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video/unknown"/>
  <Default Extension="avi" ContentType="video/x-msvide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notesSlides/notesSlide22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62"/>
  </p:notesMasterIdLst>
  <p:sldIdLst>
    <p:sldId id="256" r:id="rId2"/>
    <p:sldId id="257" r:id="rId3"/>
    <p:sldId id="275" r:id="rId4"/>
    <p:sldId id="313" r:id="rId5"/>
    <p:sldId id="276" r:id="rId6"/>
    <p:sldId id="372" r:id="rId7"/>
    <p:sldId id="258" r:id="rId8"/>
    <p:sldId id="264" r:id="rId9"/>
    <p:sldId id="265" r:id="rId10"/>
    <p:sldId id="289" r:id="rId11"/>
    <p:sldId id="282" r:id="rId12"/>
    <p:sldId id="287" r:id="rId13"/>
    <p:sldId id="277" r:id="rId14"/>
    <p:sldId id="297" r:id="rId15"/>
    <p:sldId id="331" r:id="rId16"/>
    <p:sldId id="330" r:id="rId17"/>
    <p:sldId id="259" r:id="rId18"/>
    <p:sldId id="298" r:id="rId19"/>
    <p:sldId id="333" r:id="rId20"/>
    <p:sldId id="348" r:id="rId21"/>
    <p:sldId id="354" r:id="rId22"/>
    <p:sldId id="363" r:id="rId23"/>
    <p:sldId id="353" r:id="rId24"/>
    <p:sldId id="355" r:id="rId25"/>
    <p:sldId id="335" r:id="rId26"/>
    <p:sldId id="296" r:id="rId27"/>
    <p:sldId id="351" r:id="rId28"/>
    <p:sldId id="356" r:id="rId29"/>
    <p:sldId id="260" r:id="rId30"/>
    <p:sldId id="305" r:id="rId31"/>
    <p:sldId id="364" r:id="rId32"/>
    <p:sldId id="365" r:id="rId33"/>
    <p:sldId id="337" r:id="rId34"/>
    <p:sldId id="291" r:id="rId35"/>
    <p:sldId id="329" r:id="rId36"/>
    <p:sldId id="341" r:id="rId37"/>
    <p:sldId id="344" r:id="rId38"/>
    <p:sldId id="342" r:id="rId39"/>
    <p:sldId id="303" r:id="rId40"/>
    <p:sldId id="304" r:id="rId41"/>
    <p:sldId id="343" r:id="rId42"/>
    <p:sldId id="267" r:id="rId43"/>
    <p:sldId id="321" r:id="rId44"/>
    <p:sldId id="367" r:id="rId45"/>
    <p:sldId id="368" r:id="rId46"/>
    <p:sldId id="263" r:id="rId47"/>
    <p:sldId id="345" r:id="rId48"/>
    <p:sldId id="366" r:id="rId49"/>
    <p:sldId id="371" r:id="rId50"/>
    <p:sldId id="278" r:id="rId51"/>
    <p:sldId id="280" r:id="rId52"/>
    <p:sldId id="328" r:id="rId53"/>
    <p:sldId id="309" r:id="rId54"/>
    <p:sldId id="301" r:id="rId55"/>
    <p:sldId id="284" r:id="rId56"/>
    <p:sldId id="317" r:id="rId57"/>
    <p:sldId id="358" r:id="rId58"/>
    <p:sldId id="359" r:id="rId59"/>
    <p:sldId id="319" r:id="rId60"/>
    <p:sldId id="300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A3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1" autoAdjust="0"/>
    <p:restoredTop sz="93594" autoAdjust="0"/>
  </p:normalViewPr>
  <p:slideViewPr>
    <p:cSldViewPr>
      <p:cViewPr varScale="1">
        <p:scale>
          <a:sx n="70" d="100"/>
          <a:sy n="70" d="100"/>
        </p:scale>
        <p:origin x="137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o&#353;it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TMF\2013\Soliton\Soliton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Dispersio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TMF\2013\Soliton\Soliton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Zo&#353;it1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TMF\2013\Soliton\Solit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TMF\2013\Soliton\Dispers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Dispers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Zo&#353;i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TMF\2013\Soliton\Solit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TMF\2013\Soliton\Solit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TMF\2013\Soliton\Solito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TMF\2013\Soliton\Solito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ej\Desktop\TMF\2013\Soliton\Solit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50800"/>
          </c:spPr>
          <c:marker>
            <c:symbol val="none"/>
          </c:marker>
          <c:xVal>
            <c:numRef>
              <c:f>Hárok1!$B$4:$B$371</c:f>
              <c:numCache>
                <c:formatCode>General</c:formatCode>
                <c:ptCount val="368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1.1000000000000001</c:v>
                </c:pt>
                <c:pt idx="56">
                  <c:v>1.1200000000000001</c:v>
                </c:pt>
                <c:pt idx="57">
                  <c:v>1.1399999999999999</c:v>
                </c:pt>
                <c:pt idx="58">
                  <c:v>1.1599999999999999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2.1800000000000002</c:v>
                </c:pt>
                <c:pt idx="110">
                  <c:v>2.2000000000000002</c:v>
                </c:pt>
                <c:pt idx="111">
                  <c:v>2.2200000000000002</c:v>
                </c:pt>
                <c:pt idx="112">
                  <c:v>2.2400000000000002</c:v>
                </c:pt>
                <c:pt idx="113">
                  <c:v>2.2599999999999998</c:v>
                </c:pt>
                <c:pt idx="114">
                  <c:v>2.2799999999999998</c:v>
                </c:pt>
                <c:pt idx="115">
                  <c:v>2.2999999999999998</c:v>
                </c:pt>
                <c:pt idx="116">
                  <c:v>2.3199999999999998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</c:v>
                </c:pt>
                <c:pt idx="201">
                  <c:v>4.0199999999999996</c:v>
                </c:pt>
                <c:pt idx="202">
                  <c:v>4.04</c:v>
                </c:pt>
                <c:pt idx="203">
                  <c:v>4.0599999999999996</c:v>
                </c:pt>
                <c:pt idx="204">
                  <c:v>4.08</c:v>
                </c:pt>
                <c:pt idx="205">
                  <c:v>4.0999999999999996</c:v>
                </c:pt>
                <c:pt idx="206">
                  <c:v>4.12</c:v>
                </c:pt>
                <c:pt idx="207">
                  <c:v>4.1399999999999997</c:v>
                </c:pt>
                <c:pt idx="208">
                  <c:v>4.16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4.32</c:v>
                </c:pt>
                <c:pt idx="217">
                  <c:v>4.34</c:v>
                </c:pt>
                <c:pt idx="218">
                  <c:v>4.3600000000000003</c:v>
                </c:pt>
                <c:pt idx="219">
                  <c:v>4.38</c:v>
                </c:pt>
                <c:pt idx="220">
                  <c:v>4.4000000000000004</c:v>
                </c:pt>
                <c:pt idx="221">
                  <c:v>4.42</c:v>
                </c:pt>
                <c:pt idx="222">
                  <c:v>4.4400000000000004</c:v>
                </c:pt>
                <c:pt idx="223">
                  <c:v>4.46</c:v>
                </c:pt>
                <c:pt idx="224">
                  <c:v>4.4800000000000004</c:v>
                </c:pt>
                <c:pt idx="225">
                  <c:v>4.5</c:v>
                </c:pt>
                <c:pt idx="226">
                  <c:v>4.5199999999999996</c:v>
                </c:pt>
                <c:pt idx="227">
                  <c:v>4.54</c:v>
                </c:pt>
                <c:pt idx="228">
                  <c:v>4.5599999999999996</c:v>
                </c:pt>
                <c:pt idx="229">
                  <c:v>4.58</c:v>
                </c:pt>
                <c:pt idx="230">
                  <c:v>4.5999999999999996</c:v>
                </c:pt>
                <c:pt idx="231">
                  <c:v>4.62</c:v>
                </c:pt>
                <c:pt idx="232">
                  <c:v>4.6399999999999997</c:v>
                </c:pt>
                <c:pt idx="233">
                  <c:v>4.66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4.82</c:v>
                </c:pt>
                <c:pt idx="242">
                  <c:v>4.84</c:v>
                </c:pt>
                <c:pt idx="243">
                  <c:v>4.8600000000000003</c:v>
                </c:pt>
                <c:pt idx="244">
                  <c:v>4.88</c:v>
                </c:pt>
                <c:pt idx="245">
                  <c:v>4.9000000000000004</c:v>
                </c:pt>
                <c:pt idx="246">
                  <c:v>4.92</c:v>
                </c:pt>
                <c:pt idx="247">
                  <c:v>4.9400000000000004</c:v>
                </c:pt>
                <c:pt idx="248">
                  <c:v>4.96</c:v>
                </c:pt>
                <c:pt idx="249">
                  <c:v>4.9800000000000004</c:v>
                </c:pt>
                <c:pt idx="250">
                  <c:v>5</c:v>
                </c:pt>
                <c:pt idx="251">
                  <c:v>5.0199999999999996</c:v>
                </c:pt>
                <c:pt idx="252">
                  <c:v>5.04</c:v>
                </c:pt>
                <c:pt idx="253">
                  <c:v>5.0599999999999996</c:v>
                </c:pt>
                <c:pt idx="254">
                  <c:v>5.08</c:v>
                </c:pt>
                <c:pt idx="255">
                  <c:v>5.0999999999999996</c:v>
                </c:pt>
                <c:pt idx="256">
                  <c:v>5.12</c:v>
                </c:pt>
                <c:pt idx="257">
                  <c:v>5.14</c:v>
                </c:pt>
                <c:pt idx="258">
                  <c:v>5.16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5.32</c:v>
                </c:pt>
                <c:pt idx="267">
                  <c:v>5.34</c:v>
                </c:pt>
                <c:pt idx="268">
                  <c:v>5.36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5.62</c:v>
                </c:pt>
                <c:pt idx="282">
                  <c:v>5.64</c:v>
                </c:pt>
                <c:pt idx="283">
                  <c:v>5.66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5.82</c:v>
                </c:pt>
                <c:pt idx="292">
                  <c:v>5.84</c:v>
                </c:pt>
                <c:pt idx="293">
                  <c:v>5.86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6.12</c:v>
                </c:pt>
                <c:pt idx="307">
                  <c:v>6.14</c:v>
                </c:pt>
                <c:pt idx="308">
                  <c:v>6.1600000000000099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6.24000000000001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6.3200000000000101</c:v>
                </c:pt>
                <c:pt idx="317">
                  <c:v>6.34</c:v>
                </c:pt>
                <c:pt idx="318">
                  <c:v>6.36</c:v>
                </c:pt>
                <c:pt idx="319">
                  <c:v>6.38</c:v>
                </c:pt>
                <c:pt idx="320">
                  <c:v>6.4000000000000101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6.4800000000000102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6.5600000000000103</c:v>
                </c:pt>
                <c:pt idx="329">
                  <c:v>6.58</c:v>
                </c:pt>
                <c:pt idx="330">
                  <c:v>6.6</c:v>
                </c:pt>
                <c:pt idx="331">
                  <c:v>6.6200000000000099</c:v>
                </c:pt>
                <c:pt idx="332">
                  <c:v>6.6400000000000103</c:v>
                </c:pt>
                <c:pt idx="333">
                  <c:v>6.6600000000000099</c:v>
                </c:pt>
                <c:pt idx="334">
                  <c:v>6.68</c:v>
                </c:pt>
                <c:pt idx="335">
                  <c:v>6.7000000000000099</c:v>
                </c:pt>
                <c:pt idx="336">
                  <c:v>6.7200000000000104</c:v>
                </c:pt>
                <c:pt idx="337">
                  <c:v>6.74000000000001</c:v>
                </c:pt>
                <c:pt idx="338">
                  <c:v>6.76</c:v>
                </c:pt>
                <c:pt idx="339">
                  <c:v>6.78000000000001</c:v>
                </c:pt>
                <c:pt idx="340">
                  <c:v>6.8000000000000096</c:v>
                </c:pt>
                <c:pt idx="341">
                  <c:v>6.8200000000000101</c:v>
                </c:pt>
                <c:pt idx="342">
                  <c:v>6.84</c:v>
                </c:pt>
                <c:pt idx="343">
                  <c:v>6.8600000000000101</c:v>
                </c:pt>
                <c:pt idx="344">
                  <c:v>6.8800000000000097</c:v>
                </c:pt>
                <c:pt idx="345">
                  <c:v>6.9000000000000101</c:v>
                </c:pt>
                <c:pt idx="346">
                  <c:v>6.92</c:v>
                </c:pt>
                <c:pt idx="347">
                  <c:v>6.9400000000000102</c:v>
                </c:pt>
                <c:pt idx="348">
                  <c:v>6.9600000000000097</c:v>
                </c:pt>
                <c:pt idx="349">
                  <c:v>6.9800000000000102</c:v>
                </c:pt>
                <c:pt idx="350">
                  <c:v>7</c:v>
                </c:pt>
                <c:pt idx="351">
                  <c:v>7.0200000000000102</c:v>
                </c:pt>
                <c:pt idx="352">
                  <c:v>7.0400000000000098</c:v>
                </c:pt>
                <c:pt idx="353">
                  <c:v>7.0600000000000103</c:v>
                </c:pt>
                <c:pt idx="354">
                  <c:v>7.08</c:v>
                </c:pt>
                <c:pt idx="355">
                  <c:v>7.1000000000000103</c:v>
                </c:pt>
                <c:pt idx="356">
                  <c:v>7.1200000000000099</c:v>
                </c:pt>
                <c:pt idx="357">
                  <c:v>7.1400000000000103</c:v>
                </c:pt>
                <c:pt idx="358">
                  <c:v>7.1600000000000099</c:v>
                </c:pt>
                <c:pt idx="359">
                  <c:v>7.1800000000000104</c:v>
                </c:pt>
                <c:pt idx="360">
                  <c:v>7.2000000000000099</c:v>
                </c:pt>
                <c:pt idx="361">
                  <c:v>7.2200000000000104</c:v>
                </c:pt>
                <c:pt idx="362">
                  <c:v>7.24000000000001</c:v>
                </c:pt>
                <c:pt idx="363">
                  <c:v>7.2600000000000096</c:v>
                </c:pt>
                <c:pt idx="364">
                  <c:v>7.28000000000001</c:v>
                </c:pt>
                <c:pt idx="365">
                  <c:v>7.3000000000000096</c:v>
                </c:pt>
                <c:pt idx="366">
                  <c:v>7.3200000000000101</c:v>
                </c:pt>
                <c:pt idx="367">
                  <c:v>7.3400000000000096</c:v>
                </c:pt>
              </c:numCache>
            </c:numRef>
          </c:xVal>
          <c:yVal>
            <c:numRef>
              <c:f>Hárok1!$C$4:$C$371</c:f>
              <c:numCache>
                <c:formatCode>General</c:formatCode>
                <c:ptCount val="368"/>
                <c:pt idx="0">
                  <c:v>2.2886999999999995</c:v>
                </c:pt>
                <c:pt idx="1">
                  <c:v>2.2882913006368635</c:v>
                </c:pt>
                <c:pt idx="2">
                  <c:v>2.2870665149835294</c:v>
                </c:pt>
                <c:pt idx="3">
                  <c:v>2.2850295686605646</c:v>
                </c:pt>
                <c:pt idx="4">
                  <c:v>2.2821869656135827</c:v>
                </c:pt>
                <c:pt idx="5">
                  <c:v>2.278547730686721</c:v>
                </c:pt>
                <c:pt idx="6">
                  <c:v>2.2741233306176767</c:v>
                </c:pt>
                <c:pt idx="7">
                  <c:v>2.2689275747988931</c:v>
                </c:pt>
                <c:pt idx="8">
                  <c:v>2.262976497467958</c:v>
                </c:pt>
                <c:pt idx="9">
                  <c:v>2.2562882232632591</c:v>
                </c:pt>
                <c:pt idx="10">
                  <c:v>2.2488828183023233</c:v>
                </c:pt>
                <c:pt idx="11">
                  <c:v>2.2407821291058978</c:v>
                </c:pt>
                <c:pt idx="12">
                  <c:v>2.2320096117986759</c:v>
                </c:pt>
                <c:pt idx="13">
                  <c:v>2.2225901540676181</c:v>
                </c:pt>
                <c:pt idx="14">
                  <c:v>2.2125498923530809</c:v>
                </c:pt>
                <c:pt idx="15">
                  <c:v>2.2019160266900282</c:v>
                </c:pt>
                <c:pt idx="16">
                  <c:v>2.1907166355116443</c:v>
                </c:pt>
                <c:pt idx="17">
                  <c:v>2.1789804925819083</c:v>
                </c:pt>
                <c:pt idx="18">
                  <c:v>2.1667368880441469</c:v>
                </c:pt>
                <c:pt idx="19">
                  <c:v>2.1540154553667286</c:v>
                </c:pt>
                <c:pt idx="20">
                  <c:v>2.1408460057424885</c:v>
                </c:pt>
                <c:pt idx="21">
                  <c:v>2.1272583712625321</c:v>
                </c:pt>
                <c:pt idx="22">
                  <c:v>2.1132822579447783</c:v>
                </c:pt>
                <c:pt idx="23">
                  <c:v>2.0989471094592118</c:v>
                </c:pt>
                <c:pt idx="24">
                  <c:v>2.0842819821609289</c:v>
                </c:pt>
                <c:pt idx="25">
                  <c:v>2.0693154318232669</c:v>
                </c:pt>
                <c:pt idx="26">
                  <c:v>2.0540754122603695</c:v>
                </c:pt>
                <c:pt idx="27">
                  <c:v>2.0385891858442169</c:v>
                </c:pt>
                <c:pt idx="28">
                  <c:v>2.0228832457573933</c:v>
                </c:pt>
                <c:pt idx="29">
                  <c:v>2.006983249680665</c:v>
                </c:pt>
                <c:pt idx="30">
                  <c:v>1.9909139644942615</c:v>
                </c:pt>
                <c:pt idx="31">
                  <c:v>1.9746992214731518</c:v>
                </c:pt>
                <c:pt idx="32">
                  <c:v>1.9583618813789172</c:v>
                </c:pt>
                <c:pt idx="33">
                  <c:v>1.9419238087926627</c:v>
                </c:pt>
                <c:pt idx="34">
                  <c:v>1.9254058549933524</c:v>
                </c:pt>
                <c:pt idx="35">
                  <c:v>1.9088278486621681</c:v>
                </c:pt>
                <c:pt idx="36">
                  <c:v>1.8922085936841178</c:v>
                </c:pt>
                <c:pt idx="37">
                  <c:v>1.8755658733212421</c:v>
                </c:pt>
                <c:pt idx="38">
                  <c:v>1.8589164600454746</c:v>
                </c:pt>
                <c:pt idx="39">
                  <c:v>1.8422761303415944</c:v>
                </c:pt>
                <c:pt idx="40">
                  <c:v>1.8256596838201522</c:v>
                </c:pt>
                <c:pt idx="41">
                  <c:v>1.8090809660150204</c:v>
                </c:pt>
                <c:pt idx="42">
                  <c:v>1.7925528942789339</c:v>
                </c:pt>
                <c:pt idx="43">
                  <c:v>1.7760874862317539</c:v>
                </c:pt>
                <c:pt idx="44">
                  <c:v>1.759695890259044</c:v>
                </c:pt>
                <c:pt idx="45">
                  <c:v>1.7433884176019721</c:v>
                </c:pt>
                <c:pt idx="46">
                  <c:v>1.7271745756227113</c:v>
                </c:pt>
                <c:pt idx="47">
                  <c:v>1.711063101871761</c:v>
                </c:pt>
                <c:pt idx="48">
                  <c:v>1.6950619986244038</c:v>
                </c:pt>
                <c:pt idx="49">
                  <c:v>1.679178567592482</c:v>
                </c:pt>
                <c:pt idx="50">
                  <c:v>1.6634194445544668</c:v>
                </c:pt>
                <c:pt idx="51">
                  <c:v>1.6477906336812671</c:v>
                </c:pt>
                <c:pt idx="52">
                  <c:v>1.6322975413671827</c:v>
                </c:pt>
                <c:pt idx="53">
                  <c:v>1.6169450094048596</c:v>
                </c:pt>
                <c:pt idx="54">
                  <c:v>1.601737347369995</c:v>
                </c:pt>
                <c:pt idx="55">
                  <c:v>1.5866783641059317</c:v>
                </c:pt>
                <c:pt idx="56">
                  <c:v>1.5717713982202657</c:v>
                </c:pt>
                <c:pt idx="57">
                  <c:v>1.5570193475252221</c:v>
                </c:pt>
                <c:pt idx="58">
                  <c:v>1.5424246973710145</c:v>
                </c:pt>
                <c:pt idx="59">
                  <c:v>1.5279895478367784</c:v>
                </c:pt>
                <c:pt idx="60">
                  <c:v>1.5137156397571265</c:v>
                </c:pt>
                <c:pt idx="61">
                  <c:v>1.4996043795740601</c:v>
                </c:pt>
                <c:pt idx="62">
                  <c:v>1.4856568630140268</c:v>
                </c:pt>
                <c:pt idx="63">
                  <c:v>1.4718738975984837</c:v>
                </c:pt>
                <c:pt idx="64">
                  <c:v>1.4582560240035629</c:v>
                </c:pt>
                <c:pt idx="65">
                  <c:v>1.4448035362904526</c:v>
                </c:pt>
                <c:pt idx="66">
                  <c:v>1.4315165010330684</c:v>
                </c:pt>
                <c:pt idx="67">
                  <c:v>1.4183947753735588</c:v>
                </c:pt>
                <c:pt idx="68">
                  <c:v>1.4054380240393445</c:v>
                </c:pt>
                <c:pt idx="69">
                  <c:v>1.3926457353577801</c:v>
                </c:pt>
                <c:pt idx="70">
                  <c:v>1.3800172363062768</c:v>
                </c:pt>
                <c:pt idx="71">
                  <c:v>1.3675517066369032</c:v>
                </c:pt>
                <c:pt idx="72">
                  <c:v>1.3552481921151902</c:v>
                </c:pt>
                <c:pt idx="73">
                  <c:v>1.3431056169131366</c:v>
                </c:pt>
                <c:pt idx="74">
                  <c:v>1.3311227951963565</c:v>
                </c:pt>
                <c:pt idx="75">
                  <c:v>1.3192984419449363</c:v>
                </c:pt>
                <c:pt idx="76">
                  <c:v>1.3076311830469713</c:v>
                </c:pt>
                <c:pt idx="77">
                  <c:v>1.2961195647029347</c:v>
                </c:pt>
                <c:pt idx="78">
                  <c:v>1.2847620621780662</c:v>
                </c:pt>
                <c:pt idx="79">
                  <c:v>1.2735570879388696</c:v>
                </c:pt>
                <c:pt idx="80">
                  <c:v>1.2625029992086074</c:v>
                </c:pt>
                <c:pt idx="81">
                  <c:v>1.2515981049754175</c:v>
                </c:pt>
                <c:pt idx="82">
                  <c:v>1.2408406724853498</c:v>
                </c:pt>
                <c:pt idx="83">
                  <c:v>1.2302289332512792</c:v>
                </c:pt>
                <c:pt idx="84">
                  <c:v>1.2197610886072736</c:v>
                </c:pt>
                <c:pt idx="85">
                  <c:v>1.209435314836631</c:v>
                </c:pt>
                <c:pt idx="86">
                  <c:v>1.1992497679004424</c:v>
                </c:pt>
                <c:pt idx="87">
                  <c:v>1.1892025877921866</c:v>
                </c:pt>
                <c:pt idx="88">
                  <c:v>1.1792919025425577</c:v>
                </c:pt>
                <c:pt idx="89">
                  <c:v>1.1695158318974299</c:v>
                </c:pt>
                <c:pt idx="90">
                  <c:v>1.1598724906906288</c:v>
                </c:pt>
                <c:pt idx="91">
                  <c:v>1.1503599919319609</c:v>
                </c:pt>
                <c:pt idx="92">
                  <c:v>1.1409764496298014</c:v>
                </c:pt>
                <c:pt idx="93">
                  <c:v>1.1317199813664067</c:v>
                </c:pt>
                <c:pt idx="94">
                  <c:v>1.1225887106430632</c:v>
                </c:pt>
                <c:pt idx="95">
                  <c:v>1.1135807690111463</c:v>
                </c:pt>
                <c:pt idx="96">
                  <c:v>1.1046942980041941</c:v>
                </c:pt>
                <c:pt idx="97">
                  <c:v>1.0959274508851613</c:v>
                </c:pt>
                <c:pt idx="98">
                  <c:v>1.0872783942221482</c:v>
                </c:pt>
                <c:pt idx="99">
                  <c:v>1.0787453093050421</c:v>
                </c:pt>
                <c:pt idx="100">
                  <c:v>1.0703263934147333</c:v>
                </c:pt>
                <c:pt idx="101">
                  <c:v>1.0620198609558027</c:v>
                </c:pt>
                <c:pt idx="102">
                  <c:v>1.0538239444628719</c:v>
                </c:pt>
                <c:pt idx="103">
                  <c:v>1.0457368954901423</c:v>
                </c:pt>
                <c:pt idx="104">
                  <c:v>1.0377569853930102</c:v>
                </c:pt>
                <c:pt idx="105">
                  <c:v>1.0298825060100578</c:v>
                </c:pt>
                <c:pt idx="106">
                  <c:v>1.0221117702531559</c:v>
                </c:pt>
                <c:pt idx="107">
                  <c:v>1.0144431126128934</c:v>
                </c:pt>
                <c:pt idx="108">
                  <c:v>1.0068748895860544</c:v>
                </c:pt>
                <c:pt idx="109">
                  <c:v>0.99940548003139673</c:v>
                </c:pt>
                <c:pt idx="110">
                  <c:v>0.99203328545956215</c:v>
                </c:pt>
                <c:pt idx="111">
                  <c:v>0.9847567302625303</c:v>
                </c:pt>
                <c:pt idx="112">
                  <c:v>0.97757426188765739</c:v>
                </c:pt>
                <c:pt idx="113">
                  <c:v>0.97048435096098018</c:v>
                </c:pt>
                <c:pt idx="114">
                  <c:v>0.96348549136413264</c:v>
                </c:pt>
                <c:pt idx="115">
                  <c:v>0.95657620026891765</c:v>
                </c:pt>
                <c:pt idx="116">
                  <c:v>0.94975501813327334</c:v>
                </c:pt>
                <c:pt idx="117">
                  <c:v>0.94302050866211606</c:v>
                </c:pt>
                <c:pt idx="118">
                  <c:v>0.93637125873627836</c:v>
                </c:pt>
                <c:pt idx="119">
                  <c:v>0.9298058783125307</c:v>
                </c:pt>
                <c:pt idx="120">
                  <c:v>0.92332300029744818</c:v>
                </c:pt>
                <c:pt idx="121">
                  <c:v>0.91692128039768706</c:v>
                </c:pt>
                <c:pt idx="122">
                  <c:v>0.91059939694903358</c:v>
                </c:pt>
                <c:pt idx="123">
                  <c:v>0.90435605072642211</c:v>
                </c:pt>
                <c:pt idx="124">
                  <c:v>0.89818996473693946</c:v>
                </c:pt>
                <c:pt idx="125">
                  <c:v>0.89209988399768914</c:v>
                </c:pt>
                <c:pt idx="126">
                  <c:v>0.88608457530023799</c:v>
                </c:pt>
                <c:pt idx="127">
                  <c:v>0.88014282696323975</c:v>
                </c:pt>
                <c:pt idx="128">
                  <c:v>0.87427344857469769</c:v>
                </c:pt>
                <c:pt idx="129">
                  <c:v>0.86847527072522279</c:v>
                </c:pt>
                <c:pt idx="130">
                  <c:v>0.86274714473352621</c:v>
                </c:pt>
                <c:pt idx="131">
                  <c:v>0.85708794236529295</c:v>
                </c:pt>
                <c:pt idx="132">
                  <c:v>0.85149655554648529</c:v>
                </c:pt>
                <c:pt idx="133">
                  <c:v>0.84597189607204204</c:v>
                </c:pt>
                <c:pt idx="134">
                  <c:v>0.84051289531085716</c:v>
                </c:pt>
                <c:pt idx="135">
                  <c:v>0.83511850390784836</c:v>
                </c:pt>
                <c:pt idx="136">
                  <c:v>0.82978769148385734</c:v>
                </c:pt>
                <c:pt idx="137">
                  <c:v>0.82451944633405838</c:v>
                </c:pt>
                <c:pt idx="138">
                  <c:v>0.81931277512549494</c:v>
                </c:pt>
                <c:pt idx="139">
                  <c:v>0.81416670259430668</c:v>
                </c:pt>
                <c:pt idx="140">
                  <c:v>0.80908027124316029</c:v>
                </c:pt>
                <c:pt idx="141">
                  <c:v>0.80405254103934976</c:v>
                </c:pt>
                <c:pt idx="142">
                  <c:v>0.79908258911398711</c:v>
                </c:pt>
                <c:pt idx="143">
                  <c:v>0.79416950946266762</c:v>
                </c:pt>
                <c:pt idx="144">
                  <c:v>0.78931241264795138</c:v>
                </c:pt>
                <c:pt idx="145">
                  <c:v>0.78451042550397487</c:v>
                </c:pt>
                <c:pt idx="146">
                  <c:v>0.77976269084346694</c:v>
                </c:pt>
                <c:pt idx="147">
                  <c:v>0.775068367167421</c:v>
                </c:pt>
                <c:pt idx="148">
                  <c:v>0.77042662837764442</c:v>
                </c:pt>
                <c:pt idx="149">
                  <c:v>0.76583666349238189</c:v>
                </c:pt>
                <c:pt idx="150">
                  <c:v>0.76129767636518608</c:v>
                </c:pt>
                <c:pt idx="151">
                  <c:v>0.75680888540718894</c:v>
                </c:pt>
                <c:pt idx="152">
                  <c:v>0.75236952331290663</c:v>
                </c:pt>
                <c:pt idx="153">
                  <c:v>0.7479788367896919</c:v>
                </c:pt>
                <c:pt idx="154">
                  <c:v>0.74363608629093392</c:v>
                </c:pt>
                <c:pt idx="155">
                  <c:v>0.73934054575308694</c:v>
                </c:pt>
                <c:pt idx="156">
                  <c:v>0.73509150233659948</c:v>
                </c:pt>
                <c:pt idx="157">
                  <c:v>0.73088825617079767</c:v>
                </c:pt>
                <c:pt idx="158">
                  <c:v>0.72673012010277027</c:v>
                </c:pt>
                <c:pt idx="159">
                  <c:v>0.72261641945028743</c:v>
                </c:pt>
                <c:pt idx="160">
                  <c:v>0.71854649175877816</c:v>
                </c:pt>
                <c:pt idx="161">
                  <c:v>0.71451968656238174</c:v>
                </c:pt>
                <c:pt idx="162">
                  <c:v>0.71053536514908133</c:v>
                </c:pt>
                <c:pt idx="163">
                  <c:v>0.70659290032991706</c:v>
                </c:pt>
                <c:pt idx="164">
                  <c:v>0.70269167621227369</c:v>
                </c:pt>
                <c:pt idx="165">
                  <c:v>0.69883108797722993</c:v>
                </c:pt>
                <c:pt idx="166">
                  <c:v>0.695010541660949</c:v>
                </c:pt>
                <c:pt idx="167">
                  <c:v>0.69122945394008817</c:v>
                </c:pt>
                <c:pt idx="168">
                  <c:v>0.68748725192119942</c:v>
                </c:pt>
                <c:pt idx="169">
                  <c:v>0.68378337293408809</c:v>
                </c:pt>
                <c:pt idx="170">
                  <c:v>0.6801172643290947</c:v>
                </c:pt>
                <c:pt idx="171">
                  <c:v>0.67648838327825978</c:v>
                </c:pt>
                <c:pt idx="172">
                  <c:v>0.67289619658033273</c:v>
                </c:pt>
                <c:pt idx="173">
                  <c:v>0.66934018046957633</c:v>
                </c:pt>
                <c:pt idx="174">
                  <c:v>0.66581982042832333</c:v>
                </c:pt>
                <c:pt idx="175">
                  <c:v>0.66233461100323687</c:v>
                </c:pt>
                <c:pt idx="176">
                  <c:v>0.65888405562522168</c:v>
                </c:pt>
                <c:pt idx="177">
                  <c:v>0.65546766643293797</c:v>
                </c:pt>
                <c:pt idx="178">
                  <c:v>0.6520849640998625</c:v>
                </c:pt>
                <c:pt idx="179">
                  <c:v>0.64873547766484552</c:v>
                </c:pt>
                <c:pt idx="180">
                  <c:v>0.64541874436610558</c:v>
                </c:pt>
                <c:pt idx="181">
                  <c:v>0.64213430947861161</c:v>
                </c:pt>
                <c:pt idx="182">
                  <c:v>0.63888172615479089</c:v>
                </c:pt>
                <c:pt idx="183">
                  <c:v>0.63566055526851195</c:v>
                </c:pt>
                <c:pt idx="184">
                  <c:v>0.6324703652622824</c:v>
                </c:pt>
                <c:pt idx="185">
                  <c:v>0.62931073199760679</c:v>
                </c:pt>
                <c:pt idx="186">
                  <c:v>0.62618123860844777</c:v>
                </c:pt>
                <c:pt idx="187">
                  <c:v>0.62308147535773384</c:v>
                </c:pt>
                <c:pt idx="188">
                  <c:v>0.6200110394968571</c:v>
                </c:pt>
                <c:pt idx="189">
                  <c:v>0.6169695351281056</c:v>
                </c:pt>
                <c:pt idx="190">
                  <c:v>0.61395657306997486</c:v>
                </c:pt>
                <c:pt idx="191">
                  <c:v>0.61097177072530207</c:v>
                </c:pt>
                <c:pt idx="192">
                  <c:v>0.60801475195216848</c:v>
                </c:pt>
                <c:pt idx="193">
                  <c:v>0.60508514693751703</c:v>
                </c:pt>
                <c:pt idx="194">
                  <c:v>0.60218259207342839</c:v>
                </c:pt>
                <c:pt idx="195">
                  <c:v>0.59930672983600619</c:v>
                </c:pt>
                <c:pt idx="196">
                  <c:v>0.59645720866681429</c:v>
                </c:pt>
                <c:pt idx="197">
                  <c:v>0.5936336828568185</c:v>
                </c:pt>
                <c:pt idx="198">
                  <c:v>0.59083581243277783</c:v>
                </c:pt>
                <c:pt idx="199">
                  <c:v>0.58806326304603751</c:v>
                </c:pt>
                <c:pt idx="200">
                  <c:v>0.58531570586367143</c:v>
                </c:pt>
                <c:pt idx="201">
                  <c:v>0.58259281746192726</c:v>
                </c:pt>
                <c:pt idx="202">
                  <c:v>0.57989427972192364</c:v>
                </c:pt>
                <c:pt idx="203">
                  <c:v>0.57721977972755512</c:v>
                </c:pt>
                <c:pt idx="204">
                  <c:v>0.57456900966555235</c:v>
                </c:pt>
                <c:pt idx="205">
                  <c:v>0.57194166672765956</c:v>
                </c:pt>
                <c:pt idx="206">
                  <c:v>0.56933745301487526</c:v>
                </c:pt>
                <c:pt idx="207">
                  <c:v>0.56675607544372009</c:v>
                </c:pt>
                <c:pt idx="208">
                  <c:v>0.56419724565448115</c:v>
                </c:pt>
                <c:pt idx="209">
                  <c:v>0.56166067992139523</c:v>
                </c:pt>
                <c:pt idx="210">
                  <c:v>0.55914609906472568</c:v>
                </c:pt>
                <c:pt idx="211">
                  <c:v>0.55665322836469378</c:v>
                </c:pt>
                <c:pt idx="212">
                  <c:v>0.55418179747722185</c:v>
                </c:pt>
                <c:pt idx="213">
                  <c:v>0.55173154035145178</c:v>
                </c:pt>
                <c:pt idx="214">
                  <c:v>0.54930219514899614</c:v>
                </c:pt>
                <c:pt idx="215">
                  <c:v>0.54689350416488813</c:v>
                </c:pt>
                <c:pt idx="216">
                  <c:v>0.54450521375018868</c:v>
                </c:pt>
                <c:pt idx="217">
                  <c:v>0.54213707423621793</c:v>
                </c:pt>
                <c:pt idx="218">
                  <c:v>0.53978883986037207</c:v>
                </c:pt>
                <c:pt idx="219">
                  <c:v>0.53746026869349428</c:v>
                </c:pt>
                <c:pt idx="220">
                  <c:v>0.53515112256876096</c:v>
                </c:pt>
                <c:pt idx="221">
                  <c:v>0.53286116701205333</c:v>
                </c:pt>
                <c:pt idx="222">
                  <c:v>0.5305901711737796</c:v>
                </c:pt>
                <c:pt idx="223">
                  <c:v>0.52833790776211675</c:v>
                </c:pt>
                <c:pt idx="224">
                  <c:v>0.52610415297763868</c:v>
                </c:pt>
                <c:pt idx="225">
                  <c:v>0.52388868644930209</c:v>
                </c:pt>
                <c:pt idx="226">
                  <c:v>0.52169129117175783</c:v>
                </c:pt>
                <c:pt idx="227">
                  <c:v>0.51951175344396094</c:v>
                </c:pt>
                <c:pt idx="228">
                  <c:v>0.51734986280904716</c:v>
                </c:pt>
                <c:pt idx="229">
                  <c:v>0.51520541199545056</c:v>
                </c:pt>
                <c:pt idx="230">
                  <c:v>0.51307819685923362</c:v>
                </c:pt>
                <c:pt idx="231">
                  <c:v>0.51096801632760225</c:v>
                </c:pt>
                <c:pt idx="232">
                  <c:v>0.50887467234358119</c:v>
                </c:pt>
                <c:pt idx="233">
                  <c:v>0.50679796981182201</c:v>
                </c:pt>
                <c:pt idx="234">
                  <c:v>0.50473771654551935</c:v>
                </c:pt>
                <c:pt idx="235">
                  <c:v>0.50269372321441119</c:v>
                </c:pt>
                <c:pt idx="236">
                  <c:v>0.50066580329383992</c:v>
                </c:pt>
                <c:pt idx="237">
                  <c:v>0.49865377301484692</c:v>
                </c:pt>
                <c:pt idx="238">
                  <c:v>0.49665745131528316</c:v>
                </c:pt>
                <c:pt idx="239">
                  <c:v>0.49467665979190856</c:v>
                </c:pt>
                <c:pt idx="240">
                  <c:v>0.49271122265346201</c:v>
                </c:pt>
                <c:pt idx="241">
                  <c:v>0.49076096667467656</c:v>
                </c:pt>
                <c:pt idx="242">
                  <c:v>0.48882572115122364</c:v>
                </c:pt>
                <c:pt idx="243">
                  <c:v>0.48690531785556096</c:v>
                </c:pt>
                <c:pt idx="244">
                  <c:v>0.48499959099366868</c:v>
                </c:pt>
                <c:pt idx="245">
                  <c:v>0.48310837716264993</c:v>
                </c:pt>
                <c:pt idx="246">
                  <c:v>0.48123151530918074</c:v>
                </c:pt>
                <c:pt idx="247">
                  <c:v>0.47936884668878715</c:v>
                </c:pt>
                <c:pt idx="248">
                  <c:v>0.47752021482593443</c:v>
                </c:pt>
                <c:pt idx="249">
                  <c:v>0.47568546547490786</c:v>
                </c:pt>
                <c:pt idx="250">
                  <c:v>0.47386444658146987</c:v>
                </c:pt>
                <c:pt idx="251">
                  <c:v>0.47205700824527513</c:v>
                </c:pt>
                <c:pt idx="252">
                  <c:v>0.4702630026830274</c:v>
                </c:pt>
                <c:pt idx="253">
                  <c:v>0.46848228419236349</c:v>
                </c:pt>
                <c:pt idx="254">
                  <c:v>0.4667147091164443</c:v>
                </c:pt>
                <c:pt idx="255">
                  <c:v>0.46496013580924389</c:v>
                </c:pt>
                <c:pt idx="256">
                  <c:v>0.46321842460151474</c:v>
                </c:pt>
                <c:pt idx="257">
                  <c:v>0.46148943776741913</c:v>
                </c:pt>
                <c:pt idx="258">
                  <c:v>0.45977303949181064</c:v>
                </c:pt>
                <c:pt idx="259">
                  <c:v>0.4580690958381517</c:v>
                </c:pt>
                <c:pt idx="260">
                  <c:v>0.45637747471705242</c:v>
                </c:pt>
                <c:pt idx="261">
                  <c:v>0.45469804585542067</c:v>
                </c:pt>
                <c:pt idx="262">
                  <c:v>0.45303068076620506</c:v>
                </c:pt>
                <c:pt idx="263">
                  <c:v>0.4513752527187237</c:v>
                </c:pt>
                <c:pt idx="264">
                  <c:v>0.44973163670956084</c:v>
                </c:pt>
                <c:pt idx="265">
                  <c:v>0.44809970943402438</c:v>
                </c:pt>
                <c:pt idx="266">
                  <c:v>0.44647934925814708</c:v>
                </c:pt>
                <c:pt idx="267">
                  <c:v>0.44487043619122446</c:v>
                </c:pt>
                <c:pt idx="268">
                  <c:v>0.44327285185887433</c:v>
                </c:pt>
                <c:pt idx="269">
                  <c:v>0.44168647947660994</c:v>
                </c:pt>
                <c:pt idx="270">
                  <c:v>0.44011120382391239</c:v>
                </c:pt>
                <c:pt idx="271">
                  <c:v>0.43854691121879558</c:v>
                </c:pt>
                <c:pt idx="272">
                  <c:v>0.43699348949284977</c:v>
                </c:pt>
                <c:pt idx="273">
                  <c:v>0.43545082796675622</c:v>
                </c:pt>
                <c:pt idx="274">
                  <c:v>0.43391881742626082</c:v>
                </c:pt>
                <c:pt idx="275">
                  <c:v>0.43239735009859903</c:v>
                </c:pt>
                <c:pt idx="276">
                  <c:v>0.43088631962936136</c:v>
                </c:pt>
                <c:pt idx="277">
                  <c:v>0.42938562105979045</c:v>
                </c:pt>
                <c:pt idx="278">
                  <c:v>0.42789515080450075</c:v>
                </c:pt>
                <c:pt idx="279">
                  <c:v>0.42641480662961223</c:v>
                </c:pt>
                <c:pt idx="280">
                  <c:v>0.42494448763128895</c:v>
                </c:pt>
                <c:pt idx="281">
                  <c:v>0.42348409421467398</c:v>
                </c:pt>
                <c:pt idx="282">
                  <c:v>0.42203352807321398</c:v>
                </c:pt>
                <c:pt idx="283">
                  <c:v>0.42059269216836265</c:v>
                </c:pt>
                <c:pt idx="284">
                  <c:v>0.41916149070965764</c:v>
                </c:pt>
                <c:pt idx="285">
                  <c:v>0.417739829135162</c:v>
                </c:pt>
                <c:pt idx="286">
                  <c:v>0.41632761409226304</c:v>
                </c:pt>
                <c:pt idx="287">
                  <c:v>0.41492475341882074</c:v>
                </c:pt>
                <c:pt idx="288">
                  <c:v>0.41353115612465913</c:v>
                </c:pt>
                <c:pt idx="289">
                  <c:v>0.41214673237339361</c:v>
                </c:pt>
                <c:pt idx="290">
                  <c:v>0.41077139346458669</c:v>
                </c:pt>
                <c:pt idx="291">
                  <c:v>0.40940505181622577</c:v>
                </c:pt>
                <c:pt idx="292">
                  <c:v>0.40804762094751734</c:v>
                </c:pt>
                <c:pt idx="293">
                  <c:v>0.40669901546198856</c:v>
                </c:pt>
                <c:pt idx="294">
                  <c:v>0.4053591510308942</c:v>
                </c:pt>
                <c:pt idx="295">
                  <c:v>0.40402794437691764</c:v>
                </c:pt>
                <c:pt idx="296">
                  <c:v>0.40270531325816461</c:v>
                </c:pt>
                <c:pt idx="297">
                  <c:v>0.40139117645244021</c:v>
                </c:pt>
                <c:pt idx="298">
                  <c:v>0.40008545374180693</c:v>
                </c:pt>
                <c:pt idx="299">
                  <c:v>0.39878806589741406</c:v>
                </c:pt>
                <c:pt idx="300">
                  <c:v>0.39749893466459651</c:v>
                </c:pt>
                <c:pt idx="301">
                  <c:v>0.39621798274823611</c:v>
                </c:pt>
                <c:pt idx="302">
                  <c:v>0.39494513379837964</c:v>
                </c:pt>
                <c:pt idx="303">
                  <c:v>0.39368031239611012</c:v>
                </c:pt>
                <c:pt idx="304">
                  <c:v>0.39242344403966445</c:v>
                </c:pt>
                <c:pt idx="305">
                  <c:v>0.39117445513079407</c:v>
                </c:pt>
                <c:pt idx="306">
                  <c:v>0.38993327296136288</c:v>
                </c:pt>
                <c:pt idx="307">
                  <c:v>0.38869982570017791</c:v>
                </c:pt>
                <c:pt idx="308">
                  <c:v>0.38747404238004818</c:v>
                </c:pt>
                <c:pt idx="309">
                  <c:v>0.38625585288507036</c:v>
                </c:pt>
                <c:pt idx="310">
                  <c:v>0.38504518793812503</c:v>
                </c:pt>
                <c:pt idx="311">
                  <c:v>0.38384197908860018</c:v>
                </c:pt>
                <c:pt idx="312">
                  <c:v>0.38264615870031571</c:v>
                </c:pt>
                <c:pt idx="313">
                  <c:v>0.38145765993966235</c:v>
                </c:pt>
                <c:pt idx="314">
                  <c:v>0.3802764167639332</c:v>
                </c:pt>
                <c:pt idx="315">
                  <c:v>0.37910236390986651</c:v>
                </c:pt>
                <c:pt idx="316">
                  <c:v>0.37793543688237341</c:v>
                </c:pt>
                <c:pt idx="317">
                  <c:v>0.37677557194346439</c:v>
                </c:pt>
                <c:pt idx="318">
                  <c:v>0.37562270610135351</c:v>
                </c:pt>
                <c:pt idx="319">
                  <c:v>0.3744767770997588</c:v>
                </c:pt>
                <c:pt idx="320">
                  <c:v>0.37333772340737237</c:v>
                </c:pt>
                <c:pt idx="321">
                  <c:v>0.37220548420751609</c:v>
                </c:pt>
                <c:pt idx="322">
                  <c:v>0.37107999938796027</c:v>
                </c:pt>
                <c:pt idx="323">
                  <c:v>0.36996120953092465</c:v>
                </c:pt>
                <c:pt idx="324">
                  <c:v>0.36884905590323674</c:v>
                </c:pt>
                <c:pt idx="325">
                  <c:v>0.36774348044666127</c:v>
                </c:pt>
                <c:pt idx="326">
                  <c:v>0.36664442576838085</c:v>
                </c:pt>
                <c:pt idx="327">
                  <c:v>0.3655518351316458</c:v>
                </c:pt>
                <c:pt idx="328">
                  <c:v>0.36446565244656931</c:v>
                </c:pt>
                <c:pt idx="329">
                  <c:v>0.36338582226108179</c:v>
                </c:pt>
                <c:pt idx="330">
                  <c:v>0.36231228975202384</c:v>
                </c:pt>
                <c:pt idx="331">
                  <c:v>0.36124500071639759</c:v>
                </c:pt>
                <c:pt idx="332">
                  <c:v>0.36018390156275432</c:v>
                </c:pt>
                <c:pt idx="333">
                  <c:v>0.35912893930272144</c:v>
                </c:pt>
                <c:pt idx="334">
                  <c:v>0.35808006154267302</c:v>
                </c:pt>
                <c:pt idx="335">
                  <c:v>0.35703721647552894</c:v>
                </c:pt>
                <c:pt idx="336">
                  <c:v>0.35600035287269693</c:v>
                </c:pt>
                <c:pt idx="337">
                  <c:v>0.35496942007613336</c:v>
                </c:pt>
                <c:pt idx="338">
                  <c:v>0.35394436799054113</c:v>
                </c:pt>
                <c:pt idx="339">
                  <c:v>0.35292514707568678</c:v>
                </c:pt>
                <c:pt idx="340">
                  <c:v>0.3519117083388496</c:v>
                </c:pt>
                <c:pt idx="341">
                  <c:v>0.35090400332738131</c:v>
                </c:pt>
                <c:pt idx="342">
                  <c:v>0.34990198412139306</c:v>
                </c:pt>
                <c:pt idx="343">
                  <c:v>0.34890560332655274</c:v>
                </c:pt>
                <c:pt idx="344">
                  <c:v>0.34791481406700564</c:v>
                </c:pt>
                <c:pt idx="345">
                  <c:v>0.34692956997839675</c:v>
                </c:pt>
                <c:pt idx="346">
                  <c:v>0.34594982520101264</c:v>
                </c:pt>
                <c:pt idx="347">
                  <c:v>0.34497553437302447</c:v>
                </c:pt>
                <c:pt idx="348">
                  <c:v>0.34400665262384705</c:v>
                </c:pt>
                <c:pt idx="349">
                  <c:v>0.34304313556759131</c:v>
                </c:pt>
                <c:pt idx="350">
                  <c:v>0.34208493929662809</c:v>
                </c:pt>
                <c:pt idx="351">
                  <c:v>0.34113202037524654</c:v>
                </c:pt>
                <c:pt idx="352">
                  <c:v>0.34018433583342</c:v>
                </c:pt>
                <c:pt idx="353">
                  <c:v>0.33924184316065847</c:v>
                </c:pt>
                <c:pt idx="354">
                  <c:v>0.3383045002999655</c:v>
                </c:pt>
                <c:pt idx="355">
                  <c:v>0.33737226564188244</c:v>
                </c:pt>
                <c:pt idx="356">
                  <c:v>0.33644509801863248</c:v>
                </c:pt>
                <c:pt idx="357">
                  <c:v>0.33552295669834648</c:v>
                </c:pt>
                <c:pt idx="358">
                  <c:v>0.33460580137938395</c:v>
                </c:pt>
                <c:pt idx="359">
                  <c:v>0.33369359218473899</c:v>
                </c:pt>
                <c:pt idx="360">
                  <c:v>0.3327862896565329</c:v>
                </c:pt>
                <c:pt idx="361">
                  <c:v>0.33188385475059051</c:v>
                </c:pt>
                <c:pt idx="362">
                  <c:v>0.33098624883109945</c:v>
                </c:pt>
                <c:pt idx="363">
                  <c:v>0.33009343366535149</c:v>
                </c:pt>
                <c:pt idx="364">
                  <c:v>0.32920537141856288</c:v>
                </c:pt>
                <c:pt idx="365">
                  <c:v>0.32832202464877397</c:v>
                </c:pt>
                <c:pt idx="366">
                  <c:v>0.32744335630182597</c:v>
                </c:pt>
                <c:pt idx="367">
                  <c:v>0.32656932970641323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8628480"/>
        <c:axId val="1708619776"/>
      </c:scatterChart>
      <c:valAx>
        <c:axId val="1708628480"/>
        <c:scaling>
          <c:orientation val="minMax"/>
          <c:max val="7"/>
          <c:min val="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 [m]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41933526562296275"/>
              <c:y val="0.9223948573833853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708619776"/>
        <c:crosses val="autoZero"/>
        <c:crossBetween val="midCat"/>
      </c:valAx>
      <c:valAx>
        <c:axId val="1708619776"/>
        <c:scaling>
          <c:orientation val="minMax"/>
        </c:scaling>
        <c:delete val="0"/>
        <c:axPos val="l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Group velocity [ms</a:t>
                </a:r>
                <a:r>
                  <a:rPr lang="en-US" baseline="30000" dirty="0"/>
                  <a:t>-1</a:t>
                </a:r>
                <a:r>
                  <a:rPr lang="en-US" dirty="0"/>
                  <a:t>]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1.2247867520892739E-2"/>
              <c:y val="0.1669799614339958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70862848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sk-SK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7484380687602"/>
          <c:y val="3.6105517108506929E-2"/>
          <c:w val="0.84019921454075108"/>
          <c:h val="0.80111017903777215"/>
        </c:manualLayout>
      </c:layout>
      <c:scatterChart>
        <c:scatterStyle val="smoothMarker"/>
        <c:varyColors val="0"/>
        <c:ser>
          <c:idx val="0"/>
          <c:order val="0"/>
          <c:tx>
            <c:v>Simulation Discr. Mod.</c:v>
          </c:tx>
          <c:spPr>
            <a:ln w="53975"/>
          </c:spPr>
          <c:marker>
            <c:symbol val="none"/>
          </c:marker>
          <c:xVal>
            <c:numRef>
              <c:f>Soliton!$B$2:$B$82</c:f>
              <c:numCache>
                <c:formatCode>General</c:formatCode>
                <c:ptCount val="81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4</c:v>
                </c:pt>
                <c:pt idx="31">
                  <c:v>6</c:v>
                </c:pt>
              </c:numCache>
            </c:numRef>
          </c:xVal>
          <c:yVal>
            <c:numRef>
              <c:f>Soliton!$C$2:$C$82</c:f>
              <c:numCache>
                <c:formatCode>General</c:formatCode>
                <c:ptCount val="81"/>
                <c:pt idx="0">
                  <c:v>0.02</c:v>
                </c:pt>
                <c:pt idx="1">
                  <c:v>4.4999999999999998E-2</c:v>
                </c:pt>
                <c:pt idx="2">
                  <c:v>6.5000000000000002E-2</c:v>
                </c:pt>
                <c:pt idx="3">
                  <c:v>0.08</c:v>
                </c:pt>
                <c:pt idx="4">
                  <c:v>0.09</c:v>
                </c:pt>
                <c:pt idx="5">
                  <c:v>0.1</c:v>
                </c:pt>
                <c:pt idx="6">
                  <c:v>0.11</c:v>
                </c:pt>
                <c:pt idx="7">
                  <c:v>0.11599999999999999</c:v>
                </c:pt>
                <c:pt idx="8">
                  <c:v>0.122</c:v>
                </c:pt>
                <c:pt idx="9">
                  <c:v>0.126</c:v>
                </c:pt>
                <c:pt idx="10">
                  <c:v>0.13500000000000001</c:v>
                </c:pt>
                <c:pt idx="11">
                  <c:v>0.14000000000000001</c:v>
                </c:pt>
                <c:pt idx="12">
                  <c:v>0.14899999999999999</c:v>
                </c:pt>
                <c:pt idx="13">
                  <c:v>0.15660000000000002</c:v>
                </c:pt>
                <c:pt idx="14">
                  <c:v>0.16350000000000001</c:v>
                </c:pt>
                <c:pt idx="15">
                  <c:v>0.1704</c:v>
                </c:pt>
                <c:pt idx="16">
                  <c:v>0.17730000000000001</c:v>
                </c:pt>
                <c:pt idx="17">
                  <c:v>0.18420000000000003</c:v>
                </c:pt>
                <c:pt idx="18">
                  <c:v>0.19109999999999999</c:v>
                </c:pt>
                <c:pt idx="19">
                  <c:v>0.19800000000000001</c:v>
                </c:pt>
                <c:pt idx="20">
                  <c:v>0.20490000000000003</c:v>
                </c:pt>
                <c:pt idx="21">
                  <c:v>0.21180000000000002</c:v>
                </c:pt>
                <c:pt idx="22">
                  <c:v>0.21870000000000001</c:v>
                </c:pt>
                <c:pt idx="23">
                  <c:v>0.22559999999999999</c:v>
                </c:pt>
                <c:pt idx="24">
                  <c:v>0.23250000000000001</c:v>
                </c:pt>
                <c:pt idx="25">
                  <c:v>0.24</c:v>
                </c:pt>
                <c:pt idx="26">
                  <c:v>0.25</c:v>
                </c:pt>
                <c:pt idx="27">
                  <c:v>0.252</c:v>
                </c:pt>
                <c:pt idx="28">
                  <c:v>0.26</c:v>
                </c:pt>
                <c:pt idx="29">
                  <c:v>0.66</c:v>
                </c:pt>
              </c:numCache>
            </c:numRef>
          </c:yVal>
          <c:smooth val="1"/>
        </c:ser>
        <c:ser>
          <c:idx val="1"/>
          <c:order val="1"/>
          <c:tx>
            <c:v>Sine-Gordon </c:v>
          </c:tx>
          <c:spPr>
            <a:ln w="53975"/>
          </c:spPr>
          <c:marker>
            <c:symbol val="none"/>
          </c:marker>
          <c:xVal>
            <c:numRef>
              <c:f>Soliton!$B$2:$B$31</c:f>
              <c:numCache>
                <c:formatCode>General</c:formatCode>
                <c:ptCount val="3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</c:numCache>
            </c:numRef>
          </c:xVal>
          <c:yVal>
            <c:numRef>
              <c:f>Soliton!$E$2:$E$31</c:f>
              <c:numCache>
                <c:formatCode>General</c:formatCode>
                <c:ptCount val="30"/>
                <c:pt idx="0">
                  <c:v>8.4777196317519978E-3</c:v>
                </c:pt>
                <c:pt idx="1">
                  <c:v>1.6955090401705685E-2</c:v>
                </c:pt>
                <c:pt idx="2">
                  <c:v>2.5431763519837204E-2</c:v>
                </c:pt>
                <c:pt idx="3">
                  <c:v>3.390739033963721E-2</c:v>
                </c:pt>
                <c:pt idx="4">
                  <c:v>4.2381622429781954E-2</c:v>
                </c:pt>
                <c:pt idx="5">
                  <c:v>5.0854111645701229E-2</c:v>
                </c:pt>
                <c:pt idx="6">
                  <c:v>5.9324510201008741E-2</c:v>
                </c:pt>
                <c:pt idx="7">
                  <c:v>6.7792470738760824E-2</c:v>
                </c:pt>
                <c:pt idx="8">
                  <c:v>7.6257646402509482E-2</c:v>
                </c:pt>
                <c:pt idx="9">
                  <c:v>8.4719690907115938E-2</c:v>
                </c:pt>
                <c:pt idx="10">
                  <c:v>9.3178258609290993E-2</c:v>
                </c:pt>
                <c:pt idx="11">
                  <c:v>0.10163300457782896</c:v>
                </c:pt>
                <c:pt idx="12">
                  <c:v>0.11008358466350193</c:v>
                </c:pt>
                <c:pt idx="13">
                  <c:v>0.11852965556858133</c:v>
                </c:pt>
                <c:pt idx="14">
                  <c:v>0.12697087491595496</c:v>
                </c:pt>
                <c:pt idx="15">
                  <c:v>0.13540690131780633</c:v>
                </c:pt>
                <c:pt idx="16">
                  <c:v>0.14383739444382532</c:v>
                </c:pt>
                <c:pt idx="17">
                  <c:v>0.15226201508891854</c:v>
                </c:pt>
                <c:pt idx="18">
                  <c:v>0.16068042524038809</c:v>
                </c:pt>
                <c:pt idx="19">
                  <c:v>0.16909228814454869</c:v>
                </c:pt>
                <c:pt idx="20">
                  <c:v>0.17749726837275251</c:v>
                </c:pt>
                <c:pt idx="21">
                  <c:v>0.18589503188679324</c:v>
                </c:pt>
                <c:pt idx="22">
                  <c:v>0.19428524610365869</c:v>
                </c:pt>
                <c:pt idx="23">
                  <c:v>0.2026675799596053</c:v>
                </c:pt>
                <c:pt idx="24">
                  <c:v>0.21104170397352504</c:v>
                </c:pt>
                <c:pt idx="25">
                  <c:v>0.21940729030957848</c:v>
                </c:pt>
                <c:pt idx="26">
                  <c:v>0.2361115472015155</c:v>
                </c:pt>
                <c:pt idx="27">
                  <c:v>0.2361115472015155</c:v>
                </c:pt>
                <c:pt idx="28">
                  <c:v>0.24444957086494923</c:v>
                </c:pt>
                <c:pt idx="29">
                  <c:v>0.66517765160784925</c:v>
                </c:pt>
              </c:numCache>
            </c:numRef>
          </c:yVal>
          <c:smooth val="1"/>
        </c:ser>
        <c:ser>
          <c:idx val="2"/>
          <c:order val="2"/>
          <c:tx>
            <c:v>Simulation Discr. Mod with friction</c:v>
          </c:tx>
          <c:spPr>
            <a:ln w="53975"/>
          </c:spPr>
          <c:marker>
            <c:symbol val="none"/>
          </c:marker>
          <c:xVal>
            <c:numRef>
              <c:f>Soliton!$B$2:$B$41</c:f>
              <c:numCache>
                <c:formatCode>General</c:formatCode>
                <c:ptCount val="4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4</c:v>
                </c:pt>
                <c:pt idx="31">
                  <c:v>6</c:v>
                </c:pt>
              </c:numCache>
            </c:numRef>
          </c:xVal>
          <c:yVal>
            <c:numRef>
              <c:f>Soliton!$D$2:$D$41</c:f>
              <c:numCache>
                <c:formatCode>General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2.8985507246376812E-2</c:v>
                </c:pt>
                <c:pt idx="6">
                  <c:v>3.1884057971014491E-2</c:v>
                </c:pt>
                <c:pt idx="7">
                  <c:v>3.3623188405797096E-2</c:v>
                </c:pt>
                <c:pt idx="8">
                  <c:v>3.5362318840579707E-2</c:v>
                </c:pt>
                <c:pt idx="9">
                  <c:v>3.6521739130434779E-2</c:v>
                </c:pt>
                <c:pt idx="10">
                  <c:v>3.9130434782608699E-2</c:v>
                </c:pt>
                <c:pt idx="11">
                  <c:v>4.057971014492754E-2</c:v>
                </c:pt>
                <c:pt idx="12">
                  <c:v>4.3188405797101447E-2</c:v>
                </c:pt>
                <c:pt idx="13">
                  <c:v>4.5391304347826088E-2</c:v>
                </c:pt>
                <c:pt idx="14">
                  <c:v>4.739130434782609E-2</c:v>
                </c:pt>
                <c:pt idx="15">
                  <c:v>4.9391304347826084E-2</c:v>
                </c:pt>
                <c:pt idx="16">
                  <c:v>5.1391304347826086E-2</c:v>
                </c:pt>
                <c:pt idx="17">
                  <c:v>5.3391304347826095E-2</c:v>
                </c:pt>
                <c:pt idx="18">
                  <c:v>5.5391304347826083E-2</c:v>
                </c:pt>
                <c:pt idx="19">
                  <c:v>5.7391304347826085E-2</c:v>
                </c:pt>
                <c:pt idx="20">
                  <c:v>5.9391304347826093E-2</c:v>
                </c:pt>
                <c:pt idx="21">
                  <c:v>6.1391304347826088E-2</c:v>
                </c:pt>
                <c:pt idx="22">
                  <c:v>6.3391304347826083E-2</c:v>
                </c:pt>
                <c:pt idx="23">
                  <c:v>6.5391304347826085E-2</c:v>
                </c:pt>
                <c:pt idx="24">
                  <c:v>6.7391304347826086E-2</c:v>
                </c:pt>
                <c:pt idx="25">
                  <c:v>6.9565217391304335E-2</c:v>
                </c:pt>
                <c:pt idx="26">
                  <c:v>7.2463768115942032E-2</c:v>
                </c:pt>
                <c:pt idx="27">
                  <c:v>7.3043478260869557E-2</c:v>
                </c:pt>
                <c:pt idx="28">
                  <c:v>7.5362318840579715E-2</c:v>
                </c:pt>
                <c:pt idx="29">
                  <c:v>0.19130434782608696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42672"/>
        <c:axId val="1916441584"/>
      </c:scatterChart>
      <c:scatterChart>
        <c:scatterStyle val="lineMarker"/>
        <c:varyColors val="0"/>
        <c:ser>
          <c:idx val="3"/>
          <c:order val="3"/>
          <c:tx>
            <c:v>Experiment</c:v>
          </c:tx>
          <c:spPr>
            <a:ln w="28575">
              <a:noFill/>
            </a:ln>
          </c:spPr>
          <c:marker>
            <c:symbol val="circle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Soliton!$H$2:$H$33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0.01</c:v>
                  </c:pt>
                  <c:pt idx="7">
                    <c:v>0.01</c:v>
                  </c:pt>
                  <c:pt idx="9">
                    <c:v>0.01</c:v>
                  </c:pt>
                  <c:pt idx="11">
                    <c:v>0.02</c:v>
                  </c:pt>
                  <c:pt idx="15">
                    <c:v>0.02</c:v>
                  </c:pt>
                  <c:pt idx="17">
                    <c:v>1.4999999999999999E-2</c:v>
                  </c:pt>
                  <c:pt idx="21">
                    <c:v>0.02</c:v>
                  </c:pt>
                  <c:pt idx="25">
                    <c:v>2.5000000000000001E-2</c:v>
                  </c:pt>
                  <c:pt idx="29">
                    <c:v>3.4000000000000002E-2</c:v>
                  </c:pt>
                  <c:pt idx="30">
                    <c:v>2.8000000000000001E-2</c:v>
                  </c:pt>
                  <c:pt idx="31">
                    <c:v>3.2000000000000001E-2</c:v>
                  </c:pt>
                </c:numCache>
              </c:numRef>
            </c:plus>
            <c:minus>
              <c:numRef>
                <c:f>Soliton!$H$2:$H$33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0.01</c:v>
                  </c:pt>
                  <c:pt idx="7">
                    <c:v>0.01</c:v>
                  </c:pt>
                  <c:pt idx="9">
                    <c:v>0.01</c:v>
                  </c:pt>
                  <c:pt idx="11">
                    <c:v>0.02</c:v>
                  </c:pt>
                  <c:pt idx="15">
                    <c:v>0.02</c:v>
                  </c:pt>
                  <c:pt idx="17">
                    <c:v>1.4999999999999999E-2</c:v>
                  </c:pt>
                  <c:pt idx="21">
                    <c:v>0.02</c:v>
                  </c:pt>
                  <c:pt idx="25">
                    <c:v>2.5000000000000001E-2</c:v>
                  </c:pt>
                  <c:pt idx="29">
                    <c:v>3.4000000000000002E-2</c:v>
                  </c:pt>
                  <c:pt idx="30">
                    <c:v>2.8000000000000001E-2</c:v>
                  </c:pt>
                  <c:pt idx="31">
                    <c:v>3.2000000000000001E-2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0"/>
            <c:plus>
              <c:numRef>
                <c:f>Soliton!$I$2:$I$33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0.1</c:v>
                  </c:pt>
                  <c:pt idx="7">
                    <c:v>0.1</c:v>
                  </c:pt>
                  <c:pt idx="9">
                    <c:v>0.15</c:v>
                  </c:pt>
                  <c:pt idx="11">
                    <c:v>0.15</c:v>
                  </c:pt>
                  <c:pt idx="15">
                    <c:v>0.01</c:v>
                  </c:pt>
                  <c:pt idx="17">
                    <c:v>0.1</c:v>
                  </c:pt>
                  <c:pt idx="21">
                    <c:v>0.15</c:v>
                  </c:pt>
                  <c:pt idx="25">
                    <c:v>0.2</c:v>
                  </c:pt>
                  <c:pt idx="29">
                    <c:v>0.25</c:v>
                  </c:pt>
                  <c:pt idx="30">
                    <c:v>0.12</c:v>
                  </c:pt>
                  <c:pt idx="31">
                    <c:v>0.21</c:v>
                  </c:pt>
                </c:numCache>
              </c:numRef>
            </c:plus>
            <c:minus>
              <c:numRef>
                <c:f>Soliton!$I$2:$I$33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0.1</c:v>
                  </c:pt>
                  <c:pt idx="7">
                    <c:v>0.1</c:v>
                  </c:pt>
                  <c:pt idx="9">
                    <c:v>0.15</c:v>
                  </c:pt>
                  <c:pt idx="11">
                    <c:v>0.15</c:v>
                  </c:pt>
                  <c:pt idx="15">
                    <c:v>0.01</c:v>
                  </c:pt>
                  <c:pt idx="17">
                    <c:v>0.1</c:v>
                  </c:pt>
                  <c:pt idx="21">
                    <c:v>0.15</c:v>
                  </c:pt>
                  <c:pt idx="25">
                    <c:v>0.2</c:v>
                  </c:pt>
                  <c:pt idx="29">
                    <c:v>0.25</c:v>
                  </c:pt>
                  <c:pt idx="30">
                    <c:v>0.12</c:v>
                  </c:pt>
                  <c:pt idx="31">
                    <c:v>0.21</c:v>
                  </c:pt>
                </c:numCache>
              </c:numRef>
            </c:minus>
          </c:errBars>
          <c:xVal>
            <c:numRef>
              <c:f>Soliton!$B$2:$B$33</c:f>
              <c:numCache>
                <c:formatCode>General</c:formatCode>
                <c:ptCount val="32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4</c:v>
                </c:pt>
                <c:pt idx="31">
                  <c:v>6</c:v>
                </c:pt>
              </c:numCache>
            </c:numRef>
          </c:xVal>
          <c:yVal>
            <c:numRef>
              <c:f>Soliton!$G$2:$G$33</c:f>
              <c:numCache>
                <c:formatCode>General</c:formatCode>
                <c:ptCount val="32"/>
                <c:pt idx="4">
                  <c:v>0</c:v>
                </c:pt>
                <c:pt idx="5">
                  <c:v>0.03</c:v>
                </c:pt>
                <c:pt idx="7">
                  <c:v>0.03</c:v>
                </c:pt>
                <c:pt idx="9">
                  <c:v>3.7999999999999999E-2</c:v>
                </c:pt>
                <c:pt idx="11">
                  <c:v>4.057971014492754E-2</c:v>
                </c:pt>
                <c:pt idx="15">
                  <c:v>4.4999999999999998E-2</c:v>
                </c:pt>
                <c:pt idx="17">
                  <c:v>0.05</c:v>
                </c:pt>
                <c:pt idx="21">
                  <c:v>0.06</c:v>
                </c:pt>
                <c:pt idx="25">
                  <c:v>7.0000000000000007E-2</c:v>
                </c:pt>
                <c:pt idx="29">
                  <c:v>0.19130434782608696</c:v>
                </c:pt>
                <c:pt idx="30">
                  <c:v>0.1</c:v>
                </c:pt>
                <c:pt idx="31">
                  <c:v>0.15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42672"/>
        <c:axId val="1916441584"/>
      </c:scatterChart>
      <c:valAx>
        <c:axId val="1916442672"/>
        <c:scaling>
          <c:orientation val="minMax"/>
          <c:max val="8.199999999999999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Initial angular frequency [s</a:t>
                </a:r>
                <a:r>
                  <a:rPr lang="en-US" sz="2000" baseline="30000"/>
                  <a:t>-1</a:t>
                </a:r>
                <a:r>
                  <a:rPr lang="en-US" sz="2000"/>
                  <a:t>]</a:t>
                </a:r>
                <a:endParaRPr lang="sk-SK" sz="20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sk-SK"/>
          </a:p>
        </c:txPr>
        <c:crossAx val="1916441584"/>
        <c:crosses val="autoZero"/>
        <c:crossBetween val="midCat"/>
      </c:valAx>
      <c:valAx>
        <c:axId val="1916441584"/>
        <c:scaling>
          <c:orientation val="minMax"/>
          <c:max val="0.70000000000000007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Group velocity [ms</a:t>
                </a:r>
                <a:r>
                  <a:rPr lang="en-US" sz="2000" baseline="30000"/>
                  <a:t>-1</a:t>
                </a:r>
                <a:r>
                  <a:rPr lang="en-US" sz="2000"/>
                  <a:t>]</a:t>
                </a:r>
                <a:endParaRPr lang="sk-SK" sz="20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sk-SK"/>
          </a:p>
        </c:txPr>
        <c:crossAx val="19164426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9410704591992037"/>
          <c:y val="3.9818008969467529E-2"/>
          <c:w val="0.21082582965036406"/>
          <c:h val="0.391256105158498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99204479903222"/>
          <c:y val="9.5283942067771202E-2"/>
          <c:w val="0.69463982242677191"/>
          <c:h val="0.58197096249275238"/>
        </c:manualLayout>
      </c:layout>
      <c:scatterChart>
        <c:scatterStyle val="smoothMarker"/>
        <c:varyColors val="0"/>
        <c:ser>
          <c:idx val="1"/>
          <c:order val="1"/>
          <c:tx>
            <c:v>Simulation with friction</c:v>
          </c:tx>
          <c:spPr>
            <a:ln w="63500"/>
          </c:spPr>
          <c:marker>
            <c:symbol val="none"/>
          </c:marker>
          <c:xVal>
            <c:numRef>
              <c:f>Analyza!$N$3:$N$38</c:f>
              <c:numCache>
                <c:formatCode>General</c:formatCode>
                <c:ptCount val="36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</c:numCache>
            </c:numRef>
          </c:xVal>
          <c:yVal>
            <c:numRef>
              <c:f>Analyza!$O$3:$O$38</c:f>
              <c:numCache>
                <c:formatCode>General</c:formatCode>
                <c:ptCount val="36"/>
                <c:pt idx="1">
                  <c:v>0.35</c:v>
                </c:pt>
                <c:pt idx="2">
                  <c:v>0.65</c:v>
                </c:pt>
                <c:pt idx="3">
                  <c:v>0.85</c:v>
                </c:pt>
                <c:pt idx="4">
                  <c:v>1</c:v>
                </c:pt>
                <c:pt idx="5">
                  <c:v>1.0900000000000001</c:v>
                </c:pt>
                <c:pt idx="6">
                  <c:v>1.19</c:v>
                </c:pt>
                <c:pt idx="7">
                  <c:v>1.26</c:v>
                </c:pt>
                <c:pt idx="8">
                  <c:v>1.34</c:v>
                </c:pt>
                <c:pt idx="9">
                  <c:v>1.42</c:v>
                </c:pt>
                <c:pt idx="10">
                  <c:v>1.48</c:v>
                </c:pt>
                <c:pt idx="11">
                  <c:v>1.5</c:v>
                </c:pt>
                <c:pt idx="12">
                  <c:v>1.52</c:v>
                </c:pt>
                <c:pt idx="13">
                  <c:v>1.5462</c:v>
                </c:pt>
                <c:pt idx="14">
                  <c:v>1.5495000000000001</c:v>
                </c:pt>
                <c:pt idx="15">
                  <c:v>1.5528</c:v>
                </c:pt>
                <c:pt idx="16">
                  <c:v>1.5561</c:v>
                </c:pt>
                <c:pt idx="17">
                  <c:v>1.5593999999999999</c:v>
                </c:pt>
                <c:pt idx="18">
                  <c:v>1.5627</c:v>
                </c:pt>
                <c:pt idx="19">
                  <c:v>1.5660000000000001</c:v>
                </c:pt>
                <c:pt idx="20">
                  <c:v>1.5692999999999999</c:v>
                </c:pt>
                <c:pt idx="21">
                  <c:v>1.5726</c:v>
                </c:pt>
                <c:pt idx="22">
                  <c:v>1.5759000000000001</c:v>
                </c:pt>
                <c:pt idx="23">
                  <c:v>1.5791999999999999</c:v>
                </c:pt>
                <c:pt idx="24">
                  <c:v>1.5825</c:v>
                </c:pt>
                <c:pt idx="25">
                  <c:v>1.5858000000000001</c:v>
                </c:pt>
                <c:pt idx="26">
                  <c:v>1.5891</c:v>
                </c:pt>
                <c:pt idx="27">
                  <c:v>1.5924</c:v>
                </c:pt>
                <c:pt idx="28">
                  <c:v>1.5956999999999999</c:v>
                </c:pt>
                <c:pt idx="29">
                  <c:v>1.599</c:v>
                </c:pt>
                <c:pt idx="30">
                  <c:v>1.6023000000000001</c:v>
                </c:pt>
                <c:pt idx="31">
                  <c:v>1.6</c:v>
                </c:pt>
                <c:pt idx="32">
                  <c:v>1.6</c:v>
                </c:pt>
                <c:pt idx="33">
                  <c:v>1.6</c:v>
                </c:pt>
                <c:pt idx="34">
                  <c:v>1.6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55728"/>
        <c:axId val="1916454640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 w="28575">
              <a:noFill/>
            </a:ln>
          </c:spPr>
          <c:marker>
            <c:symbol val="circle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Analyza!$K$3:$K$38</c:f>
                <c:numCache>
                  <c:formatCode>General</c:formatCode>
                  <c:ptCount val="36"/>
                  <c:pt idx="1">
                    <c:v>3.1333333333333269E-2</c:v>
                  </c:pt>
                  <c:pt idx="2">
                    <c:v>0.10071428571428576</c:v>
                  </c:pt>
                  <c:pt idx="3">
                    <c:v>0.47</c:v>
                  </c:pt>
                  <c:pt idx="4">
                    <c:v>0.47</c:v>
                  </c:pt>
                  <c:pt idx="5">
                    <c:v>0.88000000000000012</c:v>
                  </c:pt>
                  <c:pt idx="6">
                    <c:v>0.35249999999999981</c:v>
                  </c:pt>
                  <c:pt idx="7">
                    <c:v>0.35249999999999981</c:v>
                  </c:pt>
                  <c:pt idx="8">
                    <c:v>0.28199999999999981</c:v>
                  </c:pt>
                  <c:pt idx="9">
                    <c:v>0.35249999999999981</c:v>
                  </c:pt>
                  <c:pt idx="10">
                    <c:v>0.70500000000000029</c:v>
                  </c:pt>
                  <c:pt idx="11">
                    <c:v>0.47</c:v>
                  </c:pt>
                  <c:pt idx="12">
                    <c:v>0.70500000000000029</c:v>
                  </c:pt>
                  <c:pt idx="13">
                    <c:v>0.39000000000000012</c:v>
                  </c:pt>
                  <c:pt idx="14">
                    <c:v>0.88000000000000012</c:v>
                  </c:pt>
                  <c:pt idx="15">
                    <c:v>0.41000000000000014</c:v>
                  </c:pt>
                  <c:pt idx="16">
                    <c:v>0.47</c:v>
                  </c:pt>
                  <c:pt idx="17">
                    <c:v>0.52750000000000008</c:v>
                  </c:pt>
                  <c:pt idx="18">
                    <c:v>0.70500000000000029</c:v>
                  </c:pt>
                  <c:pt idx="19">
                    <c:v>0.88000000000000012</c:v>
                  </c:pt>
                  <c:pt idx="20">
                    <c:v>0.70500000000000029</c:v>
                  </c:pt>
                  <c:pt idx="21">
                    <c:v>0.52750000000000008</c:v>
                  </c:pt>
                  <c:pt idx="22">
                    <c:v>0.70500000000000029</c:v>
                  </c:pt>
                  <c:pt idx="23">
                    <c:v>0.52750000000000008</c:v>
                  </c:pt>
                  <c:pt idx="24">
                    <c:v>0.70500000000000029</c:v>
                  </c:pt>
                  <c:pt idx="25">
                    <c:v>0.17499999999999982</c:v>
                  </c:pt>
                  <c:pt idx="26">
                    <c:v>0.70500000000000029</c:v>
                  </c:pt>
                  <c:pt idx="27">
                    <c:v>0.52750000000000008</c:v>
                  </c:pt>
                  <c:pt idx="28">
                    <c:v>0.70500000000000029</c:v>
                  </c:pt>
                  <c:pt idx="29">
                    <c:v>0.17499999999999982</c:v>
                  </c:pt>
                  <c:pt idx="30">
                    <c:v>0.17499999999999982</c:v>
                  </c:pt>
                  <c:pt idx="31">
                    <c:v>0.17499999999999982</c:v>
                  </c:pt>
                  <c:pt idx="32">
                    <c:v>0.17499999999999982</c:v>
                  </c:pt>
                  <c:pt idx="33">
                    <c:v>0.17499999999999982</c:v>
                  </c:pt>
                  <c:pt idx="34">
                    <c:v>0.17499999999999982</c:v>
                  </c:pt>
                </c:numCache>
              </c:numRef>
            </c:plus>
            <c:minus>
              <c:numRef>
                <c:f>Analyza!$L$3:$L$38</c:f>
                <c:numCache>
                  <c:formatCode>General</c:formatCode>
                  <c:ptCount val="36"/>
                  <c:pt idx="1">
                    <c:v>2.5636363636363624E-2</c:v>
                  </c:pt>
                  <c:pt idx="2">
                    <c:v>7.5535714285714151E-2</c:v>
                  </c:pt>
                  <c:pt idx="3">
                    <c:v>0.23499999999999999</c:v>
                  </c:pt>
                  <c:pt idx="4">
                    <c:v>0.23499999999999999</c:v>
                  </c:pt>
                  <c:pt idx="5">
                    <c:v>0.47</c:v>
                  </c:pt>
                  <c:pt idx="6">
                    <c:v>0.21150000000000013</c:v>
                  </c:pt>
                  <c:pt idx="7">
                    <c:v>0.21150000000000013</c:v>
                  </c:pt>
                  <c:pt idx="8">
                    <c:v>0.18800000000000017</c:v>
                  </c:pt>
                  <c:pt idx="9">
                    <c:v>0.21150000000000013</c:v>
                  </c:pt>
                  <c:pt idx="10">
                    <c:v>0.35249999999999981</c:v>
                  </c:pt>
                  <c:pt idx="11">
                    <c:v>0.28199999999999981</c:v>
                  </c:pt>
                  <c:pt idx="12">
                    <c:v>0.35249999999999981</c:v>
                  </c:pt>
                  <c:pt idx="13">
                    <c:v>0.56399999999999995</c:v>
                  </c:pt>
                  <c:pt idx="14">
                    <c:v>0.47</c:v>
                  </c:pt>
                  <c:pt idx="15">
                    <c:v>0.47</c:v>
                  </c:pt>
                  <c:pt idx="16">
                    <c:v>0.28199999999999981</c:v>
                  </c:pt>
                  <c:pt idx="17">
                    <c:v>0.35250000000000004</c:v>
                  </c:pt>
                  <c:pt idx="18">
                    <c:v>0.35249999999999981</c:v>
                  </c:pt>
                  <c:pt idx="19">
                    <c:v>0.47</c:v>
                  </c:pt>
                  <c:pt idx="20">
                    <c:v>0.35249999999999981</c:v>
                  </c:pt>
                  <c:pt idx="21">
                    <c:v>0.35250000000000004</c:v>
                  </c:pt>
                  <c:pt idx="22">
                    <c:v>0.35249999999999981</c:v>
                  </c:pt>
                  <c:pt idx="23">
                    <c:v>0.35250000000000004</c:v>
                  </c:pt>
                  <c:pt idx="24">
                    <c:v>0.35249999999999981</c:v>
                  </c:pt>
                  <c:pt idx="25">
                    <c:v>0.70500000000000029</c:v>
                  </c:pt>
                  <c:pt idx="26">
                    <c:v>0.35249999999999981</c:v>
                  </c:pt>
                  <c:pt idx="27">
                    <c:v>0.35250000000000004</c:v>
                  </c:pt>
                  <c:pt idx="28">
                    <c:v>0.35249999999999981</c:v>
                  </c:pt>
                  <c:pt idx="29">
                    <c:v>0.70500000000000029</c:v>
                  </c:pt>
                  <c:pt idx="30">
                    <c:v>0.70500000000000029</c:v>
                  </c:pt>
                  <c:pt idx="31">
                    <c:v>0.70500000000000029</c:v>
                  </c:pt>
                  <c:pt idx="32">
                    <c:v>0.70500000000000029</c:v>
                  </c:pt>
                  <c:pt idx="33">
                    <c:v>0.70500000000000029</c:v>
                  </c:pt>
                  <c:pt idx="34">
                    <c:v>0.70500000000000029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Analyza!$C$3:$C$39</c:f>
              <c:numCache>
                <c:formatCode>General</c:formatCode>
                <c:ptCount val="37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</c:numCache>
            </c:numRef>
          </c:xVal>
          <c:yVal>
            <c:numRef>
              <c:f>Analyza!$H$3:$H$39</c:f>
              <c:numCache>
                <c:formatCode>General</c:formatCode>
                <c:ptCount val="37"/>
                <c:pt idx="0">
                  <c:v>0</c:v>
                </c:pt>
                <c:pt idx="1">
                  <c:v>0.28200000000000003</c:v>
                </c:pt>
                <c:pt idx="2">
                  <c:v>0.6042857142857142</c:v>
                </c:pt>
                <c:pt idx="3">
                  <c:v>0.94</c:v>
                </c:pt>
                <c:pt idx="4">
                  <c:v>0.94</c:v>
                </c:pt>
                <c:pt idx="5">
                  <c:v>1.41</c:v>
                </c:pt>
                <c:pt idx="6">
                  <c:v>1.0575000000000001</c:v>
                </c:pt>
                <c:pt idx="7">
                  <c:v>1.0575000000000001</c:v>
                </c:pt>
                <c:pt idx="8">
                  <c:v>1.1280000000000001</c:v>
                </c:pt>
                <c:pt idx="9">
                  <c:v>1.0575000000000001</c:v>
                </c:pt>
                <c:pt idx="10">
                  <c:v>1.41</c:v>
                </c:pt>
                <c:pt idx="11">
                  <c:v>1.41</c:v>
                </c:pt>
                <c:pt idx="12">
                  <c:v>1.41</c:v>
                </c:pt>
                <c:pt idx="13">
                  <c:v>1.41</c:v>
                </c:pt>
                <c:pt idx="14">
                  <c:v>1.41</c:v>
                </c:pt>
                <c:pt idx="15">
                  <c:v>1.88</c:v>
                </c:pt>
                <c:pt idx="16">
                  <c:v>1.41</c:v>
                </c:pt>
                <c:pt idx="17">
                  <c:v>1.7625</c:v>
                </c:pt>
                <c:pt idx="18">
                  <c:v>1.41</c:v>
                </c:pt>
                <c:pt idx="19">
                  <c:v>1.41</c:v>
                </c:pt>
                <c:pt idx="20">
                  <c:v>1.41</c:v>
                </c:pt>
                <c:pt idx="21">
                  <c:v>1.7625</c:v>
                </c:pt>
                <c:pt idx="22">
                  <c:v>1.41</c:v>
                </c:pt>
                <c:pt idx="23">
                  <c:v>1.7625</c:v>
                </c:pt>
                <c:pt idx="24">
                  <c:v>1.41</c:v>
                </c:pt>
                <c:pt idx="25">
                  <c:v>2.1150000000000002</c:v>
                </c:pt>
                <c:pt idx="26">
                  <c:v>1.41</c:v>
                </c:pt>
                <c:pt idx="27">
                  <c:v>1.7625</c:v>
                </c:pt>
                <c:pt idx="28">
                  <c:v>1.41</c:v>
                </c:pt>
                <c:pt idx="29">
                  <c:v>2.1150000000000002</c:v>
                </c:pt>
                <c:pt idx="30">
                  <c:v>2.1150000000000002</c:v>
                </c:pt>
                <c:pt idx="31">
                  <c:v>2.1150000000000002</c:v>
                </c:pt>
                <c:pt idx="32">
                  <c:v>2.1150000000000002</c:v>
                </c:pt>
                <c:pt idx="33">
                  <c:v>2.1150000000000002</c:v>
                </c:pt>
                <c:pt idx="34">
                  <c:v>2.1150000000000002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55728"/>
        <c:axId val="1916454640"/>
      </c:scatterChart>
      <c:valAx>
        <c:axId val="1916455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smtClean="0"/>
                  <a:t>Initial angle [</a:t>
                </a:r>
                <a:r>
                  <a:rPr lang="en-US" sz="1200" dirty="0" smtClean="0">
                    <a:latin typeface="Calibri"/>
                  </a:rPr>
                  <a:t>°</a:t>
                </a:r>
                <a:r>
                  <a:rPr lang="en-US" sz="1200" dirty="0" smtClean="0"/>
                  <a:t>]</a:t>
                </a:r>
                <a:endParaRPr lang="sk-SK" sz="1200" dirty="0"/>
              </a:p>
            </c:rich>
          </c:tx>
          <c:layout>
            <c:manualLayout>
              <c:xMode val="edge"/>
              <c:yMode val="edge"/>
              <c:x val="0.36187908863667323"/>
              <c:y val="0.8702950829537459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916454640"/>
        <c:crosses val="autoZero"/>
        <c:crossBetween val="midCat"/>
      </c:valAx>
      <c:valAx>
        <c:axId val="19164546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smtClean="0"/>
                  <a:t>Group velocity [ms</a:t>
                </a:r>
                <a:r>
                  <a:rPr lang="en-US" sz="1200" baseline="30000" dirty="0" smtClean="0"/>
                  <a:t>-1</a:t>
                </a:r>
                <a:r>
                  <a:rPr lang="en-US" sz="1200" dirty="0" smtClean="0"/>
                  <a:t>]</a:t>
                </a:r>
                <a:endParaRPr lang="sk-SK" sz="1200" dirty="0"/>
              </a:p>
            </c:rich>
          </c:tx>
          <c:layout>
            <c:manualLayout>
              <c:xMode val="edge"/>
              <c:yMode val="edge"/>
              <c:x val="1.9259190578214423E-2"/>
              <c:y val="3.0011509545477492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9164557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02368047311214"/>
          <c:y val="5.7951535591244628E-2"/>
          <c:w val="0.75115195805042068"/>
          <c:h val="0.65130768947661177"/>
        </c:manualLayout>
      </c:layout>
      <c:scatterChart>
        <c:scatterStyle val="smoothMarker"/>
        <c:varyColors val="0"/>
        <c:ser>
          <c:idx val="0"/>
          <c:order val="0"/>
          <c:tx>
            <c:v>Simulation Discr. Mod.</c:v>
          </c:tx>
          <c:spPr>
            <a:ln w="53975"/>
          </c:spPr>
          <c:marker>
            <c:symbol val="none"/>
          </c:marker>
          <c:xVal>
            <c:numRef>
              <c:f>Soliton!$B$2:$B$82</c:f>
              <c:numCache>
                <c:formatCode>General</c:formatCode>
                <c:ptCount val="81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4</c:v>
                </c:pt>
                <c:pt idx="31">
                  <c:v>6</c:v>
                </c:pt>
              </c:numCache>
            </c:numRef>
          </c:xVal>
          <c:yVal>
            <c:numRef>
              <c:f>Soliton!$C$2:$C$82</c:f>
              <c:numCache>
                <c:formatCode>General</c:formatCode>
                <c:ptCount val="81"/>
                <c:pt idx="0">
                  <c:v>0.02</c:v>
                </c:pt>
                <c:pt idx="1">
                  <c:v>4.4999999999999998E-2</c:v>
                </c:pt>
                <c:pt idx="2">
                  <c:v>6.5000000000000002E-2</c:v>
                </c:pt>
                <c:pt idx="3">
                  <c:v>0.08</c:v>
                </c:pt>
                <c:pt idx="4">
                  <c:v>0.09</c:v>
                </c:pt>
                <c:pt idx="5">
                  <c:v>0.1</c:v>
                </c:pt>
                <c:pt idx="6">
                  <c:v>0.11</c:v>
                </c:pt>
                <c:pt idx="7">
                  <c:v>0.11599999999999999</c:v>
                </c:pt>
                <c:pt idx="8">
                  <c:v>0.122</c:v>
                </c:pt>
                <c:pt idx="9">
                  <c:v>0.126</c:v>
                </c:pt>
                <c:pt idx="10">
                  <c:v>0.13500000000000001</c:v>
                </c:pt>
                <c:pt idx="11">
                  <c:v>0.14000000000000001</c:v>
                </c:pt>
                <c:pt idx="12">
                  <c:v>0.14899999999999999</c:v>
                </c:pt>
                <c:pt idx="13">
                  <c:v>0.15660000000000002</c:v>
                </c:pt>
                <c:pt idx="14">
                  <c:v>0.16350000000000001</c:v>
                </c:pt>
                <c:pt idx="15">
                  <c:v>0.1704</c:v>
                </c:pt>
                <c:pt idx="16">
                  <c:v>0.17730000000000001</c:v>
                </c:pt>
                <c:pt idx="17">
                  <c:v>0.18420000000000003</c:v>
                </c:pt>
                <c:pt idx="18">
                  <c:v>0.19109999999999999</c:v>
                </c:pt>
                <c:pt idx="19">
                  <c:v>0.19800000000000001</c:v>
                </c:pt>
                <c:pt idx="20">
                  <c:v>0.20490000000000003</c:v>
                </c:pt>
                <c:pt idx="21">
                  <c:v>0.21180000000000002</c:v>
                </c:pt>
                <c:pt idx="22">
                  <c:v>0.21870000000000001</c:v>
                </c:pt>
                <c:pt idx="23">
                  <c:v>0.22559999999999999</c:v>
                </c:pt>
                <c:pt idx="24">
                  <c:v>0.23250000000000001</c:v>
                </c:pt>
                <c:pt idx="25">
                  <c:v>0.24</c:v>
                </c:pt>
                <c:pt idx="26">
                  <c:v>0.25</c:v>
                </c:pt>
                <c:pt idx="27">
                  <c:v>0.252</c:v>
                </c:pt>
                <c:pt idx="28">
                  <c:v>0.26</c:v>
                </c:pt>
                <c:pt idx="29">
                  <c:v>0.66</c:v>
                </c:pt>
              </c:numCache>
            </c:numRef>
          </c:yVal>
          <c:smooth val="1"/>
        </c:ser>
        <c:ser>
          <c:idx val="1"/>
          <c:order val="1"/>
          <c:tx>
            <c:v>Sine-Gordon </c:v>
          </c:tx>
          <c:spPr>
            <a:ln w="53975"/>
          </c:spPr>
          <c:marker>
            <c:symbol val="none"/>
          </c:marker>
          <c:xVal>
            <c:numRef>
              <c:f>Soliton!$B$2:$B$31</c:f>
              <c:numCache>
                <c:formatCode>General</c:formatCode>
                <c:ptCount val="3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</c:numCache>
            </c:numRef>
          </c:xVal>
          <c:yVal>
            <c:numRef>
              <c:f>Soliton!$E$2:$E$31</c:f>
              <c:numCache>
                <c:formatCode>General</c:formatCode>
                <c:ptCount val="30"/>
                <c:pt idx="0">
                  <c:v>8.4777196317519978E-3</c:v>
                </c:pt>
                <c:pt idx="1">
                  <c:v>1.6955090401705685E-2</c:v>
                </c:pt>
                <c:pt idx="2">
                  <c:v>2.5431763519837204E-2</c:v>
                </c:pt>
                <c:pt idx="3">
                  <c:v>3.390739033963721E-2</c:v>
                </c:pt>
                <c:pt idx="4">
                  <c:v>4.2381622429781954E-2</c:v>
                </c:pt>
                <c:pt idx="5">
                  <c:v>5.0854111645701229E-2</c:v>
                </c:pt>
                <c:pt idx="6">
                  <c:v>5.9324510201008741E-2</c:v>
                </c:pt>
                <c:pt idx="7">
                  <c:v>6.7792470738760824E-2</c:v>
                </c:pt>
                <c:pt idx="8">
                  <c:v>7.6257646402509482E-2</c:v>
                </c:pt>
                <c:pt idx="9">
                  <c:v>8.4719690907115938E-2</c:v>
                </c:pt>
                <c:pt idx="10">
                  <c:v>9.3178258609290993E-2</c:v>
                </c:pt>
                <c:pt idx="11">
                  <c:v>0.10163300457782896</c:v>
                </c:pt>
                <c:pt idx="12">
                  <c:v>0.11008358466350193</c:v>
                </c:pt>
                <c:pt idx="13">
                  <c:v>0.11852965556858133</c:v>
                </c:pt>
                <c:pt idx="14">
                  <c:v>0.12697087491595496</c:v>
                </c:pt>
                <c:pt idx="15">
                  <c:v>0.13540690131780633</c:v>
                </c:pt>
                <c:pt idx="16">
                  <c:v>0.14383739444382532</c:v>
                </c:pt>
                <c:pt idx="17">
                  <c:v>0.15226201508891854</c:v>
                </c:pt>
                <c:pt idx="18">
                  <c:v>0.16068042524038809</c:v>
                </c:pt>
                <c:pt idx="19">
                  <c:v>0.16909228814454869</c:v>
                </c:pt>
                <c:pt idx="20">
                  <c:v>0.17749726837275251</c:v>
                </c:pt>
                <c:pt idx="21">
                  <c:v>0.18589503188679324</c:v>
                </c:pt>
                <c:pt idx="22">
                  <c:v>0.19428524610365869</c:v>
                </c:pt>
                <c:pt idx="23">
                  <c:v>0.2026675799596053</c:v>
                </c:pt>
                <c:pt idx="24">
                  <c:v>0.21104170397352504</c:v>
                </c:pt>
                <c:pt idx="25">
                  <c:v>0.21940729030957848</c:v>
                </c:pt>
                <c:pt idx="26">
                  <c:v>0.2361115472015155</c:v>
                </c:pt>
                <c:pt idx="27">
                  <c:v>0.2361115472015155</c:v>
                </c:pt>
                <c:pt idx="28">
                  <c:v>0.24444957086494923</c:v>
                </c:pt>
                <c:pt idx="29">
                  <c:v>0.66517765160784925</c:v>
                </c:pt>
              </c:numCache>
            </c:numRef>
          </c:yVal>
          <c:smooth val="1"/>
        </c:ser>
        <c:ser>
          <c:idx val="2"/>
          <c:order val="2"/>
          <c:tx>
            <c:v>Simulation Discr. Mod with friction</c:v>
          </c:tx>
          <c:spPr>
            <a:ln w="53975"/>
          </c:spPr>
          <c:marker>
            <c:symbol val="none"/>
          </c:marker>
          <c:xVal>
            <c:numRef>
              <c:f>Soliton!$B$2:$B$41</c:f>
              <c:numCache>
                <c:formatCode>General</c:formatCode>
                <c:ptCount val="4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4</c:v>
                </c:pt>
                <c:pt idx="31">
                  <c:v>6</c:v>
                </c:pt>
              </c:numCache>
            </c:numRef>
          </c:xVal>
          <c:yVal>
            <c:numRef>
              <c:f>Soliton!$D$2:$D$41</c:f>
              <c:numCache>
                <c:formatCode>General</c:formatCode>
                <c:ptCount val="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2.8985507246376812E-2</c:v>
                </c:pt>
                <c:pt idx="6">
                  <c:v>3.1884057971014491E-2</c:v>
                </c:pt>
                <c:pt idx="7">
                  <c:v>3.3623188405797096E-2</c:v>
                </c:pt>
                <c:pt idx="8">
                  <c:v>3.5362318840579707E-2</c:v>
                </c:pt>
                <c:pt idx="9">
                  <c:v>3.6521739130434779E-2</c:v>
                </c:pt>
                <c:pt idx="10">
                  <c:v>3.9130434782608699E-2</c:v>
                </c:pt>
                <c:pt idx="11">
                  <c:v>4.057971014492754E-2</c:v>
                </c:pt>
                <c:pt idx="12">
                  <c:v>4.3188405797101447E-2</c:v>
                </c:pt>
                <c:pt idx="13">
                  <c:v>4.5391304347826088E-2</c:v>
                </c:pt>
                <c:pt idx="14">
                  <c:v>4.739130434782609E-2</c:v>
                </c:pt>
                <c:pt idx="15">
                  <c:v>4.9391304347826084E-2</c:v>
                </c:pt>
                <c:pt idx="16">
                  <c:v>5.1391304347826086E-2</c:v>
                </c:pt>
                <c:pt idx="17">
                  <c:v>5.3391304347826095E-2</c:v>
                </c:pt>
                <c:pt idx="18">
                  <c:v>5.5391304347826083E-2</c:v>
                </c:pt>
                <c:pt idx="19">
                  <c:v>5.7391304347826085E-2</c:v>
                </c:pt>
                <c:pt idx="20">
                  <c:v>5.9391304347826093E-2</c:v>
                </c:pt>
                <c:pt idx="21">
                  <c:v>6.1391304347826088E-2</c:v>
                </c:pt>
                <c:pt idx="22">
                  <c:v>6.3391304347826083E-2</c:v>
                </c:pt>
                <c:pt idx="23">
                  <c:v>6.5391304347826085E-2</c:v>
                </c:pt>
                <c:pt idx="24">
                  <c:v>6.7391304347826086E-2</c:v>
                </c:pt>
                <c:pt idx="25">
                  <c:v>6.9565217391304335E-2</c:v>
                </c:pt>
                <c:pt idx="26">
                  <c:v>7.2463768115942032E-2</c:v>
                </c:pt>
                <c:pt idx="27">
                  <c:v>7.3043478260869557E-2</c:v>
                </c:pt>
                <c:pt idx="28">
                  <c:v>7.5362318840579715E-2</c:v>
                </c:pt>
                <c:pt idx="29">
                  <c:v>0.19130434782608696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42128"/>
        <c:axId val="1916450832"/>
      </c:scatterChart>
      <c:scatterChart>
        <c:scatterStyle val="lineMarker"/>
        <c:varyColors val="0"/>
        <c:ser>
          <c:idx val="3"/>
          <c:order val="3"/>
          <c:tx>
            <c:v>Experiment</c:v>
          </c:tx>
          <c:spPr>
            <a:ln w="28575">
              <a:noFill/>
            </a:ln>
          </c:spPr>
          <c:marker>
            <c:symbol val="circle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Soliton!$H$2:$H$33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0.01</c:v>
                  </c:pt>
                  <c:pt idx="7">
                    <c:v>0.01</c:v>
                  </c:pt>
                  <c:pt idx="9">
                    <c:v>0.01</c:v>
                  </c:pt>
                  <c:pt idx="11">
                    <c:v>0.02</c:v>
                  </c:pt>
                  <c:pt idx="15">
                    <c:v>0.02</c:v>
                  </c:pt>
                  <c:pt idx="17">
                    <c:v>1.4999999999999999E-2</c:v>
                  </c:pt>
                  <c:pt idx="21">
                    <c:v>0.02</c:v>
                  </c:pt>
                  <c:pt idx="25">
                    <c:v>2.5000000000000001E-2</c:v>
                  </c:pt>
                  <c:pt idx="29">
                    <c:v>3.4000000000000002E-2</c:v>
                  </c:pt>
                  <c:pt idx="30">
                    <c:v>2.8000000000000001E-2</c:v>
                  </c:pt>
                  <c:pt idx="31">
                    <c:v>3.2000000000000001E-2</c:v>
                  </c:pt>
                </c:numCache>
              </c:numRef>
            </c:plus>
            <c:minus>
              <c:numRef>
                <c:f>Soliton!$H$2:$H$33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0.01</c:v>
                  </c:pt>
                  <c:pt idx="7">
                    <c:v>0.01</c:v>
                  </c:pt>
                  <c:pt idx="9">
                    <c:v>0.01</c:v>
                  </c:pt>
                  <c:pt idx="11">
                    <c:v>0.02</c:v>
                  </c:pt>
                  <c:pt idx="15">
                    <c:v>0.02</c:v>
                  </c:pt>
                  <c:pt idx="17">
                    <c:v>1.4999999999999999E-2</c:v>
                  </c:pt>
                  <c:pt idx="21">
                    <c:v>0.02</c:v>
                  </c:pt>
                  <c:pt idx="25">
                    <c:v>2.5000000000000001E-2</c:v>
                  </c:pt>
                  <c:pt idx="29">
                    <c:v>3.4000000000000002E-2</c:v>
                  </c:pt>
                  <c:pt idx="30">
                    <c:v>2.8000000000000001E-2</c:v>
                  </c:pt>
                  <c:pt idx="31">
                    <c:v>3.2000000000000001E-2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0"/>
            <c:plus>
              <c:numRef>
                <c:f>Soliton!$I$2:$I$33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0.1</c:v>
                  </c:pt>
                  <c:pt idx="7">
                    <c:v>0.1</c:v>
                  </c:pt>
                  <c:pt idx="9">
                    <c:v>0.15</c:v>
                  </c:pt>
                  <c:pt idx="11">
                    <c:v>0.15</c:v>
                  </c:pt>
                  <c:pt idx="15">
                    <c:v>0.01</c:v>
                  </c:pt>
                  <c:pt idx="17">
                    <c:v>0.1</c:v>
                  </c:pt>
                  <c:pt idx="21">
                    <c:v>0.15</c:v>
                  </c:pt>
                  <c:pt idx="25">
                    <c:v>0.2</c:v>
                  </c:pt>
                  <c:pt idx="29">
                    <c:v>0.25</c:v>
                  </c:pt>
                  <c:pt idx="30">
                    <c:v>0.12</c:v>
                  </c:pt>
                  <c:pt idx="31">
                    <c:v>0.21</c:v>
                  </c:pt>
                </c:numCache>
              </c:numRef>
            </c:plus>
            <c:minus>
              <c:numRef>
                <c:f>Soliton!$I$2:$I$33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0.1</c:v>
                  </c:pt>
                  <c:pt idx="7">
                    <c:v>0.1</c:v>
                  </c:pt>
                  <c:pt idx="9">
                    <c:v>0.15</c:v>
                  </c:pt>
                  <c:pt idx="11">
                    <c:v>0.15</c:v>
                  </c:pt>
                  <c:pt idx="15">
                    <c:v>0.01</c:v>
                  </c:pt>
                  <c:pt idx="17">
                    <c:v>0.1</c:v>
                  </c:pt>
                  <c:pt idx="21">
                    <c:v>0.15</c:v>
                  </c:pt>
                  <c:pt idx="25">
                    <c:v>0.2</c:v>
                  </c:pt>
                  <c:pt idx="29">
                    <c:v>0.25</c:v>
                  </c:pt>
                  <c:pt idx="30">
                    <c:v>0.12</c:v>
                  </c:pt>
                  <c:pt idx="31">
                    <c:v>0.21</c:v>
                  </c:pt>
                </c:numCache>
              </c:numRef>
            </c:minus>
          </c:errBars>
          <c:xVal>
            <c:numRef>
              <c:f>Soliton!$B$2:$B$33</c:f>
              <c:numCache>
                <c:formatCode>General</c:formatCode>
                <c:ptCount val="32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4</c:v>
                </c:pt>
                <c:pt idx="31">
                  <c:v>6</c:v>
                </c:pt>
              </c:numCache>
            </c:numRef>
          </c:xVal>
          <c:yVal>
            <c:numRef>
              <c:f>Soliton!$G$2:$G$33</c:f>
              <c:numCache>
                <c:formatCode>General</c:formatCode>
                <c:ptCount val="32"/>
                <c:pt idx="4">
                  <c:v>0</c:v>
                </c:pt>
                <c:pt idx="5">
                  <c:v>0.03</c:v>
                </c:pt>
                <c:pt idx="7">
                  <c:v>0.03</c:v>
                </c:pt>
                <c:pt idx="9">
                  <c:v>3.7999999999999999E-2</c:v>
                </c:pt>
                <c:pt idx="11">
                  <c:v>4.057971014492754E-2</c:v>
                </c:pt>
                <c:pt idx="15">
                  <c:v>4.4999999999999998E-2</c:v>
                </c:pt>
                <c:pt idx="17">
                  <c:v>0.05</c:v>
                </c:pt>
                <c:pt idx="21">
                  <c:v>0.06</c:v>
                </c:pt>
                <c:pt idx="25">
                  <c:v>7.0000000000000007E-2</c:v>
                </c:pt>
                <c:pt idx="29">
                  <c:v>0.19130434782608696</c:v>
                </c:pt>
                <c:pt idx="30">
                  <c:v>0.1</c:v>
                </c:pt>
                <c:pt idx="31">
                  <c:v>0.15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42128"/>
        <c:axId val="1916450832"/>
      </c:scatterChart>
      <c:valAx>
        <c:axId val="1916442128"/>
        <c:scaling>
          <c:orientation val="minMax"/>
          <c:max val="8.199999999999999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Initial angular frequency [s</a:t>
                </a:r>
                <a:r>
                  <a:rPr lang="en-US" sz="1200" baseline="30000" dirty="0"/>
                  <a:t>-1</a:t>
                </a:r>
                <a:r>
                  <a:rPr lang="en-US" sz="1200" dirty="0"/>
                  <a:t>]</a:t>
                </a:r>
                <a:endParaRPr lang="sk-SK" sz="12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sk-SK"/>
          </a:p>
        </c:txPr>
        <c:crossAx val="1916450832"/>
        <c:crosses val="autoZero"/>
        <c:crossBetween val="midCat"/>
      </c:valAx>
      <c:valAx>
        <c:axId val="1916450832"/>
        <c:scaling>
          <c:orientation val="minMax"/>
          <c:max val="0.70000000000000007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dirty="0"/>
                  <a:t>Group velocity [ms</a:t>
                </a:r>
                <a:r>
                  <a:rPr lang="en-US" sz="1000" baseline="30000" dirty="0"/>
                  <a:t>-1</a:t>
                </a:r>
                <a:r>
                  <a:rPr lang="en-US" sz="1000" dirty="0"/>
                  <a:t>]</a:t>
                </a:r>
                <a:endParaRPr lang="sk-SK" sz="1000" dirty="0"/>
              </a:p>
            </c:rich>
          </c:tx>
          <c:layout>
            <c:manualLayout>
              <c:xMode val="edge"/>
              <c:yMode val="edge"/>
              <c:x val="2.1819199838623744E-3"/>
              <c:y val="0.1313826693949969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sk-SK"/>
          </a:p>
        </c:txPr>
        <c:crossAx val="19164421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96529352427576"/>
          <c:y val="5.5079568147167628E-2"/>
          <c:w val="0.86113823902015485"/>
          <c:h val="0.75040445377077769"/>
        </c:manualLayout>
      </c:layout>
      <c:scatterChart>
        <c:scatterStyle val="smoothMarker"/>
        <c:varyColors val="0"/>
        <c:ser>
          <c:idx val="0"/>
          <c:order val="0"/>
          <c:spPr>
            <a:ln w="50800"/>
          </c:spPr>
          <c:marker>
            <c:symbol val="none"/>
          </c:marker>
          <c:xVal>
            <c:numRef>
              <c:f>Hárok1!$B$4:$B$371</c:f>
              <c:numCache>
                <c:formatCode>General</c:formatCode>
                <c:ptCount val="368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1.1000000000000001</c:v>
                </c:pt>
                <c:pt idx="56">
                  <c:v>1.1200000000000001</c:v>
                </c:pt>
                <c:pt idx="57">
                  <c:v>1.1399999999999999</c:v>
                </c:pt>
                <c:pt idx="58">
                  <c:v>1.1599999999999999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2.1800000000000002</c:v>
                </c:pt>
                <c:pt idx="110">
                  <c:v>2.2000000000000002</c:v>
                </c:pt>
                <c:pt idx="111">
                  <c:v>2.2200000000000002</c:v>
                </c:pt>
                <c:pt idx="112">
                  <c:v>2.2400000000000002</c:v>
                </c:pt>
                <c:pt idx="113">
                  <c:v>2.2599999999999998</c:v>
                </c:pt>
                <c:pt idx="114">
                  <c:v>2.2799999999999998</c:v>
                </c:pt>
                <c:pt idx="115">
                  <c:v>2.2999999999999998</c:v>
                </c:pt>
                <c:pt idx="116">
                  <c:v>2.3199999999999998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</c:v>
                </c:pt>
                <c:pt idx="201">
                  <c:v>4.0199999999999996</c:v>
                </c:pt>
                <c:pt idx="202">
                  <c:v>4.04</c:v>
                </c:pt>
                <c:pt idx="203">
                  <c:v>4.0599999999999996</c:v>
                </c:pt>
                <c:pt idx="204">
                  <c:v>4.08</c:v>
                </c:pt>
                <c:pt idx="205">
                  <c:v>4.0999999999999996</c:v>
                </c:pt>
                <c:pt idx="206">
                  <c:v>4.12</c:v>
                </c:pt>
                <c:pt idx="207">
                  <c:v>4.1399999999999997</c:v>
                </c:pt>
                <c:pt idx="208">
                  <c:v>4.16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4.32</c:v>
                </c:pt>
                <c:pt idx="217">
                  <c:v>4.34</c:v>
                </c:pt>
                <c:pt idx="218">
                  <c:v>4.3600000000000003</c:v>
                </c:pt>
                <c:pt idx="219">
                  <c:v>4.38</c:v>
                </c:pt>
                <c:pt idx="220">
                  <c:v>4.4000000000000004</c:v>
                </c:pt>
                <c:pt idx="221">
                  <c:v>4.42</c:v>
                </c:pt>
                <c:pt idx="222">
                  <c:v>4.4400000000000004</c:v>
                </c:pt>
                <c:pt idx="223">
                  <c:v>4.46</c:v>
                </c:pt>
                <c:pt idx="224">
                  <c:v>4.4800000000000004</c:v>
                </c:pt>
                <c:pt idx="225">
                  <c:v>4.5</c:v>
                </c:pt>
                <c:pt idx="226">
                  <c:v>4.5199999999999996</c:v>
                </c:pt>
                <c:pt idx="227">
                  <c:v>4.54</c:v>
                </c:pt>
                <c:pt idx="228">
                  <c:v>4.5599999999999996</c:v>
                </c:pt>
                <c:pt idx="229">
                  <c:v>4.58</c:v>
                </c:pt>
                <c:pt idx="230">
                  <c:v>4.5999999999999996</c:v>
                </c:pt>
                <c:pt idx="231">
                  <c:v>4.62</c:v>
                </c:pt>
                <c:pt idx="232">
                  <c:v>4.6399999999999997</c:v>
                </c:pt>
                <c:pt idx="233">
                  <c:v>4.66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4.82</c:v>
                </c:pt>
                <c:pt idx="242">
                  <c:v>4.84</c:v>
                </c:pt>
                <c:pt idx="243">
                  <c:v>4.8600000000000003</c:v>
                </c:pt>
                <c:pt idx="244">
                  <c:v>4.88</c:v>
                </c:pt>
                <c:pt idx="245">
                  <c:v>4.9000000000000004</c:v>
                </c:pt>
                <c:pt idx="246">
                  <c:v>4.92</c:v>
                </c:pt>
                <c:pt idx="247">
                  <c:v>4.9400000000000004</c:v>
                </c:pt>
                <c:pt idx="248">
                  <c:v>4.96</c:v>
                </c:pt>
                <c:pt idx="249">
                  <c:v>4.9800000000000004</c:v>
                </c:pt>
                <c:pt idx="250">
                  <c:v>5</c:v>
                </c:pt>
                <c:pt idx="251">
                  <c:v>5.0199999999999996</c:v>
                </c:pt>
                <c:pt idx="252">
                  <c:v>5.04</c:v>
                </c:pt>
                <c:pt idx="253">
                  <c:v>5.0599999999999996</c:v>
                </c:pt>
                <c:pt idx="254">
                  <c:v>5.08</c:v>
                </c:pt>
                <c:pt idx="255">
                  <c:v>5.0999999999999996</c:v>
                </c:pt>
                <c:pt idx="256">
                  <c:v>5.12</c:v>
                </c:pt>
                <c:pt idx="257">
                  <c:v>5.14</c:v>
                </c:pt>
                <c:pt idx="258">
                  <c:v>5.16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5.32</c:v>
                </c:pt>
                <c:pt idx="267">
                  <c:v>5.34</c:v>
                </c:pt>
                <c:pt idx="268">
                  <c:v>5.36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5.62</c:v>
                </c:pt>
                <c:pt idx="282">
                  <c:v>5.64</c:v>
                </c:pt>
                <c:pt idx="283">
                  <c:v>5.66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5.82</c:v>
                </c:pt>
                <c:pt idx="292">
                  <c:v>5.84</c:v>
                </c:pt>
                <c:pt idx="293">
                  <c:v>5.86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6.12</c:v>
                </c:pt>
                <c:pt idx="307">
                  <c:v>6.14</c:v>
                </c:pt>
                <c:pt idx="308">
                  <c:v>6.1600000000000099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6.24000000000001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6.3200000000000101</c:v>
                </c:pt>
                <c:pt idx="317">
                  <c:v>6.34</c:v>
                </c:pt>
                <c:pt idx="318">
                  <c:v>6.36</c:v>
                </c:pt>
                <c:pt idx="319">
                  <c:v>6.38</c:v>
                </c:pt>
                <c:pt idx="320">
                  <c:v>6.4000000000000101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6.4800000000000102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6.5600000000000103</c:v>
                </c:pt>
                <c:pt idx="329">
                  <c:v>6.58</c:v>
                </c:pt>
                <c:pt idx="330">
                  <c:v>6.6</c:v>
                </c:pt>
                <c:pt idx="331">
                  <c:v>6.6200000000000099</c:v>
                </c:pt>
                <c:pt idx="332">
                  <c:v>6.6400000000000103</c:v>
                </c:pt>
                <c:pt idx="333">
                  <c:v>6.6600000000000099</c:v>
                </c:pt>
                <c:pt idx="334">
                  <c:v>6.68</c:v>
                </c:pt>
                <c:pt idx="335">
                  <c:v>6.7000000000000099</c:v>
                </c:pt>
                <c:pt idx="336">
                  <c:v>6.7200000000000104</c:v>
                </c:pt>
                <c:pt idx="337">
                  <c:v>6.74000000000001</c:v>
                </c:pt>
                <c:pt idx="338">
                  <c:v>6.76</c:v>
                </c:pt>
                <c:pt idx="339">
                  <c:v>6.78000000000001</c:v>
                </c:pt>
                <c:pt idx="340">
                  <c:v>6.8000000000000096</c:v>
                </c:pt>
                <c:pt idx="341">
                  <c:v>6.8200000000000101</c:v>
                </c:pt>
                <c:pt idx="342">
                  <c:v>6.84</c:v>
                </c:pt>
                <c:pt idx="343">
                  <c:v>6.8600000000000101</c:v>
                </c:pt>
                <c:pt idx="344">
                  <c:v>6.8800000000000097</c:v>
                </c:pt>
                <c:pt idx="345">
                  <c:v>6.9000000000000101</c:v>
                </c:pt>
                <c:pt idx="346">
                  <c:v>6.92</c:v>
                </c:pt>
                <c:pt idx="347">
                  <c:v>6.9400000000000102</c:v>
                </c:pt>
                <c:pt idx="348">
                  <c:v>6.9600000000000097</c:v>
                </c:pt>
                <c:pt idx="349">
                  <c:v>6.9800000000000102</c:v>
                </c:pt>
                <c:pt idx="350">
                  <c:v>7</c:v>
                </c:pt>
                <c:pt idx="351">
                  <c:v>7.0200000000000102</c:v>
                </c:pt>
                <c:pt idx="352">
                  <c:v>7.0400000000000098</c:v>
                </c:pt>
                <c:pt idx="353">
                  <c:v>7.0600000000000103</c:v>
                </c:pt>
                <c:pt idx="354">
                  <c:v>7.08</c:v>
                </c:pt>
                <c:pt idx="355">
                  <c:v>7.1000000000000103</c:v>
                </c:pt>
                <c:pt idx="356">
                  <c:v>7.1200000000000099</c:v>
                </c:pt>
                <c:pt idx="357">
                  <c:v>7.1400000000000103</c:v>
                </c:pt>
                <c:pt idx="358">
                  <c:v>7.1600000000000099</c:v>
                </c:pt>
                <c:pt idx="359">
                  <c:v>7.1800000000000104</c:v>
                </c:pt>
                <c:pt idx="360">
                  <c:v>7.2000000000000099</c:v>
                </c:pt>
                <c:pt idx="361">
                  <c:v>7.2200000000000104</c:v>
                </c:pt>
                <c:pt idx="362">
                  <c:v>7.24000000000001</c:v>
                </c:pt>
                <c:pt idx="363">
                  <c:v>7.2600000000000096</c:v>
                </c:pt>
                <c:pt idx="364">
                  <c:v>7.28000000000001</c:v>
                </c:pt>
                <c:pt idx="365">
                  <c:v>7.3000000000000096</c:v>
                </c:pt>
                <c:pt idx="366">
                  <c:v>7.3200000000000101</c:v>
                </c:pt>
                <c:pt idx="367">
                  <c:v>7.3400000000000096</c:v>
                </c:pt>
              </c:numCache>
            </c:numRef>
          </c:xVal>
          <c:yVal>
            <c:numRef>
              <c:f>Hárok1!$C$4:$C$371</c:f>
              <c:numCache>
                <c:formatCode>General</c:formatCode>
                <c:ptCount val="368"/>
                <c:pt idx="0">
                  <c:v>2.2886999999999995</c:v>
                </c:pt>
                <c:pt idx="1">
                  <c:v>2.2882913006368635</c:v>
                </c:pt>
                <c:pt idx="2">
                  <c:v>2.2870665149835294</c:v>
                </c:pt>
                <c:pt idx="3">
                  <c:v>2.2850295686605646</c:v>
                </c:pt>
                <c:pt idx="4">
                  <c:v>2.2821869656135827</c:v>
                </c:pt>
                <c:pt idx="5">
                  <c:v>2.278547730686721</c:v>
                </c:pt>
                <c:pt idx="6">
                  <c:v>2.2741233306176767</c:v>
                </c:pt>
                <c:pt idx="7">
                  <c:v>2.2689275747988931</c:v>
                </c:pt>
                <c:pt idx="8">
                  <c:v>2.262976497467958</c:v>
                </c:pt>
                <c:pt idx="9">
                  <c:v>2.2562882232632591</c:v>
                </c:pt>
                <c:pt idx="10">
                  <c:v>2.2488828183023233</c:v>
                </c:pt>
                <c:pt idx="11">
                  <c:v>2.2407821291058978</c:v>
                </c:pt>
                <c:pt idx="12">
                  <c:v>2.2320096117986759</c:v>
                </c:pt>
                <c:pt idx="13">
                  <c:v>2.2225901540676181</c:v>
                </c:pt>
                <c:pt idx="14">
                  <c:v>2.2125498923530809</c:v>
                </c:pt>
                <c:pt idx="15">
                  <c:v>2.2019160266900282</c:v>
                </c:pt>
                <c:pt idx="16">
                  <c:v>2.1907166355116443</c:v>
                </c:pt>
                <c:pt idx="17">
                  <c:v>2.1789804925819083</c:v>
                </c:pt>
                <c:pt idx="18">
                  <c:v>2.1667368880441469</c:v>
                </c:pt>
                <c:pt idx="19">
                  <c:v>2.1540154553667286</c:v>
                </c:pt>
                <c:pt idx="20">
                  <c:v>2.1408460057424885</c:v>
                </c:pt>
                <c:pt idx="21">
                  <c:v>2.1272583712625321</c:v>
                </c:pt>
                <c:pt idx="22">
                  <c:v>2.1132822579447783</c:v>
                </c:pt>
                <c:pt idx="23">
                  <c:v>2.0989471094592118</c:v>
                </c:pt>
                <c:pt idx="24">
                  <c:v>2.0842819821609289</c:v>
                </c:pt>
                <c:pt idx="25">
                  <c:v>2.0693154318232669</c:v>
                </c:pt>
                <c:pt idx="26">
                  <c:v>2.0540754122603695</c:v>
                </c:pt>
                <c:pt idx="27">
                  <c:v>2.0385891858442169</c:v>
                </c:pt>
                <c:pt idx="28">
                  <c:v>2.0228832457573933</c:v>
                </c:pt>
                <c:pt idx="29">
                  <c:v>2.006983249680665</c:v>
                </c:pt>
                <c:pt idx="30">
                  <c:v>1.9909139644942615</c:v>
                </c:pt>
                <c:pt idx="31">
                  <c:v>1.9746992214731518</c:v>
                </c:pt>
                <c:pt idx="32">
                  <c:v>1.9583618813789172</c:v>
                </c:pt>
                <c:pt idx="33">
                  <c:v>1.9419238087926627</c:v>
                </c:pt>
                <c:pt idx="34">
                  <c:v>1.9254058549933524</c:v>
                </c:pt>
                <c:pt idx="35">
                  <c:v>1.9088278486621681</c:v>
                </c:pt>
                <c:pt idx="36">
                  <c:v>1.8922085936841178</c:v>
                </c:pt>
                <c:pt idx="37">
                  <c:v>1.8755658733212421</c:v>
                </c:pt>
                <c:pt idx="38">
                  <c:v>1.8589164600454746</c:v>
                </c:pt>
                <c:pt idx="39">
                  <c:v>1.8422761303415944</c:v>
                </c:pt>
                <c:pt idx="40">
                  <c:v>1.8256596838201522</c:v>
                </c:pt>
                <c:pt idx="41">
                  <c:v>1.8090809660150204</c:v>
                </c:pt>
                <c:pt idx="42">
                  <c:v>1.7925528942789339</c:v>
                </c:pt>
                <c:pt idx="43">
                  <c:v>1.7760874862317539</c:v>
                </c:pt>
                <c:pt idx="44">
                  <c:v>1.759695890259044</c:v>
                </c:pt>
                <c:pt idx="45">
                  <c:v>1.7433884176019721</c:v>
                </c:pt>
                <c:pt idx="46">
                  <c:v>1.7271745756227113</c:v>
                </c:pt>
                <c:pt idx="47">
                  <c:v>1.711063101871761</c:v>
                </c:pt>
                <c:pt idx="48">
                  <c:v>1.6950619986244038</c:v>
                </c:pt>
                <c:pt idx="49">
                  <c:v>1.679178567592482</c:v>
                </c:pt>
                <c:pt idx="50">
                  <c:v>1.6634194445544668</c:v>
                </c:pt>
                <c:pt idx="51">
                  <c:v>1.6477906336812671</c:v>
                </c:pt>
                <c:pt idx="52">
                  <c:v>1.6322975413671827</c:v>
                </c:pt>
                <c:pt idx="53">
                  <c:v>1.6169450094048596</c:v>
                </c:pt>
                <c:pt idx="54">
                  <c:v>1.601737347369995</c:v>
                </c:pt>
                <c:pt idx="55">
                  <c:v>1.5866783641059317</c:v>
                </c:pt>
                <c:pt idx="56">
                  <c:v>1.5717713982202657</c:v>
                </c:pt>
                <c:pt idx="57">
                  <c:v>1.5570193475252221</c:v>
                </c:pt>
                <c:pt idx="58">
                  <c:v>1.5424246973710145</c:v>
                </c:pt>
                <c:pt idx="59">
                  <c:v>1.5279895478367784</c:v>
                </c:pt>
                <c:pt idx="60">
                  <c:v>1.5137156397571265</c:v>
                </c:pt>
                <c:pt idx="61">
                  <c:v>1.4996043795740601</c:v>
                </c:pt>
                <c:pt idx="62">
                  <c:v>1.4856568630140268</c:v>
                </c:pt>
                <c:pt idx="63">
                  <c:v>1.4718738975984837</c:v>
                </c:pt>
                <c:pt idx="64">
                  <c:v>1.4582560240035629</c:v>
                </c:pt>
                <c:pt idx="65">
                  <c:v>1.4448035362904526</c:v>
                </c:pt>
                <c:pt idx="66">
                  <c:v>1.4315165010330684</c:v>
                </c:pt>
                <c:pt idx="67">
                  <c:v>1.4183947753735588</c:v>
                </c:pt>
                <c:pt idx="68">
                  <c:v>1.4054380240393445</c:v>
                </c:pt>
                <c:pt idx="69">
                  <c:v>1.3926457353577801</c:v>
                </c:pt>
                <c:pt idx="70">
                  <c:v>1.3800172363062768</c:v>
                </c:pt>
                <c:pt idx="71">
                  <c:v>1.3675517066369032</c:v>
                </c:pt>
                <c:pt idx="72">
                  <c:v>1.3552481921151902</c:v>
                </c:pt>
                <c:pt idx="73">
                  <c:v>1.3431056169131366</c:v>
                </c:pt>
                <c:pt idx="74">
                  <c:v>1.3311227951963565</c:v>
                </c:pt>
                <c:pt idx="75">
                  <c:v>1.3192984419449363</c:v>
                </c:pt>
                <c:pt idx="76">
                  <c:v>1.3076311830469713</c:v>
                </c:pt>
                <c:pt idx="77">
                  <c:v>1.2961195647029347</c:v>
                </c:pt>
                <c:pt idx="78">
                  <c:v>1.2847620621780662</c:v>
                </c:pt>
                <c:pt idx="79">
                  <c:v>1.2735570879388696</c:v>
                </c:pt>
                <c:pt idx="80">
                  <c:v>1.2625029992086074</c:v>
                </c:pt>
                <c:pt idx="81">
                  <c:v>1.2515981049754175</c:v>
                </c:pt>
                <c:pt idx="82">
                  <c:v>1.2408406724853498</c:v>
                </c:pt>
                <c:pt idx="83">
                  <c:v>1.2302289332512792</c:v>
                </c:pt>
                <c:pt idx="84">
                  <c:v>1.2197610886072736</c:v>
                </c:pt>
                <c:pt idx="85">
                  <c:v>1.209435314836631</c:v>
                </c:pt>
                <c:pt idx="86">
                  <c:v>1.1992497679004424</c:v>
                </c:pt>
                <c:pt idx="87">
                  <c:v>1.1892025877921866</c:v>
                </c:pt>
                <c:pt idx="88">
                  <c:v>1.1792919025425577</c:v>
                </c:pt>
                <c:pt idx="89">
                  <c:v>1.1695158318974299</c:v>
                </c:pt>
                <c:pt idx="90">
                  <c:v>1.1598724906906288</c:v>
                </c:pt>
                <c:pt idx="91">
                  <c:v>1.1503599919319609</c:v>
                </c:pt>
                <c:pt idx="92">
                  <c:v>1.1409764496298014</c:v>
                </c:pt>
                <c:pt idx="93">
                  <c:v>1.1317199813664067</c:v>
                </c:pt>
                <c:pt idx="94">
                  <c:v>1.1225887106430632</c:v>
                </c:pt>
                <c:pt idx="95">
                  <c:v>1.1135807690111463</c:v>
                </c:pt>
                <c:pt idx="96">
                  <c:v>1.1046942980041941</c:v>
                </c:pt>
                <c:pt idx="97">
                  <c:v>1.0959274508851613</c:v>
                </c:pt>
                <c:pt idx="98">
                  <c:v>1.0872783942221482</c:v>
                </c:pt>
                <c:pt idx="99">
                  <c:v>1.0787453093050421</c:v>
                </c:pt>
                <c:pt idx="100">
                  <c:v>1.0703263934147333</c:v>
                </c:pt>
                <c:pt idx="101">
                  <c:v>1.0620198609558027</c:v>
                </c:pt>
                <c:pt idx="102">
                  <c:v>1.0538239444628719</c:v>
                </c:pt>
                <c:pt idx="103">
                  <c:v>1.0457368954901423</c:v>
                </c:pt>
                <c:pt idx="104">
                  <c:v>1.0377569853930102</c:v>
                </c:pt>
                <c:pt idx="105">
                  <c:v>1.0298825060100578</c:v>
                </c:pt>
                <c:pt idx="106">
                  <c:v>1.0221117702531559</c:v>
                </c:pt>
                <c:pt idx="107">
                  <c:v>1.0144431126128934</c:v>
                </c:pt>
                <c:pt idx="108">
                  <c:v>1.0068748895860544</c:v>
                </c:pt>
                <c:pt idx="109">
                  <c:v>0.99940548003139673</c:v>
                </c:pt>
                <c:pt idx="110">
                  <c:v>0.99203328545956215</c:v>
                </c:pt>
                <c:pt idx="111">
                  <c:v>0.9847567302625303</c:v>
                </c:pt>
                <c:pt idx="112">
                  <c:v>0.97757426188765739</c:v>
                </c:pt>
                <c:pt idx="113">
                  <c:v>0.97048435096098018</c:v>
                </c:pt>
                <c:pt idx="114">
                  <c:v>0.96348549136413264</c:v>
                </c:pt>
                <c:pt idx="115">
                  <c:v>0.95657620026891765</c:v>
                </c:pt>
                <c:pt idx="116">
                  <c:v>0.94975501813327334</c:v>
                </c:pt>
                <c:pt idx="117">
                  <c:v>0.94302050866211606</c:v>
                </c:pt>
                <c:pt idx="118">
                  <c:v>0.93637125873627836</c:v>
                </c:pt>
                <c:pt idx="119">
                  <c:v>0.9298058783125307</c:v>
                </c:pt>
                <c:pt idx="120">
                  <c:v>0.92332300029744818</c:v>
                </c:pt>
                <c:pt idx="121">
                  <c:v>0.91692128039768706</c:v>
                </c:pt>
                <c:pt idx="122">
                  <c:v>0.91059939694903358</c:v>
                </c:pt>
                <c:pt idx="123">
                  <c:v>0.90435605072642211</c:v>
                </c:pt>
                <c:pt idx="124">
                  <c:v>0.89818996473693946</c:v>
                </c:pt>
                <c:pt idx="125">
                  <c:v>0.89209988399768914</c:v>
                </c:pt>
                <c:pt idx="126">
                  <c:v>0.88608457530023799</c:v>
                </c:pt>
                <c:pt idx="127">
                  <c:v>0.88014282696323975</c:v>
                </c:pt>
                <c:pt idx="128">
                  <c:v>0.87427344857469769</c:v>
                </c:pt>
                <c:pt idx="129">
                  <c:v>0.86847527072522279</c:v>
                </c:pt>
                <c:pt idx="130">
                  <c:v>0.86274714473352621</c:v>
                </c:pt>
                <c:pt idx="131">
                  <c:v>0.85708794236529295</c:v>
                </c:pt>
                <c:pt idx="132">
                  <c:v>0.85149655554648529</c:v>
                </c:pt>
                <c:pt idx="133">
                  <c:v>0.84597189607204204</c:v>
                </c:pt>
                <c:pt idx="134">
                  <c:v>0.84051289531085716</c:v>
                </c:pt>
                <c:pt idx="135">
                  <c:v>0.83511850390784836</c:v>
                </c:pt>
                <c:pt idx="136">
                  <c:v>0.82978769148385734</c:v>
                </c:pt>
                <c:pt idx="137">
                  <c:v>0.82451944633405838</c:v>
                </c:pt>
                <c:pt idx="138">
                  <c:v>0.81931277512549494</c:v>
                </c:pt>
                <c:pt idx="139">
                  <c:v>0.81416670259430668</c:v>
                </c:pt>
                <c:pt idx="140">
                  <c:v>0.80908027124316029</c:v>
                </c:pt>
                <c:pt idx="141">
                  <c:v>0.80405254103934976</c:v>
                </c:pt>
                <c:pt idx="142">
                  <c:v>0.79908258911398711</c:v>
                </c:pt>
                <c:pt idx="143">
                  <c:v>0.79416950946266762</c:v>
                </c:pt>
                <c:pt idx="144">
                  <c:v>0.78931241264795138</c:v>
                </c:pt>
                <c:pt idx="145">
                  <c:v>0.78451042550397487</c:v>
                </c:pt>
                <c:pt idx="146">
                  <c:v>0.77976269084346694</c:v>
                </c:pt>
                <c:pt idx="147">
                  <c:v>0.775068367167421</c:v>
                </c:pt>
                <c:pt idx="148">
                  <c:v>0.77042662837764442</c:v>
                </c:pt>
                <c:pt idx="149">
                  <c:v>0.76583666349238189</c:v>
                </c:pt>
                <c:pt idx="150">
                  <c:v>0.76129767636518608</c:v>
                </c:pt>
                <c:pt idx="151">
                  <c:v>0.75680888540718894</c:v>
                </c:pt>
                <c:pt idx="152">
                  <c:v>0.75236952331290663</c:v>
                </c:pt>
                <c:pt idx="153">
                  <c:v>0.7479788367896919</c:v>
                </c:pt>
                <c:pt idx="154">
                  <c:v>0.74363608629093392</c:v>
                </c:pt>
                <c:pt idx="155">
                  <c:v>0.73934054575308694</c:v>
                </c:pt>
                <c:pt idx="156">
                  <c:v>0.73509150233659948</c:v>
                </c:pt>
                <c:pt idx="157">
                  <c:v>0.73088825617079767</c:v>
                </c:pt>
                <c:pt idx="158">
                  <c:v>0.72673012010277027</c:v>
                </c:pt>
                <c:pt idx="159">
                  <c:v>0.72261641945028743</c:v>
                </c:pt>
                <c:pt idx="160">
                  <c:v>0.71854649175877816</c:v>
                </c:pt>
                <c:pt idx="161">
                  <c:v>0.71451968656238174</c:v>
                </c:pt>
                <c:pt idx="162">
                  <c:v>0.71053536514908133</c:v>
                </c:pt>
                <c:pt idx="163">
                  <c:v>0.70659290032991706</c:v>
                </c:pt>
                <c:pt idx="164">
                  <c:v>0.70269167621227369</c:v>
                </c:pt>
                <c:pt idx="165">
                  <c:v>0.69883108797722993</c:v>
                </c:pt>
                <c:pt idx="166">
                  <c:v>0.695010541660949</c:v>
                </c:pt>
                <c:pt idx="167">
                  <c:v>0.69122945394008817</c:v>
                </c:pt>
                <c:pt idx="168">
                  <c:v>0.68748725192119942</c:v>
                </c:pt>
                <c:pt idx="169">
                  <c:v>0.68378337293408809</c:v>
                </c:pt>
                <c:pt idx="170">
                  <c:v>0.6801172643290947</c:v>
                </c:pt>
                <c:pt idx="171">
                  <c:v>0.67648838327825978</c:v>
                </c:pt>
                <c:pt idx="172">
                  <c:v>0.67289619658033273</c:v>
                </c:pt>
                <c:pt idx="173">
                  <c:v>0.66934018046957633</c:v>
                </c:pt>
                <c:pt idx="174">
                  <c:v>0.66581982042832333</c:v>
                </c:pt>
                <c:pt idx="175">
                  <c:v>0.66233461100323687</c:v>
                </c:pt>
                <c:pt idx="176">
                  <c:v>0.65888405562522168</c:v>
                </c:pt>
                <c:pt idx="177">
                  <c:v>0.65546766643293797</c:v>
                </c:pt>
                <c:pt idx="178">
                  <c:v>0.6520849640998625</c:v>
                </c:pt>
                <c:pt idx="179">
                  <c:v>0.64873547766484552</c:v>
                </c:pt>
                <c:pt idx="180">
                  <c:v>0.64541874436610558</c:v>
                </c:pt>
                <c:pt idx="181">
                  <c:v>0.64213430947861161</c:v>
                </c:pt>
                <c:pt idx="182">
                  <c:v>0.63888172615479089</c:v>
                </c:pt>
                <c:pt idx="183">
                  <c:v>0.63566055526851195</c:v>
                </c:pt>
                <c:pt idx="184">
                  <c:v>0.6324703652622824</c:v>
                </c:pt>
                <c:pt idx="185">
                  <c:v>0.62931073199760679</c:v>
                </c:pt>
                <c:pt idx="186">
                  <c:v>0.62618123860844777</c:v>
                </c:pt>
                <c:pt idx="187">
                  <c:v>0.62308147535773384</c:v>
                </c:pt>
                <c:pt idx="188">
                  <c:v>0.6200110394968571</c:v>
                </c:pt>
                <c:pt idx="189">
                  <c:v>0.6169695351281056</c:v>
                </c:pt>
                <c:pt idx="190">
                  <c:v>0.61395657306997486</c:v>
                </c:pt>
                <c:pt idx="191">
                  <c:v>0.61097177072530207</c:v>
                </c:pt>
                <c:pt idx="192">
                  <c:v>0.60801475195216848</c:v>
                </c:pt>
                <c:pt idx="193">
                  <c:v>0.60508514693751703</c:v>
                </c:pt>
                <c:pt idx="194">
                  <c:v>0.60218259207342839</c:v>
                </c:pt>
                <c:pt idx="195">
                  <c:v>0.59930672983600619</c:v>
                </c:pt>
                <c:pt idx="196">
                  <c:v>0.59645720866681429</c:v>
                </c:pt>
                <c:pt idx="197">
                  <c:v>0.5936336828568185</c:v>
                </c:pt>
                <c:pt idx="198">
                  <c:v>0.59083581243277783</c:v>
                </c:pt>
                <c:pt idx="199">
                  <c:v>0.58806326304603751</c:v>
                </c:pt>
                <c:pt idx="200">
                  <c:v>0.58531570586367143</c:v>
                </c:pt>
                <c:pt idx="201">
                  <c:v>0.58259281746192726</c:v>
                </c:pt>
                <c:pt idx="202">
                  <c:v>0.57989427972192364</c:v>
                </c:pt>
                <c:pt idx="203">
                  <c:v>0.57721977972755512</c:v>
                </c:pt>
                <c:pt idx="204">
                  <c:v>0.57456900966555235</c:v>
                </c:pt>
                <c:pt idx="205">
                  <c:v>0.57194166672765956</c:v>
                </c:pt>
                <c:pt idx="206">
                  <c:v>0.56933745301487526</c:v>
                </c:pt>
                <c:pt idx="207">
                  <c:v>0.56675607544372009</c:v>
                </c:pt>
                <c:pt idx="208">
                  <c:v>0.56419724565448115</c:v>
                </c:pt>
                <c:pt idx="209">
                  <c:v>0.56166067992139523</c:v>
                </c:pt>
                <c:pt idx="210">
                  <c:v>0.55914609906472568</c:v>
                </c:pt>
                <c:pt idx="211">
                  <c:v>0.55665322836469378</c:v>
                </c:pt>
                <c:pt idx="212">
                  <c:v>0.55418179747722185</c:v>
                </c:pt>
                <c:pt idx="213">
                  <c:v>0.55173154035145178</c:v>
                </c:pt>
                <c:pt idx="214">
                  <c:v>0.54930219514899614</c:v>
                </c:pt>
                <c:pt idx="215">
                  <c:v>0.54689350416488813</c:v>
                </c:pt>
                <c:pt idx="216">
                  <c:v>0.54450521375018868</c:v>
                </c:pt>
                <c:pt idx="217">
                  <c:v>0.54213707423621793</c:v>
                </c:pt>
                <c:pt idx="218">
                  <c:v>0.53978883986037207</c:v>
                </c:pt>
                <c:pt idx="219">
                  <c:v>0.53746026869349428</c:v>
                </c:pt>
                <c:pt idx="220">
                  <c:v>0.53515112256876096</c:v>
                </c:pt>
                <c:pt idx="221">
                  <c:v>0.53286116701205333</c:v>
                </c:pt>
                <c:pt idx="222">
                  <c:v>0.5305901711737796</c:v>
                </c:pt>
                <c:pt idx="223">
                  <c:v>0.52833790776211675</c:v>
                </c:pt>
                <c:pt idx="224">
                  <c:v>0.52610415297763868</c:v>
                </c:pt>
                <c:pt idx="225">
                  <c:v>0.52388868644930209</c:v>
                </c:pt>
                <c:pt idx="226">
                  <c:v>0.52169129117175783</c:v>
                </c:pt>
                <c:pt idx="227">
                  <c:v>0.51951175344396094</c:v>
                </c:pt>
                <c:pt idx="228">
                  <c:v>0.51734986280904716</c:v>
                </c:pt>
                <c:pt idx="229">
                  <c:v>0.51520541199545056</c:v>
                </c:pt>
                <c:pt idx="230">
                  <c:v>0.51307819685923362</c:v>
                </c:pt>
                <c:pt idx="231">
                  <c:v>0.51096801632760225</c:v>
                </c:pt>
                <c:pt idx="232">
                  <c:v>0.50887467234358119</c:v>
                </c:pt>
                <c:pt idx="233">
                  <c:v>0.50679796981182201</c:v>
                </c:pt>
                <c:pt idx="234">
                  <c:v>0.50473771654551935</c:v>
                </c:pt>
                <c:pt idx="235">
                  <c:v>0.50269372321441119</c:v>
                </c:pt>
                <c:pt idx="236">
                  <c:v>0.50066580329383992</c:v>
                </c:pt>
                <c:pt idx="237">
                  <c:v>0.49865377301484692</c:v>
                </c:pt>
                <c:pt idx="238">
                  <c:v>0.49665745131528316</c:v>
                </c:pt>
                <c:pt idx="239">
                  <c:v>0.49467665979190856</c:v>
                </c:pt>
                <c:pt idx="240">
                  <c:v>0.49271122265346201</c:v>
                </c:pt>
                <c:pt idx="241">
                  <c:v>0.49076096667467656</c:v>
                </c:pt>
                <c:pt idx="242">
                  <c:v>0.48882572115122364</c:v>
                </c:pt>
                <c:pt idx="243">
                  <c:v>0.48690531785556096</c:v>
                </c:pt>
                <c:pt idx="244">
                  <c:v>0.48499959099366868</c:v>
                </c:pt>
                <c:pt idx="245">
                  <c:v>0.48310837716264993</c:v>
                </c:pt>
                <c:pt idx="246">
                  <c:v>0.48123151530918074</c:v>
                </c:pt>
                <c:pt idx="247">
                  <c:v>0.47936884668878715</c:v>
                </c:pt>
                <c:pt idx="248">
                  <c:v>0.47752021482593443</c:v>
                </c:pt>
                <c:pt idx="249">
                  <c:v>0.47568546547490786</c:v>
                </c:pt>
                <c:pt idx="250">
                  <c:v>0.47386444658146987</c:v>
                </c:pt>
                <c:pt idx="251">
                  <c:v>0.47205700824527513</c:v>
                </c:pt>
                <c:pt idx="252">
                  <c:v>0.4702630026830274</c:v>
                </c:pt>
                <c:pt idx="253">
                  <c:v>0.46848228419236349</c:v>
                </c:pt>
                <c:pt idx="254">
                  <c:v>0.4667147091164443</c:v>
                </c:pt>
                <c:pt idx="255">
                  <c:v>0.46496013580924389</c:v>
                </c:pt>
                <c:pt idx="256">
                  <c:v>0.46321842460151474</c:v>
                </c:pt>
                <c:pt idx="257">
                  <c:v>0.46148943776741913</c:v>
                </c:pt>
                <c:pt idx="258">
                  <c:v>0.45977303949181064</c:v>
                </c:pt>
                <c:pt idx="259">
                  <c:v>0.4580690958381517</c:v>
                </c:pt>
                <c:pt idx="260">
                  <c:v>0.45637747471705242</c:v>
                </c:pt>
                <c:pt idx="261">
                  <c:v>0.45469804585542067</c:v>
                </c:pt>
                <c:pt idx="262">
                  <c:v>0.45303068076620506</c:v>
                </c:pt>
                <c:pt idx="263">
                  <c:v>0.4513752527187237</c:v>
                </c:pt>
                <c:pt idx="264">
                  <c:v>0.44973163670956084</c:v>
                </c:pt>
                <c:pt idx="265">
                  <c:v>0.44809970943402438</c:v>
                </c:pt>
                <c:pt idx="266">
                  <c:v>0.44647934925814708</c:v>
                </c:pt>
                <c:pt idx="267">
                  <c:v>0.44487043619122446</c:v>
                </c:pt>
                <c:pt idx="268">
                  <c:v>0.44327285185887433</c:v>
                </c:pt>
                <c:pt idx="269">
                  <c:v>0.44168647947660994</c:v>
                </c:pt>
                <c:pt idx="270">
                  <c:v>0.44011120382391239</c:v>
                </c:pt>
                <c:pt idx="271">
                  <c:v>0.43854691121879558</c:v>
                </c:pt>
                <c:pt idx="272">
                  <c:v>0.43699348949284977</c:v>
                </c:pt>
                <c:pt idx="273">
                  <c:v>0.43545082796675622</c:v>
                </c:pt>
                <c:pt idx="274">
                  <c:v>0.43391881742626082</c:v>
                </c:pt>
                <c:pt idx="275">
                  <c:v>0.43239735009859903</c:v>
                </c:pt>
                <c:pt idx="276">
                  <c:v>0.43088631962936136</c:v>
                </c:pt>
                <c:pt idx="277">
                  <c:v>0.42938562105979045</c:v>
                </c:pt>
                <c:pt idx="278">
                  <c:v>0.42789515080450075</c:v>
                </c:pt>
                <c:pt idx="279">
                  <c:v>0.42641480662961223</c:v>
                </c:pt>
                <c:pt idx="280">
                  <c:v>0.42494448763128895</c:v>
                </c:pt>
                <c:pt idx="281">
                  <c:v>0.42348409421467398</c:v>
                </c:pt>
                <c:pt idx="282">
                  <c:v>0.42203352807321398</c:v>
                </c:pt>
                <c:pt idx="283">
                  <c:v>0.42059269216836265</c:v>
                </c:pt>
                <c:pt idx="284">
                  <c:v>0.41916149070965764</c:v>
                </c:pt>
                <c:pt idx="285">
                  <c:v>0.417739829135162</c:v>
                </c:pt>
                <c:pt idx="286">
                  <c:v>0.41632761409226304</c:v>
                </c:pt>
                <c:pt idx="287">
                  <c:v>0.41492475341882074</c:v>
                </c:pt>
                <c:pt idx="288">
                  <c:v>0.41353115612465913</c:v>
                </c:pt>
                <c:pt idx="289">
                  <c:v>0.41214673237339361</c:v>
                </c:pt>
                <c:pt idx="290">
                  <c:v>0.41077139346458669</c:v>
                </c:pt>
                <c:pt idx="291">
                  <c:v>0.40940505181622577</c:v>
                </c:pt>
                <c:pt idx="292">
                  <c:v>0.40804762094751734</c:v>
                </c:pt>
                <c:pt idx="293">
                  <c:v>0.40669901546198856</c:v>
                </c:pt>
                <c:pt idx="294">
                  <c:v>0.4053591510308942</c:v>
                </c:pt>
                <c:pt idx="295">
                  <c:v>0.40402794437691764</c:v>
                </c:pt>
                <c:pt idx="296">
                  <c:v>0.40270531325816461</c:v>
                </c:pt>
                <c:pt idx="297">
                  <c:v>0.40139117645244021</c:v>
                </c:pt>
                <c:pt idx="298">
                  <c:v>0.40008545374180693</c:v>
                </c:pt>
                <c:pt idx="299">
                  <c:v>0.39878806589741406</c:v>
                </c:pt>
                <c:pt idx="300">
                  <c:v>0.39749893466459651</c:v>
                </c:pt>
                <c:pt idx="301">
                  <c:v>0.39621798274823611</c:v>
                </c:pt>
                <c:pt idx="302">
                  <c:v>0.39494513379837964</c:v>
                </c:pt>
                <c:pt idx="303">
                  <c:v>0.39368031239611012</c:v>
                </c:pt>
                <c:pt idx="304">
                  <c:v>0.39242344403966445</c:v>
                </c:pt>
                <c:pt idx="305">
                  <c:v>0.39117445513079407</c:v>
                </c:pt>
                <c:pt idx="306">
                  <c:v>0.38993327296136288</c:v>
                </c:pt>
                <c:pt idx="307">
                  <c:v>0.38869982570017791</c:v>
                </c:pt>
                <c:pt idx="308">
                  <c:v>0.38747404238004818</c:v>
                </c:pt>
                <c:pt idx="309">
                  <c:v>0.38625585288507036</c:v>
                </c:pt>
                <c:pt idx="310">
                  <c:v>0.38504518793812503</c:v>
                </c:pt>
                <c:pt idx="311">
                  <c:v>0.38384197908860018</c:v>
                </c:pt>
                <c:pt idx="312">
                  <c:v>0.38264615870031571</c:v>
                </c:pt>
                <c:pt idx="313">
                  <c:v>0.38145765993966235</c:v>
                </c:pt>
                <c:pt idx="314">
                  <c:v>0.3802764167639332</c:v>
                </c:pt>
                <c:pt idx="315">
                  <c:v>0.37910236390986651</c:v>
                </c:pt>
                <c:pt idx="316">
                  <c:v>0.37793543688237341</c:v>
                </c:pt>
                <c:pt idx="317">
                  <c:v>0.37677557194346439</c:v>
                </c:pt>
                <c:pt idx="318">
                  <c:v>0.37562270610135351</c:v>
                </c:pt>
                <c:pt idx="319">
                  <c:v>0.3744767770997588</c:v>
                </c:pt>
                <c:pt idx="320">
                  <c:v>0.37333772340737237</c:v>
                </c:pt>
                <c:pt idx="321">
                  <c:v>0.37220548420751609</c:v>
                </c:pt>
                <c:pt idx="322">
                  <c:v>0.37107999938796027</c:v>
                </c:pt>
                <c:pt idx="323">
                  <c:v>0.36996120953092465</c:v>
                </c:pt>
                <c:pt idx="324">
                  <c:v>0.36884905590323674</c:v>
                </c:pt>
                <c:pt idx="325">
                  <c:v>0.36774348044666127</c:v>
                </c:pt>
                <c:pt idx="326">
                  <c:v>0.36664442576838085</c:v>
                </c:pt>
                <c:pt idx="327">
                  <c:v>0.3655518351316458</c:v>
                </c:pt>
                <c:pt idx="328">
                  <c:v>0.36446565244656931</c:v>
                </c:pt>
                <c:pt idx="329">
                  <c:v>0.36338582226108179</c:v>
                </c:pt>
                <c:pt idx="330">
                  <c:v>0.36231228975202384</c:v>
                </c:pt>
                <c:pt idx="331">
                  <c:v>0.36124500071639759</c:v>
                </c:pt>
                <c:pt idx="332">
                  <c:v>0.36018390156275432</c:v>
                </c:pt>
                <c:pt idx="333">
                  <c:v>0.35912893930272144</c:v>
                </c:pt>
                <c:pt idx="334">
                  <c:v>0.35808006154267302</c:v>
                </c:pt>
                <c:pt idx="335">
                  <c:v>0.35703721647552894</c:v>
                </c:pt>
                <c:pt idx="336">
                  <c:v>0.35600035287269693</c:v>
                </c:pt>
                <c:pt idx="337">
                  <c:v>0.35496942007613336</c:v>
                </c:pt>
                <c:pt idx="338">
                  <c:v>0.35394436799054113</c:v>
                </c:pt>
                <c:pt idx="339">
                  <c:v>0.35292514707568678</c:v>
                </c:pt>
                <c:pt idx="340">
                  <c:v>0.3519117083388496</c:v>
                </c:pt>
                <c:pt idx="341">
                  <c:v>0.35090400332738131</c:v>
                </c:pt>
                <c:pt idx="342">
                  <c:v>0.34990198412139306</c:v>
                </c:pt>
                <c:pt idx="343">
                  <c:v>0.34890560332655274</c:v>
                </c:pt>
                <c:pt idx="344">
                  <c:v>0.34791481406700564</c:v>
                </c:pt>
                <c:pt idx="345">
                  <c:v>0.34692956997839675</c:v>
                </c:pt>
                <c:pt idx="346">
                  <c:v>0.34594982520101264</c:v>
                </c:pt>
                <c:pt idx="347">
                  <c:v>0.34497553437302447</c:v>
                </c:pt>
                <c:pt idx="348">
                  <c:v>0.34400665262384705</c:v>
                </c:pt>
                <c:pt idx="349">
                  <c:v>0.34304313556759131</c:v>
                </c:pt>
                <c:pt idx="350">
                  <c:v>0.34208493929662809</c:v>
                </c:pt>
                <c:pt idx="351">
                  <c:v>0.34113202037524654</c:v>
                </c:pt>
                <c:pt idx="352">
                  <c:v>0.34018433583342</c:v>
                </c:pt>
                <c:pt idx="353">
                  <c:v>0.33924184316065847</c:v>
                </c:pt>
                <c:pt idx="354">
                  <c:v>0.3383045002999655</c:v>
                </c:pt>
                <c:pt idx="355">
                  <c:v>0.33737226564188244</c:v>
                </c:pt>
                <c:pt idx="356">
                  <c:v>0.33644509801863248</c:v>
                </c:pt>
                <c:pt idx="357">
                  <c:v>0.33552295669834648</c:v>
                </c:pt>
                <c:pt idx="358">
                  <c:v>0.33460580137938395</c:v>
                </c:pt>
                <c:pt idx="359">
                  <c:v>0.33369359218473899</c:v>
                </c:pt>
                <c:pt idx="360">
                  <c:v>0.3327862896565329</c:v>
                </c:pt>
                <c:pt idx="361">
                  <c:v>0.33188385475059051</c:v>
                </c:pt>
                <c:pt idx="362">
                  <c:v>0.33098624883109945</c:v>
                </c:pt>
                <c:pt idx="363">
                  <c:v>0.33009343366535149</c:v>
                </c:pt>
                <c:pt idx="364">
                  <c:v>0.32920537141856288</c:v>
                </c:pt>
                <c:pt idx="365">
                  <c:v>0.32832202464877397</c:v>
                </c:pt>
                <c:pt idx="366">
                  <c:v>0.32744335630182597</c:v>
                </c:pt>
                <c:pt idx="367">
                  <c:v>0.32656932970641323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47024"/>
        <c:axId val="1916449200"/>
      </c:scatterChart>
      <c:valAx>
        <c:axId val="1916447024"/>
        <c:scaling>
          <c:orientation val="minMax"/>
          <c:max val="7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crossAx val="1916449200"/>
        <c:crosses val="autoZero"/>
        <c:crossBetween val="midCat"/>
      </c:valAx>
      <c:valAx>
        <c:axId val="1916449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1916447024"/>
        <c:crosses val="autoZero"/>
        <c:crossBetween val="midCat"/>
      </c:valAx>
    </c:plotArea>
    <c:plotVisOnly val="1"/>
    <c:dispBlanksAs val="gap"/>
    <c:showDLblsOverMax val="0"/>
  </c:chart>
  <c:spPr>
    <a:noFill/>
  </c:spPr>
  <c:txPr>
    <a:bodyPr/>
    <a:lstStyle/>
    <a:p>
      <a:pPr>
        <a:defRPr sz="1100"/>
      </a:pPr>
      <a:endParaRPr lang="sk-SK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499938272706446E-2"/>
          <c:y val="7.631665764287289E-2"/>
          <c:w val="0.89825011316670489"/>
          <c:h val="0.83210335318567963"/>
        </c:manualLayout>
      </c:layout>
      <c:scatterChart>
        <c:scatterStyle val="smoothMarker"/>
        <c:varyColors val="0"/>
        <c:ser>
          <c:idx val="0"/>
          <c:order val="0"/>
          <c:spPr>
            <a:ln w="50800"/>
          </c:spPr>
          <c:marker>
            <c:symbol val="none"/>
          </c:marker>
          <c:xVal>
            <c:numRef>
              <c:f>Hárok1!$B$2:$B$186</c:f>
              <c:numCache>
                <c:formatCode>General</c:formatCode>
                <c:ptCount val="18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9</c:v>
                </c:pt>
                <c:pt idx="54">
                  <c:v>10</c:v>
                </c:pt>
                <c:pt idx="55">
                  <c:v>11</c:v>
                </c:pt>
                <c:pt idx="56">
                  <c:v>12</c:v>
                </c:pt>
                <c:pt idx="57">
                  <c:v>13</c:v>
                </c:pt>
                <c:pt idx="58">
                  <c:v>14</c:v>
                </c:pt>
                <c:pt idx="59">
                  <c:v>15</c:v>
                </c:pt>
                <c:pt idx="60">
                  <c:v>16</c:v>
                </c:pt>
                <c:pt idx="61">
                  <c:v>17</c:v>
                </c:pt>
                <c:pt idx="62">
                  <c:v>18</c:v>
                </c:pt>
                <c:pt idx="63">
                  <c:v>19</c:v>
                </c:pt>
                <c:pt idx="64">
                  <c:v>20</c:v>
                </c:pt>
                <c:pt idx="65">
                  <c:v>21</c:v>
                </c:pt>
                <c:pt idx="66">
                  <c:v>22</c:v>
                </c:pt>
                <c:pt idx="67">
                  <c:v>23</c:v>
                </c:pt>
                <c:pt idx="68">
                  <c:v>24</c:v>
                </c:pt>
                <c:pt idx="69">
                  <c:v>25</c:v>
                </c:pt>
                <c:pt idx="70">
                  <c:v>26</c:v>
                </c:pt>
                <c:pt idx="71">
                  <c:v>27</c:v>
                </c:pt>
                <c:pt idx="72">
                  <c:v>28</c:v>
                </c:pt>
                <c:pt idx="73">
                  <c:v>29</c:v>
                </c:pt>
                <c:pt idx="74">
                  <c:v>30</c:v>
                </c:pt>
                <c:pt idx="75">
                  <c:v>31</c:v>
                </c:pt>
                <c:pt idx="76">
                  <c:v>32</c:v>
                </c:pt>
                <c:pt idx="77">
                  <c:v>33</c:v>
                </c:pt>
                <c:pt idx="78">
                  <c:v>34</c:v>
                </c:pt>
                <c:pt idx="79">
                  <c:v>35</c:v>
                </c:pt>
                <c:pt idx="80">
                  <c:v>36</c:v>
                </c:pt>
                <c:pt idx="81">
                  <c:v>37</c:v>
                </c:pt>
                <c:pt idx="82">
                  <c:v>38</c:v>
                </c:pt>
                <c:pt idx="83">
                  <c:v>39</c:v>
                </c:pt>
                <c:pt idx="84">
                  <c:v>40</c:v>
                </c:pt>
                <c:pt idx="85">
                  <c:v>41</c:v>
                </c:pt>
                <c:pt idx="86">
                  <c:v>42</c:v>
                </c:pt>
                <c:pt idx="87">
                  <c:v>43</c:v>
                </c:pt>
                <c:pt idx="88">
                  <c:v>44</c:v>
                </c:pt>
                <c:pt idx="89">
                  <c:v>45</c:v>
                </c:pt>
                <c:pt idx="90">
                  <c:v>46</c:v>
                </c:pt>
                <c:pt idx="91">
                  <c:v>47</c:v>
                </c:pt>
                <c:pt idx="92">
                  <c:v>48</c:v>
                </c:pt>
                <c:pt idx="93">
                  <c:v>49</c:v>
                </c:pt>
                <c:pt idx="94">
                  <c:v>50</c:v>
                </c:pt>
                <c:pt idx="95">
                  <c:v>51</c:v>
                </c:pt>
                <c:pt idx="96">
                  <c:v>52</c:v>
                </c:pt>
                <c:pt idx="97">
                  <c:v>53</c:v>
                </c:pt>
                <c:pt idx="98">
                  <c:v>54</c:v>
                </c:pt>
                <c:pt idx="99">
                  <c:v>55</c:v>
                </c:pt>
                <c:pt idx="100">
                  <c:v>56</c:v>
                </c:pt>
                <c:pt idx="101">
                  <c:v>57</c:v>
                </c:pt>
                <c:pt idx="102">
                  <c:v>58</c:v>
                </c:pt>
                <c:pt idx="103">
                  <c:v>59</c:v>
                </c:pt>
                <c:pt idx="104">
                  <c:v>60</c:v>
                </c:pt>
                <c:pt idx="105">
                  <c:v>61</c:v>
                </c:pt>
                <c:pt idx="106">
                  <c:v>62</c:v>
                </c:pt>
                <c:pt idx="107">
                  <c:v>63</c:v>
                </c:pt>
                <c:pt idx="108">
                  <c:v>64</c:v>
                </c:pt>
                <c:pt idx="109">
                  <c:v>65</c:v>
                </c:pt>
                <c:pt idx="110">
                  <c:v>66</c:v>
                </c:pt>
                <c:pt idx="111">
                  <c:v>67</c:v>
                </c:pt>
                <c:pt idx="112">
                  <c:v>68</c:v>
                </c:pt>
                <c:pt idx="113">
                  <c:v>69</c:v>
                </c:pt>
                <c:pt idx="114">
                  <c:v>70</c:v>
                </c:pt>
                <c:pt idx="115">
                  <c:v>71</c:v>
                </c:pt>
                <c:pt idx="116">
                  <c:v>72</c:v>
                </c:pt>
                <c:pt idx="117">
                  <c:v>73</c:v>
                </c:pt>
                <c:pt idx="118">
                  <c:v>74</c:v>
                </c:pt>
                <c:pt idx="119">
                  <c:v>75</c:v>
                </c:pt>
                <c:pt idx="120">
                  <c:v>76</c:v>
                </c:pt>
                <c:pt idx="121">
                  <c:v>77</c:v>
                </c:pt>
                <c:pt idx="122">
                  <c:v>78</c:v>
                </c:pt>
                <c:pt idx="123">
                  <c:v>79</c:v>
                </c:pt>
                <c:pt idx="124">
                  <c:v>80</c:v>
                </c:pt>
                <c:pt idx="125">
                  <c:v>81</c:v>
                </c:pt>
                <c:pt idx="126">
                  <c:v>82</c:v>
                </c:pt>
                <c:pt idx="127">
                  <c:v>83</c:v>
                </c:pt>
                <c:pt idx="128">
                  <c:v>84</c:v>
                </c:pt>
                <c:pt idx="129">
                  <c:v>85</c:v>
                </c:pt>
                <c:pt idx="130">
                  <c:v>86</c:v>
                </c:pt>
                <c:pt idx="131">
                  <c:v>87</c:v>
                </c:pt>
                <c:pt idx="132">
                  <c:v>88</c:v>
                </c:pt>
                <c:pt idx="133">
                  <c:v>89</c:v>
                </c:pt>
                <c:pt idx="134">
                  <c:v>90</c:v>
                </c:pt>
                <c:pt idx="135">
                  <c:v>91</c:v>
                </c:pt>
                <c:pt idx="136">
                  <c:v>92</c:v>
                </c:pt>
                <c:pt idx="137">
                  <c:v>93</c:v>
                </c:pt>
                <c:pt idx="138">
                  <c:v>94</c:v>
                </c:pt>
                <c:pt idx="139">
                  <c:v>95</c:v>
                </c:pt>
                <c:pt idx="140">
                  <c:v>96</c:v>
                </c:pt>
                <c:pt idx="141">
                  <c:v>97</c:v>
                </c:pt>
                <c:pt idx="142">
                  <c:v>98</c:v>
                </c:pt>
                <c:pt idx="143">
                  <c:v>99</c:v>
                </c:pt>
                <c:pt idx="144">
                  <c:v>100</c:v>
                </c:pt>
                <c:pt idx="145">
                  <c:v>101</c:v>
                </c:pt>
                <c:pt idx="146">
                  <c:v>102</c:v>
                </c:pt>
                <c:pt idx="147">
                  <c:v>103</c:v>
                </c:pt>
                <c:pt idx="148">
                  <c:v>104</c:v>
                </c:pt>
                <c:pt idx="149">
                  <c:v>105</c:v>
                </c:pt>
                <c:pt idx="150">
                  <c:v>106</c:v>
                </c:pt>
                <c:pt idx="151">
                  <c:v>107</c:v>
                </c:pt>
                <c:pt idx="152">
                  <c:v>108</c:v>
                </c:pt>
                <c:pt idx="153">
                  <c:v>109</c:v>
                </c:pt>
                <c:pt idx="154">
                  <c:v>110</c:v>
                </c:pt>
                <c:pt idx="155">
                  <c:v>111</c:v>
                </c:pt>
                <c:pt idx="156">
                  <c:v>112</c:v>
                </c:pt>
                <c:pt idx="157">
                  <c:v>113</c:v>
                </c:pt>
                <c:pt idx="158">
                  <c:v>114</c:v>
                </c:pt>
                <c:pt idx="159">
                  <c:v>115</c:v>
                </c:pt>
                <c:pt idx="160">
                  <c:v>116</c:v>
                </c:pt>
                <c:pt idx="161">
                  <c:v>117</c:v>
                </c:pt>
                <c:pt idx="162">
                  <c:v>118</c:v>
                </c:pt>
                <c:pt idx="163">
                  <c:v>119</c:v>
                </c:pt>
                <c:pt idx="164">
                  <c:v>120</c:v>
                </c:pt>
                <c:pt idx="165">
                  <c:v>121</c:v>
                </c:pt>
                <c:pt idx="166">
                  <c:v>122</c:v>
                </c:pt>
                <c:pt idx="167">
                  <c:v>123</c:v>
                </c:pt>
                <c:pt idx="168">
                  <c:v>124</c:v>
                </c:pt>
                <c:pt idx="169">
                  <c:v>125</c:v>
                </c:pt>
                <c:pt idx="170">
                  <c:v>126</c:v>
                </c:pt>
                <c:pt idx="171">
                  <c:v>127</c:v>
                </c:pt>
                <c:pt idx="172">
                  <c:v>128</c:v>
                </c:pt>
                <c:pt idx="173">
                  <c:v>129</c:v>
                </c:pt>
                <c:pt idx="174">
                  <c:v>130</c:v>
                </c:pt>
                <c:pt idx="175">
                  <c:v>131</c:v>
                </c:pt>
                <c:pt idx="176">
                  <c:v>132</c:v>
                </c:pt>
                <c:pt idx="177">
                  <c:v>133</c:v>
                </c:pt>
                <c:pt idx="178">
                  <c:v>134</c:v>
                </c:pt>
                <c:pt idx="179">
                  <c:v>135</c:v>
                </c:pt>
                <c:pt idx="180">
                  <c:v>136</c:v>
                </c:pt>
              </c:numCache>
            </c:numRef>
          </c:xVal>
          <c:yVal>
            <c:numRef>
              <c:f>Hárok1!$C$2:$C$186</c:f>
              <c:numCache>
                <c:formatCode>General</c:formatCode>
                <c:ptCount val="185"/>
                <c:pt idx="0">
                  <c:v>8.4777196317519978E-3</c:v>
                </c:pt>
                <c:pt idx="1">
                  <c:v>1.6955090401705685E-2</c:v>
                </c:pt>
                <c:pt idx="2">
                  <c:v>2.5431763519837204E-2</c:v>
                </c:pt>
                <c:pt idx="3">
                  <c:v>3.390739033963721E-2</c:v>
                </c:pt>
                <c:pt idx="4">
                  <c:v>4.2381622429781954E-2</c:v>
                </c:pt>
                <c:pt idx="5">
                  <c:v>5.0854111645701229E-2</c:v>
                </c:pt>
                <c:pt idx="6">
                  <c:v>5.9324510201008741E-2</c:v>
                </c:pt>
                <c:pt idx="7">
                  <c:v>6.7792470738760824E-2</c:v>
                </c:pt>
                <c:pt idx="8">
                  <c:v>7.6257646402509482E-2</c:v>
                </c:pt>
                <c:pt idx="9">
                  <c:v>8.4719690907115938E-2</c:v>
                </c:pt>
                <c:pt idx="10">
                  <c:v>9.3178258609290993E-2</c:v>
                </c:pt>
                <c:pt idx="11">
                  <c:v>0.10163300457782896</c:v>
                </c:pt>
                <c:pt idx="12">
                  <c:v>0.11008358466350193</c:v>
                </c:pt>
                <c:pt idx="13">
                  <c:v>0.11852965556858133</c:v>
                </c:pt>
                <c:pt idx="14">
                  <c:v>0.12697087491595496</c:v>
                </c:pt>
                <c:pt idx="15">
                  <c:v>0.13540690131780633</c:v>
                </c:pt>
                <c:pt idx="16">
                  <c:v>0.14383739444382532</c:v>
                </c:pt>
                <c:pt idx="17">
                  <c:v>0.15226201508891854</c:v>
                </c:pt>
                <c:pt idx="18">
                  <c:v>0.16068042524038809</c:v>
                </c:pt>
                <c:pt idx="19">
                  <c:v>0.16909228814454869</c:v>
                </c:pt>
                <c:pt idx="20">
                  <c:v>0.17749726837275251</c:v>
                </c:pt>
                <c:pt idx="21">
                  <c:v>0.18589503188679324</c:v>
                </c:pt>
                <c:pt idx="22">
                  <c:v>0.19428524610365869</c:v>
                </c:pt>
                <c:pt idx="23">
                  <c:v>0.2026675799596053</c:v>
                </c:pt>
                <c:pt idx="24">
                  <c:v>0.21104170397352504</c:v>
                </c:pt>
                <c:pt idx="25">
                  <c:v>0.21940729030957848</c:v>
                </c:pt>
                <c:pt idx="26">
                  <c:v>0.22776401283906655</c:v>
                </c:pt>
                <c:pt idx="27">
                  <c:v>0.2361115472015155</c:v>
                </c:pt>
                <c:pt idx="28">
                  <c:v>0.24444957086494923</c:v>
                </c:pt>
                <c:pt idx="29">
                  <c:v>0.25277776318532374</c:v>
                </c:pt>
                <c:pt idx="30">
                  <c:v>0.26109580546510114</c:v>
                </c:pt>
                <c:pt idx="31">
                  <c:v>0.26940338101093769</c:v>
                </c:pt>
                <c:pt idx="32">
                  <c:v>0.27770017519046503</c:v>
                </c:pt>
                <c:pt idx="33">
                  <c:v>0.28598587548814158</c:v>
                </c:pt>
                <c:pt idx="34">
                  <c:v>0.29426017156015261</c:v>
                </c:pt>
                <c:pt idx="35">
                  <c:v>0.30252275528834011</c:v>
                </c:pt>
                <c:pt idx="36">
                  <c:v>0.31077332083314047</c:v>
                </c:pt>
                <c:pt idx="37">
                  <c:v>0.31901156468551284</c:v>
                </c:pt>
                <c:pt idx="38">
                  <c:v>0.32723718571783927</c:v>
                </c:pt>
                <c:pt idx="39">
                  <c:v>0.33544988523377933</c:v>
                </c:pt>
                <c:pt idx="40">
                  <c:v>0.34364936701706228</c:v>
                </c:pt>
                <c:pt idx="41">
                  <c:v>0.35183533737920181</c:v>
                </c:pt>
                <c:pt idx="42">
                  <c:v>0.36000750520611813</c:v>
                </c:pt>
                <c:pt idx="43">
                  <c:v>0.36816558200365274</c:v>
                </c:pt>
                <c:pt idx="44">
                  <c:v>0.37630928194196284</c:v>
                </c:pt>
                <c:pt idx="45">
                  <c:v>0.38443832189878419</c:v>
                </c:pt>
                <c:pt idx="46">
                  <c:v>0.39255242150154823</c:v>
                </c:pt>
                <c:pt idx="47">
                  <c:v>0.40065130316834496</c:v>
                </c:pt>
                <c:pt idx="48">
                  <c:v>0.40873469214772085</c:v>
                </c:pt>
                <c:pt idx="49">
                  <c:v>0.41680231655730177</c:v>
                </c:pt>
                <c:pt idx="50">
                  <c:v>0.49655381794690401</c:v>
                </c:pt>
                <c:pt idx="51">
                  <c:v>0.57445238145594912</c:v>
                </c:pt>
                <c:pt idx="52">
                  <c:v>0.65027818666355508</c:v>
                </c:pt>
                <c:pt idx="53">
                  <c:v>0.72384535641254211</c:v>
                </c:pt>
                <c:pt idx="54">
                  <c:v>0.79500256048020657</c:v>
                </c:pt>
                <c:pt idx="55">
                  <c:v>0.86363257506064606</c:v>
                </c:pt>
                <c:pt idx="56">
                  <c:v>0.92965094879634169</c:v>
                </c:pt>
                <c:pt idx="57">
                  <c:v>0.99300395137116804</c:v>
                </c:pt>
                <c:pt idx="58">
                  <c:v>1.053665989437496</c:v>
                </c:pt>
                <c:pt idx="59">
                  <c:v>1.111636669467889</c:v>
                </c:pt>
                <c:pt idx="60">
                  <c:v>1.1669376714006667</c:v>
                </c:pt>
                <c:pt idx="61">
                  <c:v>1.2196095743115729</c:v>
                </c:pt>
                <c:pt idx="62">
                  <c:v>1.2697087491595496</c:v>
                </c:pt>
                <c:pt idx="63">
                  <c:v>1.3173044067336905</c:v>
                </c:pt>
                <c:pt idx="64">
                  <c:v>1.3624758633823135</c:v>
                </c:pt>
                <c:pt idx="65">
                  <c:v>1.4053100643356531</c:v>
                </c:pt>
                <c:pt idx="66">
                  <c:v>1.4458993852103577</c:v>
                </c:pt>
                <c:pt idx="67">
                  <c:v>1.484339716867922</c:v>
                </c:pt>
                <c:pt idx="68">
                  <c:v>1.5207288270816866</c:v>
                </c:pt>
                <c:pt idx="69">
                  <c:v>1.5551649840996202</c:v>
                </c:pt>
                <c:pt idx="70">
                  <c:v>1.5877458216937779</c:v>
                </c:pt>
                <c:pt idx="71">
                  <c:v>1.6185674221360076</c:v>
                </c:pt>
                <c:pt idx="72">
                  <c:v>1.6477235922179483</c:v>
                </c:pt>
                <c:pt idx="73">
                  <c:v>1.6753053074733597</c:v>
                </c:pt>
                <c:pt idx="74">
                  <c:v>1.701400300759764</c:v>
                </c:pt>
                <c:pt idx="75">
                  <c:v>1.7260927729837543</c:v>
                </c:pt>
                <c:pt idx="76">
                  <c:v>1.749463205749562</c:v>
                </c:pt>
                <c:pt idx="77">
                  <c:v>1.771588257876402</c:v>
                </c:pt>
                <c:pt idx="78">
                  <c:v>1.7925407299235947</c:v>
                </c:pt>
                <c:pt idx="79">
                  <c:v>1.8123895829847874</c:v>
                </c:pt>
                <c:pt idx="80">
                  <c:v>1.8312000000000002</c:v>
                </c:pt>
                <c:pt idx="81">
                  <c:v>1.8490334796497296</c:v>
                </c:pt>
                <c:pt idx="82">
                  <c:v>1.8659479545215008</c:v>
                </c:pt>
                <c:pt idx="83">
                  <c:v>1.8819979266726095</c:v>
                </c:pt>
                <c:pt idx="84">
                  <c:v>1.8972346149591588</c:v>
                </c:pt>
                <c:pt idx="85">
                  <c:v>1.9117061095727015</c:v>
                </c:pt>
                <c:pt idx="86">
                  <c:v>1.9254575301369312</c:v>
                </c:pt>
                <c:pt idx="87">
                  <c:v>1.9385311844846733</c:v>
                </c:pt>
                <c:pt idx="88">
                  <c:v>1.9509667258767958</c:v>
                </c:pt>
                <c:pt idx="89">
                  <c:v>1.9628013069560137</c:v>
                </c:pt>
                <c:pt idx="90">
                  <c:v>1.9740697291651901</c:v>
                </c:pt>
                <c:pt idx="91">
                  <c:v>1.9848045867155899</c:v>
                </c:pt>
                <c:pt idx="92">
                  <c:v>1.9950364044780935</c:v>
                </c:pt>
                <c:pt idx="93">
                  <c:v>2.0047937694006026</c:v>
                </c:pt>
                <c:pt idx="94">
                  <c:v>2.0141034552373136</c:v>
                </c:pt>
                <c:pt idx="95">
                  <c:v>2.0229905405184248</c:v>
                </c:pt>
                <c:pt idx="96">
                  <c:v>2.0314785197991823</c:v>
                </c:pt>
                <c:pt idx="97">
                  <c:v>2.0395894083109143</c:v>
                </c:pt>
                <c:pt idx="98">
                  <c:v>2.0473438401988076</c:v>
                </c:pt>
                <c:pt idx="99">
                  <c:v>2.0547611605758926</c:v>
                </c:pt>
                <c:pt idx="100">
                  <c:v>2.0618595116534011</c:v>
                </c:pt>
                <c:pt idx="101">
                  <c:v>2.0686559132273104</c:v>
                </c:pt>
                <c:pt idx="102">
                  <c:v>2.0751663378117668</c:v>
                </c:pt>
                <c:pt idx="103">
                  <c:v>2.0814057807142028</c:v>
                </c:pt>
                <c:pt idx="104">
                  <c:v>2.0873883253458185</c:v>
                </c:pt>
                <c:pt idx="105">
                  <c:v>2.0931272040560631</c:v>
                </c:pt>
                <c:pt idx="106">
                  <c:v>2.0986348547717402</c:v>
                </c:pt>
                <c:pt idx="107">
                  <c:v>2.1039229737113345</c:v>
                </c:pt>
                <c:pt idx="108">
                  <c:v>2.1090025644336152</c:v>
                </c:pt>
                <c:pt idx="109">
                  <c:v>2.113883983467197</c:v>
                </c:pt>
                <c:pt idx="110">
                  <c:v>2.118576982754794</c:v>
                </c:pt>
                <c:pt idx="111">
                  <c:v>2.123090749132801</c:v>
                </c:pt>
                <c:pt idx="112">
                  <c:v>2.1274339410537628</c:v>
                </c:pt>
                <c:pt idx="113">
                  <c:v>2.1316147227464697</c:v>
                </c:pt>
                <c:pt idx="114">
                  <c:v>2.1356407959959274</c:v>
                </c:pt>
                <c:pt idx="115">
                  <c:v>2.1395194297134386</c:v>
                </c:pt>
                <c:pt idx="116">
                  <c:v>2.1432574874555428</c:v>
                </c:pt>
                <c:pt idx="117">
                  <c:v>2.1468614530396168</c:v>
                </c:pt>
                <c:pt idx="118">
                  <c:v>2.150337454393596</c:v>
                </c:pt>
                <c:pt idx="119">
                  <c:v>2.1536912857675157</c:v>
                </c:pt>
                <c:pt idx="120">
                  <c:v>2.1569284284254149</c:v>
                </c:pt>
                <c:pt idx="121">
                  <c:v>2.1600540699275363</c:v>
                </c:pt>
                <c:pt idx="122">
                  <c:v>2.163073122104751</c:v>
                </c:pt>
                <c:pt idx="123">
                  <c:v>2.1659902378196412</c:v>
                </c:pt>
                <c:pt idx="124">
                  <c:v>2.1688098266016991</c:v>
                </c:pt>
                <c:pt idx="125">
                  <c:v>2.171536069237626</c:v>
                </c:pt>
                <c:pt idx="126">
                  <c:v>2.174172931391706</c:v>
                </c:pt>
                <c:pt idx="127">
                  <c:v>2.1767241763256258</c:v>
                </c:pt>
                <c:pt idx="128">
                  <c:v>2.1791933767819702</c:v>
                </c:pt>
                <c:pt idx="129">
                  <c:v>2.1815839260908167</c:v>
                </c:pt>
                <c:pt idx="130">
                  <c:v>2.1838990485544252</c:v>
                </c:pt>
                <c:pt idx="131">
                  <c:v>2.1861418091609219</c:v>
                </c:pt>
                <c:pt idx="132">
                  <c:v>2.1883151226740996</c:v>
                </c:pt>
                <c:pt idx="133">
                  <c:v>2.190421762142936</c:v>
                </c:pt>
                <c:pt idx="134">
                  <c:v>2.1924643668712158</c:v>
                </c:pt>
                <c:pt idx="135">
                  <c:v>2.1944454498846451</c:v>
                </c:pt>
                <c:pt idx="136">
                  <c:v>2.1963674049300943</c:v>
                </c:pt>
                <c:pt idx="137">
                  <c:v>2.1982325130390459</c:v>
                </c:pt>
                <c:pt idx="138">
                  <c:v>2.2000429486849904</c:v>
                </c:pt>
                <c:pt idx="139">
                  <c:v>2.2018007855623205</c:v>
                </c:pt>
                <c:pt idx="140">
                  <c:v>2.203508002012275</c:v>
                </c:pt>
                <c:pt idx="141">
                  <c:v>2.2051664861196372</c:v>
                </c:pt>
                <c:pt idx="142">
                  <c:v>2.2067780405021669</c:v>
                </c:pt>
                <c:pt idx="143">
                  <c:v>2.2083443868131689</c:v>
                </c:pt>
                <c:pt idx="144">
                  <c:v>2.2098671699761487</c:v>
                </c:pt>
                <c:pt idx="145">
                  <c:v>2.2113479621691314</c:v>
                </c:pt>
                <c:pt idx="146">
                  <c:v>2.2127882665750009</c:v>
                </c:pt>
                <c:pt idx="147">
                  <c:v>2.2141895209130316</c:v>
                </c:pt>
                <c:pt idx="148">
                  <c:v>2.215553100765741</c:v>
                </c:pt>
                <c:pt idx="149">
                  <c:v>2.2168803227141889</c:v>
                </c:pt>
                <c:pt idx="150">
                  <c:v>2.218172447293937</c:v>
                </c:pt>
                <c:pt idx="151">
                  <c:v>2.2194306817830425</c:v>
                </c:pt>
                <c:pt idx="152">
                  <c:v>2.220656182832665</c:v>
                </c:pt>
                <c:pt idx="153">
                  <c:v>2.2218500589501491</c:v>
                </c:pt>
                <c:pt idx="154">
                  <c:v>2.22301337284377</c:v>
                </c:pt>
                <c:pt idx="155">
                  <c:v>2.2241471436376967</c:v>
                </c:pt>
                <c:pt idx="156">
                  <c:v>2.225252348965169</c:v>
                </c:pt>
                <c:pt idx="157">
                  <c:v>2.2263299269473245</c:v>
                </c:pt>
                <c:pt idx="158">
                  <c:v>2.2273807780646315</c:v>
                </c:pt>
                <c:pt idx="159">
                  <c:v>2.228405766927422</c:v>
                </c:pt>
                <c:pt idx="160">
                  <c:v>2.2294057239515683</c:v>
                </c:pt>
                <c:pt idx="161">
                  <c:v>2.230381446944985</c:v>
                </c:pt>
                <c:pt idx="162">
                  <c:v>2.231333702610232</c:v>
                </c:pt>
                <c:pt idx="163">
                  <c:v>2.2322632279681724</c:v>
                </c:pt>
                <c:pt idx="164">
                  <c:v>2.2331707317073173</c:v>
                </c:pt>
                <c:pt idx="165">
                  <c:v>2.2340568954631745</c:v>
                </c:pt>
                <c:pt idx="166">
                  <c:v>2.2349223750316738</c:v>
                </c:pt>
                <c:pt idx="167">
                  <c:v>2.2357678015204421</c:v>
                </c:pt>
                <c:pt idx="168">
                  <c:v>2.2365937824415072</c:v>
                </c:pt>
                <c:pt idx="169">
                  <c:v>2.2374009027487425</c:v>
                </c:pt>
                <c:pt idx="170">
                  <c:v>2.2381897258231902</c:v>
                </c:pt>
                <c:pt idx="171">
                  <c:v>2.2389607944091861</c:v>
                </c:pt>
                <c:pt idx="172">
                  <c:v>2.2397146315040333</c:v>
                </c:pt>
                <c:pt idx="173">
                  <c:v>2.2404517412038163</c:v>
                </c:pt>
                <c:pt idx="174">
                  <c:v>2.2411726095077564</c:v>
                </c:pt>
                <c:pt idx="175">
                  <c:v>2.2418777050834038</c:v>
                </c:pt>
                <c:pt idx="176">
                  <c:v>2.2425674799947926</c:v>
                </c:pt>
                <c:pt idx="177">
                  <c:v>2.2432423703955688</c:v>
                </c:pt>
                <c:pt idx="178">
                  <c:v>2.2439027971889827</c:v>
                </c:pt>
                <c:pt idx="179">
                  <c:v>2.2445491666565167</c:v>
                </c:pt>
                <c:pt idx="180">
                  <c:v>2.2451818710568276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51376"/>
        <c:axId val="1916444304"/>
      </c:scatterChart>
      <c:valAx>
        <c:axId val="191645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1916444304"/>
        <c:crosses val="autoZero"/>
        <c:crossBetween val="midCat"/>
      </c:valAx>
      <c:valAx>
        <c:axId val="1916444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19164513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79880256407282"/>
          <c:y val="3.8439461142494136E-2"/>
          <c:w val="0.84123510455923411"/>
          <c:h val="0.78963840200091728"/>
        </c:manualLayout>
      </c:layout>
      <c:scatterChart>
        <c:scatterStyle val="lineMarker"/>
        <c:varyColors val="0"/>
        <c:ser>
          <c:idx val="1"/>
          <c:order val="1"/>
          <c:tx>
            <c:v>Discrete Model</c:v>
          </c:tx>
          <c:spPr>
            <a:ln w="28575">
              <a:noFill/>
            </a:ln>
          </c:spPr>
          <c:marker>
            <c:symbol val="circle"/>
            <c:size val="11"/>
          </c:marker>
          <c:xVal>
            <c:numRef>
              <c:f>Theory!$B$4:$B$371</c:f>
              <c:numCache>
                <c:formatCode>General</c:formatCode>
                <c:ptCount val="368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1.1000000000000001</c:v>
                </c:pt>
                <c:pt idx="56">
                  <c:v>1.1200000000000001</c:v>
                </c:pt>
                <c:pt idx="57">
                  <c:v>1.1399999999999999</c:v>
                </c:pt>
                <c:pt idx="58">
                  <c:v>1.1599999999999999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2.1800000000000002</c:v>
                </c:pt>
                <c:pt idx="110">
                  <c:v>2.2000000000000002</c:v>
                </c:pt>
                <c:pt idx="111">
                  <c:v>2.2200000000000002</c:v>
                </c:pt>
                <c:pt idx="112">
                  <c:v>2.2400000000000002</c:v>
                </c:pt>
                <c:pt idx="113">
                  <c:v>2.2599999999999998</c:v>
                </c:pt>
                <c:pt idx="114">
                  <c:v>2.2799999999999998</c:v>
                </c:pt>
                <c:pt idx="115">
                  <c:v>2.2999999999999998</c:v>
                </c:pt>
                <c:pt idx="116">
                  <c:v>2.3199999999999998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</c:v>
                </c:pt>
                <c:pt idx="201">
                  <c:v>4.0199999999999996</c:v>
                </c:pt>
                <c:pt idx="202">
                  <c:v>4.04</c:v>
                </c:pt>
                <c:pt idx="203">
                  <c:v>4.0599999999999996</c:v>
                </c:pt>
                <c:pt idx="204">
                  <c:v>4.08</c:v>
                </c:pt>
                <c:pt idx="205">
                  <c:v>4.0999999999999996</c:v>
                </c:pt>
                <c:pt idx="206">
                  <c:v>4.12</c:v>
                </c:pt>
                <c:pt idx="207">
                  <c:v>4.1399999999999997</c:v>
                </c:pt>
                <c:pt idx="208">
                  <c:v>4.16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4.32</c:v>
                </c:pt>
                <c:pt idx="217">
                  <c:v>4.34</c:v>
                </c:pt>
                <c:pt idx="218">
                  <c:v>4.3600000000000003</c:v>
                </c:pt>
                <c:pt idx="219">
                  <c:v>4.38</c:v>
                </c:pt>
                <c:pt idx="220">
                  <c:v>4.4000000000000004</c:v>
                </c:pt>
                <c:pt idx="221">
                  <c:v>4.42</c:v>
                </c:pt>
                <c:pt idx="222">
                  <c:v>4.4400000000000004</c:v>
                </c:pt>
                <c:pt idx="223">
                  <c:v>4.46</c:v>
                </c:pt>
                <c:pt idx="224">
                  <c:v>4.4800000000000004</c:v>
                </c:pt>
                <c:pt idx="225">
                  <c:v>4.5</c:v>
                </c:pt>
                <c:pt idx="226">
                  <c:v>4.5199999999999996</c:v>
                </c:pt>
                <c:pt idx="227">
                  <c:v>4.54</c:v>
                </c:pt>
                <c:pt idx="228">
                  <c:v>4.5599999999999996</c:v>
                </c:pt>
                <c:pt idx="229">
                  <c:v>4.58</c:v>
                </c:pt>
                <c:pt idx="230">
                  <c:v>4.5999999999999996</c:v>
                </c:pt>
                <c:pt idx="231">
                  <c:v>4.62</c:v>
                </c:pt>
                <c:pt idx="232">
                  <c:v>4.6399999999999997</c:v>
                </c:pt>
                <c:pt idx="233">
                  <c:v>4.66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4.82</c:v>
                </c:pt>
                <c:pt idx="242">
                  <c:v>4.84</c:v>
                </c:pt>
                <c:pt idx="243">
                  <c:v>4.8600000000000003</c:v>
                </c:pt>
                <c:pt idx="244">
                  <c:v>4.88</c:v>
                </c:pt>
                <c:pt idx="245">
                  <c:v>4.9000000000000004</c:v>
                </c:pt>
                <c:pt idx="246">
                  <c:v>4.92</c:v>
                </c:pt>
                <c:pt idx="247">
                  <c:v>4.9400000000000004</c:v>
                </c:pt>
                <c:pt idx="248">
                  <c:v>4.96</c:v>
                </c:pt>
                <c:pt idx="249">
                  <c:v>4.9800000000000004</c:v>
                </c:pt>
                <c:pt idx="250">
                  <c:v>5</c:v>
                </c:pt>
                <c:pt idx="251">
                  <c:v>5.0199999999999996</c:v>
                </c:pt>
                <c:pt idx="252">
                  <c:v>5.04</c:v>
                </c:pt>
                <c:pt idx="253">
                  <c:v>5.0599999999999996</c:v>
                </c:pt>
                <c:pt idx="254">
                  <c:v>5.08</c:v>
                </c:pt>
                <c:pt idx="255">
                  <c:v>5.0999999999999996</c:v>
                </c:pt>
                <c:pt idx="256">
                  <c:v>5.12</c:v>
                </c:pt>
                <c:pt idx="257">
                  <c:v>5.14</c:v>
                </c:pt>
                <c:pt idx="258">
                  <c:v>5.16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5.32</c:v>
                </c:pt>
                <c:pt idx="267">
                  <c:v>5.34</c:v>
                </c:pt>
                <c:pt idx="268">
                  <c:v>5.36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5.62</c:v>
                </c:pt>
                <c:pt idx="282">
                  <c:v>5.64</c:v>
                </c:pt>
                <c:pt idx="283">
                  <c:v>5.66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5.82</c:v>
                </c:pt>
                <c:pt idx="292">
                  <c:v>5.84</c:v>
                </c:pt>
                <c:pt idx="293">
                  <c:v>5.86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6.12</c:v>
                </c:pt>
                <c:pt idx="307">
                  <c:v>6.14</c:v>
                </c:pt>
                <c:pt idx="308">
                  <c:v>6.1600000000000099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6.24000000000001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6.3200000000000101</c:v>
                </c:pt>
                <c:pt idx="317">
                  <c:v>6.34</c:v>
                </c:pt>
                <c:pt idx="318">
                  <c:v>6.36</c:v>
                </c:pt>
                <c:pt idx="319">
                  <c:v>6.38</c:v>
                </c:pt>
                <c:pt idx="320">
                  <c:v>6.4000000000000101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6.4800000000000102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6.5600000000000103</c:v>
                </c:pt>
                <c:pt idx="329">
                  <c:v>6.58</c:v>
                </c:pt>
                <c:pt idx="330">
                  <c:v>6.6</c:v>
                </c:pt>
                <c:pt idx="331">
                  <c:v>6.6200000000000099</c:v>
                </c:pt>
                <c:pt idx="332">
                  <c:v>6.6400000000000103</c:v>
                </c:pt>
                <c:pt idx="333">
                  <c:v>6.6600000000000099</c:v>
                </c:pt>
                <c:pt idx="334">
                  <c:v>6.68</c:v>
                </c:pt>
                <c:pt idx="335">
                  <c:v>6.7000000000000099</c:v>
                </c:pt>
                <c:pt idx="336">
                  <c:v>6.7200000000000104</c:v>
                </c:pt>
                <c:pt idx="337">
                  <c:v>6.74000000000001</c:v>
                </c:pt>
                <c:pt idx="338">
                  <c:v>6.76</c:v>
                </c:pt>
                <c:pt idx="339">
                  <c:v>6.78000000000001</c:v>
                </c:pt>
                <c:pt idx="340">
                  <c:v>6.8000000000000096</c:v>
                </c:pt>
                <c:pt idx="341">
                  <c:v>6.8200000000000101</c:v>
                </c:pt>
                <c:pt idx="342">
                  <c:v>6.84</c:v>
                </c:pt>
                <c:pt idx="343">
                  <c:v>6.8600000000000101</c:v>
                </c:pt>
                <c:pt idx="344">
                  <c:v>6.8800000000000097</c:v>
                </c:pt>
                <c:pt idx="345">
                  <c:v>6.9000000000000101</c:v>
                </c:pt>
                <c:pt idx="346">
                  <c:v>6.92</c:v>
                </c:pt>
                <c:pt idx="347">
                  <c:v>6.9400000000000102</c:v>
                </c:pt>
                <c:pt idx="348">
                  <c:v>6.9600000000000097</c:v>
                </c:pt>
                <c:pt idx="349">
                  <c:v>6.9800000000000102</c:v>
                </c:pt>
                <c:pt idx="350">
                  <c:v>7</c:v>
                </c:pt>
                <c:pt idx="351">
                  <c:v>7.0200000000000102</c:v>
                </c:pt>
                <c:pt idx="352">
                  <c:v>7.0400000000000098</c:v>
                </c:pt>
                <c:pt idx="353">
                  <c:v>7.0600000000000103</c:v>
                </c:pt>
                <c:pt idx="354">
                  <c:v>7.08</c:v>
                </c:pt>
                <c:pt idx="355">
                  <c:v>7.1000000000000103</c:v>
                </c:pt>
                <c:pt idx="356">
                  <c:v>7.1200000000000099</c:v>
                </c:pt>
                <c:pt idx="357">
                  <c:v>7.1400000000000103</c:v>
                </c:pt>
                <c:pt idx="358">
                  <c:v>7.1600000000000099</c:v>
                </c:pt>
                <c:pt idx="359">
                  <c:v>7.1800000000000104</c:v>
                </c:pt>
                <c:pt idx="360">
                  <c:v>7.2000000000000099</c:v>
                </c:pt>
                <c:pt idx="361">
                  <c:v>7.2200000000000104</c:v>
                </c:pt>
                <c:pt idx="362">
                  <c:v>7.24000000000001</c:v>
                </c:pt>
                <c:pt idx="363">
                  <c:v>7.2600000000000096</c:v>
                </c:pt>
                <c:pt idx="364">
                  <c:v>7.28000000000001</c:v>
                </c:pt>
                <c:pt idx="365">
                  <c:v>7.3000000000000096</c:v>
                </c:pt>
                <c:pt idx="366">
                  <c:v>7.3200000000000101</c:v>
                </c:pt>
                <c:pt idx="367">
                  <c:v>7.3400000000000096</c:v>
                </c:pt>
              </c:numCache>
            </c:numRef>
          </c:xVal>
          <c:yVal>
            <c:numRef>
              <c:f>Theory!$G$4:$G$371</c:f>
              <c:numCache>
                <c:formatCode>General</c:formatCode>
                <c:ptCount val="368"/>
                <c:pt idx="0">
                  <c:v>2.260907943500559</c:v>
                </c:pt>
                <c:pt idx="10">
                  <c:v>2.2297994064945725</c:v>
                </c:pt>
                <c:pt idx="20">
                  <c:v>2.1272799858033853</c:v>
                </c:pt>
                <c:pt idx="30">
                  <c:v>1.9856582703751962</c:v>
                </c:pt>
                <c:pt idx="40">
                  <c:v>1.8331928738612793</c:v>
                </c:pt>
                <c:pt idx="50">
                  <c:v>1.6688654659560627</c:v>
                </c:pt>
                <c:pt idx="60">
                  <c:v>1.5177148613089579</c:v>
                </c:pt>
                <c:pt idx="70">
                  <c:v>1.3883837270902837</c:v>
                </c:pt>
                <c:pt idx="80">
                  <c:v>1.28</c:v>
                </c:pt>
                <c:pt idx="90">
                  <c:v>1.1711616024620879</c:v>
                </c:pt>
                <c:pt idx="100">
                  <c:v>1.0997641302509915</c:v>
                </c:pt>
                <c:pt idx="110">
                  <c:v>1.0232747793846144</c:v>
                </c:pt>
                <c:pt idx="120">
                  <c:v>0.95146833547971044</c:v>
                </c:pt>
                <c:pt idx="130">
                  <c:v>0.90925080180035922</c:v>
                </c:pt>
                <c:pt idx="140">
                  <c:v>0.85068269625145942</c:v>
                </c:pt>
                <c:pt idx="150">
                  <c:v>0.77835380137124255</c:v>
                </c:pt>
                <c:pt idx="160">
                  <c:v>0.7239482973490311</c:v>
                </c:pt>
                <c:pt idx="170">
                  <c:v>0.69735451467703902</c:v>
                </c:pt>
                <c:pt idx="180">
                  <c:v>0.67247731332804983</c:v>
                </c:pt>
                <c:pt idx="190">
                  <c:v>0.64</c:v>
                </c:pt>
                <c:pt idx="200">
                  <c:v>0.60447583583847697</c:v>
                </c:pt>
                <c:pt idx="210">
                  <c:v>0.56999999999999995</c:v>
                </c:pt>
                <c:pt idx="220">
                  <c:v>0.55193014592048328</c:v>
                </c:pt>
                <c:pt idx="230">
                  <c:v>0.52562487590216878</c:v>
                </c:pt>
                <c:pt idx="240">
                  <c:v>0.5</c:v>
                </c:pt>
                <c:pt idx="250">
                  <c:v>0.4970342427641557</c:v>
                </c:pt>
                <c:pt idx="260">
                  <c:v>0.47842684799061413</c:v>
                </c:pt>
                <c:pt idx="270">
                  <c:v>0.45832940029476449</c:v>
                </c:pt>
                <c:pt idx="280">
                  <c:v>0.45672150596730415</c:v>
                </c:pt>
                <c:pt idx="290">
                  <c:v>0.43093828908440801</c:v>
                </c:pt>
                <c:pt idx="300">
                  <c:v>0.41</c:v>
                </c:pt>
                <c:pt idx="310">
                  <c:v>0.3890527027697821</c:v>
                </c:pt>
                <c:pt idx="320">
                  <c:v>0.39215068659915187</c:v>
                </c:pt>
                <c:pt idx="330">
                  <c:v>0.37569012671377339</c:v>
                </c:pt>
                <c:pt idx="340">
                  <c:v>0.36</c:v>
                </c:pt>
                <c:pt idx="350">
                  <c:v>0.36189560729834785</c:v>
                </c:pt>
                <c:pt idx="360">
                  <c:v>0.33600000000000002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0.34700835491286058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8625216"/>
        <c:axId val="1708620320"/>
      </c:scatterChart>
      <c:scatterChart>
        <c:scatterStyle val="smoothMarker"/>
        <c:varyColors val="0"/>
        <c:ser>
          <c:idx val="0"/>
          <c:order val="0"/>
          <c:tx>
            <c:v>Analytical Theory</c:v>
          </c:tx>
          <c:spPr>
            <a:ln w="53975"/>
          </c:spPr>
          <c:marker>
            <c:symbol val="none"/>
          </c:marker>
          <c:xVal>
            <c:numRef>
              <c:f>Theory!$B$4:$B$371</c:f>
              <c:numCache>
                <c:formatCode>General</c:formatCode>
                <c:ptCount val="368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1.1000000000000001</c:v>
                </c:pt>
                <c:pt idx="56">
                  <c:v>1.1200000000000001</c:v>
                </c:pt>
                <c:pt idx="57">
                  <c:v>1.1399999999999999</c:v>
                </c:pt>
                <c:pt idx="58">
                  <c:v>1.1599999999999999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2.1800000000000002</c:v>
                </c:pt>
                <c:pt idx="110">
                  <c:v>2.2000000000000002</c:v>
                </c:pt>
                <c:pt idx="111">
                  <c:v>2.2200000000000002</c:v>
                </c:pt>
                <c:pt idx="112">
                  <c:v>2.2400000000000002</c:v>
                </c:pt>
                <c:pt idx="113">
                  <c:v>2.2599999999999998</c:v>
                </c:pt>
                <c:pt idx="114">
                  <c:v>2.2799999999999998</c:v>
                </c:pt>
                <c:pt idx="115">
                  <c:v>2.2999999999999998</c:v>
                </c:pt>
                <c:pt idx="116">
                  <c:v>2.3199999999999998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</c:v>
                </c:pt>
                <c:pt idx="201">
                  <c:v>4.0199999999999996</c:v>
                </c:pt>
                <c:pt idx="202">
                  <c:v>4.04</c:v>
                </c:pt>
                <c:pt idx="203">
                  <c:v>4.0599999999999996</c:v>
                </c:pt>
                <c:pt idx="204">
                  <c:v>4.08</c:v>
                </c:pt>
                <c:pt idx="205">
                  <c:v>4.0999999999999996</c:v>
                </c:pt>
                <c:pt idx="206">
                  <c:v>4.12</c:v>
                </c:pt>
                <c:pt idx="207">
                  <c:v>4.1399999999999997</c:v>
                </c:pt>
                <c:pt idx="208">
                  <c:v>4.16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4.32</c:v>
                </c:pt>
                <c:pt idx="217">
                  <c:v>4.34</c:v>
                </c:pt>
                <c:pt idx="218">
                  <c:v>4.3600000000000003</c:v>
                </c:pt>
                <c:pt idx="219">
                  <c:v>4.38</c:v>
                </c:pt>
                <c:pt idx="220">
                  <c:v>4.4000000000000004</c:v>
                </c:pt>
                <c:pt idx="221">
                  <c:v>4.42</c:v>
                </c:pt>
                <c:pt idx="222">
                  <c:v>4.4400000000000004</c:v>
                </c:pt>
                <c:pt idx="223">
                  <c:v>4.46</c:v>
                </c:pt>
                <c:pt idx="224">
                  <c:v>4.4800000000000004</c:v>
                </c:pt>
                <c:pt idx="225">
                  <c:v>4.5</c:v>
                </c:pt>
                <c:pt idx="226">
                  <c:v>4.5199999999999996</c:v>
                </c:pt>
                <c:pt idx="227">
                  <c:v>4.54</c:v>
                </c:pt>
                <c:pt idx="228">
                  <c:v>4.5599999999999996</c:v>
                </c:pt>
                <c:pt idx="229">
                  <c:v>4.58</c:v>
                </c:pt>
                <c:pt idx="230">
                  <c:v>4.5999999999999996</c:v>
                </c:pt>
                <c:pt idx="231">
                  <c:v>4.62</c:v>
                </c:pt>
                <c:pt idx="232">
                  <c:v>4.6399999999999997</c:v>
                </c:pt>
                <c:pt idx="233">
                  <c:v>4.66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4.82</c:v>
                </c:pt>
                <c:pt idx="242">
                  <c:v>4.84</c:v>
                </c:pt>
                <c:pt idx="243">
                  <c:v>4.8600000000000003</c:v>
                </c:pt>
                <c:pt idx="244">
                  <c:v>4.88</c:v>
                </c:pt>
                <c:pt idx="245">
                  <c:v>4.9000000000000004</c:v>
                </c:pt>
                <c:pt idx="246">
                  <c:v>4.92</c:v>
                </c:pt>
                <c:pt idx="247">
                  <c:v>4.9400000000000004</c:v>
                </c:pt>
                <c:pt idx="248">
                  <c:v>4.96</c:v>
                </c:pt>
                <c:pt idx="249">
                  <c:v>4.9800000000000004</c:v>
                </c:pt>
                <c:pt idx="250">
                  <c:v>5</c:v>
                </c:pt>
                <c:pt idx="251">
                  <c:v>5.0199999999999996</c:v>
                </c:pt>
                <c:pt idx="252">
                  <c:v>5.04</c:v>
                </c:pt>
                <c:pt idx="253">
                  <c:v>5.0599999999999996</c:v>
                </c:pt>
                <c:pt idx="254">
                  <c:v>5.08</c:v>
                </c:pt>
                <c:pt idx="255">
                  <c:v>5.0999999999999996</c:v>
                </c:pt>
                <c:pt idx="256">
                  <c:v>5.12</c:v>
                </c:pt>
                <c:pt idx="257">
                  <c:v>5.14</c:v>
                </c:pt>
                <c:pt idx="258">
                  <c:v>5.16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5.32</c:v>
                </c:pt>
                <c:pt idx="267">
                  <c:v>5.34</c:v>
                </c:pt>
                <c:pt idx="268">
                  <c:v>5.36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5.62</c:v>
                </c:pt>
                <c:pt idx="282">
                  <c:v>5.64</c:v>
                </c:pt>
                <c:pt idx="283">
                  <c:v>5.66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5.82</c:v>
                </c:pt>
                <c:pt idx="292">
                  <c:v>5.84</c:v>
                </c:pt>
                <c:pt idx="293">
                  <c:v>5.86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6.12</c:v>
                </c:pt>
                <c:pt idx="307">
                  <c:v>6.14</c:v>
                </c:pt>
                <c:pt idx="308">
                  <c:v>6.1600000000000099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6.24000000000001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6.3200000000000101</c:v>
                </c:pt>
                <c:pt idx="317">
                  <c:v>6.34</c:v>
                </c:pt>
                <c:pt idx="318">
                  <c:v>6.36</c:v>
                </c:pt>
                <c:pt idx="319">
                  <c:v>6.38</c:v>
                </c:pt>
                <c:pt idx="320">
                  <c:v>6.4000000000000101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6.4800000000000102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6.5600000000000103</c:v>
                </c:pt>
                <c:pt idx="329">
                  <c:v>6.58</c:v>
                </c:pt>
                <c:pt idx="330">
                  <c:v>6.6</c:v>
                </c:pt>
                <c:pt idx="331">
                  <c:v>6.6200000000000099</c:v>
                </c:pt>
                <c:pt idx="332">
                  <c:v>6.6400000000000103</c:v>
                </c:pt>
                <c:pt idx="333">
                  <c:v>6.6600000000000099</c:v>
                </c:pt>
                <c:pt idx="334">
                  <c:v>6.68</c:v>
                </c:pt>
                <c:pt idx="335">
                  <c:v>6.7000000000000099</c:v>
                </c:pt>
                <c:pt idx="336">
                  <c:v>6.7200000000000104</c:v>
                </c:pt>
                <c:pt idx="337">
                  <c:v>6.74000000000001</c:v>
                </c:pt>
                <c:pt idx="338">
                  <c:v>6.76</c:v>
                </c:pt>
                <c:pt idx="339">
                  <c:v>6.78000000000001</c:v>
                </c:pt>
                <c:pt idx="340">
                  <c:v>6.8000000000000096</c:v>
                </c:pt>
                <c:pt idx="341">
                  <c:v>6.8200000000000101</c:v>
                </c:pt>
                <c:pt idx="342">
                  <c:v>6.84</c:v>
                </c:pt>
                <c:pt idx="343">
                  <c:v>6.8600000000000101</c:v>
                </c:pt>
                <c:pt idx="344">
                  <c:v>6.8800000000000097</c:v>
                </c:pt>
                <c:pt idx="345">
                  <c:v>6.9000000000000101</c:v>
                </c:pt>
                <c:pt idx="346">
                  <c:v>6.92</c:v>
                </c:pt>
                <c:pt idx="347">
                  <c:v>6.9400000000000102</c:v>
                </c:pt>
                <c:pt idx="348">
                  <c:v>6.9600000000000097</c:v>
                </c:pt>
                <c:pt idx="349">
                  <c:v>6.9800000000000102</c:v>
                </c:pt>
                <c:pt idx="350">
                  <c:v>7</c:v>
                </c:pt>
                <c:pt idx="351">
                  <c:v>7.0200000000000102</c:v>
                </c:pt>
                <c:pt idx="352">
                  <c:v>7.0400000000000098</c:v>
                </c:pt>
                <c:pt idx="353">
                  <c:v>7.0600000000000103</c:v>
                </c:pt>
                <c:pt idx="354">
                  <c:v>7.08</c:v>
                </c:pt>
                <c:pt idx="355">
                  <c:v>7.1000000000000103</c:v>
                </c:pt>
                <c:pt idx="356">
                  <c:v>7.1200000000000099</c:v>
                </c:pt>
                <c:pt idx="357">
                  <c:v>7.1400000000000103</c:v>
                </c:pt>
                <c:pt idx="358">
                  <c:v>7.1600000000000099</c:v>
                </c:pt>
                <c:pt idx="359">
                  <c:v>7.1800000000000104</c:v>
                </c:pt>
                <c:pt idx="360">
                  <c:v>7.2000000000000099</c:v>
                </c:pt>
                <c:pt idx="361">
                  <c:v>7.2200000000000104</c:v>
                </c:pt>
                <c:pt idx="362">
                  <c:v>7.24000000000001</c:v>
                </c:pt>
                <c:pt idx="363">
                  <c:v>7.2600000000000096</c:v>
                </c:pt>
                <c:pt idx="364">
                  <c:v>7.28000000000001</c:v>
                </c:pt>
                <c:pt idx="365">
                  <c:v>7.3000000000000096</c:v>
                </c:pt>
                <c:pt idx="366">
                  <c:v>7.3200000000000101</c:v>
                </c:pt>
                <c:pt idx="367">
                  <c:v>7.3400000000000096</c:v>
                </c:pt>
              </c:numCache>
            </c:numRef>
          </c:xVal>
          <c:yVal>
            <c:numRef>
              <c:f>Theory!$C$4:$C$371</c:f>
              <c:numCache>
                <c:formatCode>General</c:formatCode>
                <c:ptCount val="368"/>
                <c:pt idx="0">
                  <c:v>2.2886999999999995</c:v>
                </c:pt>
                <c:pt idx="1">
                  <c:v>2.2882913006368635</c:v>
                </c:pt>
                <c:pt idx="2">
                  <c:v>2.2870665149835294</c:v>
                </c:pt>
                <c:pt idx="3">
                  <c:v>2.2850295686605646</c:v>
                </c:pt>
                <c:pt idx="4">
                  <c:v>2.2821869656135827</c:v>
                </c:pt>
                <c:pt idx="5">
                  <c:v>2.278547730686721</c:v>
                </c:pt>
                <c:pt idx="6">
                  <c:v>2.2741233306176767</c:v>
                </c:pt>
                <c:pt idx="7">
                  <c:v>2.2689275747988931</c:v>
                </c:pt>
                <c:pt idx="8">
                  <c:v>2.262976497467958</c:v>
                </c:pt>
                <c:pt idx="9">
                  <c:v>2.2562882232632591</c:v>
                </c:pt>
                <c:pt idx="10">
                  <c:v>2.2488828183023233</c:v>
                </c:pt>
                <c:pt idx="11">
                  <c:v>2.2407821291058978</c:v>
                </c:pt>
                <c:pt idx="12">
                  <c:v>2.2320096117986759</c:v>
                </c:pt>
                <c:pt idx="13">
                  <c:v>2.2225901540676181</c:v>
                </c:pt>
                <c:pt idx="14">
                  <c:v>2.2125498923530809</c:v>
                </c:pt>
                <c:pt idx="15">
                  <c:v>2.2019160266900282</c:v>
                </c:pt>
                <c:pt idx="16">
                  <c:v>2.1907166355116443</c:v>
                </c:pt>
                <c:pt idx="17">
                  <c:v>2.1789804925819083</c:v>
                </c:pt>
                <c:pt idx="18">
                  <c:v>2.1667368880441469</c:v>
                </c:pt>
                <c:pt idx="19">
                  <c:v>2.1540154553667286</c:v>
                </c:pt>
                <c:pt idx="20">
                  <c:v>2.1408460057424885</c:v>
                </c:pt>
                <c:pt idx="21">
                  <c:v>2.1272583712625321</c:v>
                </c:pt>
                <c:pt idx="22">
                  <c:v>2.1132822579447783</c:v>
                </c:pt>
                <c:pt idx="23">
                  <c:v>2.0989471094592118</c:v>
                </c:pt>
                <c:pt idx="24">
                  <c:v>2.0842819821609289</c:v>
                </c:pt>
                <c:pt idx="25">
                  <c:v>2.0693154318232669</c:v>
                </c:pt>
                <c:pt idx="26">
                  <c:v>2.0540754122603695</c:v>
                </c:pt>
                <c:pt idx="27">
                  <c:v>2.0385891858442169</c:v>
                </c:pt>
                <c:pt idx="28">
                  <c:v>2.0228832457573933</c:v>
                </c:pt>
                <c:pt idx="29">
                  <c:v>2.006983249680665</c:v>
                </c:pt>
                <c:pt idx="30">
                  <c:v>1.9909139644942615</c:v>
                </c:pt>
                <c:pt idx="31">
                  <c:v>1.9746992214731518</c:v>
                </c:pt>
                <c:pt idx="32">
                  <c:v>1.9583618813789172</c:v>
                </c:pt>
                <c:pt idx="33">
                  <c:v>1.9419238087926627</c:v>
                </c:pt>
                <c:pt idx="34">
                  <c:v>1.9254058549933524</c:v>
                </c:pt>
                <c:pt idx="35">
                  <c:v>1.9088278486621681</c:v>
                </c:pt>
                <c:pt idx="36">
                  <c:v>1.8922085936841178</c:v>
                </c:pt>
                <c:pt idx="37">
                  <c:v>1.8755658733212421</c:v>
                </c:pt>
                <c:pt idx="38">
                  <c:v>1.8589164600454746</c:v>
                </c:pt>
                <c:pt idx="39">
                  <c:v>1.8422761303415944</c:v>
                </c:pt>
                <c:pt idx="40">
                  <c:v>1.8256596838201522</c:v>
                </c:pt>
                <c:pt idx="41">
                  <c:v>1.8090809660150204</c:v>
                </c:pt>
                <c:pt idx="42">
                  <c:v>1.7925528942789339</c:v>
                </c:pt>
                <c:pt idx="43">
                  <c:v>1.7760874862317539</c:v>
                </c:pt>
                <c:pt idx="44">
                  <c:v>1.759695890259044</c:v>
                </c:pt>
                <c:pt idx="45">
                  <c:v>1.7433884176019721</c:v>
                </c:pt>
                <c:pt idx="46">
                  <c:v>1.7271745756227113</c:v>
                </c:pt>
                <c:pt idx="47">
                  <c:v>1.711063101871761</c:v>
                </c:pt>
                <c:pt idx="48">
                  <c:v>1.6950619986244038</c:v>
                </c:pt>
                <c:pt idx="49">
                  <c:v>1.679178567592482</c:v>
                </c:pt>
                <c:pt idx="50">
                  <c:v>1.6634194445544668</c:v>
                </c:pt>
                <c:pt idx="51">
                  <c:v>1.6477906336812671</c:v>
                </c:pt>
                <c:pt idx="52">
                  <c:v>1.6322975413671827</c:v>
                </c:pt>
                <c:pt idx="53">
                  <c:v>1.6169450094048596</c:v>
                </c:pt>
                <c:pt idx="54">
                  <c:v>1.601737347369995</c:v>
                </c:pt>
                <c:pt idx="55">
                  <c:v>1.5866783641059317</c:v>
                </c:pt>
                <c:pt idx="56">
                  <c:v>1.5717713982202657</c:v>
                </c:pt>
                <c:pt idx="57">
                  <c:v>1.5570193475252221</c:v>
                </c:pt>
                <c:pt idx="58">
                  <c:v>1.5424246973710145</c:v>
                </c:pt>
                <c:pt idx="59">
                  <c:v>1.5279895478367784</c:v>
                </c:pt>
                <c:pt idx="60">
                  <c:v>1.5137156397571265</c:v>
                </c:pt>
                <c:pt idx="61">
                  <c:v>1.4996043795740601</c:v>
                </c:pt>
                <c:pt idx="62">
                  <c:v>1.4856568630140268</c:v>
                </c:pt>
                <c:pt idx="63">
                  <c:v>1.4718738975984837</c:v>
                </c:pt>
                <c:pt idx="64">
                  <c:v>1.4582560240035629</c:v>
                </c:pt>
                <c:pt idx="65">
                  <c:v>1.4448035362904526</c:v>
                </c:pt>
                <c:pt idx="66">
                  <c:v>1.4315165010330684</c:v>
                </c:pt>
                <c:pt idx="67">
                  <c:v>1.4183947753735588</c:v>
                </c:pt>
                <c:pt idx="68">
                  <c:v>1.4054380240393445</c:v>
                </c:pt>
                <c:pt idx="69">
                  <c:v>1.3926457353577801</c:v>
                </c:pt>
                <c:pt idx="70">
                  <c:v>1.3800172363062768</c:v>
                </c:pt>
                <c:pt idx="71">
                  <c:v>1.3675517066369032</c:v>
                </c:pt>
                <c:pt idx="72">
                  <c:v>1.3552481921151902</c:v>
                </c:pt>
                <c:pt idx="73">
                  <c:v>1.3431056169131366</c:v>
                </c:pt>
                <c:pt idx="74">
                  <c:v>1.3311227951963565</c:v>
                </c:pt>
                <c:pt idx="75">
                  <c:v>1.3192984419449363</c:v>
                </c:pt>
                <c:pt idx="76">
                  <c:v>1.3076311830469713</c:v>
                </c:pt>
                <c:pt idx="77">
                  <c:v>1.2961195647029347</c:v>
                </c:pt>
                <c:pt idx="78">
                  <c:v>1.2847620621780662</c:v>
                </c:pt>
                <c:pt idx="79">
                  <c:v>1.2735570879388696</c:v>
                </c:pt>
                <c:pt idx="80">
                  <c:v>1.2625029992086074</c:v>
                </c:pt>
                <c:pt idx="81">
                  <c:v>1.2515981049754175</c:v>
                </c:pt>
                <c:pt idx="82">
                  <c:v>1.2408406724853498</c:v>
                </c:pt>
                <c:pt idx="83">
                  <c:v>1.2302289332512792</c:v>
                </c:pt>
                <c:pt idx="84">
                  <c:v>1.2197610886072736</c:v>
                </c:pt>
                <c:pt idx="85">
                  <c:v>1.209435314836631</c:v>
                </c:pt>
                <c:pt idx="86">
                  <c:v>1.1992497679004424</c:v>
                </c:pt>
                <c:pt idx="87">
                  <c:v>1.1892025877921866</c:v>
                </c:pt>
                <c:pt idx="88">
                  <c:v>1.1792919025425577</c:v>
                </c:pt>
                <c:pt idx="89">
                  <c:v>1.1695158318974299</c:v>
                </c:pt>
                <c:pt idx="90">
                  <c:v>1.1598724906906288</c:v>
                </c:pt>
                <c:pt idx="91">
                  <c:v>1.1503599919319609</c:v>
                </c:pt>
                <c:pt idx="92">
                  <c:v>1.1409764496298014</c:v>
                </c:pt>
                <c:pt idx="93">
                  <c:v>1.1317199813664067</c:v>
                </c:pt>
                <c:pt idx="94">
                  <c:v>1.1225887106430632</c:v>
                </c:pt>
                <c:pt idx="95">
                  <c:v>1.1135807690111463</c:v>
                </c:pt>
                <c:pt idx="96">
                  <c:v>1.1046942980041941</c:v>
                </c:pt>
                <c:pt idx="97">
                  <c:v>1.0959274508851613</c:v>
                </c:pt>
                <c:pt idx="98">
                  <c:v>1.0872783942221482</c:v>
                </c:pt>
                <c:pt idx="99">
                  <c:v>1.0787453093050421</c:v>
                </c:pt>
                <c:pt idx="100">
                  <c:v>1.0703263934147333</c:v>
                </c:pt>
                <c:pt idx="101">
                  <c:v>1.0620198609558027</c:v>
                </c:pt>
                <c:pt idx="102">
                  <c:v>1.0538239444628719</c:v>
                </c:pt>
                <c:pt idx="103">
                  <c:v>1.0457368954901423</c:v>
                </c:pt>
                <c:pt idx="104">
                  <c:v>1.0377569853930102</c:v>
                </c:pt>
                <c:pt idx="105">
                  <c:v>1.0298825060100578</c:v>
                </c:pt>
                <c:pt idx="106">
                  <c:v>1.0221117702531559</c:v>
                </c:pt>
                <c:pt idx="107">
                  <c:v>1.0144431126128934</c:v>
                </c:pt>
                <c:pt idx="108">
                  <c:v>1.0068748895860544</c:v>
                </c:pt>
                <c:pt idx="109">
                  <c:v>0.99940548003139673</c:v>
                </c:pt>
                <c:pt idx="110">
                  <c:v>0.99203328545956215</c:v>
                </c:pt>
                <c:pt idx="111">
                  <c:v>0.9847567302625303</c:v>
                </c:pt>
                <c:pt idx="112">
                  <c:v>0.97757426188765739</c:v>
                </c:pt>
                <c:pt idx="113">
                  <c:v>0.97048435096098018</c:v>
                </c:pt>
                <c:pt idx="114">
                  <c:v>0.96348549136413264</c:v>
                </c:pt>
                <c:pt idx="115">
                  <c:v>0.95657620026891765</c:v>
                </c:pt>
                <c:pt idx="116">
                  <c:v>0.94975501813327334</c:v>
                </c:pt>
                <c:pt idx="117">
                  <c:v>0.94302050866211606</c:v>
                </c:pt>
                <c:pt idx="118">
                  <c:v>0.93637125873627836</c:v>
                </c:pt>
                <c:pt idx="119">
                  <c:v>0.9298058783125307</c:v>
                </c:pt>
                <c:pt idx="120">
                  <c:v>0.92332300029744818</c:v>
                </c:pt>
                <c:pt idx="121">
                  <c:v>0.91692128039768706</c:v>
                </c:pt>
                <c:pt idx="122">
                  <c:v>0.91059939694903358</c:v>
                </c:pt>
                <c:pt idx="123">
                  <c:v>0.90435605072642211</c:v>
                </c:pt>
                <c:pt idx="124">
                  <c:v>0.89818996473693946</c:v>
                </c:pt>
                <c:pt idx="125">
                  <c:v>0.89209988399768914</c:v>
                </c:pt>
                <c:pt idx="126">
                  <c:v>0.88608457530023799</c:v>
                </c:pt>
                <c:pt idx="127">
                  <c:v>0.88014282696323975</c:v>
                </c:pt>
                <c:pt idx="128">
                  <c:v>0.87427344857469769</c:v>
                </c:pt>
                <c:pt idx="129">
                  <c:v>0.86847527072522279</c:v>
                </c:pt>
                <c:pt idx="130">
                  <c:v>0.86274714473352621</c:v>
                </c:pt>
                <c:pt idx="131">
                  <c:v>0.85708794236529295</c:v>
                </c:pt>
                <c:pt idx="132">
                  <c:v>0.85149655554648529</c:v>
                </c:pt>
                <c:pt idx="133">
                  <c:v>0.84597189607204204</c:v>
                </c:pt>
                <c:pt idx="134">
                  <c:v>0.84051289531085716</c:v>
                </c:pt>
                <c:pt idx="135">
                  <c:v>0.83511850390784836</c:v>
                </c:pt>
                <c:pt idx="136">
                  <c:v>0.82978769148385734</c:v>
                </c:pt>
                <c:pt idx="137">
                  <c:v>0.82451944633405838</c:v>
                </c:pt>
                <c:pt idx="138">
                  <c:v>0.81931277512549494</c:v>
                </c:pt>
                <c:pt idx="139">
                  <c:v>0.81416670259430668</c:v>
                </c:pt>
                <c:pt idx="140">
                  <c:v>0.80908027124316029</c:v>
                </c:pt>
                <c:pt idx="141">
                  <c:v>0.80405254103934976</c:v>
                </c:pt>
                <c:pt idx="142">
                  <c:v>0.79908258911398711</c:v>
                </c:pt>
                <c:pt idx="143">
                  <c:v>0.79416950946266762</c:v>
                </c:pt>
                <c:pt idx="144">
                  <c:v>0.78931241264795138</c:v>
                </c:pt>
                <c:pt idx="145">
                  <c:v>0.78451042550397487</c:v>
                </c:pt>
                <c:pt idx="146">
                  <c:v>0.77976269084346694</c:v>
                </c:pt>
                <c:pt idx="147">
                  <c:v>0.775068367167421</c:v>
                </c:pt>
                <c:pt idx="148">
                  <c:v>0.77042662837764442</c:v>
                </c:pt>
                <c:pt idx="149">
                  <c:v>0.76583666349238189</c:v>
                </c:pt>
                <c:pt idx="150">
                  <c:v>0.76129767636518608</c:v>
                </c:pt>
                <c:pt idx="151">
                  <c:v>0.75680888540718894</c:v>
                </c:pt>
                <c:pt idx="152">
                  <c:v>0.75236952331290663</c:v>
                </c:pt>
                <c:pt idx="153">
                  <c:v>0.7479788367896919</c:v>
                </c:pt>
                <c:pt idx="154">
                  <c:v>0.74363608629093392</c:v>
                </c:pt>
                <c:pt idx="155">
                  <c:v>0.73934054575308694</c:v>
                </c:pt>
                <c:pt idx="156">
                  <c:v>0.73509150233659948</c:v>
                </c:pt>
                <c:pt idx="157">
                  <c:v>0.73088825617079767</c:v>
                </c:pt>
                <c:pt idx="158">
                  <c:v>0.72673012010277027</c:v>
                </c:pt>
                <c:pt idx="159">
                  <c:v>0.72261641945028743</c:v>
                </c:pt>
                <c:pt idx="160">
                  <c:v>0.71854649175877816</c:v>
                </c:pt>
                <c:pt idx="161">
                  <c:v>0.71451968656238174</c:v>
                </c:pt>
                <c:pt idx="162">
                  <c:v>0.71053536514908133</c:v>
                </c:pt>
                <c:pt idx="163">
                  <c:v>0.70659290032991706</c:v>
                </c:pt>
                <c:pt idx="164">
                  <c:v>0.70269167621227369</c:v>
                </c:pt>
                <c:pt idx="165">
                  <c:v>0.69883108797722993</c:v>
                </c:pt>
                <c:pt idx="166">
                  <c:v>0.695010541660949</c:v>
                </c:pt>
                <c:pt idx="167">
                  <c:v>0.69122945394008817</c:v>
                </c:pt>
                <c:pt idx="168">
                  <c:v>0.68748725192119942</c:v>
                </c:pt>
                <c:pt idx="169">
                  <c:v>0.68378337293408809</c:v>
                </c:pt>
                <c:pt idx="170">
                  <c:v>0.6801172643290947</c:v>
                </c:pt>
                <c:pt idx="171">
                  <c:v>0.67648838327825978</c:v>
                </c:pt>
                <c:pt idx="172">
                  <c:v>0.67289619658033273</c:v>
                </c:pt>
                <c:pt idx="173">
                  <c:v>0.66934018046957633</c:v>
                </c:pt>
                <c:pt idx="174">
                  <c:v>0.66581982042832333</c:v>
                </c:pt>
                <c:pt idx="175">
                  <c:v>0.66233461100323687</c:v>
                </c:pt>
                <c:pt idx="176">
                  <c:v>0.65888405562522168</c:v>
                </c:pt>
                <c:pt idx="177">
                  <c:v>0.65546766643293797</c:v>
                </c:pt>
                <c:pt idx="178">
                  <c:v>0.6520849640998625</c:v>
                </c:pt>
                <c:pt idx="179">
                  <c:v>0.64873547766484552</c:v>
                </c:pt>
                <c:pt idx="180">
                  <c:v>0.64541874436610558</c:v>
                </c:pt>
                <c:pt idx="181">
                  <c:v>0.64213430947861161</c:v>
                </c:pt>
                <c:pt idx="182">
                  <c:v>0.63888172615479089</c:v>
                </c:pt>
                <c:pt idx="183">
                  <c:v>0.63566055526851195</c:v>
                </c:pt>
                <c:pt idx="184">
                  <c:v>0.6324703652622824</c:v>
                </c:pt>
                <c:pt idx="185">
                  <c:v>0.62931073199760679</c:v>
                </c:pt>
                <c:pt idx="186">
                  <c:v>0.62618123860844777</c:v>
                </c:pt>
                <c:pt idx="187">
                  <c:v>0.62308147535773384</c:v>
                </c:pt>
                <c:pt idx="188">
                  <c:v>0.6200110394968571</c:v>
                </c:pt>
                <c:pt idx="189">
                  <c:v>0.6169695351281056</c:v>
                </c:pt>
                <c:pt idx="190">
                  <c:v>0.61395657306997486</c:v>
                </c:pt>
                <c:pt idx="191">
                  <c:v>0.61097177072530207</c:v>
                </c:pt>
                <c:pt idx="192">
                  <c:v>0.60801475195216848</c:v>
                </c:pt>
                <c:pt idx="193">
                  <c:v>0.60508514693751703</c:v>
                </c:pt>
                <c:pt idx="194">
                  <c:v>0.60218259207342839</c:v>
                </c:pt>
                <c:pt idx="195">
                  <c:v>0.59930672983600619</c:v>
                </c:pt>
                <c:pt idx="196">
                  <c:v>0.59645720866681429</c:v>
                </c:pt>
                <c:pt idx="197">
                  <c:v>0.5936336828568185</c:v>
                </c:pt>
                <c:pt idx="198">
                  <c:v>0.59083581243277783</c:v>
                </c:pt>
                <c:pt idx="199">
                  <c:v>0.58806326304603751</c:v>
                </c:pt>
                <c:pt idx="200">
                  <c:v>0.58531570586367143</c:v>
                </c:pt>
                <c:pt idx="201">
                  <c:v>0.58259281746192726</c:v>
                </c:pt>
                <c:pt idx="202">
                  <c:v>0.57989427972192364</c:v>
                </c:pt>
                <c:pt idx="203">
                  <c:v>0.57721977972755512</c:v>
                </c:pt>
                <c:pt idx="204">
                  <c:v>0.57456900966555235</c:v>
                </c:pt>
                <c:pt idx="205">
                  <c:v>0.57194166672765956</c:v>
                </c:pt>
                <c:pt idx="206">
                  <c:v>0.56933745301487526</c:v>
                </c:pt>
                <c:pt idx="207">
                  <c:v>0.56675607544372009</c:v>
                </c:pt>
                <c:pt idx="208">
                  <c:v>0.56419724565448115</c:v>
                </c:pt>
                <c:pt idx="209">
                  <c:v>0.56166067992139523</c:v>
                </c:pt>
                <c:pt idx="210">
                  <c:v>0.55914609906472568</c:v>
                </c:pt>
                <c:pt idx="211">
                  <c:v>0.55665322836469378</c:v>
                </c:pt>
                <c:pt idx="212">
                  <c:v>0.55418179747722185</c:v>
                </c:pt>
                <c:pt idx="213">
                  <c:v>0.55173154035145178</c:v>
                </c:pt>
                <c:pt idx="214">
                  <c:v>0.54930219514899614</c:v>
                </c:pt>
                <c:pt idx="215">
                  <c:v>0.54689350416488813</c:v>
                </c:pt>
                <c:pt idx="216">
                  <c:v>0.54450521375018868</c:v>
                </c:pt>
                <c:pt idx="217">
                  <c:v>0.54213707423621793</c:v>
                </c:pt>
                <c:pt idx="218">
                  <c:v>0.53978883986037207</c:v>
                </c:pt>
                <c:pt idx="219">
                  <c:v>0.53746026869349428</c:v>
                </c:pt>
                <c:pt idx="220">
                  <c:v>0.53515112256876096</c:v>
                </c:pt>
                <c:pt idx="221">
                  <c:v>0.53286116701205333</c:v>
                </c:pt>
                <c:pt idx="222">
                  <c:v>0.5305901711737796</c:v>
                </c:pt>
                <c:pt idx="223">
                  <c:v>0.52833790776211675</c:v>
                </c:pt>
                <c:pt idx="224">
                  <c:v>0.52610415297763868</c:v>
                </c:pt>
                <c:pt idx="225">
                  <c:v>0.52388868644930209</c:v>
                </c:pt>
                <c:pt idx="226">
                  <c:v>0.52169129117175783</c:v>
                </c:pt>
                <c:pt idx="227">
                  <c:v>0.51951175344396094</c:v>
                </c:pt>
                <c:pt idx="228">
                  <c:v>0.51734986280904716</c:v>
                </c:pt>
                <c:pt idx="229">
                  <c:v>0.51520541199545056</c:v>
                </c:pt>
                <c:pt idx="230">
                  <c:v>0.51307819685923362</c:v>
                </c:pt>
                <c:pt idx="231">
                  <c:v>0.51096801632760225</c:v>
                </c:pt>
                <c:pt idx="232">
                  <c:v>0.50887467234358119</c:v>
                </c:pt>
                <c:pt idx="233">
                  <c:v>0.50679796981182201</c:v>
                </c:pt>
                <c:pt idx="234">
                  <c:v>0.50473771654551935</c:v>
                </c:pt>
                <c:pt idx="235">
                  <c:v>0.50269372321441119</c:v>
                </c:pt>
                <c:pt idx="236">
                  <c:v>0.50066580329383992</c:v>
                </c:pt>
                <c:pt idx="237">
                  <c:v>0.49865377301484692</c:v>
                </c:pt>
                <c:pt idx="238">
                  <c:v>0.49665745131528316</c:v>
                </c:pt>
                <c:pt idx="239">
                  <c:v>0.49467665979190856</c:v>
                </c:pt>
                <c:pt idx="240">
                  <c:v>0.49271122265346201</c:v>
                </c:pt>
                <c:pt idx="241">
                  <c:v>0.49076096667467656</c:v>
                </c:pt>
                <c:pt idx="242">
                  <c:v>0.48882572115122364</c:v>
                </c:pt>
                <c:pt idx="243">
                  <c:v>0.48690531785556096</c:v>
                </c:pt>
                <c:pt idx="244">
                  <c:v>0.48499959099366868</c:v>
                </c:pt>
                <c:pt idx="245">
                  <c:v>0.48310837716264993</c:v>
                </c:pt>
                <c:pt idx="246">
                  <c:v>0.48123151530918074</c:v>
                </c:pt>
                <c:pt idx="247">
                  <c:v>0.47936884668878715</c:v>
                </c:pt>
                <c:pt idx="248">
                  <c:v>0.47752021482593443</c:v>
                </c:pt>
                <c:pt idx="249">
                  <c:v>0.47568546547490786</c:v>
                </c:pt>
                <c:pt idx="250">
                  <c:v>0.47386444658146987</c:v>
                </c:pt>
                <c:pt idx="251">
                  <c:v>0.47205700824527513</c:v>
                </c:pt>
                <c:pt idx="252">
                  <c:v>0.4702630026830274</c:v>
                </c:pt>
                <c:pt idx="253">
                  <c:v>0.46848228419236349</c:v>
                </c:pt>
                <c:pt idx="254">
                  <c:v>0.4667147091164443</c:v>
                </c:pt>
                <c:pt idx="255">
                  <c:v>0.46496013580924389</c:v>
                </c:pt>
                <c:pt idx="256">
                  <c:v>0.46321842460151474</c:v>
                </c:pt>
                <c:pt idx="257">
                  <c:v>0.46148943776741913</c:v>
                </c:pt>
                <c:pt idx="258">
                  <c:v>0.45977303949181064</c:v>
                </c:pt>
                <c:pt idx="259">
                  <c:v>0.4580690958381517</c:v>
                </c:pt>
                <c:pt idx="260">
                  <c:v>0.45637747471705242</c:v>
                </c:pt>
                <c:pt idx="261">
                  <c:v>0.45469804585542067</c:v>
                </c:pt>
                <c:pt idx="262">
                  <c:v>0.45303068076620506</c:v>
                </c:pt>
                <c:pt idx="263">
                  <c:v>0.4513752527187237</c:v>
                </c:pt>
                <c:pt idx="264">
                  <c:v>0.44973163670956084</c:v>
                </c:pt>
                <c:pt idx="265">
                  <c:v>0.44809970943402438</c:v>
                </c:pt>
                <c:pt idx="266">
                  <c:v>0.44647934925814708</c:v>
                </c:pt>
                <c:pt idx="267">
                  <c:v>0.44487043619122446</c:v>
                </c:pt>
                <c:pt idx="268">
                  <c:v>0.44327285185887433</c:v>
                </c:pt>
                <c:pt idx="269">
                  <c:v>0.44168647947660994</c:v>
                </c:pt>
                <c:pt idx="270">
                  <c:v>0.44011120382391239</c:v>
                </c:pt>
                <c:pt idx="271">
                  <c:v>0.43854691121879558</c:v>
                </c:pt>
                <c:pt idx="272">
                  <c:v>0.43699348949284977</c:v>
                </c:pt>
                <c:pt idx="273">
                  <c:v>0.43545082796675622</c:v>
                </c:pt>
                <c:pt idx="274">
                  <c:v>0.43391881742626082</c:v>
                </c:pt>
                <c:pt idx="275">
                  <c:v>0.43239735009859903</c:v>
                </c:pt>
                <c:pt idx="276">
                  <c:v>0.43088631962936136</c:v>
                </c:pt>
                <c:pt idx="277">
                  <c:v>0.42938562105979045</c:v>
                </c:pt>
                <c:pt idx="278">
                  <c:v>0.42789515080450075</c:v>
                </c:pt>
                <c:pt idx="279">
                  <c:v>0.42641480662961223</c:v>
                </c:pt>
                <c:pt idx="280">
                  <c:v>0.42494448763128895</c:v>
                </c:pt>
                <c:pt idx="281">
                  <c:v>0.42348409421467398</c:v>
                </c:pt>
                <c:pt idx="282">
                  <c:v>0.42203352807321398</c:v>
                </c:pt>
                <c:pt idx="283">
                  <c:v>0.42059269216836265</c:v>
                </c:pt>
                <c:pt idx="284">
                  <c:v>0.41916149070965764</c:v>
                </c:pt>
                <c:pt idx="285">
                  <c:v>0.417739829135162</c:v>
                </c:pt>
                <c:pt idx="286">
                  <c:v>0.41632761409226304</c:v>
                </c:pt>
                <c:pt idx="287">
                  <c:v>0.41492475341882074</c:v>
                </c:pt>
                <c:pt idx="288">
                  <c:v>0.41353115612465913</c:v>
                </c:pt>
                <c:pt idx="289">
                  <c:v>0.41214673237339361</c:v>
                </c:pt>
                <c:pt idx="290">
                  <c:v>0.41077139346458669</c:v>
                </c:pt>
                <c:pt idx="291">
                  <c:v>0.40940505181622577</c:v>
                </c:pt>
                <c:pt idx="292">
                  <c:v>0.40804762094751734</c:v>
                </c:pt>
                <c:pt idx="293">
                  <c:v>0.40669901546198856</c:v>
                </c:pt>
                <c:pt idx="294">
                  <c:v>0.4053591510308942</c:v>
                </c:pt>
                <c:pt idx="295">
                  <c:v>0.40402794437691764</c:v>
                </c:pt>
                <c:pt idx="296">
                  <c:v>0.40270531325816461</c:v>
                </c:pt>
                <c:pt idx="297">
                  <c:v>0.40139117645244021</c:v>
                </c:pt>
                <c:pt idx="298">
                  <c:v>0.40008545374180693</c:v>
                </c:pt>
                <c:pt idx="299">
                  <c:v>0.39878806589741406</c:v>
                </c:pt>
                <c:pt idx="300">
                  <c:v>0.39749893466459651</c:v>
                </c:pt>
                <c:pt idx="301">
                  <c:v>0.39621798274823611</c:v>
                </c:pt>
                <c:pt idx="302">
                  <c:v>0.39494513379837964</c:v>
                </c:pt>
                <c:pt idx="303">
                  <c:v>0.39368031239611012</c:v>
                </c:pt>
                <c:pt idx="304">
                  <c:v>0.39242344403966445</c:v>
                </c:pt>
                <c:pt idx="305">
                  <c:v>0.39117445513079407</c:v>
                </c:pt>
                <c:pt idx="306">
                  <c:v>0.38993327296136288</c:v>
                </c:pt>
                <c:pt idx="307">
                  <c:v>0.38869982570017791</c:v>
                </c:pt>
                <c:pt idx="308">
                  <c:v>0.38747404238004818</c:v>
                </c:pt>
                <c:pt idx="309">
                  <c:v>0.38625585288507036</c:v>
                </c:pt>
                <c:pt idx="310">
                  <c:v>0.38504518793812503</c:v>
                </c:pt>
                <c:pt idx="311">
                  <c:v>0.38384197908860018</c:v>
                </c:pt>
                <c:pt idx="312">
                  <c:v>0.38264615870031571</c:v>
                </c:pt>
                <c:pt idx="313">
                  <c:v>0.38145765993966235</c:v>
                </c:pt>
                <c:pt idx="314">
                  <c:v>0.3802764167639332</c:v>
                </c:pt>
                <c:pt idx="315">
                  <c:v>0.37910236390986651</c:v>
                </c:pt>
                <c:pt idx="316">
                  <c:v>0.37793543688237341</c:v>
                </c:pt>
                <c:pt idx="317">
                  <c:v>0.37677557194346439</c:v>
                </c:pt>
                <c:pt idx="318">
                  <c:v>0.37562270610135351</c:v>
                </c:pt>
                <c:pt idx="319">
                  <c:v>0.3744767770997588</c:v>
                </c:pt>
                <c:pt idx="320">
                  <c:v>0.37333772340737237</c:v>
                </c:pt>
                <c:pt idx="321">
                  <c:v>0.37220548420751609</c:v>
                </c:pt>
                <c:pt idx="322">
                  <c:v>0.37107999938796027</c:v>
                </c:pt>
                <c:pt idx="323">
                  <c:v>0.36996120953092465</c:v>
                </c:pt>
                <c:pt idx="324">
                  <c:v>0.36884905590323674</c:v>
                </c:pt>
                <c:pt idx="325">
                  <c:v>0.36774348044666127</c:v>
                </c:pt>
                <c:pt idx="326">
                  <c:v>0.36664442576838085</c:v>
                </c:pt>
                <c:pt idx="327">
                  <c:v>0.3655518351316458</c:v>
                </c:pt>
                <c:pt idx="328">
                  <c:v>0.36446565244656931</c:v>
                </c:pt>
                <c:pt idx="329">
                  <c:v>0.36338582226108179</c:v>
                </c:pt>
                <c:pt idx="330">
                  <c:v>0.36231228975202384</c:v>
                </c:pt>
                <c:pt idx="331">
                  <c:v>0.36124500071639759</c:v>
                </c:pt>
                <c:pt idx="332">
                  <c:v>0.36018390156275432</c:v>
                </c:pt>
                <c:pt idx="333">
                  <c:v>0.35912893930272144</c:v>
                </c:pt>
                <c:pt idx="334">
                  <c:v>0.35808006154267302</c:v>
                </c:pt>
                <c:pt idx="335">
                  <c:v>0.35703721647552894</c:v>
                </c:pt>
                <c:pt idx="336">
                  <c:v>0.35600035287269693</c:v>
                </c:pt>
                <c:pt idx="337">
                  <c:v>0.35496942007613336</c:v>
                </c:pt>
                <c:pt idx="338">
                  <c:v>0.35394436799054113</c:v>
                </c:pt>
                <c:pt idx="339">
                  <c:v>0.35292514707568678</c:v>
                </c:pt>
                <c:pt idx="340">
                  <c:v>0.3519117083388496</c:v>
                </c:pt>
                <c:pt idx="341">
                  <c:v>0.35090400332738131</c:v>
                </c:pt>
                <c:pt idx="342">
                  <c:v>0.34990198412139306</c:v>
                </c:pt>
                <c:pt idx="343">
                  <c:v>0.34890560332655274</c:v>
                </c:pt>
                <c:pt idx="344">
                  <c:v>0.34791481406700564</c:v>
                </c:pt>
                <c:pt idx="345">
                  <c:v>0.34692956997839675</c:v>
                </c:pt>
                <c:pt idx="346">
                  <c:v>0.34594982520101264</c:v>
                </c:pt>
                <c:pt idx="347">
                  <c:v>0.34497553437302447</c:v>
                </c:pt>
                <c:pt idx="348">
                  <c:v>0.34400665262384705</c:v>
                </c:pt>
                <c:pt idx="349">
                  <c:v>0.34304313556759131</c:v>
                </c:pt>
                <c:pt idx="350">
                  <c:v>0.34208493929662809</c:v>
                </c:pt>
                <c:pt idx="351">
                  <c:v>0.34113202037524654</c:v>
                </c:pt>
                <c:pt idx="352">
                  <c:v>0.34018433583342</c:v>
                </c:pt>
                <c:pt idx="353">
                  <c:v>0.33924184316065847</c:v>
                </c:pt>
                <c:pt idx="354">
                  <c:v>0.3383045002999655</c:v>
                </c:pt>
                <c:pt idx="355">
                  <c:v>0.33737226564188244</c:v>
                </c:pt>
                <c:pt idx="356">
                  <c:v>0.33644509801863248</c:v>
                </c:pt>
                <c:pt idx="357">
                  <c:v>0.33552295669834648</c:v>
                </c:pt>
                <c:pt idx="358">
                  <c:v>0.33460580137938395</c:v>
                </c:pt>
                <c:pt idx="359">
                  <c:v>0.33369359218473899</c:v>
                </c:pt>
                <c:pt idx="360">
                  <c:v>0.3327862896565329</c:v>
                </c:pt>
                <c:pt idx="361">
                  <c:v>0.33188385475059051</c:v>
                </c:pt>
                <c:pt idx="362">
                  <c:v>0.33098624883109945</c:v>
                </c:pt>
                <c:pt idx="363">
                  <c:v>0.33009343366535149</c:v>
                </c:pt>
                <c:pt idx="364">
                  <c:v>0.32920537141856288</c:v>
                </c:pt>
                <c:pt idx="365">
                  <c:v>0.32832202464877397</c:v>
                </c:pt>
                <c:pt idx="366">
                  <c:v>0.32744335630182597</c:v>
                </c:pt>
                <c:pt idx="367">
                  <c:v>0.32656932970641323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8625216"/>
        <c:axId val="1708620320"/>
      </c:scatterChart>
      <c:valAx>
        <c:axId val="1708625216"/>
        <c:scaling>
          <c:orientation val="minMax"/>
          <c:max val="7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Wavelength</a:t>
                </a:r>
                <a:r>
                  <a:rPr lang="en-US" sz="2000" baseline="0"/>
                  <a:t> [m]</a:t>
                </a:r>
                <a:endParaRPr lang="sk-SK" sz="2000"/>
              </a:p>
            </c:rich>
          </c:tx>
          <c:layout>
            <c:manualLayout>
              <c:xMode val="edge"/>
              <c:yMode val="edge"/>
              <c:x val="0.37081571195142432"/>
              <c:y val="0.9236566307447320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sk-SK"/>
          </a:p>
        </c:txPr>
        <c:crossAx val="1708620320"/>
        <c:crosses val="autoZero"/>
        <c:crossBetween val="midCat"/>
      </c:valAx>
      <c:valAx>
        <c:axId val="1708620320"/>
        <c:scaling>
          <c:orientation val="minMax"/>
          <c:max val="3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Group velocity [ms</a:t>
                </a:r>
                <a:r>
                  <a:rPr lang="en-US" sz="2000" baseline="30000"/>
                  <a:t>-1</a:t>
                </a:r>
                <a:r>
                  <a:rPr lang="en-US" sz="2000"/>
                  <a:t>]</a:t>
                </a:r>
                <a:endParaRPr lang="sk-SK" sz="2000"/>
              </a:p>
            </c:rich>
          </c:tx>
          <c:layout>
            <c:manualLayout>
              <c:xMode val="edge"/>
              <c:yMode val="edge"/>
              <c:x val="1.2598042409114722E-2"/>
              <c:y val="0.2553899347440927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sk-SK"/>
          </a:p>
        </c:txPr>
        <c:crossAx val="17086252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617108751777012"/>
          <c:y val="0.30807403166029984"/>
          <c:w val="0.19012128746226217"/>
          <c:h val="0.11477570868194133"/>
        </c:manualLayout>
      </c:layout>
      <c:overlay val="0"/>
      <c:txPr>
        <a:bodyPr/>
        <a:lstStyle/>
        <a:p>
          <a:pPr>
            <a:defRPr sz="1400" b="0" i="0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042800882772106E-2"/>
          <c:y val="3.1514660764188594E-2"/>
          <c:w val="0.74395838334548503"/>
          <c:h val="0.82702420528773157"/>
        </c:manualLayout>
      </c:layout>
      <c:scatterChart>
        <c:scatterStyle val="smoothMarker"/>
        <c:varyColors val="0"/>
        <c:ser>
          <c:idx val="1"/>
          <c:order val="1"/>
          <c:tx>
            <c:v>Simulation with friction</c:v>
          </c:tx>
          <c:spPr>
            <a:ln w="63500"/>
          </c:spPr>
          <c:marker>
            <c:symbol val="none"/>
          </c:marker>
          <c:xVal>
            <c:numRef>
              <c:f>Analyza!$N$3:$N$38</c:f>
              <c:numCache>
                <c:formatCode>General</c:formatCode>
                <c:ptCount val="36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</c:numCache>
            </c:numRef>
          </c:xVal>
          <c:yVal>
            <c:numRef>
              <c:f>Analyza!$O$3:$O$38</c:f>
              <c:numCache>
                <c:formatCode>General</c:formatCode>
                <c:ptCount val="36"/>
                <c:pt idx="1">
                  <c:v>0.35</c:v>
                </c:pt>
                <c:pt idx="2">
                  <c:v>0.65</c:v>
                </c:pt>
                <c:pt idx="3">
                  <c:v>0.85</c:v>
                </c:pt>
                <c:pt idx="4">
                  <c:v>1</c:v>
                </c:pt>
                <c:pt idx="5">
                  <c:v>1.0900000000000001</c:v>
                </c:pt>
                <c:pt idx="6">
                  <c:v>1.19</c:v>
                </c:pt>
                <c:pt idx="7">
                  <c:v>1.26</c:v>
                </c:pt>
                <c:pt idx="8">
                  <c:v>1.34</c:v>
                </c:pt>
                <c:pt idx="9">
                  <c:v>1.42</c:v>
                </c:pt>
                <c:pt idx="10">
                  <c:v>1.48</c:v>
                </c:pt>
                <c:pt idx="11">
                  <c:v>1.5</c:v>
                </c:pt>
                <c:pt idx="12">
                  <c:v>1.52</c:v>
                </c:pt>
                <c:pt idx="13">
                  <c:v>1.5462</c:v>
                </c:pt>
                <c:pt idx="14">
                  <c:v>1.5495000000000001</c:v>
                </c:pt>
                <c:pt idx="15">
                  <c:v>1.5528</c:v>
                </c:pt>
                <c:pt idx="16">
                  <c:v>1.5561</c:v>
                </c:pt>
                <c:pt idx="17">
                  <c:v>1.5593999999999999</c:v>
                </c:pt>
                <c:pt idx="18">
                  <c:v>1.5627</c:v>
                </c:pt>
                <c:pt idx="19">
                  <c:v>1.5660000000000001</c:v>
                </c:pt>
                <c:pt idx="20">
                  <c:v>1.5692999999999999</c:v>
                </c:pt>
                <c:pt idx="21">
                  <c:v>1.5726</c:v>
                </c:pt>
                <c:pt idx="22">
                  <c:v>1.5759000000000001</c:v>
                </c:pt>
                <c:pt idx="23">
                  <c:v>1.5791999999999999</c:v>
                </c:pt>
                <c:pt idx="24">
                  <c:v>1.5825</c:v>
                </c:pt>
                <c:pt idx="25">
                  <c:v>1.5858000000000001</c:v>
                </c:pt>
                <c:pt idx="26">
                  <c:v>1.5891</c:v>
                </c:pt>
                <c:pt idx="27">
                  <c:v>1.5924</c:v>
                </c:pt>
                <c:pt idx="28">
                  <c:v>1.5956999999999999</c:v>
                </c:pt>
                <c:pt idx="29">
                  <c:v>1.599</c:v>
                </c:pt>
                <c:pt idx="30">
                  <c:v>1.6023000000000001</c:v>
                </c:pt>
                <c:pt idx="31">
                  <c:v>1.6</c:v>
                </c:pt>
                <c:pt idx="32">
                  <c:v>1.6</c:v>
                </c:pt>
                <c:pt idx="33">
                  <c:v>1.6</c:v>
                </c:pt>
                <c:pt idx="34">
                  <c:v>1.6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8623040"/>
        <c:axId val="1708624128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 w="28575">
              <a:noFill/>
            </a:ln>
          </c:spPr>
          <c:marker>
            <c:symbol val="circle"/>
            <c:size val="10"/>
          </c:marker>
          <c:errBars>
            <c:errDir val="y"/>
            <c:errBarType val="both"/>
            <c:errValType val="cust"/>
            <c:noEndCap val="0"/>
            <c:plus>
              <c:numRef>
                <c:f>Analyza!$K$3:$K$38</c:f>
                <c:numCache>
                  <c:formatCode>General</c:formatCode>
                  <c:ptCount val="36"/>
                  <c:pt idx="1">
                    <c:v>3.1333333333333269E-2</c:v>
                  </c:pt>
                  <c:pt idx="2">
                    <c:v>0.10071428571428576</c:v>
                  </c:pt>
                  <c:pt idx="3">
                    <c:v>0.47</c:v>
                  </c:pt>
                  <c:pt idx="4">
                    <c:v>0.47</c:v>
                  </c:pt>
                  <c:pt idx="5">
                    <c:v>0.88000000000000012</c:v>
                  </c:pt>
                  <c:pt idx="6">
                    <c:v>0.35249999999999981</c:v>
                  </c:pt>
                  <c:pt idx="7">
                    <c:v>0.35249999999999981</c:v>
                  </c:pt>
                  <c:pt idx="8">
                    <c:v>0.28199999999999981</c:v>
                  </c:pt>
                  <c:pt idx="9">
                    <c:v>0.35249999999999981</c:v>
                  </c:pt>
                  <c:pt idx="10">
                    <c:v>0.70500000000000029</c:v>
                  </c:pt>
                  <c:pt idx="11">
                    <c:v>0.47</c:v>
                  </c:pt>
                  <c:pt idx="12">
                    <c:v>0.70500000000000029</c:v>
                  </c:pt>
                  <c:pt idx="13">
                    <c:v>0.39000000000000012</c:v>
                  </c:pt>
                  <c:pt idx="14">
                    <c:v>0.88000000000000012</c:v>
                  </c:pt>
                  <c:pt idx="15">
                    <c:v>0.41000000000000014</c:v>
                  </c:pt>
                  <c:pt idx="16">
                    <c:v>0.47</c:v>
                  </c:pt>
                  <c:pt idx="17">
                    <c:v>0.52750000000000008</c:v>
                  </c:pt>
                  <c:pt idx="18">
                    <c:v>0.70500000000000029</c:v>
                  </c:pt>
                  <c:pt idx="19">
                    <c:v>0.88000000000000012</c:v>
                  </c:pt>
                  <c:pt idx="20">
                    <c:v>0.70500000000000029</c:v>
                  </c:pt>
                  <c:pt idx="21">
                    <c:v>0.52750000000000008</c:v>
                  </c:pt>
                  <c:pt idx="22">
                    <c:v>0.70500000000000029</c:v>
                  </c:pt>
                  <c:pt idx="23">
                    <c:v>0.52750000000000008</c:v>
                  </c:pt>
                  <c:pt idx="24">
                    <c:v>0.70500000000000029</c:v>
                  </c:pt>
                  <c:pt idx="25">
                    <c:v>0.17499999999999982</c:v>
                  </c:pt>
                  <c:pt idx="26">
                    <c:v>0.70500000000000029</c:v>
                  </c:pt>
                  <c:pt idx="27">
                    <c:v>0.52750000000000008</c:v>
                  </c:pt>
                  <c:pt idx="28">
                    <c:v>0.70500000000000029</c:v>
                  </c:pt>
                  <c:pt idx="29">
                    <c:v>0.17499999999999982</c:v>
                  </c:pt>
                  <c:pt idx="30">
                    <c:v>0.17499999999999982</c:v>
                  </c:pt>
                  <c:pt idx="31">
                    <c:v>0.17499999999999982</c:v>
                  </c:pt>
                  <c:pt idx="32">
                    <c:v>0.17499999999999982</c:v>
                  </c:pt>
                  <c:pt idx="33">
                    <c:v>0.17499999999999982</c:v>
                  </c:pt>
                  <c:pt idx="34">
                    <c:v>0.17499999999999982</c:v>
                  </c:pt>
                </c:numCache>
              </c:numRef>
            </c:plus>
            <c:minus>
              <c:numRef>
                <c:f>Analyza!$L$3:$L$38</c:f>
                <c:numCache>
                  <c:formatCode>General</c:formatCode>
                  <c:ptCount val="36"/>
                  <c:pt idx="1">
                    <c:v>2.5636363636363624E-2</c:v>
                  </c:pt>
                  <c:pt idx="2">
                    <c:v>7.5535714285714151E-2</c:v>
                  </c:pt>
                  <c:pt idx="3">
                    <c:v>0.23499999999999999</c:v>
                  </c:pt>
                  <c:pt idx="4">
                    <c:v>0.23499999999999999</c:v>
                  </c:pt>
                  <c:pt idx="5">
                    <c:v>0.47</c:v>
                  </c:pt>
                  <c:pt idx="6">
                    <c:v>0.21150000000000013</c:v>
                  </c:pt>
                  <c:pt idx="7">
                    <c:v>0.21150000000000013</c:v>
                  </c:pt>
                  <c:pt idx="8">
                    <c:v>0.18800000000000017</c:v>
                  </c:pt>
                  <c:pt idx="9">
                    <c:v>0.21150000000000013</c:v>
                  </c:pt>
                  <c:pt idx="10">
                    <c:v>0.35249999999999981</c:v>
                  </c:pt>
                  <c:pt idx="11">
                    <c:v>0.28199999999999981</c:v>
                  </c:pt>
                  <c:pt idx="12">
                    <c:v>0.35249999999999981</c:v>
                  </c:pt>
                  <c:pt idx="13">
                    <c:v>0.56399999999999995</c:v>
                  </c:pt>
                  <c:pt idx="14">
                    <c:v>0.47</c:v>
                  </c:pt>
                  <c:pt idx="15">
                    <c:v>0.47</c:v>
                  </c:pt>
                  <c:pt idx="16">
                    <c:v>0.28199999999999981</c:v>
                  </c:pt>
                  <c:pt idx="17">
                    <c:v>0.35250000000000004</c:v>
                  </c:pt>
                  <c:pt idx="18">
                    <c:v>0.35249999999999981</c:v>
                  </c:pt>
                  <c:pt idx="19">
                    <c:v>0.47</c:v>
                  </c:pt>
                  <c:pt idx="20">
                    <c:v>0.35249999999999981</c:v>
                  </c:pt>
                  <c:pt idx="21">
                    <c:v>0.35250000000000004</c:v>
                  </c:pt>
                  <c:pt idx="22">
                    <c:v>0.35249999999999981</c:v>
                  </c:pt>
                  <c:pt idx="23">
                    <c:v>0.35250000000000004</c:v>
                  </c:pt>
                  <c:pt idx="24">
                    <c:v>0.35249999999999981</c:v>
                  </c:pt>
                  <c:pt idx="25">
                    <c:v>0.70500000000000029</c:v>
                  </c:pt>
                  <c:pt idx="26">
                    <c:v>0.35249999999999981</c:v>
                  </c:pt>
                  <c:pt idx="27">
                    <c:v>0.35250000000000004</c:v>
                  </c:pt>
                  <c:pt idx="28">
                    <c:v>0.35249999999999981</c:v>
                  </c:pt>
                  <c:pt idx="29">
                    <c:v>0.70500000000000029</c:v>
                  </c:pt>
                  <c:pt idx="30">
                    <c:v>0.70500000000000029</c:v>
                  </c:pt>
                  <c:pt idx="31">
                    <c:v>0.70500000000000029</c:v>
                  </c:pt>
                  <c:pt idx="32">
                    <c:v>0.70500000000000029</c:v>
                  </c:pt>
                  <c:pt idx="33">
                    <c:v>0.70500000000000029</c:v>
                  </c:pt>
                  <c:pt idx="34">
                    <c:v>0.70500000000000029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Analyza!$C$3:$C$39</c:f>
              <c:numCache>
                <c:formatCode>General</c:formatCode>
                <c:ptCount val="37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  <c:pt idx="35">
                  <c:v>360</c:v>
                </c:pt>
              </c:numCache>
            </c:numRef>
          </c:xVal>
          <c:yVal>
            <c:numRef>
              <c:f>Analyza!$H$3:$H$39</c:f>
              <c:numCache>
                <c:formatCode>General</c:formatCode>
                <c:ptCount val="37"/>
                <c:pt idx="0">
                  <c:v>0</c:v>
                </c:pt>
                <c:pt idx="1">
                  <c:v>0.28200000000000003</c:v>
                </c:pt>
                <c:pt idx="2">
                  <c:v>0.6042857142857142</c:v>
                </c:pt>
                <c:pt idx="3">
                  <c:v>0.94</c:v>
                </c:pt>
                <c:pt idx="4">
                  <c:v>0.94</c:v>
                </c:pt>
                <c:pt idx="5">
                  <c:v>1.41</c:v>
                </c:pt>
                <c:pt idx="6">
                  <c:v>1.0575000000000001</c:v>
                </c:pt>
                <c:pt idx="7">
                  <c:v>1.0575000000000001</c:v>
                </c:pt>
                <c:pt idx="8">
                  <c:v>1.1280000000000001</c:v>
                </c:pt>
                <c:pt idx="9">
                  <c:v>1.0575000000000001</c:v>
                </c:pt>
                <c:pt idx="10">
                  <c:v>1.41</c:v>
                </c:pt>
                <c:pt idx="11">
                  <c:v>1.41</c:v>
                </c:pt>
                <c:pt idx="12">
                  <c:v>1.41</c:v>
                </c:pt>
                <c:pt idx="13">
                  <c:v>1.41</c:v>
                </c:pt>
                <c:pt idx="14">
                  <c:v>1.41</c:v>
                </c:pt>
                <c:pt idx="15">
                  <c:v>1.88</c:v>
                </c:pt>
                <c:pt idx="16">
                  <c:v>1.41</c:v>
                </c:pt>
                <c:pt idx="17">
                  <c:v>1.7625</c:v>
                </c:pt>
                <c:pt idx="18">
                  <c:v>1.41</c:v>
                </c:pt>
                <c:pt idx="19">
                  <c:v>1.41</c:v>
                </c:pt>
                <c:pt idx="20">
                  <c:v>1.41</c:v>
                </c:pt>
                <c:pt idx="21">
                  <c:v>1.7625</c:v>
                </c:pt>
                <c:pt idx="22">
                  <c:v>1.41</c:v>
                </c:pt>
                <c:pt idx="23">
                  <c:v>1.7625</c:v>
                </c:pt>
                <c:pt idx="24">
                  <c:v>1.41</c:v>
                </c:pt>
                <c:pt idx="25">
                  <c:v>2.1150000000000002</c:v>
                </c:pt>
                <c:pt idx="26">
                  <c:v>1.41</c:v>
                </c:pt>
                <c:pt idx="27">
                  <c:v>1.7625</c:v>
                </c:pt>
                <c:pt idx="28">
                  <c:v>1.41</c:v>
                </c:pt>
                <c:pt idx="29">
                  <c:v>2.1150000000000002</c:v>
                </c:pt>
                <c:pt idx="30">
                  <c:v>2.1150000000000002</c:v>
                </c:pt>
                <c:pt idx="31">
                  <c:v>2.1150000000000002</c:v>
                </c:pt>
                <c:pt idx="32">
                  <c:v>2.1150000000000002</c:v>
                </c:pt>
                <c:pt idx="33">
                  <c:v>2.1150000000000002</c:v>
                </c:pt>
                <c:pt idx="34">
                  <c:v>2.1150000000000002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8623040"/>
        <c:axId val="1708624128"/>
      </c:scatterChart>
      <c:valAx>
        <c:axId val="1708623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Initial angle [</a:t>
                </a:r>
                <a:r>
                  <a:rPr lang="en-US" sz="1600" dirty="0" smtClean="0">
                    <a:latin typeface="Calibri"/>
                  </a:rPr>
                  <a:t>°</a:t>
                </a:r>
                <a:r>
                  <a:rPr lang="en-US" sz="1600" dirty="0" smtClean="0"/>
                  <a:t>]</a:t>
                </a:r>
                <a:endParaRPr lang="sk-SK" sz="1600" dirty="0"/>
              </a:p>
            </c:rich>
          </c:tx>
          <c:layout>
            <c:manualLayout>
              <c:xMode val="edge"/>
              <c:yMode val="edge"/>
              <c:x val="0.35371557193227321"/>
              <c:y val="0.9354895396238024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708624128"/>
        <c:crosses val="autoZero"/>
        <c:crossBetween val="midCat"/>
      </c:valAx>
      <c:valAx>
        <c:axId val="17086241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Group velocity [ms</a:t>
                </a:r>
                <a:r>
                  <a:rPr lang="en-US" sz="1600" baseline="30000" dirty="0" smtClean="0"/>
                  <a:t>-1</a:t>
                </a:r>
                <a:r>
                  <a:rPr lang="en-US" sz="1600" dirty="0" smtClean="0"/>
                  <a:t>]</a:t>
                </a:r>
                <a:endParaRPr lang="sk-SK" sz="1600" dirty="0"/>
              </a:p>
            </c:rich>
          </c:tx>
          <c:layout>
            <c:manualLayout>
              <c:xMode val="edge"/>
              <c:yMode val="edge"/>
              <c:x val="7.2879872851593164E-3"/>
              <c:y val="0.2588753276662953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7086230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499682301989819"/>
          <c:y val="0.41167238540447071"/>
          <c:w val="0.14800276379420665"/>
          <c:h val="0.1540437814601796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50800"/>
          </c:spPr>
          <c:marker>
            <c:symbol val="none"/>
          </c:marker>
          <c:xVal>
            <c:numRef>
              <c:f>Hárok1!$B$4:$B$371</c:f>
              <c:numCache>
                <c:formatCode>General</c:formatCode>
                <c:ptCount val="368"/>
                <c:pt idx="0">
                  <c:v>0</c:v>
                </c:pt>
                <c:pt idx="1">
                  <c:v>0.02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0.1</c:v>
                </c:pt>
                <c:pt idx="6">
                  <c:v>0.12</c:v>
                </c:pt>
                <c:pt idx="7">
                  <c:v>0.14000000000000001</c:v>
                </c:pt>
                <c:pt idx="8">
                  <c:v>0.16</c:v>
                </c:pt>
                <c:pt idx="9">
                  <c:v>0.18</c:v>
                </c:pt>
                <c:pt idx="10">
                  <c:v>0.2</c:v>
                </c:pt>
                <c:pt idx="11">
                  <c:v>0.22</c:v>
                </c:pt>
                <c:pt idx="12">
                  <c:v>0.24</c:v>
                </c:pt>
                <c:pt idx="13">
                  <c:v>0.26</c:v>
                </c:pt>
                <c:pt idx="14">
                  <c:v>0.28000000000000003</c:v>
                </c:pt>
                <c:pt idx="15">
                  <c:v>0.3</c:v>
                </c:pt>
                <c:pt idx="16">
                  <c:v>0.32</c:v>
                </c:pt>
                <c:pt idx="17">
                  <c:v>0.34</c:v>
                </c:pt>
                <c:pt idx="18">
                  <c:v>0.36</c:v>
                </c:pt>
                <c:pt idx="19">
                  <c:v>0.38</c:v>
                </c:pt>
                <c:pt idx="20">
                  <c:v>0.4</c:v>
                </c:pt>
                <c:pt idx="21">
                  <c:v>0.42</c:v>
                </c:pt>
                <c:pt idx="22">
                  <c:v>0.44</c:v>
                </c:pt>
                <c:pt idx="23">
                  <c:v>0.46</c:v>
                </c:pt>
                <c:pt idx="24">
                  <c:v>0.48</c:v>
                </c:pt>
                <c:pt idx="25">
                  <c:v>0.5</c:v>
                </c:pt>
                <c:pt idx="26">
                  <c:v>0.52</c:v>
                </c:pt>
                <c:pt idx="27">
                  <c:v>0.54</c:v>
                </c:pt>
                <c:pt idx="28">
                  <c:v>0.56000000000000005</c:v>
                </c:pt>
                <c:pt idx="29">
                  <c:v>0.57999999999999996</c:v>
                </c:pt>
                <c:pt idx="30">
                  <c:v>0.6</c:v>
                </c:pt>
                <c:pt idx="31">
                  <c:v>0.62</c:v>
                </c:pt>
                <c:pt idx="32">
                  <c:v>0.64</c:v>
                </c:pt>
                <c:pt idx="33">
                  <c:v>0.66</c:v>
                </c:pt>
                <c:pt idx="34">
                  <c:v>0.68</c:v>
                </c:pt>
                <c:pt idx="35">
                  <c:v>0.7</c:v>
                </c:pt>
                <c:pt idx="36">
                  <c:v>0.72</c:v>
                </c:pt>
                <c:pt idx="37">
                  <c:v>0.74</c:v>
                </c:pt>
                <c:pt idx="38">
                  <c:v>0.76</c:v>
                </c:pt>
                <c:pt idx="39">
                  <c:v>0.78</c:v>
                </c:pt>
                <c:pt idx="40">
                  <c:v>0.8</c:v>
                </c:pt>
                <c:pt idx="41">
                  <c:v>0.82</c:v>
                </c:pt>
                <c:pt idx="42">
                  <c:v>0.84</c:v>
                </c:pt>
                <c:pt idx="43">
                  <c:v>0.86</c:v>
                </c:pt>
                <c:pt idx="44">
                  <c:v>0.88</c:v>
                </c:pt>
                <c:pt idx="45">
                  <c:v>0.9</c:v>
                </c:pt>
                <c:pt idx="46">
                  <c:v>0.92</c:v>
                </c:pt>
                <c:pt idx="47">
                  <c:v>0.94</c:v>
                </c:pt>
                <c:pt idx="48">
                  <c:v>0.96</c:v>
                </c:pt>
                <c:pt idx="49">
                  <c:v>0.98</c:v>
                </c:pt>
                <c:pt idx="50">
                  <c:v>1</c:v>
                </c:pt>
                <c:pt idx="51">
                  <c:v>1.02</c:v>
                </c:pt>
                <c:pt idx="52">
                  <c:v>1.04</c:v>
                </c:pt>
                <c:pt idx="53">
                  <c:v>1.06</c:v>
                </c:pt>
                <c:pt idx="54">
                  <c:v>1.08</c:v>
                </c:pt>
                <c:pt idx="55">
                  <c:v>1.1000000000000001</c:v>
                </c:pt>
                <c:pt idx="56">
                  <c:v>1.1200000000000001</c:v>
                </c:pt>
                <c:pt idx="57">
                  <c:v>1.1399999999999999</c:v>
                </c:pt>
                <c:pt idx="58">
                  <c:v>1.1599999999999999</c:v>
                </c:pt>
                <c:pt idx="59">
                  <c:v>1.18</c:v>
                </c:pt>
                <c:pt idx="60">
                  <c:v>1.2</c:v>
                </c:pt>
                <c:pt idx="61">
                  <c:v>1.22</c:v>
                </c:pt>
                <c:pt idx="62">
                  <c:v>1.24</c:v>
                </c:pt>
                <c:pt idx="63">
                  <c:v>1.26</c:v>
                </c:pt>
                <c:pt idx="64">
                  <c:v>1.28</c:v>
                </c:pt>
                <c:pt idx="65">
                  <c:v>1.3</c:v>
                </c:pt>
                <c:pt idx="66">
                  <c:v>1.32</c:v>
                </c:pt>
                <c:pt idx="67">
                  <c:v>1.34</c:v>
                </c:pt>
                <c:pt idx="68">
                  <c:v>1.36</c:v>
                </c:pt>
                <c:pt idx="69">
                  <c:v>1.38</c:v>
                </c:pt>
                <c:pt idx="70">
                  <c:v>1.4</c:v>
                </c:pt>
                <c:pt idx="71">
                  <c:v>1.42</c:v>
                </c:pt>
                <c:pt idx="72">
                  <c:v>1.44</c:v>
                </c:pt>
                <c:pt idx="73">
                  <c:v>1.46</c:v>
                </c:pt>
                <c:pt idx="74">
                  <c:v>1.48</c:v>
                </c:pt>
                <c:pt idx="75">
                  <c:v>1.5</c:v>
                </c:pt>
                <c:pt idx="76">
                  <c:v>1.52</c:v>
                </c:pt>
                <c:pt idx="77">
                  <c:v>1.54</c:v>
                </c:pt>
                <c:pt idx="78">
                  <c:v>1.56</c:v>
                </c:pt>
                <c:pt idx="79">
                  <c:v>1.58</c:v>
                </c:pt>
                <c:pt idx="80">
                  <c:v>1.6</c:v>
                </c:pt>
                <c:pt idx="81">
                  <c:v>1.62</c:v>
                </c:pt>
                <c:pt idx="82">
                  <c:v>1.64</c:v>
                </c:pt>
                <c:pt idx="83">
                  <c:v>1.66</c:v>
                </c:pt>
                <c:pt idx="84">
                  <c:v>1.68</c:v>
                </c:pt>
                <c:pt idx="85">
                  <c:v>1.7</c:v>
                </c:pt>
                <c:pt idx="86">
                  <c:v>1.72</c:v>
                </c:pt>
                <c:pt idx="87">
                  <c:v>1.74</c:v>
                </c:pt>
                <c:pt idx="88">
                  <c:v>1.76</c:v>
                </c:pt>
                <c:pt idx="89">
                  <c:v>1.78</c:v>
                </c:pt>
                <c:pt idx="90">
                  <c:v>1.8</c:v>
                </c:pt>
                <c:pt idx="91">
                  <c:v>1.82</c:v>
                </c:pt>
                <c:pt idx="92">
                  <c:v>1.84</c:v>
                </c:pt>
                <c:pt idx="93">
                  <c:v>1.86</c:v>
                </c:pt>
                <c:pt idx="94">
                  <c:v>1.88</c:v>
                </c:pt>
                <c:pt idx="95">
                  <c:v>1.9</c:v>
                </c:pt>
                <c:pt idx="96">
                  <c:v>1.92</c:v>
                </c:pt>
                <c:pt idx="97">
                  <c:v>1.94</c:v>
                </c:pt>
                <c:pt idx="98">
                  <c:v>1.96</c:v>
                </c:pt>
                <c:pt idx="99">
                  <c:v>1.98</c:v>
                </c:pt>
                <c:pt idx="100">
                  <c:v>2</c:v>
                </c:pt>
                <c:pt idx="101">
                  <c:v>2.02</c:v>
                </c:pt>
                <c:pt idx="102">
                  <c:v>2.04</c:v>
                </c:pt>
                <c:pt idx="103">
                  <c:v>2.06</c:v>
                </c:pt>
                <c:pt idx="104">
                  <c:v>2.08</c:v>
                </c:pt>
                <c:pt idx="105">
                  <c:v>2.1</c:v>
                </c:pt>
                <c:pt idx="106">
                  <c:v>2.12</c:v>
                </c:pt>
                <c:pt idx="107">
                  <c:v>2.14</c:v>
                </c:pt>
                <c:pt idx="108">
                  <c:v>2.16</c:v>
                </c:pt>
                <c:pt idx="109">
                  <c:v>2.1800000000000002</c:v>
                </c:pt>
                <c:pt idx="110">
                  <c:v>2.2000000000000002</c:v>
                </c:pt>
                <c:pt idx="111">
                  <c:v>2.2200000000000002</c:v>
                </c:pt>
                <c:pt idx="112">
                  <c:v>2.2400000000000002</c:v>
                </c:pt>
                <c:pt idx="113">
                  <c:v>2.2599999999999998</c:v>
                </c:pt>
                <c:pt idx="114">
                  <c:v>2.2799999999999998</c:v>
                </c:pt>
                <c:pt idx="115">
                  <c:v>2.2999999999999998</c:v>
                </c:pt>
                <c:pt idx="116">
                  <c:v>2.3199999999999998</c:v>
                </c:pt>
                <c:pt idx="117">
                  <c:v>2.34</c:v>
                </c:pt>
                <c:pt idx="118">
                  <c:v>2.36</c:v>
                </c:pt>
                <c:pt idx="119">
                  <c:v>2.38</c:v>
                </c:pt>
                <c:pt idx="120">
                  <c:v>2.4</c:v>
                </c:pt>
                <c:pt idx="121">
                  <c:v>2.42</c:v>
                </c:pt>
                <c:pt idx="122">
                  <c:v>2.44</c:v>
                </c:pt>
                <c:pt idx="123">
                  <c:v>2.46</c:v>
                </c:pt>
                <c:pt idx="124">
                  <c:v>2.48</c:v>
                </c:pt>
                <c:pt idx="125">
                  <c:v>2.5</c:v>
                </c:pt>
                <c:pt idx="126">
                  <c:v>2.52</c:v>
                </c:pt>
                <c:pt idx="127">
                  <c:v>2.54</c:v>
                </c:pt>
                <c:pt idx="128">
                  <c:v>2.56</c:v>
                </c:pt>
                <c:pt idx="129">
                  <c:v>2.58</c:v>
                </c:pt>
                <c:pt idx="130">
                  <c:v>2.6</c:v>
                </c:pt>
                <c:pt idx="131">
                  <c:v>2.62</c:v>
                </c:pt>
                <c:pt idx="132">
                  <c:v>2.64</c:v>
                </c:pt>
                <c:pt idx="133">
                  <c:v>2.66</c:v>
                </c:pt>
                <c:pt idx="134">
                  <c:v>2.68</c:v>
                </c:pt>
                <c:pt idx="135">
                  <c:v>2.7</c:v>
                </c:pt>
                <c:pt idx="136">
                  <c:v>2.72</c:v>
                </c:pt>
                <c:pt idx="137">
                  <c:v>2.74</c:v>
                </c:pt>
                <c:pt idx="138">
                  <c:v>2.76</c:v>
                </c:pt>
                <c:pt idx="139">
                  <c:v>2.78</c:v>
                </c:pt>
                <c:pt idx="140">
                  <c:v>2.8</c:v>
                </c:pt>
                <c:pt idx="141">
                  <c:v>2.82</c:v>
                </c:pt>
                <c:pt idx="142">
                  <c:v>2.84</c:v>
                </c:pt>
                <c:pt idx="143">
                  <c:v>2.86</c:v>
                </c:pt>
                <c:pt idx="144">
                  <c:v>2.88</c:v>
                </c:pt>
                <c:pt idx="145">
                  <c:v>2.9</c:v>
                </c:pt>
                <c:pt idx="146">
                  <c:v>2.92</c:v>
                </c:pt>
                <c:pt idx="147">
                  <c:v>2.94</c:v>
                </c:pt>
                <c:pt idx="148">
                  <c:v>2.96</c:v>
                </c:pt>
                <c:pt idx="149">
                  <c:v>2.98</c:v>
                </c:pt>
                <c:pt idx="150">
                  <c:v>3</c:v>
                </c:pt>
                <c:pt idx="151">
                  <c:v>3.02</c:v>
                </c:pt>
                <c:pt idx="152">
                  <c:v>3.04</c:v>
                </c:pt>
                <c:pt idx="153">
                  <c:v>3.06</c:v>
                </c:pt>
                <c:pt idx="154">
                  <c:v>3.08</c:v>
                </c:pt>
                <c:pt idx="155">
                  <c:v>3.1</c:v>
                </c:pt>
                <c:pt idx="156">
                  <c:v>3.12</c:v>
                </c:pt>
                <c:pt idx="157">
                  <c:v>3.14</c:v>
                </c:pt>
                <c:pt idx="158">
                  <c:v>3.16</c:v>
                </c:pt>
                <c:pt idx="159">
                  <c:v>3.18</c:v>
                </c:pt>
                <c:pt idx="160">
                  <c:v>3.2</c:v>
                </c:pt>
                <c:pt idx="161">
                  <c:v>3.22</c:v>
                </c:pt>
                <c:pt idx="162">
                  <c:v>3.24</c:v>
                </c:pt>
                <c:pt idx="163">
                  <c:v>3.26</c:v>
                </c:pt>
                <c:pt idx="164">
                  <c:v>3.28</c:v>
                </c:pt>
                <c:pt idx="165">
                  <c:v>3.3</c:v>
                </c:pt>
                <c:pt idx="166">
                  <c:v>3.32</c:v>
                </c:pt>
                <c:pt idx="167">
                  <c:v>3.34</c:v>
                </c:pt>
                <c:pt idx="168">
                  <c:v>3.36</c:v>
                </c:pt>
                <c:pt idx="169">
                  <c:v>3.38</c:v>
                </c:pt>
                <c:pt idx="170">
                  <c:v>3.4</c:v>
                </c:pt>
                <c:pt idx="171">
                  <c:v>3.42</c:v>
                </c:pt>
                <c:pt idx="172">
                  <c:v>3.44</c:v>
                </c:pt>
                <c:pt idx="173">
                  <c:v>3.46</c:v>
                </c:pt>
                <c:pt idx="174">
                  <c:v>3.48</c:v>
                </c:pt>
                <c:pt idx="175">
                  <c:v>3.5</c:v>
                </c:pt>
                <c:pt idx="176">
                  <c:v>3.52</c:v>
                </c:pt>
                <c:pt idx="177">
                  <c:v>3.54</c:v>
                </c:pt>
                <c:pt idx="178">
                  <c:v>3.56</c:v>
                </c:pt>
                <c:pt idx="179">
                  <c:v>3.58</c:v>
                </c:pt>
                <c:pt idx="180">
                  <c:v>3.6</c:v>
                </c:pt>
                <c:pt idx="181">
                  <c:v>3.62</c:v>
                </c:pt>
                <c:pt idx="182">
                  <c:v>3.64</c:v>
                </c:pt>
                <c:pt idx="183">
                  <c:v>3.66</c:v>
                </c:pt>
                <c:pt idx="184">
                  <c:v>3.68</c:v>
                </c:pt>
                <c:pt idx="185">
                  <c:v>3.7</c:v>
                </c:pt>
                <c:pt idx="186">
                  <c:v>3.72</c:v>
                </c:pt>
                <c:pt idx="187">
                  <c:v>3.74</c:v>
                </c:pt>
                <c:pt idx="188">
                  <c:v>3.76</c:v>
                </c:pt>
                <c:pt idx="189">
                  <c:v>3.78</c:v>
                </c:pt>
                <c:pt idx="190">
                  <c:v>3.8</c:v>
                </c:pt>
                <c:pt idx="191">
                  <c:v>3.82</c:v>
                </c:pt>
                <c:pt idx="192">
                  <c:v>3.84</c:v>
                </c:pt>
                <c:pt idx="193">
                  <c:v>3.86</c:v>
                </c:pt>
                <c:pt idx="194">
                  <c:v>3.88</c:v>
                </c:pt>
                <c:pt idx="195">
                  <c:v>3.9</c:v>
                </c:pt>
                <c:pt idx="196">
                  <c:v>3.92</c:v>
                </c:pt>
                <c:pt idx="197">
                  <c:v>3.94</c:v>
                </c:pt>
                <c:pt idx="198">
                  <c:v>3.96</c:v>
                </c:pt>
                <c:pt idx="199">
                  <c:v>3.98</c:v>
                </c:pt>
                <c:pt idx="200">
                  <c:v>4</c:v>
                </c:pt>
                <c:pt idx="201">
                  <c:v>4.0199999999999996</c:v>
                </c:pt>
                <c:pt idx="202">
                  <c:v>4.04</c:v>
                </c:pt>
                <c:pt idx="203">
                  <c:v>4.0599999999999996</c:v>
                </c:pt>
                <c:pt idx="204">
                  <c:v>4.08</c:v>
                </c:pt>
                <c:pt idx="205">
                  <c:v>4.0999999999999996</c:v>
                </c:pt>
                <c:pt idx="206">
                  <c:v>4.12</c:v>
                </c:pt>
                <c:pt idx="207">
                  <c:v>4.1399999999999997</c:v>
                </c:pt>
                <c:pt idx="208">
                  <c:v>4.16</c:v>
                </c:pt>
                <c:pt idx="209">
                  <c:v>4.18</c:v>
                </c:pt>
                <c:pt idx="210">
                  <c:v>4.2</c:v>
                </c:pt>
                <c:pt idx="211">
                  <c:v>4.22</c:v>
                </c:pt>
                <c:pt idx="212">
                  <c:v>4.24</c:v>
                </c:pt>
                <c:pt idx="213">
                  <c:v>4.26</c:v>
                </c:pt>
                <c:pt idx="214">
                  <c:v>4.28</c:v>
                </c:pt>
                <c:pt idx="215">
                  <c:v>4.3</c:v>
                </c:pt>
                <c:pt idx="216">
                  <c:v>4.32</c:v>
                </c:pt>
                <c:pt idx="217">
                  <c:v>4.34</c:v>
                </c:pt>
                <c:pt idx="218">
                  <c:v>4.3600000000000003</c:v>
                </c:pt>
                <c:pt idx="219">
                  <c:v>4.38</c:v>
                </c:pt>
                <c:pt idx="220">
                  <c:v>4.4000000000000004</c:v>
                </c:pt>
                <c:pt idx="221">
                  <c:v>4.42</c:v>
                </c:pt>
                <c:pt idx="222">
                  <c:v>4.4400000000000004</c:v>
                </c:pt>
                <c:pt idx="223">
                  <c:v>4.46</c:v>
                </c:pt>
                <c:pt idx="224">
                  <c:v>4.4800000000000004</c:v>
                </c:pt>
                <c:pt idx="225">
                  <c:v>4.5</c:v>
                </c:pt>
                <c:pt idx="226">
                  <c:v>4.5199999999999996</c:v>
                </c:pt>
                <c:pt idx="227">
                  <c:v>4.54</c:v>
                </c:pt>
                <c:pt idx="228">
                  <c:v>4.5599999999999996</c:v>
                </c:pt>
                <c:pt idx="229">
                  <c:v>4.58</c:v>
                </c:pt>
                <c:pt idx="230">
                  <c:v>4.5999999999999996</c:v>
                </c:pt>
                <c:pt idx="231">
                  <c:v>4.62</c:v>
                </c:pt>
                <c:pt idx="232">
                  <c:v>4.6399999999999997</c:v>
                </c:pt>
                <c:pt idx="233">
                  <c:v>4.66</c:v>
                </c:pt>
                <c:pt idx="234">
                  <c:v>4.68</c:v>
                </c:pt>
                <c:pt idx="235">
                  <c:v>4.7</c:v>
                </c:pt>
                <c:pt idx="236">
                  <c:v>4.72</c:v>
                </c:pt>
                <c:pt idx="237">
                  <c:v>4.74</c:v>
                </c:pt>
                <c:pt idx="238">
                  <c:v>4.76</c:v>
                </c:pt>
                <c:pt idx="239">
                  <c:v>4.78</c:v>
                </c:pt>
                <c:pt idx="240">
                  <c:v>4.8</c:v>
                </c:pt>
                <c:pt idx="241">
                  <c:v>4.82</c:v>
                </c:pt>
                <c:pt idx="242">
                  <c:v>4.84</c:v>
                </c:pt>
                <c:pt idx="243">
                  <c:v>4.8600000000000003</c:v>
                </c:pt>
                <c:pt idx="244">
                  <c:v>4.88</c:v>
                </c:pt>
                <c:pt idx="245">
                  <c:v>4.9000000000000004</c:v>
                </c:pt>
                <c:pt idx="246">
                  <c:v>4.92</c:v>
                </c:pt>
                <c:pt idx="247">
                  <c:v>4.9400000000000004</c:v>
                </c:pt>
                <c:pt idx="248">
                  <c:v>4.96</c:v>
                </c:pt>
                <c:pt idx="249">
                  <c:v>4.9800000000000004</c:v>
                </c:pt>
                <c:pt idx="250">
                  <c:v>5</c:v>
                </c:pt>
                <c:pt idx="251">
                  <c:v>5.0199999999999996</c:v>
                </c:pt>
                <c:pt idx="252">
                  <c:v>5.04</c:v>
                </c:pt>
                <c:pt idx="253">
                  <c:v>5.0599999999999996</c:v>
                </c:pt>
                <c:pt idx="254">
                  <c:v>5.08</c:v>
                </c:pt>
                <c:pt idx="255">
                  <c:v>5.0999999999999996</c:v>
                </c:pt>
                <c:pt idx="256">
                  <c:v>5.12</c:v>
                </c:pt>
                <c:pt idx="257">
                  <c:v>5.14</c:v>
                </c:pt>
                <c:pt idx="258">
                  <c:v>5.16</c:v>
                </c:pt>
                <c:pt idx="259">
                  <c:v>5.18</c:v>
                </c:pt>
                <c:pt idx="260">
                  <c:v>5.2</c:v>
                </c:pt>
                <c:pt idx="261">
                  <c:v>5.22</c:v>
                </c:pt>
                <c:pt idx="262">
                  <c:v>5.24</c:v>
                </c:pt>
                <c:pt idx="263">
                  <c:v>5.26</c:v>
                </c:pt>
                <c:pt idx="264">
                  <c:v>5.28</c:v>
                </c:pt>
                <c:pt idx="265">
                  <c:v>5.3</c:v>
                </c:pt>
                <c:pt idx="266">
                  <c:v>5.32</c:v>
                </c:pt>
                <c:pt idx="267">
                  <c:v>5.34</c:v>
                </c:pt>
                <c:pt idx="268">
                  <c:v>5.36</c:v>
                </c:pt>
                <c:pt idx="269">
                  <c:v>5.38</c:v>
                </c:pt>
                <c:pt idx="270">
                  <c:v>5.4</c:v>
                </c:pt>
                <c:pt idx="271">
                  <c:v>5.42</c:v>
                </c:pt>
                <c:pt idx="272">
                  <c:v>5.44</c:v>
                </c:pt>
                <c:pt idx="273">
                  <c:v>5.46</c:v>
                </c:pt>
                <c:pt idx="274">
                  <c:v>5.48</c:v>
                </c:pt>
                <c:pt idx="275">
                  <c:v>5.5</c:v>
                </c:pt>
                <c:pt idx="276">
                  <c:v>5.52</c:v>
                </c:pt>
                <c:pt idx="277">
                  <c:v>5.54</c:v>
                </c:pt>
                <c:pt idx="278">
                  <c:v>5.56</c:v>
                </c:pt>
                <c:pt idx="279">
                  <c:v>5.58</c:v>
                </c:pt>
                <c:pt idx="280">
                  <c:v>5.6</c:v>
                </c:pt>
                <c:pt idx="281">
                  <c:v>5.62</c:v>
                </c:pt>
                <c:pt idx="282">
                  <c:v>5.64</c:v>
                </c:pt>
                <c:pt idx="283">
                  <c:v>5.66</c:v>
                </c:pt>
                <c:pt idx="284">
                  <c:v>5.68</c:v>
                </c:pt>
                <c:pt idx="285">
                  <c:v>5.7</c:v>
                </c:pt>
                <c:pt idx="286">
                  <c:v>5.72</c:v>
                </c:pt>
                <c:pt idx="287">
                  <c:v>5.74</c:v>
                </c:pt>
                <c:pt idx="288">
                  <c:v>5.76</c:v>
                </c:pt>
                <c:pt idx="289">
                  <c:v>5.78</c:v>
                </c:pt>
                <c:pt idx="290">
                  <c:v>5.8</c:v>
                </c:pt>
                <c:pt idx="291">
                  <c:v>5.82</c:v>
                </c:pt>
                <c:pt idx="292">
                  <c:v>5.84</c:v>
                </c:pt>
                <c:pt idx="293">
                  <c:v>5.86</c:v>
                </c:pt>
                <c:pt idx="294">
                  <c:v>5.88</c:v>
                </c:pt>
                <c:pt idx="295">
                  <c:v>5.9</c:v>
                </c:pt>
                <c:pt idx="296">
                  <c:v>5.92</c:v>
                </c:pt>
                <c:pt idx="297">
                  <c:v>5.94</c:v>
                </c:pt>
                <c:pt idx="298">
                  <c:v>5.96</c:v>
                </c:pt>
                <c:pt idx="299">
                  <c:v>5.98</c:v>
                </c:pt>
                <c:pt idx="300">
                  <c:v>6</c:v>
                </c:pt>
                <c:pt idx="301">
                  <c:v>6.02</c:v>
                </c:pt>
                <c:pt idx="302">
                  <c:v>6.04</c:v>
                </c:pt>
                <c:pt idx="303">
                  <c:v>6.06</c:v>
                </c:pt>
                <c:pt idx="304">
                  <c:v>6.08</c:v>
                </c:pt>
                <c:pt idx="305">
                  <c:v>6.1</c:v>
                </c:pt>
                <c:pt idx="306">
                  <c:v>6.12</c:v>
                </c:pt>
                <c:pt idx="307">
                  <c:v>6.14</c:v>
                </c:pt>
                <c:pt idx="308">
                  <c:v>6.1600000000000099</c:v>
                </c:pt>
                <c:pt idx="309">
                  <c:v>6.18</c:v>
                </c:pt>
                <c:pt idx="310">
                  <c:v>6.2</c:v>
                </c:pt>
                <c:pt idx="311">
                  <c:v>6.22</c:v>
                </c:pt>
                <c:pt idx="312">
                  <c:v>6.24000000000001</c:v>
                </c:pt>
                <c:pt idx="313">
                  <c:v>6.26</c:v>
                </c:pt>
                <c:pt idx="314">
                  <c:v>6.28</c:v>
                </c:pt>
                <c:pt idx="315">
                  <c:v>6.3</c:v>
                </c:pt>
                <c:pt idx="316">
                  <c:v>6.3200000000000101</c:v>
                </c:pt>
                <c:pt idx="317">
                  <c:v>6.34</c:v>
                </c:pt>
                <c:pt idx="318">
                  <c:v>6.36</c:v>
                </c:pt>
                <c:pt idx="319">
                  <c:v>6.38</c:v>
                </c:pt>
                <c:pt idx="320">
                  <c:v>6.4000000000000101</c:v>
                </c:pt>
                <c:pt idx="321">
                  <c:v>6.42</c:v>
                </c:pt>
                <c:pt idx="322">
                  <c:v>6.44</c:v>
                </c:pt>
                <c:pt idx="323">
                  <c:v>6.46</c:v>
                </c:pt>
                <c:pt idx="324">
                  <c:v>6.4800000000000102</c:v>
                </c:pt>
                <c:pt idx="325">
                  <c:v>6.5</c:v>
                </c:pt>
                <c:pt idx="326">
                  <c:v>6.52</c:v>
                </c:pt>
                <c:pt idx="327">
                  <c:v>6.54</c:v>
                </c:pt>
                <c:pt idx="328">
                  <c:v>6.5600000000000103</c:v>
                </c:pt>
                <c:pt idx="329">
                  <c:v>6.58</c:v>
                </c:pt>
                <c:pt idx="330">
                  <c:v>6.6</c:v>
                </c:pt>
                <c:pt idx="331">
                  <c:v>6.6200000000000099</c:v>
                </c:pt>
                <c:pt idx="332">
                  <c:v>6.6400000000000103</c:v>
                </c:pt>
                <c:pt idx="333">
                  <c:v>6.6600000000000099</c:v>
                </c:pt>
                <c:pt idx="334">
                  <c:v>6.68</c:v>
                </c:pt>
                <c:pt idx="335">
                  <c:v>6.7000000000000099</c:v>
                </c:pt>
                <c:pt idx="336">
                  <c:v>6.7200000000000104</c:v>
                </c:pt>
                <c:pt idx="337">
                  <c:v>6.74000000000001</c:v>
                </c:pt>
                <c:pt idx="338">
                  <c:v>6.76</c:v>
                </c:pt>
                <c:pt idx="339">
                  <c:v>6.78000000000001</c:v>
                </c:pt>
                <c:pt idx="340">
                  <c:v>6.8000000000000096</c:v>
                </c:pt>
                <c:pt idx="341">
                  <c:v>6.8200000000000101</c:v>
                </c:pt>
                <c:pt idx="342">
                  <c:v>6.84</c:v>
                </c:pt>
                <c:pt idx="343">
                  <c:v>6.8600000000000101</c:v>
                </c:pt>
                <c:pt idx="344">
                  <c:v>6.8800000000000097</c:v>
                </c:pt>
                <c:pt idx="345">
                  <c:v>6.9000000000000101</c:v>
                </c:pt>
                <c:pt idx="346">
                  <c:v>6.92</c:v>
                </c:pt>
                <c:pt idx="347">
                  <c:v>6.9400000000000102</c:v>
                </c:pt>
                <c:pt idx="348">
                  <c:v>6.9600000000000097</c:v>
                </c:pt>
                <c:pt idx="349">
                  <c:v>6.9800000000000102</c:v>
                </c:pt>
                <c:pt idx="350">
                  <c:v>7</c:v>
                </c:pt>
                <c:pt idx="351">
                  <c:v>7.0200000000000102</c:v>
                </c:pt>
                <c:pt idx="352">
                  <c:v>7.0400000000000098</c:v>
                </c:pt>
                <c:pt idx="353">
                  <c:v>7.0600000000000103</c:v>
                </c:pt>
                <c:pt idx="354">
                  <c:v>7.08</c:v>
                </c:pt>
                <c:pt idx="355">
                  <c:v>7.1000000000000103</c:v>
                </c:pt>
                <c:pt idx="356">
                  <c:v>7.1200000000000099</c:v>
                </c:pt>
                <c:pt idx="357">
                  <c:v>7.1400000000000103</c:v>
                </c:pt>
                <c:pt idx="358">
                  <c:v>7.1600000000000099</c:v>
                </c:pt>
                <c:pt idx="359">
                  <c:v>7.1800000000000104</c:v>
                </c:pt>
                <c:pt idx="360">
                  <c:v>7.2000000000000099</c:v>
                </c:pt>
                <c:pt idx="361">
                  <c:v>7.2200000000000104</c:v>
                </c:pt>
                <c:pt idx="362">
                  <c:v>7.24000000000001</c:v>
                </c:pt>
                <c:pt idx="363">
                  <c:v>7.2600000000000096</c:v>
                </c:pt>
                <c:pt idx="364">
                  <c:v>7.28000000000001</c:v>
                </c:pt>
                <c:pt idx="365">
                  <c:v>7.3000000000000096</c:v>
                </c:pt>
                <c:pt idx="366">
                  <c:v>7.3200000000000101</c:v>
                </c:pt>
                <c:pt idx="367">
                  <c:v>7.3400000000000096</c:v>
                </c:pt>
              </c:numCache>
            </c:numRef>
          </c:xVal>
          <c:yVal>
            <c:numRef>
              <c:f>Hárok1!$C$4:$C$371</c:f>
              <c:numCache>
                <c:formatCode>General</c:formatCode>
                <c:ptCount val="368"/>
                <c:pt idx="0">
                  <c:v>2.2886999999999995</c:v>
                </c:pt>
                <c:pt idx="1">
                  <c:v>2.2882913006368635</c:v>
                </c:pt>
                <c:pt idx="2">
                  <c:v>2.2870665149835294</c:v>
                </c:pt>
                <c:pt idx="3">
                  <c:v>2.2850295686605646</c:v>
                </c:pt>
                <c:pt idx="4">
                  <c:v>2.2821869656135827</c:v>
                </c:pt>
                <c:pt idx="5">
                  <c:v>2.278547730686721</c:v>
                </c:pt>
                <c:pt idx="6">
                  <c:v>2.2741233306176767</c:v>
                </c:pt>
                <c:pt idx="7">
                  <c:v>2.2689275747988931</c:v>
                </c:pt>
                <c:pt idx="8">
                  <c:v>2.262976497467958</c:v>
                </c:pt>
                <c:pt idx="9">
                  <c:v>2.2562882232632591</c:v>
                </c:pt>
                <c:pt idx="10">
                  <c:v>2.2488828183023233</c:v>
                </c:pt>
                <c:pt idx="11">
                  <c:v>2.2407821291058978</c:v>
                </c:pt>
                <c:pt idx="12">
                  <c:v>2.2320096117986759</c:v>
                </c:pt>
                <c:pt idx="13">
                  <c:v>2.2225901540676181</c:v>
                </c:pt>
                <c:pt idx="14">
                  <c:v>2.2125498923530809</c:v>
                </c:pt>
                <c:pt idx="15">
                  <c:v>2.2019160266900282</c:v>
                </c:pt>
                <c:pt idx="16">
                  <c:v>2.1907166355116443</c:v>
                </c:pt>
                <c:pt idx="17">
                  <c:v>2.1789804925819083</c:v>
                </c:pt>
                <c:pt idx="18">
                  <c:v>2.1667368880441469</c:v>
                </c:pt>
                <c:pt idx="19">
                  <c:v>2.1540154553667286</c:v>
                </c:pt>
                <c:pt idx="20">
                  <c:v>2.1408460057424885</c:v>
                </c:pt>
                <c:pt idx="21">
                  <c:v>2.1272583712625321</c:v>
                </c:pt>
                <c:pt idx="22">
                  <c:v>2.1132822579447783</c:v>
                </c:pt>
                <c:pt idx="23">
                  <c:v>2.0989471094592118</c:v>
                </c:pt>
                <c:pt idx="24">
                  <c:v>2.0842819821609289</c:v>
                </c:pt>
                <c:pt idx="25">
                  <c:v>2.0693154318232669</c:v>
                </c:pt>
                <c:pt idx="26">
                  <c:v>2.0540754122603695</c:v>
                </c:pt>
                <c:pt idx="27">
                  <c:v>2.0385891858442169</c:v>
                </c:pt>
                <c:pt idx="28">
                  <c:v>2.0228832457573933</c:v>
                </c:pt>
                <c:pt idx="29">
                  <c:v>2.006983249680665</c:v>
                </c:pt>
                <c:pt idx="30">
                  <c:v>1.9909139644942615</c:v>
                </c:pt>
                <c:pt idx="31">
                  <c:v>1.9746992214731518</c:v>
                </c:pt>
                <c:pt idx="32">
                  <c:v>1.9583618813789172</c:v>
                </c:pt>
                <c:pt idx="33">
                  <c:v>1.9419238087926627</c:v>
                </c:pt>
                <c:pt idx="34">
                  <c:v>1.9254058549933524</c:v>
                </c:pt>
                <c:pt idx="35">
                  <c:v>1.9088278486621681</c:v>
                </c:pt>
                <c:pt idx="36">
                  <c:v>1.8922085936841178</c:v>
                </c:pt>
                <c:pt idx="37">
                  <c:v>1.8755658733212421</c:v>
                </c:pt>
                <c:pt idx="38">
                  <c:v>1.8589164600454746</c:v>
                </c:pt>
                <c:pt idx="39">
                  <c:v>1.8422761303415944</c:v>
                </c:pt>
                <c:pt idx="40">
                  <c:v>1.8256596838201522</c:v>
                </c:pt>
                <c:pt idx="41">
                  <c:v>1.8090809660150204</c:v>
                </c:pt>
                <c:pt idx="42">
                  <c:v>1.7925528942789339</c:v>
                </c:pt>
                <c:pt idx="43">
                  <c:v>1.7760874862317539</c:v>
                </c:pt>
                <c:pt idx="44">
                  <c:v>1.759695890259044</c:v>
                </c:pt>
                <c:pt idx="45">
                  <c:v>1.7433884176019721</c:v>
                </c:pt>
                <c:pt idx="46">
                  <c:v>1.7271745756227113</c:v>
                </c:pt>
                <c:pt idx="47">
                  <c:v>1.711063101871761</c:v>
                </c:pt>
                <c:pt idx="48">
                  <c:v>1.6950619986244038</c:v>
                </c:pt>
                <c:pt idx="49">
                  <c:v>1.679178567592482</c:v>
                </c:pt>
                <c:pt idx="50">
                  <c:v>1.6634194445544668</c:v>
                </c:pt>
                <c:pt idx="51">
                  <c:v>1.6477906336812671</c:v>
                </c:pt>
                <c:pt idx="52">
                  <c:v>1.6322975413671827</c:v>
                </c:pt>
                <c:pt idx="53">
                  <c:v>1.6169450094048596</c:v>
                </c:pt>
                <c:pt idx="54">
                  <c:v>1.601737347369995</c:v>
                </c:pt>
                <c:pt idx="55">
                  <c:v>1.5866783641059317</c:v>
                </c:pt>
                <c:pt idx="56">
                  <c:v>1.5717713982202657</c:v>
                </c:pt>
                <c:pt idx="57">
                  <c:v>1.5570193475252221</c:v>
                </c:pt>
                <c:pt idx="58">
                  <c:v>1.5424246973710145</c:v>
                </c:pt>
                <c:pt idx="59">
                  <c:v>1.5279895478367784</c:v>
                </c:pt>
                <c:pt idx="60">
                  <c:v>1.5137156397571265</c:v>
                </c:pt>
                <c:pt idx="61">
                  <c:v>1.4996043795740601</c:v>
                </c:pt>
                <c:pt idx="62">
                  <c:v>1.4856568630140268</c:v>
                </c:pt>
                <c:pt idx="63">
                  <c:v>1.4718738975984837</c:v>
                </c:pt>
                <c:pt idx="64">
                  <c:v>1.4582560240035629</c:v>
                </c:pt>
                <c:pt idx="65">
                  <c:v>1.4448035362904526</c:v>
                </c:pt>
                <c:pt idx="66">
                  <c:v>1.4315165010330684</c:v>
                </c:pt>
                <c:pt idx="67">
                  <c:v>1.4183947753735588</c:v>
                </c:pt>
                <c:pt idx="68">
                  <c:v>1.4054380240393445</c:v>
                </c:pt>
                <c:pt idx="69">
                  <c:v>1.3926457353577801</c:v>
                </c:pt>
                <c:pt idx="70">
                  <c:v>1.3800172363062768</c:v>
                </c:pt>
                <c:pt idx="71">
                  <c:v>1.3675517066369032</c:v>
                </c:pt>
                <c:pt idx="72">
                  <c:v>1.3552481921151902</c:v>
                </c:pt>
                <c:pt idx="73">
                  <c:v>1.3431056169131366</c:v>
                </c:pt>
                <c:pt idx="74">
                  <c:v>1.3311227951963565</c:v>
                </c:pt>
                <c:pt idx="75">
                  <c:v>1.3192984419449363</c:v>
                </c:pt>
                <c:pt idx="76">
                  <c:v>1.3076311830469713</c:v>
                </c:pt>
                <c:pt idx="77">
                  <c:v>1.2961195647029347</c:v>
                </c:pt>
                <c:pt idx="78">
                  <c:v>1.2847620621780662</c:v>
                </c:pt>
                <c:pt idx="79">
                  <c:v>1.2735570879388696</c:v>
                </c:pt>
                <c:pt idx="80">
                  <c:v>1.2625029992086074</c:v>
                </c:pt>
                <c:pt idx="81">
                  <c:v>1.2515981049754175</c:v>
                </c:pt>
                <c:pt idx="82">
                  <c:v>1.2408406724853498</c:v>
                </c:pt>
                <c:pt idx="83">
                  <c:v>1.2302289332512792</c:v>
                </c:pt>
                <c:pt idx="84">
                  <c:v>1.2197610886072736</c:v>
                </c:pt>
                <c:pt idx="85">
                  <c:v>1.209435314836631</c:v>
                </c:pt>
                <c:pt idx="86">
                  <c:v>1.1992497679004424</c:v>
                </c:pt>
                <c:pt idx="87">
                  <c:v>1.1892025877921866</c:v>
                </c:pt>
                <c:pt idx="88">
                  <c:v>1.1792919025425577</c:v>
                </c:pt>
                <c:pt idx="89">
                  <c:v>1.1695158318974299</c:v>
                </c:pt>
                <c:pt idx="90">
                  <c:v>1.1598724906906288</c:v>
                </c:pt>
                <c:pt idx="91">
                  <c:v>1.1503599919319609</c:v>
                </c:pt>
                <c:pt idx="92">
                  <c:v>1.1409764496298014</c:v>
                </c:pt>
                <c:pt idx="93">
                  <c:v>1.1317199813664067</c:v>
                </c:pt>
                <c:pt idx="94">
                  <c:v>1.1225887106430632</c:v>
                </c:pt>
                <c:pt idx="95">
                  <c:v>1.1135807690111463</c:v>
                </c:pt>
                <c:pt idx="96">
                  <c:v>1.1046942980041941</c:v>
                </c:pt>
                <c:pt idx="97">
                  <c:v>1.0959274508851613</c:v>
                </c:pt>
                <c:pt idx="98">
                  <c:v>1.0872783942221482</c:v>
                </c:pt>
                <c:pt idx="99">
                  <c:v>1.0787453093050421</c:v>
                </c:pt>
                <c:pt idx="100">
                  <c:v>1.0703263934147333</c:v>
                </c:pt>
                <c:pt idx="101">
                  <c:v>1.0620198609558027</c:v>
                </c:pt>
                <c:pt idx="102">
                  <c:v>1.0538239444628719</c:v>
                </c:pt>
                <c:pt idx="103">
                  <c:v>1.0457368954901423</c:v>
                </c:pt>
                <c:pt idx="104">
                  <c:v>1.0377569853930102</c:v>
                </c:pt>
                <c:pt idx="105">
                  <c:v>1.0298825060100578</c:v>
                </c:pt>
                <c:pt idx="106">
                  <c:v>1.0221117702531559</c:v>
                </c:pt>
                <c:pt idx="107">
                  <c:v>1.0144431126128934</c:v>
                </c:pt>
                <c:pt idx="108">
                  <c:v>1.0068748895860544</c:v>
                </c:pt>
                <c:pt idx="109">
                  <c:v>0.99940548003139673</c:v>
                </c:pt>
                <c:pt idx="110">
                  <c:v>0.99203328545956215</c:v>
                </c:pt>
                <c:pt idx="111">
                  <c:v>0.9847567302625303</c:v>
                </c:pt>
                <c:pt idx="112">
                  <c:v>0.97757426188765739</c:v>
                </c:pt>
                <c:pt idx="113">
                  <c:v>0.97048435096098018</c:v>
                </c:pt>
                <c:pt idx="114">
                  <c:v>0.96348549136413264</c:v>
                </c:pt>
                <c:pt idx="115">
                  <c:v>0.95657620026891765</c:v>
                </c:pt>
                <c:pt idx="116">
                  <c:v>0.94975501813327334</c:v>
                </c:pt>
                <c:pt idx="117">
                  <c:v>0.94302050866211606</c:v>
                </c:pt>
                <c:pt idx="118">
                  <c:v>0.93637125873627836</c:v>
                </c:pt>
                <c:pt idx="119">
                  <c:v>0.9298058783125307</c:v>
                </c:pt>
                <c:pt idx="120">
                  <c:v>0.92332300029744818</c:v>
                </c:pt>
                <c:pt idx="121">
                  <c:v>0.91692128039768706</c:v>
                </c:pt>
                <c:pt idx="122">
                  <c:v>0.91059939694903358</c:v>
                </c:pt>
                <c:pt idx="123">
                  <c:v>0.90435605072642211</c:v>
                </c:pt>
                <c:pt idx="124">
                  <c:v>0.89818996473693946</c:v>
                </c:pt>
                <c:pt idx="125">
                  <c:v>0.89209988399768914</c:v>
                </c:pt>
                <c:pt idx="126">
                  <c:v>0.88608457530023799</c:v>
                </c:pt>
                <c:pt idx="127">
                  <c:v>0.88014282696323975</c:v>
                </c:pt>
                <c:pt idx="128">
                  <c:v>0.87427344857469769</c:v>
                </c:pt>
                <c:pt idx="129">
                  <c:v>0.86847527072522279</c:v>
                </c:pt>
                <c:pt idx="130">
                  <c:v>0.86274714473352621</c:v>
                </c:pt>
                <c:pt idx="131">
                  <c:v>0.85708794236529295</c:v>
                </c:pt>
                <c:pt idx="132">
                  <c:v>0.85149655554648529</c:v>
                </c:pt>
                <c:pt idx="133">
                  <c:v>0.84597189607204204</c:v>
                </c:pt>
                <c:pt idx="134">
                  <c:v>0.84051289531085716</c:v>
                </c:pt>
                <c:pt idx="135">
                  <c:v>0.83511850390784836</c:v>
                </c:pt>
                <c:pt idx="136">
                  <c:v>0.82978769148385734</c:v>
                </c:pt>
                <c:pt idx="137">
                  <c:v>0.82451944633405838</c:v>
                </c:pt>
                <c:pt idx="138">
                  <c:v>0.81931277512549494</c:v>
                </c:pt>
                <c:pt idx="139">
                  <c:v>0.81416670259430668</c:v>
                </c:pt>
                <c:pt idx="140">
                  <c:v>0.80908027124316029</c:v>
                </c:pt>
                <c:pt idx="141">
                  <c:v>0.80405254103934976</c:v>
                </c:pt>
                <c:pt idx="142">
                  <c:v>0.79908258911398711</c:v>
                </c:pt>
                <c:pt idx="143">
                  <c:v>0.79416950946266762</c:v>
                </c:pt>
                <c:pt idx="144">
                  <c:v>0.78931241264795138</c:v>
                </c:pt>
                <c:pt idx="145">
                  <c:v>0.78451042550397487</c:v>
                </c:pt>
                <c:pt idx="146">
                  <c:v>0.77976269084346694</c:v>
                </c:pt>
                <c:pt idx="147">
                  <c:v>0.775068367167421</c:v>
                </c:pt>
                <c:pt idx="148">
                  <c:v>0.77042662837764442</c:v>
                </c:pt>
                <c:pt idx="149">
                  <c:v>0.76583666349238189</c:v>
                </c:pt>
                <c:pt idx="150">
                  <c:v>0.76129767636518608</c:v>
                </c:pt>
                <c:pt idx="151">
                  <c:v>0.75680888540718894</c:v>
                </c:pt>
                <c:pt idx="152">
                  <c:v>0.75236952331290663</c:v>
                </c:pt>
                <c:pt idx="153">
                  <c:v>0.7479788367896919</c:v>
                </c:pt>
                <c:pt idx="154">
                  <c:v>0.74363608629093392</c:v>
                </c:pt>
                <c:pt idx="155">
                  <c:v>0.73934054575308694</c:v>
                </c:pt>
                <c:pt idx="156">
                  <c:v>0.73509150233659948</c:v>
                </c:pt>
                <c:pt idx="157">
                  <c:v>0.73088825617079767</c:v>
                </c:pt>
                <c:pt idx="158">
                  <c:v>0.72673012010277027</c:v>
                </c:pt>
                <c:pt idx="159">
                  <c:v>0.72261641945028743</c:v>
                </c:pt>
                <c:pt idx="160">
                  <c:v>0.71854649175877816</c:v>
                </c:pt>
                <c:pt idx="161">
                  <c:v>0.71451968656238174</c:v>
                </c:pt>
                <c:pt idx="162">
                  <c:v>0.71053536514908133</c:v>
                </c:pt>
                <c:pt idx="163">
                  <c:v>0.70659290032991706</c:v>
                </c:pt>
                <c:pt idx="164">
                  <c:v>0.70269167621227369</c:v>
                </c:pt>
                <c:pt idx="165">
                  <c:v>0.69883108797722993</c:v>
                </c:pt>
                <c:pt idx="166">
                  <c:v>0.695010541660949</c:v>
                </c:pt>
                <c:pt idx="167">
                  <c:v>0.69122945394008817</c:v>
                </c:pt>
                <c:pt idx="168">
                  <c:v>0.68748725192119942</c:v>
                </c:pt>
                <c:pt idx="169">
                  <c:v>0.68378337293408809</c:v>
                </c:pt>
                <c:pt idx="170">
                  <c:v>0.6801172643290947</c:v>
                </c:pt>
                <c:pt idx="171">
                  <c:v>0.67648838327825978</c:v>
                </c:pt>
                <c:pt idx="172">
                  <c:v>0.67289619658033273</c:v>
                </c:pt>
                <c:pt idx="173">
                  <c:v>0.66934018046957633</c:v>
                </c:pt>
                <c:pt idx="174">
                  <c:v>0.66581982042832333</c:v>
                </c:pt>
                <c:pt idx="175">
                  <c:v>0.66233461100323687</c:v>
                </c:pt>
                <c:pt idx="176">
                  <c:v>0.65888405562522168</c:v>
                </c:pt>
                <c:pt idx="177">
                  <c:v>0.65546766643293797</c:v>
                </c:pt>
                <c:pt idx="178">
                  <c:v>0.6520849640998625</c:v>
                </c:pt>
                <c:pt idx="179">
                  <c:v>0.64873547766484552</c:v>
                </c:pt>
                <c:pt idx="180">
                  <c:v>0.64541874436610558</c:v>
                </c:pt>
                <c:pt idx="181">
                  <c:v>0.64213430947861161</c:v>
                </c:pt>
                <c:pt idx="182">
                  <c:v>0.63888172615479089</c:v>
                </c:pt>
                <c:pt idx="183">
                  <c:v>0.63566055526851195</c:v>
                </c:pt>
                <c:pt idx="184">
                  <c:v>0.6324703652622824</c:v>
                </c:pt>
                <c:pt idx="185">
                  <c:v>0.62931073199760679</c:v>
                </c:pt>
                <c:pt idx="186">
                  <c:v>0.62618123860844777</c:v>
                </c:pt>
                <c:pt idx="187">
                  <c:v>0.62308147535773384</c:v>
                </c:pt>
                <c:pt idx="188">
                  <c:v>0.6200110394968571</c:v>
                </c:pt>
                <c:pt idx="189">
                  <c:v>0.6169695351281056</c:v>
                </c:pt>
                <c:pt idx="190">
                  <c:v>0.61395657306997486</c:v>
                </c:pt>
                <c:pt idx="191">
                  <c:v>0.61097177072530207</c:v>
                </c:pt>
                <c:pt idx="192">
                  <c:v>0.60801475195216848</c:v>
                </c:pt>
                <c:pt idx="193">
                  <c:v>0.60508514693751703</c:v>
                </c:pt>
                <c:pt idx="194">
                  <c:v>0.60218259207342839</c:v>
                </c:pt>
                <c:pt idx="195">
                  <c:v>0.59930672983600619</c:v>
                </c:pt>
                <c:pt idx="196">
                  <c:v>0.59645720866681429</c:v>
                </c:pt>
                <c:pt idx="197">
                  <c:v>0.5936336828568185</c:v>
                </c:pt>
                <c:pt idx="198">
                  <c:v>0.59083581243277783</c:v>
                </c:pt>
                <c:pt idx="199">
                  <c:v>0.58806326304603751</c:v>
                </c:pt>
                <c:pt idx="200">
                  <c:v>0.58531570586367143</c:v>
                </c:pt>
                <c:pt idx="201">
                  <c:v>0.58259281746192726</c:v>
                </c:pt>
                <c:pt idx="202">
                  <c:v>0.57989427972192364</c:v>
                </c:pt>
                <c:pt idx="203">
                  <c:v>0.57721977972755512</c:v>
                </c:pt>
                <c:pt idx="204">
                  <c:v>0.57456900966555235</c:v>
                </c:pt>
                <c:pt idx="205">
                  <c:v>0.57194166672765956</c:v>
                </c:pt>
                <c:pt idx="206">
                  <c:v>0.56933745301487526</c:v>
                </c:pt>
                <c:pt idx="207">
                  <c:v>0.56675607544372009</c:v>
                </c:pt>
                <c:pt idx="208">
                  <c:v>0.56419724565448115</c:v>
                </c:pt>
                <c:pt idx="209">
                  <c:v>0.56166067992139523</c:v>
                </c:pt>
                <c:pt idx="210">
                  <c:v>0.55914609906472568</c:v>
                </c:pt>
                <c:pt idx="211">
                  <c:v>0.55665322836469378</c:v>
                </c:pt>
                <c:pt idx="212">
                  <c:v>0.55418179747722185</c:v>
                </c:pt>
                <c:pt idx="213">
                  <c:v>0.55173154035145178</c:v>
                </c:pt>
                <c:pt idx="214">
                  <c:v>0.54930219514899614</c:v>
                </c:pt>
                <c:pt idx="215">
                  <c:v>0.54689350416488813</c:v>
                </c:pt>
                <c:pt idx="216">
                  <c:v>0.54450521375018868</c:v>
                </c:pt>
                <c:pt idx="217">
                  <c:v>0.54213707423621793</c:v>
                </c:pt>
                <c:pt idx="218">
                  <c:v>0.53978883986037207</c:v>
                </c:pt>
                <c:pt idx="219">
                  <c:v>0.53746026869349428</c:v>
                </c:pt>
                <c:pt idx="220">
                  <c:v>0.53515112256876096</c:v>
                </c:pt>
                <c:pt idx="221">
                  <c:v>0.53286116701205333</c:v>
                </c:pt>
                <c:pt idx="222">
                  <c:v>0.5305901711737796</c:v>
                </c:pt>
                <c:pt idx="223">
                  <c:v>0.52833790776211675</c:v>
                </c:pt>
                <c:pt idx="224">
                  <c:v>0.52610415297763868</c:v>
                </c:pt>
                <c:pt idx="225">
                  <c:v>0.52388868644930209</c:v>
                </c:pt>
                <c:pt idx="226">
                  <c:v>0.52169129117175783</c:v>
                </c:pt>
                <c:pt idx="227">
                  <c:v>0.51951175344396094</c:v>
                </c:pt>
                <c:pt idx="228">
                  <c:v>0.51734986280904716</c:v>
                </c:pt>
                <c:pt idx="229">
                  <c:v>0.51520541199545056</c:v>
                </c:pt>
                <c:pt idx="230">
                  <c:v>0.51307819685923362</c:v>
                </c:pt>
                <c:pt idx="231">
                  <c:v>0.51096801632760225</c:v>
                </c:pt>
                <c:pt idx="232">
                  <c:v>0.50887467234358119</c:v>
                </c:pt>
                <c:pt idx="233">
                  <c:v>0.50679796981182201</c:v>
                </c:pt>
                <c:pt idx="234">
                  <c:v>0.50473771654551935</c:v>
                </c:pt>
                <c:pt idx="235">
                  <c:v>0.50269372321441119</c:v>
                </c:pt>
                <c:pt idx="236">
                  <c:v>0.50066580329383992</c:v>
                </c:pt>
                <c:pt idx="237">
                  <c:v>0.49865377301484692</c:v>
                </c:pt>
                <c:pt idx="238">
                  <c:v>0.49665745131528316</c:v>
                </c:pt>
                <c:pt idx="239">
                  <c:v>0.49467665979190856</c:v>
                </c:pt>
                <c:pt idx="240">
                  <c:v>0.49271122265346201</c:v>
                </c:pt>
                <c:pt idx="241">
                  <c:v>0.49076096667467656</c:v>
                </c:pt>
                <c:pt idx="242">
                  <c:v>0.48882572115122364</c:v>
                </c:pt>
                <c:pt idx="243">
                  <c:v>0.48690531785556096</c:v>
                </c:pt>
                <c:pt idx="244">
                  <c:v>0.48499959099366868</c:v>
                </c:pt>
                <c:pt idx="245">
                  <c:v>0.48310837716264993</c:v>
                </c:pt>
                <c:pt idx="246">
                  <c:v>0.48123151530918074</c:v>
                </c:pt>
                <c:pt idx="247">
                  <c:v>0.47936884668878715</c:v>
                </c:pt>
                <c:pt idx="248">
                  <c:v>0.47752021482593443</c:v>
                </c:pt>
                <c:pt idx="249">
                  <c:v>0.47568546547490786</c:v>
                </c:pt>
                <c:pt idx="250">
                  <c:v>0.47386444658146987</c:v>
                </c:pt>
                <c:pt idx="251">
                  <c:v>0.47205700824527513</c:v>
                </c:pt>
                <c:pt idx="252">
                  <c:v>0.4702630026830274</c:v>
                </c:pt>
                <c:pt idx="253">
                  <c:v>0.46848228419236349</c:v>
                </c:pt>
                <c:pt idx="254">
                  <c:v>0.4667147091164443</c:v>
                </c:pt>
                <c:pt idx="255">
                  <c:v>0.46496013580924389</c:v>
                </c:pt>
                <c:pt idx="256">
                  <c:v>0.46321842460151474</c:v>
                </c:pt>
                <c:pt idx="257">
                  <c:v>0.46148943776741913</c:v>
                </c:pt>
                <c:pt idx="258">
                  <c:v>0.45977303949181064</c:v>
                </c:pt>
                <c:pt idx="259">
                  <c:v>0.4580690958381517</c:v>
                </c:pt>
                <c:pt idx="260">
                  <c:v>0.45637747471705242</c:v>
                </c:pt>
                <c:pt idx="261">
                  <c:v>0.45469804585542067</c:v>
                </c:pt>
                <c:pt idx="262">
                  <c:v>0.45303068076620506</c:v>
                </c:pt>
                <c:pt idx="263">
                  <c:v>0.4513752527187237</c:v>
                </c:pt>
                <c:pt idx="264">
                  <c:v>0.44973163670956084</c:v>
                </c:pt>
                <c:pt idx="265">
                  <c:v>0.44809970943402438</c:v>
                </c:pt>
                <c:pt idx="266">
                  <c:v>0.44647934925814708</c:v>
                </c:pt>
                <c:pt idx="267">
                  <c:v>0.44487043619122446</c:v>
                </c:pt>
                <c:pt idx="268">
                  <c:v>0.44327285185887433</c:v>
                </c:pt>
                <c:pt idx="269">
                  <c:v>0.44168647947660994</c:v>
                </c:pt>
                <c:pt idx="270">
                  <c:v>0.44011120382391239</c:v>
                </c:pt>
                <c:pt idx="271">
                  <c:v>0.43854691121879558</c:v>
                </c:pt>
                <c:pt idx="272">
                  <c:v>0.43699348949284977</c:v>
                </c:pt>
                <c:pt idx="273">
                  <c:v>0.43545082796675622</c:v>
                </c:pt>
                <c:pt idx="274">
                  <c:v>0.43391881742626082</c:v>
                </c:pt>
                <c:pt idx="275">
                  <c:v>0.43239735009859903</c:v>
                </c:pt>
                <c:pt idx="276">
                  <c:v>0.43088631962936136</c:v>
                </c:pt>
                <c:pt idx="277">
                  <c:v>0.42938562105979045</c:v>
                </c:pt>
                <c:pt idx="278">
                  <c:v>0.42789515080450075</c:v>
                </c:pt>
                <c:pt idx="279">
                  <c:v>0.42641480662961223</c:v>
                </c:pt>
                <c:pt idx="280">
                  <c:v>0.42494448763128895</c:v>
                </c:pt>
                <c:pt idx="281">
                  <c:v>0.42348409421467398</c:v>
                </c:pt>
                <c:pt idx="282">
                  <c:v>0.42203352807321398</c:v>
                </c:pt>
                <c:pt idx="283">
                  <c:v>0.42059269216836265</c:v>
                </c:pt>
                <c:pt idx="284">
                  <c:v>0.41916149070965764</c:v>
                </c:pt>
                <c:pt idx="285">
                  <c:v>0.417739829135162</c:v>
                </c:pt>
                <c:pt idx="286">
                  <c:v>0.41632761409226304</c:v>
                </c:pt>
                <c:pt idx="287">
                  <c:v>0.41492475341882074</c:v>
                </c:pt>
                <c:pt idx="288">
                  <c:v>0.41353115612465913</c:v>
                </c:pt>
                <c:pt idx="289">
                  <c:v>0.41214673237339361</c:v>
                </c:pt>
                <c:pt idx="290">
                  <c:v>0.41077139346458669</c:v>
                </c:pt>
                <c:pt idx="291">
                  <c:v>0.40940505181622577</c:v>
                </c:pt>
                <c:pt idx="292">
                  <c:v>0.40804762094751734</c:v>
                </c:pt>
                <c:pt idx="293">
                  <c:v>0.40669901546198856</c:v>
                </c:pt>
                <c:pt idx="294">
                  <c:v>0.4053591510308942</c:v>
                </c:pt>
                <c:pt idx="295">
                  <c:v>0.40402794437691764</c:v>
                </c:pt>
                <c:pt idx="296">
                  <c:v>0.40270531325816461</c:v>
                </c:pt>
                <c:pt idx="297">
                  <c:v>0.40139117645244021</c:v>
                </c:pt>
                <c:pt idx="298">
                  <c:v>0.40008545374180693</c:v>
                </c:pt>
                <c:pt idx="299">
                  <c:v>0.39878806589741406</c:v>
                </c:pt>
                <c:pt idx="300">
                  <c:v>0.39749893466459651</c:v>
                </c:pt>
                <c:pt idx="301">
                  <c:v>0.39621798274823611</c:v>
                </c:pt>
                <c:pt idx="302">
                  <c:v>0.39494513379837964</c:v>
                </c:pt>
                <c:pt idx="303">
                  <c:v>0.39368031239611012</c:v>
                </c:pt>
                <c:pt idx="304">
                  <c:v>0.39242344403966445</c:v>
                </c:pt>
                <c:pt idx="305">
                  <c:v>0.39117445513079407</c:v>
                </c:pt>
                <c:pt idx="306">
                  <c:v>0.38993327296136288</c:v>
                </c:pt>
                <c:pt idx="307">
                  <c:v>0.38869982570017791</c:v>
                </c:pt>
                <c:pt idx="308">
                  <c:v>0.38747404238004818</c:v>
                </c:pt>
                <c:pt idx="309">
                  <c:v>0.38625585288507036</c:v>
                </c:pt>
                <c:pt idx="310">
                  <c:v>0.38504518793812503</c:v>
                </c:pt>
                <c:pt idx="311">
                  <c:v>0.38384197908860018</c:v>
                </c:pt>
                <c:pt idx="312">
                  <c:v>0.38264615870031571</c:v>
                </c:pt>
                <c:pt idx="313">
                  <c:v>0.38145765993966235</c:v>
                </c:pt>
                <c:pt idx="314">
                  <c:v>0.3802764167639332</c:v>
                </c:pt>
                <c:pt idx="315">
                  <c:v>0.37910236390986651</c:v>
                </c:pt>
                <c:pt idx="316">
                  <c:v>0.37793543688237341</c:v>
                </c:pt>
                <c:pt idx="317">
                  <c:v>0.37677557194346439</c:v>
                </c:pt>
                <c:pt idx="318">
                  <c:v>0.37562270610135351</c:v>
                </c:pt>
                <c:pt idx="319">
                  <c:v>0.3744767770997588</c:v>
                </c:pt>
                <c:pt idx="320">
                  <c:v>0.37333772340737237</c:v>
                </c:pt>
                <c:pt idx="321">
                  <c:v>0.37220548420751609</c:v>
                </c:pt>
                <c:pt idx="322">
                  <c:v>0.37107999938796027</c:v>
                </c:pt>
                <c:pt idx="323">
                  <c:v>0.36996120953092465</c:v>
                </c:pt>
                <c:pt idx="324">
                  <c:v>0.36884905590323674</c:v>
                </c:pt>
                <c:pt idx="325">
                  <c:v>0.36774348044666127</c:v>
                </c:pt>
                <c:pt idx="326">
                  <c:v>0.36664442576838085</c:v>
                </c:pt>
                <c:pt idx="327">
                  <c:v>0.3655518351316458</c:v>
                </c:pt>
                <c:pt idx="328">
                  <c:v>0.36446565244656931</c:v>
                </c:pt>
                <c:pt idx="329">
                  <c:v>0.36338582226108179</c:v>
                </c:pt>
                <c:pt idx="330">
                  <c:v>0.36231228975202384</c:v>
                </c:pt>
                <c:pt idx="331">
                  <c:v>0.36124500071639759</c:v>
                </c:pt>
                <c:pt idx="332">
                  <c:v>0.36018390156275432</c:v>
                </c:pt>
                <c:pt idx="333">
                  <c:v>0.35912893930272144</c:v>
                </c:pt>
                <c:pt idx="334">
                  <c:v>0.35808006154267302</c:v>
                </c:pt>
                <c:pt idx="335">
                  <c:v>0.35703721647552894</c:v>
                </c:pt>
                <c:pt idx="336">
                  <c:v>0.35600035287269693</c:v>
                </c:pt>
                <c:pt idx="337">
                  <c:v>0.35496942007613336</c:v>
                </c:pt>
                <c:pt idx="338">
                  <c:v>0.35394436799054113</c:v>
                </c:pt>
                <c:pt idx="339">
                  <c:v>0.35292514707568678</c:v>
                </c:pt>
                <c:pt idx="340">
                  <c:v>0.3519117083388496</c:v>
                </c:pt>
                <c:pt idx="341">
                  <c:v>0.35090400332738131</c:v>
                </c:pt>
                <c:pt idx="342">
                  <c:v>0.34990198412139306</c:v>
                </c:pt>
                <c:pt idx="343">
                  <c:v>0.34890560332655274</c:v>
                </c:pt>
                <c:pt idx="344">
                  <c:v>0.34791481406700564</c:v>
                </c:pt>
                <c:pt idx="345">
                  <c:v>0.34692956997839675</c:v>
                </c:pt>
                <c:pt idx="346">
                  <c:v>0.34594982520101264</c:v>
                </c:pt>
                <c:pt idx="347">
                  <c:v>0.34497553437302447</c:v>
                </c:pt>
                <c:pt idx="348">
                  <c:v>0.34400665262384705</c:v>
                </c:pt>
                <c:pt idx="349">
                  <c:v>0.34304313556759131</c:v>
                </c:pt>
                <c:pt idx="350">
                  <c:v>0.34208493929662809</c:v>
                </c:pt>
                <c:pt idx="351">
                  <c:v>0.34113202037524654</c:v>
                </c:pt>
                <c:pt idx="352">
                  <c:v>0.34018433583342</c:v>
                </c:pt>
                <c:pt idx="353">
                  <c:v>0.33924184316065847</c:v>
                </c:pt>
                <c:pt idx="354">
                  <c:v>0.3383045002999655</c:v>
                </c:pt>
                <c:pt idx="355">
                  <c:v>0.33737226564188244</c:v>
                </c:pt>
                <c:pt idx="356">
                  <c:v>0.33644509801863248</c:v>
                </c:pt>
                <c:pt idx="357">
                  <c:v>0.33552295669834648</c:v>
                </c:pt>
                <c:pt idx="358">
                  <c:v>0.33460580137938395</c:v>
                </c:pt>
                <c:pt idx="359">
                  <c:v>0.33369359218473899</c:v>
                </c:pt>
                <c:pt idx="360">
                  <c:v>0.3327862896565329</c:v>
                </c:pt>
                <c:pt idx="361">
                  <c:v>0.33188385475059051</c:v>
                </c:pt>
                <c:pt idx="362">
                  <c:v>0.33098624883109945</c:v>
                </c:pt>
                <c:pt idx="363">
                  <c:v>0.33009343366535149</c:v>
                </c:pt>
                <c:pt idx="364">
                  <c:v>0.32920537141856288</c:v>
                </c:pt>
                <c:pt idx="365">
                  <c:v>0.32832202464877397</c:v>
                </c:pt>
                <c:pt idx="366">
                  <c:v>0.32744335630182597</c:v>
                </c:pt>
                <c:pt idx="367">
                  <c:v>0.32656932970641323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8625760"/>
        <c:axId val="1708626304"/>
      </c:scatterChart>
      <c:valAx>
        <c:axId val="1708625760"/>
        <c:scaling>
          <c:orientation val="minMax"/>
          <c:max val="7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crossAx val="1708626304"/>
        <c:crosses val="autoZero"/>
        <c:crossBetween val="midCat"/>
      </c:valAx>
      <c:valAx>
        <c:axId val="1708626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1708625760"/>
        <c:crosses val="autoZero"/>
        <c:crossBetween val="midCat"/>
      </c:valAx>
    </c:plotArea>
    <c:plotVisOnly val="1"/>
    <c:dispBlanksAs val="gap"/>
    <c:showDLblsOverMax val="0"/>
  </c:chart>
  <c:spPr>
    <a:noFill/>
  </c:spPr>
  <c:txPr>
    <a:bodyPr/>
    <a:lstStyle/>
    <a:p>
      <a:pPr>
        <a:defRPr sz="1100"/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263030366878245E-2"/>
          <c:y val="9.6771422713091082E-2"/>
          <c:w val="0.88502133319286791"/>
          <c:h val="0.80645715457381784"/>
        </c:manualLayout>
      </c:layout>
      <c:scatterChart>
        <c:scatterStyle val="smoothMarker"/>
        <c:varyColors val="0"/>
        <c:ser>
          <c:idx val="0"/>
          <c:order val="0"/>
          <c:spPr>
            <a:ln w="50800"/>
          </c:spPr>
          <c:marker>
            <c:symbol val="none"/>
          </c:marker>
          <c:xVal>
            <c:numRef>
              <c:f>Hárok1!$B$2:$B$186</c:f>
              <c:numCache>
                <c:formatCode>General</c:formatCode>
                <c:ptCount val="18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6</c:v>
                </c:pt>
                <c:pt idx="51">
                  <c:v>7</c:v>
                </c:pt>
              </c:numCache>
            </c:numRef>
          </c:xVal>
          <c:yVal>
            <c:numRef>
              <c:f>Hárok1!$C$2:$C$186</c:f>
              <c:numCache>
                <c:formatCode>General</c:formatCode>
                <c:ptCount val="185"/>
                <c:pt idx="0">
                  <c:v>8.4777196317519978E-3</c:v>
                </c:pt>
                <c:pt idx="1">
                  <c:v>1.6955090401705685E-2</c:v>
                </c:pt>
                <c:pt idx="2">
                  <c:v>2.5431763519837204E-2</c:v>
                </c:pt>
                <c:pt idx="3">
                  <c:v>3.390739033963721E-2</c:v>
                </c:pt>
                <c:pt idx="4">
                  <c:v>4.2381622429781954E-2</c:v>
                </c:pt>
                <c:pt idx="5">
                  <c:v>5.0854111645701229E-2</c:v>
                </c:pt>
                <c:pt idx="6">
                  <c:v>5.9324510201008741E-2</c:v>
                </c:pt>
                <c:pt idx="7">
                  <c:v>6.7792470738760824E-2</c:v>
                </c:pt>
                <c:pt idx="8">
                  <c:v>7.6257646402509482E-2</c:v>
                </c:pt>
                <c:pt idx="9">
                  <c:v>8.4719690907115938E-2</c:v>
                </c:pt>
                <c:pt idx="10">
                  <c:v>9.3178258609290993E-2</c:v>
                </c:pt>
                <c:pt idx="11">
                  <c:v>0.10163300457782896</c:v>
                </c:pt>
                <c:pt idx="12">
                  <c:v>0.11008358466350193</c:v>
                </c:pt>
                <c:pt idx="13">
                  <c:v>0.11852965556858133</c:v>
                </c:pt>
                <c:pt idx="14">
                  <c:v>0.12697087491595496</c:v>
                </c:pt>
                <c:pt idx="15">
                  <c:v>0.13540690131780633</c:v>
                </c:pt>
                <c:pt idx="16">
                  <c:v>0.14383739444382532</c:v>
                </c:pt>
                <c:pt idx="17">
                  <c:v>0.15226201508891854</c:v>
                </c:pt>
                <c:pt idx="18">
                  <c:v>0.16068042524038809</c:v>
                </c:pt>
                <c:pt idx="19">
                  <c:v>0.16909228814454869</c:v>
                </c:pt>
                <c:pt idx="20">
                  <c:v>0.17749726837275251</c:v>
                </c:pt>
                <c:pt idx="21">
                  <c:v>0.18589503188679324</c:v>
                </c:pt>
                <c:pt idx="22">
                  <c:v>0.19428524610365869</c:v>
                </c:pt>
                <c:pt idx="23">
                  <c:v>0.2026675799596053</c:v>
                </c:pt>
                <c:pt idx="24">
                  <c:v>0.21104170397352504</c:v>
                </c:pt>
                <c:pt idx="25">
                  <c:v>0.21940729030957848</c:v>
                </c:pt>
                <c:pt idx="26">
                  <c:v>0.22776401283906655</c:v>
                </c:pt>
                <c:pt idx="27">
                  <c:v>0.2361115472015155</c:v>
                </c:pt>
                <c:pt idx="28">
                  <c:v>0.24444957086494923</c:v>
                </c:pt>
                <c:pt idx="29">
                  <c:v>0.25277776318532374</c:v>
                </c:pt>
                <c:pt idx="30">
                  <c:v>0.26109580546510114</c:v>
                </c:pt>
                <c:pt idx="31">
                  <c:v>0.26940338101093769</c:v>
                </c:pt>
                <c:pt idx="32">
                  <c:v>0.27770017519046503</c:v>
                </c:pt>
                <c:pt idx="33">
                  <c:v>0.28598587548814158</c:v>
                </c:pt>
                <c:pt idx="34">
                  <c:v>0.29426017156015261</c:v>
                </c:pt>
                <c:pt idx="35">
                  <c:v>0.30252275528834011</c:v>
                </c:pt>
                <c:pt idx="36">
                  <c:v>0.31077332083314047</c:v>
                </c:pt>
                <c:pt idx="37">
                  <c:v>0.31901156468551284</c:v>
                </c:pt>
                <c:pt idx="38">
                  <c:v>0.32723718571783927</c:v>
                </c:pt>
                <c:pt idx="39">
                  <c:v>0.33544988523377933</c:v>
                </c:pt>
                <c:pt idx="40">
                  <c:v>0.34364936701706228</c:v>
                </c:pt>
                <c:pt idx="41">
                  <c:v>0.35183533737920181</c:v>
                </c:pt>
                <c:pt idx="42">
                  <c:v>0.36000750520611813</c:v>
                </c:pt>
                <c:pt idx="43">
                  <c:v>0.36816558200365274</c:v>
                </c:pt>
                <c:pt idx="44">
                  <c:v>0.37630928194196284</c:v>
                </c:pt>
                <c:pt idx="45">
                  <c:v>0.38443832189878419</c:v>
                </c:pt>
                <c:pt idx="46">
                  <c:v>0.39255242150154823</c:v>
                </c:pt>
                <c:pt idx="47">
                  <c:v>0.40065130316834496</c:v>
                </c:pt>
                <c:pt idx="48">
                  <c:v>0.40873469214772085</c:v>
                </c:pt>
                <c:pt idx="49">
                  <c:v>0.41680231655730177</c:v>
                </c:pt>
                <c:pt idx="50">
                  <c:v>0.49655381794690401</c:v>
                </c:pt>
                <c:pt idx="51">
                  <c:v>0.57445238145594912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8630112"/>
        <c:axId val="1708629568"/>
      </c:scatterChart>
      <c:valAx>
        <c:axId val="170863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1708629568"/>
        <c:crosses val="autoZero"/>
        <c:crossBetween val="midCat"/>
      </c:valAx>
      <c:valAx>
        <c:axId val="1708629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17086301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50800"/>
          </c:spPr>
          <c:marker>
            <c:symbol val="none"/>
          </c:marker>
          <c:xVal>
            <c:numRef>
              <c:f>Hárok1!$B$2:$B$186</c:f>
              <c:numCache>
                <c:formatCode>General</c:formatCode>
                <c:ptCount val="18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9</c:v>
                </c:pt>
                <c:pt idx="54">
                  <c:v>10</c:v>
                </c:pt>
                <c:pt idx="55">
                  <c:v>11</c:v>
                </c:pt>
                <c:pt idx="56">
                  <c:v>12</c:v>
                </c:pt>
                <c:pt idx="57">
                  <c:v>13</c:v>
                </c:pt>
                <c:pt idx="58">
                  <c:v>14</c:v>
                </c:pt>
                <c:pt idx="59">
                  <c:v>15</c:v>
                </c:pt>
                <c:pt idx="60">
                  <c:v>16</c:v>
                </c:pt>
                <c:pt idx="61">
                  <c:v>17</c:v>
                </c:pt>
                <c:pt idx="62">
                  <c:v>18</c:v>
                </c:pt>
                <c:pt idx="63">
                  <c:v>19</c:v>
                </c:pt>
                <c:pt idx="64">
                  <c:v>20</c:v>
                </c:pt>
                <c:pt idx="65">
                  <c:v>21</c:v>
                </c:pt>
                <c:pt idx="66">
                  <c:v>22</c:v>
                </c:pt>
                <c:pt idx="67">
                  <c:v>23</c:v>
                </c:pt>
                <c:pt idx="68">
                  <c:v>24</c:v>
                </c:pt>
                <c:pt idx="69">
                  <c:v>25</c:v>
                </c:pt>
                <c:pt idx="70">
                  <c:v>26</c:v>
                </c:pt>
                <c:pt idx="71">
                  <c:v>27</c:v>
                </c:pt>
                <c:pt idx="72">
                  <c:v>28</c:v>
                </c:pt>
                <c:pt idx="73">
                  <c:v>29</c:v>
                </c:pt>
                <c:pt idx="74">
                  <c:v>30</c:v>
                </c:pt>
                <c:pt idx="75">
                  <c:v>31</c:v>
                </c:pt>
                <c:pt idx="76">
                  <c:v>32</c:v>
                </c:pt>
                <c:pt idx="77">
                  <c:v>33</c:v>
                </c:pt>
                <c:pt idx="78">
                  <c:v>34</c:v>
                </c:pt>
                <c:pt idx="79">
                  <c:v>35</c:v>
                </c:pt>
                <c:pt idx="80">
                  <c:v>36</c:v>
                </c:pt>
                <c:pt idx="81">
                  <c:v>37</c:v>
                </c:pt>
                <c:pt idx="82">
                  <c:v>38</c:v>
                </c:pt>
                <c:pt idx="83">
                  <c:v>39</c:v>
                </c:pt>
                <c:pt idx="84">
                  <c:v>40</c:v>
                </c:pt>
                <c:pt idx="85">
                  <c:v>41</c:v>
                </c:pt>
                <c:pt idx="86">
                  <c:v>42</c:v>
                </c:pt>
                <c:pt idx="87">
                  <c:v>43</c:v>
                </c:pt>
                <c:pt idx="88">
                  <c:v>44</c:v>
                </c:pt>
                <c:pt idx="89">
                  <c:v>45</c:v>
                </c:pt>
                <c:pt idx="90">
                  <c:v>46</c:v>
                </c:pt>
                <c:pt idx="91">
                  <c:v>47</c:v>
                </c:pt>
                <c:pt idx="92">
                  <c:v>48</c:v>
                </c:pt>
                <c:pt idx="93">
                  <c:v>49</c:v>
                </c:pt>
                <c:pt idx="94">
                  <c:v>50</c:v>
                </c:pt>
                <c:pt idx="95">
                  <c:v>51</c:v>
                </c:pt>
                <c:pt idx="96">
                  <c:v>52</c:v>
                </c:pt>
                <c:pt idx="97">
                  <c:v>53</c:v>
                </c:pt>
                <c:pt idx="98">
                  <c:v>54</c:v>
                </c:pt>
                <c:pt idx="99">
                  <c:v>55</c:v>
                </c:pt>
                <c:pt idx="100">
                  <c:v>56</c:v>
                </c:pt>
                <c:pt idx="101">
                  <c:v>57</c:v>
                </c:pt>
                <c:pt idx="102">
                  <c:v>58</c:v>
                </c:pt>
                <c:pt idx="103">
                  <c:v>59</c:v>
                </c:pt>
                <c:pt idx="104">
                  <c:v>60</c:v>
                </c:pt>
                <c:pt idx="105">
                  <c:v>61</c:v>
                </c:pt>
                <c:pt idx="106">
                  <c:v>62</c:v>
                </c:pt>
                <c:pt idx="107">
                  <c:v>63</c:v>
                </c:pt>
                <c:pt idx="108">
                  <c:v>64</c:v>
                </c:pt>
                <c:pt idx="109">
                  <c:v>65</c:v>
                </c:pt>
                <c:pt idx="110">
                  <c:v>66</c:v>
                </c:pt>
                <c:pt idx="111">
                  <c:v>67</c:v>
                </c:pt>
                <c:pt idx="112">
                  <c:v>68</c:v>
                </c:pt>
                <c:pt idx="113">
                  <c:v>69</c:v>
                </c:pt>
                <c:pt idx="114">
                  <c:v>70</c:v>
                </c:pt>
                <c:pt idx="115">
                  <c:v>71</c:v>
                </c:pt>
                <c:pt idx="116">
                  <c:v>72</c:v>
                </c:pt>
                <c:pt idx="117">
                  <c:v>73</c:v>
                </c:pt>
                <c:pt idx="118">
                  <c:v>74</c:v>
                </c:pt>
                <c:pt idx="119">
                  <c:v>75</c:v>
                </c:pt>
                <c:pt idx="120">
                  <c:v>76</c:v>
                </c:pt>
                <c:pt idx="121">
                  <c:v>77</c:v>
                </c:pt>
                <c:pt idx="122">
                  <c:v>78</c:v>
                </c:pt>
                <c:pt idx="123">
                  <c:v>79</c:v>
                </c:pt>
                <c:pt idx="124">
                  <c:v>80</c:v>
                </c:pt>
                <c:pt idx="125">
                  <c:v>81</c:v>
                </c:pt>
                <c:pt idx="126">
                  <c:v>82</c:v>
                </c:pt>
                <c:pt idx="127">
                  <c:v>83</c:v>
                </c:pt>
                <c:pt idx="128">
                  <c:v>84</c:v>
                </c:pt>
                <c:pt idx="129">
                  <c:v>85</c:v>
                </c:pt>
                <c:pt idx="130">
                  <c:v>86</c:v>
                </c:pt>
                <c:pt idx="131">
                  <c:v>87</c:v>
                </c:pt>
                <c:pt idx="132">
                  <c:v>88</c:v>
                </c:pt>
                <c:pt idx="133">
                  <c:v>89</c:v>
                </c:pt>
                <c:pt idx="134">
                  <c:v>90</c:v>
                </c:pt>
                <c:pt idx="135">
                  <c:v>91</c:v>
                </c:pt>
                <c:pt idx="136">
                  <c:v>92</c:v>
                </c:pt>
                <c:pt idx="137">
                  <c:v>93</c:v>
                </c:pt>
                <c:pt idx="138">
                  <c:v>94</c:v>
                </c:pt>
                <c:pt idx="139">
                  <c:v>95</c:v>
                </c:pt>
                <c:pt idx="140">
                  <c:v>96</c:v>
                </c:pt>
                <c:pt idx="141">
                  <c:v>97</c:v>
                </c:pt>
                <c:pt idx="142">
                  <c:v>98</c:v>
                </c:pt>
                <c:pt idx="143">
                  <c:v>99</c:v>
                </c:pt>
                <c:pt idx="144">
                  <c:v>100</c:v>
                </c:pt>
                <c:pt idx="145">
                  <c:v>101</c:v>
                </c:pt>
                <c:pt idx="146">
                  <c:v>102</c:v>
                </c:pt>
                <c:pt idx="147">
                  <c:v>103</c:v>
                </c:pt>
                <c:pt idx="148">
                  <c:v>104</c:v>
                </c:pt>
                <c:pt idx="149">
                  <c:v>105</c:v>
                </c:pt>
                <c:pt idx="150">
                  <c:v>106</c:v>
                </c:pt>
                <c:pt idx="151">
                  <c:v>107</c:v>
                </c:pt>
                <c:pt idx="152">
                  <c:v>108</c:v>
                </c:pt>
                <c:pt idx="153">
                  <c:v>109</c:v>
                </c:pt>
                <c:pt idx="154">
                  <c:v>110</c:v>
                </c:pt>
                <c:pt idx="155">
                  <c:v>111</c:v>
                </c:pt>
                <c:pt idx="156">
                  <c:v>112</c:v>
                </c:pt>
                <c:pt idx="157">
                  <c:v>113</c:v>
                </c:pt>
                <c:pt idx="158">
                  <c:v>114</c:v>
                </c:pt>
                <c:pt idx="159">
                  <c:v>115</c:v>
                </c:pt>
                <c:pt idx="160">
                  <c:v>116</c:v>
                </c:pt>
                <c:pt idx="161">
                  <c:v>117</c:v>
                </c:pt>
                <c:pt idx="162">
                  <c:v>118</c:v>
                </c:pt>
                <c:pt idx="163">
                  <c:v>119</c:v>
                </c:pt>
                <c:pt idx="164">
                  <c:v>120</c:v>
                </c:pt>
                <c:pt idx="165">
                  <c:v>121</c:v>
                </c:pt>
                <c:pt idx="166">
                  <c:v>122</c:v>
                </c:pt>
                <c:pt idx="167">
                  <c:v>123</c:v>
                </c:pt>
                <c:pt idx="168">
                  <c:v>124</c:v>
                </c:pt>
                <c:pt idx="169">
                  <c:v>125</c:v>
                </c:pt>
                <c:pt idx="170">
                  <c:v>126</c:v>
                </c:pt>
                <c:pt idx="171">
                  <c:v>127</c:v>
                </c:pt>
                <c:pt idx="172">
                  <c:v>128</c:v>
                </c:pt>
                <c:pt idx="173">
                  <c:v>129</c:v>
                </c:pt>
                <c:pt idx="174">
                  <c:v>130</c:v>
                </c:pt>
                <c:pt idx="175">
                  <c:v>131</c:v>
                </c:pt>
                <c:pt idx="176">
                  <c:v>132</c:v>
                </c:pt>
                <c:pt idx="177">
                  <c:v>133</c:v>
                </c:pt>
                <c:pt idx="178">
                  <c:v>134</c:v>
                </c:pt>
                <c:pt idx="179">
                  <c:v>135</c:v>
                </c:pt>
                <c:pt idx="180">
                  <c:v>136</c:v>
                </c:pt>
              </c:numCache>
            </c:numRef>
          </c:xVal>
          <c:yVal>
            <c:numRef>
              <c:f>Hárok1!$C$2:$C$186</c:f>
              <c:numCache>
                <c:formatCode>General</c:formatCode>
                <c:ptCount val="185"/>
                <c:pt idx="0">
                  <c:v>8.4777196317519978E-3</c:v>
                </c:pt>
                <c:pt idx="1">
                  <c:v>1.6955090401705685E-2</c:v>
                </c:pt>
                <c:pt idx="2">
                  <c:v>2.5431763519837204E-2</c:v>
                </c:pt>
                <c:pt idx="3">
                  <c:v>3.390739033963721E-2</c:v>
                </c:pt>
                <c:pt idx="4">
                  <c:v>4.2381622429781954E-2</c:v>
                </c:pt>
                <c:pt idx="5">
                  <c:v>5.0854111645701229E-2</c:v>
                </c:pt>
                <c:pt idx="6">
                  <c:v>5.9324510201008741E-2</c:v>
                </c:pt>
                <c:pt idx="7">
                  <c:v>6.7792470738760824E-2</c:v>
                </c:pt>
                <c:pt idx="8">
                  <c:v>7.6257646402509482E-2</c:v>
                </c:pt>
                <c:pt idx="9">
                  <c:v>8.4719690907115938E-2</c:v>
                </c:pt>
                <c:pt idx="10">
                  <c:v>9.3178258609290993E-2</c:v>
                </c:pt>
                <c:pt idx="11">
                  <c:v>0.10163300457782896</c:v>
                </c:pt>
                <c:pt idx="12">
                  <c:v>0.11008358466350193</c:v>
                </c:pt>
                <c:pt idx="13">
                  <c:v>0.11852965556858133</c:v>
                </c:pt>
                <c:pt idx="14">
                  <c:v>0.12697087491595496</c:v>
                </c:pt>
                <c:pt idx="15">
                  <c:v>0.13540690131780633</c:v>
                </c:pt>
                <c:pt idx="16">
                  <c:v>0.14383739444382532</c:v>
                </c:pt>
                <c:pt idx="17">
                  <c:v>0.15226201508891854</c:v>
                </c:pt>
                <c:pt idx="18">
                  <c:v>0.16068042524038809</c:v>
                </c:pt>
                <c:pt idx="19">
                  <c:v>0.16909228814454869</c:v>
                </c:pt>
                <c:pt idx="20">
                  <c:v>0.17749726837275251</c:v>
                </c:pt>
                <c:pt idx="21">
                  <c:v>0.18589503188679324</c:v>
                </c:pt>
                <c:pt idx="22">
                  <c:v>0.19428524610365869</c:v>
                </c:pt>
                <c:pt idx="23">
                  <c:v>0.2026675799596053</c:v>
                </c:pt>
                <c:pt idx="24">
                  <c:v>0.21104170397352504</c:v>
                </c:pt>
                <c:pt idx="25">
                  <c:v>0.21940729030957848</c:v>
                </c:pt>
                <c:pt idx="26">
                  <c:v>0.22776401283906655</c:v>
                </c:pt>
                <c:pt idx="27">
                  <c:v>0.2361115472015155</c:v>
                </c:pt>
                <c:pt idx="28">
                  <c:v>0.24444957086494923</c:v>
                </c:pt>
                <c:pt idx="29">
                  <c:v>0.25277776318532374</c:v>
                </c:pt>
                <c:pt idx="30">
                  <c:v>0.26109580546510114</c:v>
                </c:pt>
                <c:pt idx="31">
                  <c:v>0.26940338101093769</c:v>
                </c:pt>
                <c:pt idx="32">
                  <c:v>0.27770017519046503</c:v>
                </c:pt>
                <c:pt idx="33">
                  <c:v>0.28598587548814158</c:v>
                </c:pt>
                <c:pt idx="34">
                  <c:v>0.29426017156015261</c:v>
                </c:pt>
                <c:pt idx="35">
                  <c:v>0.30252275528834011</c:v>
                </c:pt>
                <c:pt idx="36">
                  <c:v>0.31077332083314047</c:v>
                </c:pt>
                <c:pt idx="37">
                  <c:v>0.31901156468551284</c:v>
                </c:pt>
                <c:pt idx="38">
                  <c:v>0.32723718571783927</c:v>
                </c:pt>
                <c:pt idx="39">
                  <c:v>0.33544988523377933</c:v>
                </c:pt>
                <c:pt idx="40">
                  <c:v>0.34364936701706228</c:v>
                </c:pt>
                <c:pt idx="41">
                  <c:v>0.35183533737920181</c:v>
                </c:pt>
                <c:pt idx="42">
                  <c:v>0.36000750520611813</c:v>
                </c:pt>
                <c:pt idx="43">
                  <c:v>0.36816558200365274</c:v>
                </c:pt>
                <c:pt idx="44">
                  <c:v>0.37630928194196284</c:v>
                </c:pt>
                <c:pt idx="45">
                  <c:v>0.38443832189878419</c:v>
                </c:pt>
                <c:pt idx="46">
                  <c:v>0.39255242150154823</c:v>
                </c:pt>
                <c:pt idx="47">
                  <c:v>0.40065130316834496</c:v>
                </c:pt>
                <c:pt idx="48">
                  <c:v>0.40873469214772085</c:v>
                </c:pt>
                <c:pt idx="49">
                  <c:v>0.41680231655730177</c:v>
                </c:pt>
                <c:pt idx="50">
                  <c:v>0.49655381794690401</c:v>
                </c:pt>
                <c:pt idx="51">
                  <c:v>0.57445238145594912</c:v>
                </c:pt>
                <c:pt idx="52">
                  <c:v>0.65027818666355508</c:v>
                </c:pt>
                <c:pt idx="53">
                  <c:v>0.72384535641254211</c:v>
                </c:pt>
                <c:pt idx="54">
                  <c:v>0.79500256048020657</c:v>
                </c:pt>
                <c:pt idx="55">
                  <c:v>0.86363257506064606</c:v>
                </c:pt>
                <c:pt idx="56">
                  <c:v>0.92965094879634169</c:v>
                </c:pt>
                <c:pt idx="57">
                  <c:v>0.99300395137116804</c:v>
                </c:pt>
                <c:pt idx="58">
                  <c:v>1.053665989437496</c:v>
                </c:pt>
                <c:pt idx="59">
                  <c:v>1.111636669467889</c:v>
                </c:pt>
                <c:pt idx="60">
                  <c:v>1.1669376714006667</c:v>
                </c:pt>
                <c:pt idx="61">
                  <c:v>1.2196095743115729</c:v>
                </c:pt>
                <c:pt idx="62">
                  <c:v>1.2697087491595496</c:v>
                </c:pt>
                <c:pt idx="63">
                  <c:v>1.3173044067336905</c:v>
                </c:pt>
                <c:pt idx="64">
                  <c:v>1.3624758633823135</c:v>
                </c:pt>
                <c:pt idx="65">
                  <c:v>1.4053100643356531</c:v>
                </c:pt>
                <c:pt idx="66">
                  <c:v>1.4458993852103577</c:v>
                </c:pt>
                <c:pt idx="67">
                  <c:v>1.484339716867922</c:v>
                </c:pt>
                <c:pt idx="68">
                  <c:v>1.5207288270816866</c:v>
                </c:pt>
                <c:pt idx="69">
                  <c:v>1.5551649840996202</c:v>
                </c:pt>
                <c:pt idx="70">
                  <c:v>1.5877458216937779</c:v>
                </c:pt>
                <c:pt idx="71">
                  <c:v>1.6185674221360076</c:v>
                </c:pt>
                <c:pt idx="72">
                  <c:v>1.6477235922179483</c:v>
                </c:pt>
                <c:pt idx="73">
                  <c:v>1.6753053074733597</c:v>
                </c:pt>
                <c:pt idx="74">
                  <c:v>1.701400300759764</c:v>
                </c:pt>
                <c:pt idx="75">
                  <c:v>1.7260927729837543</c:v>
                </c:pt>
                <c:pt idx="76">
                  <c:v>1.749463205749562</c:v>
                </c:pt>
                <c:pt idx="77">
                  <c:v>1.771588257876402</c:v>
                </c:pt>
                <c:pt idx="78">
                  <c:v>1.7925407299235947</c:v>
                </c:pt>
                <c:pt idx="79">
                  <c:v>1.8123895829847874</c:v>
                </c:pt>
                <c:pt idx="80">
                  <c:v>1.8312000000000002</c:v>
                </c:pt>
                <c:pt idx="81">
                  <c:v>1.8490334796497296</c:v>
                </c:pt>
                <c:pt idx="82">
                  <c:v>1.8659479545215008</c:v>
                </c:pt>
                <c:pt idx="83">
                  <c:v>1.8819979266726095</c:v>
                </c:pt>
                <c:pt idx="84">
                  <c:v>1.8972346149591588</c:v>
                </c:pt>
                <c:pt idx="85">
                  <c:v>1.9117061095727015</c:v>
                </c:pt>
                <c:pt idx="86">
                  <c:v>1.9254575301369312</c:v>
                </c:pt>
                <c:pt idx="87">
                  <c:v>1.9385311844846733</c:v>
                </c:pt>
                <c:pt idx="88">
                  <c:v>1.9509667258767958</c:v>
                </c:pt>
                <c:pt idx="89">
                  <c:v>1.9628013069560137</c:v>
                </c:pt>
                <c:pt idx="90">
                  <c:v>1.9740697291651901</c:v>
                </c:pt>
                <c:pt idx="91">
                  <c:v>1.9848045867155899</c:v>
                </c:pt>
                <c:pt idx="92">
                  <c:v>1.9950364044780935</c:v>
                </c:pt>
                <c:pt idx="93">
                  <c:v>2.0047937694006026</c:v>
                </c:pt>
                <c:pt idx="94">
                  <c:v>2.0141034552373136</c:v>
                </c:pt>
                <c:pt idx="95">
                  <c:v>2.0229905405184248</c:v>
                </c:pt>
                <c:pt idx="96">
                  <c:v>2.0314785197991823</c:v>
                </c:pt>
                <c:pt idx="97">
                  <c:v>2.0395894083109143</c:v>
                </c:pt>
                <c:pt idx="98">
                  <c:v>2.0473438401988076</c:v>
                </c:pt>
                <c:pt idx="99">
                  <c:v>2.0547611605758926</c:v>
                </c:pt>
                <c:pt idx="100">
                  <c:v>2.0618595116534011</c:v>
                </c:pt>
                <c:pt idx="101">
                  <c:v>2.0686559132273104</c:v>
                </c:pt>
                <c:pt idx="102">
                  <c:v>2.0751663378117668</c:v>
                </c:pt>
                <c:pt idx="103">
                  <c:v>2.0814057807142028</c:v>
                </c:pt>
                <c:pt idx="104">
                  <c:v>2.0873883253458185</c:v>
                </c:pt>
                <c:pt idx="105">
                  <c:v>2.0931272040560631</c:v>
                </c:pt>
                <c:pt idx="106">
                  <c:v>2.0986348547717402</c:v>
                </c:pt>
                <c:pt idx="107">
                  <c:v>2.1039229737113345</c:v>
                </c:pt>
                <c:pt idx="108">
                  <c:v>2.1090025644336152</c:v>
                </c:pt>
                <c:pt idx="109">
                  <c:v>2.113883983467197</c:v>
                </c:pt>
                <c:pt idx="110">
                  <c:v>2.118576982754794</c:v>
                </c:pt>
                <c:pt idx="111">
                  <c:v>2.123090749132801</c:v>
                </c:pt>
                <c:pt idx="112">
                  <c:v>2.1274339410537628</c:v>
                </c:pt>
                <c:pt idx="113">
                  <c:v>2.1316147227464697</c:v>
                </c:pt>
                <c:pt idx="114">
                  <c:v>2.1356407959959274</c:v>
                </c:pt>
                <c:pt idx="115">
                  <c:v>2.1395194297134386</c:v>
                </c:pt>
                <c:pt idx="116">
                  <c:v>2.1432574874555428</c:v>
                </c:pt>
                <c:pt idx="117">
                  <c:v>2.1468614530396168</c:v>
                </c:pt>
                <c:pt idx="118">
                  <c:v>2.150337454393596</c:v>
                </c:pt>
                <c:pt idx="119">
                  <c:v>2.1536912857675157</c:v>
                </c:pt>
                <c:pt idx="120">
                  <c:v>2.1569284284254149</c:v>
                </c:pt>
                <c:pt idx="121">
                  <c:v>2.1600540699275363</c:v>
                </c:pt>
                <c:pt idx="122">
                  <c:v>2.163073122104751</c:v>
                </c:pt>
                <c:pt idx="123">
                  <c:v>2.1659902378196412</c:v>
                </c:pt>
                <c:pt idx="124">
                  <c:v>2.1688098266016991</c:v>
                </c:pt>
                <c:pt idx="125">
                  <c:v>2.171536069237626</c:v>
                </c:pt>
                <c:pt idx="126">
                  <c:v>2.174172931391706</c:v>
                </c:pt>
                <c:pt idx="127">
                  <c:v>2.1767241763256258</c:v>
                </c:pt>
                <c:pt idx="128">
                  <c:v>2.1791933767819702</c:v>
                </c:pt>
                <c:pt idx="129">
                  <c:v>2.1815839260908167</c:v>
                </c:pt>
                <c:pt idx="130">
                  <c:v>2.1838990485544252</c:v>
                </c:pt>
                <c:pt idx="131">
                  <c:v>2.1861418091609219</c:v>
                </c:pt>
                <c:pt idx="132">
                  <c:v>2.1883151226740996</c:v>
                </c:pt>
                <c:pt idx="133">
                  <c:v>2.190421762142936</c:v>
                </c:pt>
                <c:pt idx="134">
                  <c:v>2.1924643668712158</c:v>
                </c:pt>
                <c:pt idx="135">
                  <c:v>2.1944454498846451</c:v>
                </c:pt>
                <c:pt idx="136">
                  <c:v>2.1963674049300943</c:v>
                </c:pt>
                <c:pt idx="137">
                  <c:v>2.1982325130390459</c:v>
                </c:pt>
                <c:pt idx="138">
                  <c:v>2.2000429486849904</c:v>
                </c:pt>
                <c:pt idx="139">
                  <c:v>2.2018007855623205</c:v>
                </c:pt>
                <c:pt idx="140">
                  <c:v>2.203508002012275</c:v>
                </c:pt>
                <c:pt idx="141">
                  <c:v>2.2051664861196372</c:v>
                </c:pt>
                <c:pt idx="142">
                  <c:v>2.2067780405021669</c:v>
                </c:pt>
                <c:pt idx="143">
                  <c:v>2.2083443868131689</c:v>
                </c:pt>
                <c:pt idx="144">
                  <c:v>2.2098671699761487</c:v>
                </c:pt>
                <c:pt idx="145">
                  <c:v>2.2113479621691314</c:v>
                </c:pt>
                <c:pt idx="146">
                  <c:v>2.2127882665750009</c:v>
                </c:pt>
                <c:pt idx="147">
                  <c:v>2.2141895209130316</c:v>
                </c:pt>
                <c:pt idx="148">
                  <c:v>2.215553100765741</c:v>
                </c:pt>
                <c:pt idx="149">
                  <c:v>2.2168803227141889</c:v>
                </c:pt>
                <c:pt idx="150">
                  <c:v>2.218172447293937</c:v>
                </c:pt>
                <c:pt idx="151">
                  <c:v>2.2194306817830425</c:v>
                </c:pt>
                <c:pt idx="152">
                  <c:v>2.220656182832665</c:v>
                </c:pt>
                <c:pt idx="153">
                  <c:v>2.2218500589501491</c:v>
                </c:pt>
                <c:pt idx="154">
                  <c:v>2.22301337284377</c:v>
                </c:pt>
                <c:pt idx="155">
                  <c:v>2.2241471436376967</c:v>
                </c:pt>
                <c:pt idx="156">
                  <c:v>2.225252348965169</c:v>
                </c:pt>
                <c:pt idx="157">
                  <c:v>2.2263299269473245</c:v>
                </c:pt>
                <c:pt idx="158">
                  <c:v>2.2273807780646315</c:v>
                </c:pt>
                <c:pt idx="159">
                  <c:v>2.228405766927422</c:v>
                </c:pt>
                <c:pt idx="160">
                  <c:v>2.2294057239515683</c:v>
                </c:pt>
                <c:pt idx="161">
                  <c:v>2.230381446944985</c:v>
                </c:pt>
                <c:pt idx="162">
                  <c:v>2.231333702610232</c:v>
                </c:pt>
                <c:pt idx="163">
                  <c:v>2.2322632279681724</c:v>
                </c:pt>
                <c:pt idx="164">
                  <c:v>2.2331707317073173</c:v>
                </c:pt>
                <c:pt idx="165">
                  <c:v>2.2340568954631745</c:v>
                </c:pt>
                <c:pt idx="166">
                  <c:v>2.2349223750316738</c:v>
                </c:pt>
                <c:pt idx="167">
                  <c:v>2.2357678015204421</c:v>
                </c:pt>
                <c:pt idx="168">
                  <c:v>2.2365937824415072</c:v>
                </c:pt>
                <c:pt idx="169">
                  <c:v>2.2374009027487425</c:v>
                </c:pt>
                <c:pt idx="170">
                  <c:v>2.2381897258231902</c:v>
                </c:pt>
                <c:pt idx="171">
                  <c:v>2.2389607944091861</c:v>
                </c:pt>
                <c:pt idx="172">
                  <c:v>2.2397146315040333</c:v>
                </c:pt>
                <c:pt idx="173">
                  <c:v>2.2404517412038163</c:v>
                </c:pt>
                <c:pt idx="174">
                  <c:v>2.2411726095077564</c:v>
                </c:pt>
                <c:pt idx="175">
                  <c:v>2.2418777050834038</c:v>
                </c:pt>
                <c:pt idx="176">
                  <c:v>2.2425674799947926</c:v>
                </c:pt>
                <c:pt idx="177">
                  <c:v>2.2432423703955688</c:v>
                </c:pt>
                <c:pt idx="178">
                  <c:v>2.2439027971889827</c:v>
                </c:pt>
                <c:pt idx="179">
                  <c:v>2.2445491666565167</c:v>
                </c:pt>
                <c:pt idx="180">
                  <c:v>2.2451818710568276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5365344"/>
        <c:axId val="1915364256"/>
      </c:scatterChart>
      <c:valAx>
        <c:axId val="191536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1915364256"/>
        <c:crosses val="autoZero"/>
        <c:crossBetween val="midCat"/>
      </c:valAx>
      <c:valAx>
        <c:axId val="1915364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19153653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3486155595278"/>
          <c:y val="3.4827353922700574E-2"/>
          <c:w val="0.82108359116549645"/>
          <c:h val="0.82468755229728341"/>
        </c:manualLayout>
      </c:layout>
      <c:scatterChart>
        <c:scatterStyle val="smoothMarker"/>
        <c:varyColors val="0"/>
        <c:ser>
          <c:idx val="0"/>
          <c:order val="0"/>
          <c:tx>
            <c:v>Simulation of Discr. Mod.</c:v>
          </c:tx>
          <c:spPr>
            <a:ln w="53975"/>
          </c:spPr>
          <c:marker>
            <c:symbol val="none"/>
          </c:marker>
          <c:xVal>
            <c:numRef>
              <c:f>Soliton!$B$2:$B$163</c:f>
              <c:numCache>
                <c:formatCode>General</c:formatCode>
                <c:ptCount val="162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9</c:v>
                </c:pt>
                <c:pt idx="31">
                  <c:v>10</c:v>
                </c:pt>
                <c:pt idx="32">
                  <c:v>11</c:v>
                </c:pt>
                <c:pt idx="33">
                  <c:v>12</c:v>
                </c:pt>
                <c:pt idx="34">
                  <c:v>13</c:v>
                </c:pt>
                <c:pt idx="35">
                  <c:v>14</c:v>
                </c:pt>
                <c:pt idx="36">
                  <c:v>15</c:v>
                </c:pt>
                <c:pt idx="37">
                  <c:v>16</c:v>
                </c:pt>
                <c:pt idx="38">
                  <c:v>17</c:v>
                </c:pt>
                <c:pt idx="39">
                  <c:v>18</c:v>
                </c:pt>
                <c:pt idx="40">
                  <c:v>19</c:v>
                </c:pt>
                <c:pt idx="41">
                  <c:v>20</c:v>
                </c:pt>
                <c:pt idx="42">
                  <c:v>21</c:v>
                </c:pt>
                <c:pt idx="43">
                  <c:v>22</c:v>
                </c:pt>
                <c:pt idx="44">
                  <c:v>23</c:v>
                </c:pt>
                <c:pt idx="45">
                  <c:v>24</c:v>
                </c:pt>
                <c:pt idx="46">
                  <c:v>25</c:v>
                </c:pt>
                <c:pt idx="47">
                  <c:v>26</c:v>
                </c:pt>
                <c:pt idx="48">
                  <c:v>27</c:v>
                </c:pt>
                <c:pt idx="49">
                  <c:v>28</c:v>
                </c:pt>
                <c:pt idx="50">
                  <c:v>29</c:v>
                </c:pt>
                <c:pt idx="51">
                  <c:v>30</c:v>
                </c:pt>
                <c:pt idx="52">
                  <c:v>31</c:v>
                </c:pt>
                <c:pt idx="53">
                  <c:v>32</c:v>
                </c:pt>
                <c:pt idx="54">
                  <c:v>33</c:v>
                </c:pt>
                <c:pt idx="55">
                  <c:v>34</c:v>
                </c:pt>
                <c:pt idx="56">
                  <c:v>35</c:v>
                </c:pt>
                <c:pt idx="57">
                  <c:v>36</c:v>
                </c:pt>
                <c:pt idx="58">
                  <c:v>37</c:v>
                </c:pt>
                <c:pt idx="59">
                  <c:v>38</c:v>
                </c:pt>
                <c:pt idx="60">
                  <c:v>39</c:v>
                </c:pt>
                <c:pt idx="61">
                  <c:v>40</c:v>
                </c:pt>
                <c:pt idx="62">
                  <c:v>41</c:v>
                </c:pt>
                <c:pt idx="63">
                  <c:v>42</c:v>
                </c:pt>
                <c:pt idx="64">
                  <c:v>43</c:v>
                </c:pt>
                <c:pt idx="65">
                  <c:v>44</c:v>
                </c:pt>
                <c:pt idx="66">
                  <c:v>45</c:v>
                </c:pt>
                <c:pt idx="67">
                  <c:v>46</c:v>
                </c:pt>
                <c:pt idx="68">
                  <c:v>47</c:v>
                </c:pt>
                <c:pt idx="69">
                  <c:v>48</c:v>
                </c:pt>
                <c:pt idx="70">
                  <c:v>49</c:v>
                </c:pt>
                <c:pt idx="71">
                  <c:v>50</c:v>
                </c:pt>
                <c:pt idx="72">
                  <c:v>51</c:v>
                </c:pt>
                <c:pt idx="73">
                  <c:v>52</c:v>
                </c:pt>
                <c:pt idx="74">
                  <c:v>53</c:v>
                </c:pt>
                <c:pt idx="75">
                  <c:v>54</c:v>
                </c:pt>
                <c:pt idx="76">
                  <c:v>55</c:v>
                </c:pt>
                <c:pt idx="77">
                  <c:v>56</c:v>
                </c:pt>
                <c:pt idx="78">
                  <c:v>57</c:v>
                </c:pt>
                <c:pt idx="79">
                  <c:v>58</c:v>
                </c:pt>
                <c:pt idx="80">
                  <c:v>59</c:v>
                </c:pt>
                <c:pt idx="81">
                  <c:v>60</c:v>
                </c:pt>
                <c:pt idx="82">
                  <c:v>61</c:v>
                </c:pt>
                <c:pt idx="83">
                  <c:v>62</c:v>
                </c:pt>
                <c:pt idx="84">
                  <c:v>63</c:v>
                </c:pt>
                <c:pt idx="85">
                  <c:v>64</c:v>
                </c:pt>
                <c:pt idx="86">
                  <c:v>65</c:v>
                </c:pt>
                <c:pt idx="87">
                  <c:v>66</c:v>
                </c:pt>
                <c:pt idx="88">
                  <c:v>67</c:v>
                </c:pt>
                <c:pt idx="89">
                  <c:v>68</c:v>
                </c:pt>
                <c:pt idx="90">
                  <c:v>69</c:v>
                </c:pt>
                <c:pt idx="91">
                  <c:v>70</c:v>
                </c:pt>
                <c:pt idx="92">
                  <c:v>71</c:v>
                </c:pt>
                <c:pt idx="93">
                  <c:v>72</c:v>
                </c:pt>
                <c:pt idx="94">
                  <c:v>73</c:v>
                </c:pt>
                <c:pt idx="95">
                  <c:v>74</c:v>
                </c:pt>
                <c:pt idx="96">
                  <c:v>75</c:v>
                </c:pt>
                <c:pt idx="97">
                  <c:v>76</c:v>
                </c:pt>
                <c:pt idx="98">
                  <c:v>77</c:v>
                </c:pt>
                <c:pt idx="99">
                  <c:v>78</c:v>
                </c:pt>
                <c:pt idx="100">
                  <c:v>79</c:v>
                </c:pt>
                <c:pt idx="101">
                  <c:v>80</c:v>
                </c:pt>
                <c:pt idx="102">
                  <c:v>81</c:v>
                </c:pt>
                <c:pt idx="103">
                  <c:v>82</c:v>
                </c:pt>
                <c:pt idx="104">
                  <c:v>83</c:v>
                </c:pt>
                <c:pt idx="105">
                  <c:v>84</c:v>
                </c:pt>
                <c:pt idx="106">
                  <c:v>85</c:v>
                </c:pt>
                <c:pt idx="107">
                  <c:v>86</c:v>
                </c:pt>
                <c:pt idx="108">
                  <c:v>87</c:v>
                </c:pt>
                <c:pt idx="109">
                  <c:v>88</c:v>
                </c:pt>
                <c:pt idx="110">
                  <c:v>89</c:v>
                </c:pt>
                <c:pt idx="111">
                  <c:v>90</c:v>
                </c:pt>
                <c:pt idx="112">
                  <c:v>91</c:v>
                </c:pt>
                <c:pt idx="113">
                  <c:v>92</c:v>
                </c:pt>
                <c:pt idx="114">
                  <c:v>93</c:v>
                </c:pt>
                <c:pt idx="115">
                  <c:v>94</c:v>
                </c:pt>
                <c:pt idx="116">
                  <c:v>95</c:v>
                </c:pt>
                <c:pt idx="117">
                  <c:v>96</c:v>
                </c:pt>
                <c:pt idx="118">
                  <c:v>97</c:v>
                </c:pt>
                <c:pt idx="119">
                  <c:v>98</c:v>
                </c:pt>
                <c:pt idx="120">
                  <c:v>99</c:v>
                </c:pt>
                <c:pt idx="121">
                  <c:v>100</c:v>
                </c:pt>
                <c:pt idx="122">
                  <c:v>101</c:v>
                </c:pt>
                <c:pt idx="123">
                  <c:v>102</c:v>
                </c:pt>
                <c:pt idx="124">
                  <c:v>103</c:v>
                </c:pt>
                <c:pt idx="125">
                  <c:v>104</c:v>
                </c:pt>
                <c:pt idx="126">
                  <c:v>105</c:v>
                </c:pt>
                <c:pt idx="127">
                  <c:v>106</c:v>
                </c:pt>
                <c:pt idx="128">
                  <c:v>107</c:v>
                </c:pt>
                <c:pt idx="129">
                  <c:v>108</c:v>
                </c:pt>
                <c:pt idx="130">
                  <c:v>109</c:v>
                </c:pt>
                <c:pt idx="131">
                  <c:v>110</c:v>
                </c:pt>
                <c:pt idx="132">
                  <c:v>111</c:v>
                </c:pt>
                <c:pt idx="133">
                  <c:v>112</c:v>
                </c:pt>
                <c:pt idx="134">
                  <c:v>113</c:v>
                </c:pt>
                <c:pt idx="135">
                  <c:v>114</c:v>
                </c:pt>
                <c:pt idx="136">
                  <c:v>115</c:v>
                </c:pt>
                <c:pt idx="137">
                  <c:v>116</c:v>
                </c:pt>
                <c:pt idx="138">
                  <c:v>117</c:v>
                </c:pt>
                <c:pt idx="139">
                  <c:v>118</c:v>
                </c:pt>
                <c:pt idx="140">
                  <c:v>119</c:v>
                </c:pt>
                <c:pt idx="141">
                  <c:v>120</c:v>
                </c:pt>
                <c:pt idx="142">
                  <c:v>121</c:v>
                </c:pt>
                <c:pt idx="143">
                  <c:v>122</c:v>
                </c:pt>
                <c:pt idx="144">
                  <c:v>123</c:v>
                </c:pt>
                <c:pt idx="145">
                  <c:v>124</c:v>
                </c:pt>
                <c:pt idx="146">
                  <c:v>125</c:v>
                </c:pt>
                <c:pt idx="147">
                  <c:v>126</c:v>
                </c:pt>
                <c:pt idx="148">
                  <c:v>127</c:v>
                </c:pt>
                <c:pt idx="149">
                  <c:v>128</c:v>
                </c:pt>
                <c:pt idx="150">
                  <c:v>129</c:v>
                </c:pt>
                <c:pt idx="151">
                  <c:v>130</c:v>
                </c:pt>
                <c:pt idx="152">
                  <c:v>131</c:v>
                </c:pt>
                <c:pt idx="153">
                  <c:v>132</c:v>
                </c:pt>
                <c:pt idx="154">
                  <c:v>133</c:v>
                </c:pt>
                <c:pt idx="155">
                  <c:v>134</c:v>
                </c:pt>
                <c:pt idx="156">
                  <c:v>135</c:v>
                </c:pt>
                <c:pt idx="157">
                  <c:v>136</c:v>
                </c:pt>
                <c:pt idx="158">
                  <c:v>137</c:v>
                </c:pt>
                <c:pt idx="159">
                  <c:v>138</c:v>
                </c:pt>
                <c:pt idx="160">
                  <c:v>139</c:v>
                </c:pt>
                <c:pt idx="161">
                  <c:v>140</c:v>
                </c:pt>
              </c:numCache>
            </c:numRef>
          </c:xVal>
          <c:yVal>
            <c:numRef>
              <c:f>Soliton!$C$2:$C$163</c:f>
              <c:numCache>
                <c:formatCode>General</c:formatCode>
                <c:ptCount val="162"/>
                <c:pt idx="0">
                  <c:v>0.02</c:v>
                </c:pt>
                <c:pt idx="1">
                  <c:v>4.4999999999999998E-2</c:v>
                </c:pt>
                <c:pt idx="2">
                  <c:v>6.5000000000000002E-2</c:v>
                </c:pt>
                <c:pt idx="3">
                  <c:v>0.08</c:v>
                </c:pt>
                <c:pt idx="4">
                  <c:v>0.09</c:v>
                </c:pt>
                <c:pt idx="5">
                  <c:v>0.1</c:v>
                </c:pt>
                <c:pt idx="6">
                  <c:v>0.11</c:v>
                </c:pt>
                <c:pt idx="7">
                  <c:v>0.11599999999999999</c:v>
                </c:pt>
                <c:pt idx="8">
                  <c:v>0.122</c:v>
                </c:pt>
                <c:pt idx="9">
                  <c:v>0.126</c:v>
                </c:pt>
                <c:pt idx="10">
                  <c:v>0.13500000000000001</c:v>
                </c:pt>
                <c:pt idx="11">
                  <c:v>0.14000000000000001</c:v>
                </c:pt>
                <c:pt idx="12">
                  <c:v>0.14899999999999999</c:v>
                </c:pt>
                <c:pt idx="13">
                  <c:v>0.15660000000000002</c:v>
                </c:pt>
                <c:pt idx="14">
                  <c:v>0.16350000000000001</c:v>
                </c:pt>
                <c:pt idx="15">
                  <c:v>0.1704</c:v>
                </c:pt>
                <c:pt idx="16">
                  <c:v>0.17730000000000001</c:v>
                </c:pt>
                <c:pt idx="17">
                  <c:v>0.18420000000000003</c:v>
                </c:pt>
                <c:pt idx="18">
                  <c:v>0.19109999999999999</c:v>
                </c:pt>
                <c:pt idx="19">
                  <c:v>0.19800000000000001</c:v>
                </c:pt>
                <c:pt idx="20">
                  <c:v>0.20490000000000003</c:v>
                </c:pt>
                <c:pt idx="21">
                  <c:v>0.21180000000000002</c:v>
                </c:pt>
                <c:pt idx="22">
                  <c:v>0.21870000000000001</c:v>
                </c:pt>
                <c:pt idx="23">
                  <c:v>0.22559999999999999</c:v>
                </c:pt>
                <c:pt idx="24">
                  <c:v>0.23250000000000001</c:v>
                </c:pt>
                <c:pt idx="25">
                  <c:v>0.24</c:v>
                </c:pt>
                <c:pt idx="26">
                  <c:v>0.25</c:v>
                </c:pt>
                <c:pt idx="27">
                  <c:v>0.252</c:v>
                </c:pt>
                <c:pt idx="28">
                  <c:v>0.26</c:v>
                </c:pt>
                <c:pt idx="29">
                  <c:v>0.66</c:v>
                </c:pt>
                <c:pt idx="30">
                  <c:v>0.72384535641254211</c:v>
                </c:pt>
                <c:pt idx="31">
                  <c:v>0.79500256048020657</c:v>
                </c:pt>
                <c:pt idx="32">
                  <c:v>0.86363257506064606</c:v>
                </c:pt>
                <c:pt idx="33">
                  <c:v>0.92965094879634169</c:v>
                </c:pt>
                <c:pt idx="34">
                  <c:v>0.99300395137116804</c:v>
                </c:pt>
                <c:pt idx="35">
                  <c:v>1.053665989437496</c:v>
                </c:pt>
                <c:pt idx="36">
                  <c:v>1.111636669467889</c:v>
                </c:pt>
                <c:pt idx="37">
                  <c:v>1.1669376714006667</c:v>
                </c:pt>
                <c:pt idx="38">
                  <c:v>1.2196095743115729</c:v>
                </c:pt>
                <c:pt idx="39">
                  <c:v>1.2697087491595496</c:v>
                </c:pt>
                <c:pt idx="40">
                  <c:v>1.3173044067336905</c:v>
                </c:pt>
                <c:pt idx="41">
                  <c:v>1.3624758633823135</c:v>
                </c:pt>
                <c:pt idx="42">
                  <c:v>1.4053100643356531</c:v>
                </c:pt>
                <c:pt idx="43">
                  <c:v>1.4458993852103577</c:v>
                </c:pt>
                <c:pt idx="44">
                  <c:v>1.484339716867922</c:v>
                </c:pt>
                <c:pt idx="45">
                  <c:v>1.5207288270816866</c:v>
                </c:pt>
                <c:pt idx="46">
                  <c:v>1.5551649840996202</c:v>
                </c:pt>
                <c:pt idx="47">
                  <c:v>1.5877458216937779</c:v>
                </c:pt>
                <c:pt idx="48">
                  <c:v>1.6185674221360076</c:v>
                </c:pt>
                <c:pt idx="49">
                  <c:v>1.6477235922179483</c:v>
                </c:pt>
                <c:pt idx="50">
                  <c:v>1.6753053074733597</c:v>
                </c:pt>
                <c:pt idx="51">
                  <c:v>1.701400300759764</c:v>
                </c:pt>
                <c:pt idx="52">
                  <c:v>1.7260927729837543</c:v>
                </c:pt>
                <c:pt idx="53">
                  <c:v>1.749463205749562</c:v>
                </c:pt>
                <c:pt idx="54">
                  <c:v>1.771588257876402</c:v>
                </c:pt>
                <c:pt idx="55">
                  <c:v>1.7925407299235947</c:v>
                </c:pt>
                <c:pt idx="56">
                  <c:v>1.8123895829847874</c:v>
                </c:pt>
                <c:pt idx="57">
                  <c:v>1.8312000000000002</c:v>
                </c:pt>
                <c:pt idx="58">
                  <c:v>1.8490334796497296</c:v>
                </c:pt>
                <c:pt idx="59">
                  <c:v>1.8659479545215008</c:v>
                </c:pt>
                <c:pt idx="60">
                  <c:v>1.8819979266726095</c:v>
                </c:pt>
                <c:pt idx="61">
                  <c:v>1.8972346149591588</c:v>
                </c:pt>
                <c:pt idx="62">
                  <c:v>1.9117061095727015</c:v>
                </c:pt>
                <c:pt idx="63">
                  <c:v>1.9254575301369312</c:v>
                </c:pt>
                <c:pt idx="64">
                  <c:v>1.9385311844846733</c:v>
                </c:pt>
                <c:pt idx="65">
                  <c:v>1.9509667258767958</c:v>
                </c:pt>
                <c:pt idx="66">
                  <c:v>1.9628013069560137</c:v>
                </c:pt>
                <c:pt idx="67">
                  <c:v>1.9740697291651901</c:v>
                </c:pt>
                <c:pt idx="68">
                  <c:v>1.9848045867155899</c:v>
                </c:pt>
                <c:pt idx="69">
                  <c:v>1.9950364044780935</c:v>
                </c:pt>
                <c:pt idx="70">
                  <c:v>2.0047937694006026</c:v>
                </c:pt>
                <c:pt idx="71">
                  <c:v>2.0141034552373136</c:v>
                </c:pt>
                <c:pt idx="72">
                  <c:v>2.0229905405184248</c:v>
                </c:pt>
                <c:pt idx="73">
                  <c:v>2.0314785197991823</c:v>
                </c:pt>
                <c:pt idx="74">
                  <c:v>2.0395894083109143</c:v>
                </c:pt>
                <c:pt idx="75">
                  <c:v>2.0473438401988076</c:v>
                </c:pt>
                <c:pt idx="76">
                  <c:v>2.0547611605758926</c:v>
                </c:pt>
                <c:pt idx="77">
                  <c:v>2.0618595116534011</c:v>
                </c:pt>
                <c:pt idx="78">
                  <c:v>2.0686559132273104</c:v>
                </c:pt>
                <c:pt idx="79">
                  <c:v>2.0751663378117668</c:v>
                </c:pt>
                <c:pt idx="80">
                  <c:v>2.0814057807142028</c:v>
                </c:pt>
                <c:pt idx="81">
                  <c:v>2.0873883253458185</c:v>
                </c:pt>
                <c:pt idx="82">
                  <c:v>2.0931272040560631</c:v>
                </c:pt>
                <c:pt idx="83">
                  <c:v>2.0986348547717402</c:v>
                </c:pt>
                <c:pt idx="84">
                  <c:v>2.1039229737113345</c:v>
                </c:pt>
                <c:pt idx="85">
                  <c:v>2.1090025644336152</c:v>
                </c:pt>
                <c:pt idx="86">
                  <c:v>2.113883983467197</c:v>
                </c:pt>
                <c:pt idx="87">
                  <c:v>2.118576982754794</c:v>
                </c:pt>
                <c:pt idx="88">
                  <c:v>2.123090749132801</c:v>
                </c:pt>
                <c:pt idx="89">
                  <c:v>2.1274339410537628</c:v>
                </c:pt>
                <c:pt idx="90">
                  <c:v>2.1316147227464697</c:v>
                </c:pt>
                <c:pt idx="91">
                  <c:v>2.1356407959959274</c:v>
                </c:pt>
                <c:pt idx="92">
                  <c:v>2.1395194297134386</c:v>
                </c:pt>
                <c:pt idx="93">
                  <c:v>2.1432574874555428</c:v>
                </c:pt>
                <c:pt idx="94">
                  <c:v>2.1468614530396168</c:v>
                </c:pt>
                <c:pt idx="95">
                  <c:v>2.150337454393596</c:v>
                </c:pt>
                <c:pt idx="96">
                  <c:v>2.1536912857675157</c:v>
                </c:pt>
                <c:pt idx="97">
                  <c:v>2.1569284284254149</c:v>
                </c:pt>
                <c:pt idx="98">
                  <c:v>2.1600540699275363</c:v>
                </c:pt>
                <c:pt idx="99">
                  <c:v>2.163073122104751</c:v>
                </c:pt>
                <c:pt idx="100">
                  <c:v>2.1659902378196412</c:v>
                </c:pt>
                <c:pt idx="101">
                  <c:v>2.1688098266016991</c:v>
                </c:pt>
                <c:pt idx="102">
                  <c:v>2.171536069237626</c:v>
                </c:pt>
                <c:pt idx="103">
                  <c:v>2.174172931391706</c:v>
                </c:pt>
                <c:pt idx="104">
                  <c:v>2.1767241763256258</c:v>
                </c:pt>
                <c:pt idx="105">
                  <c:v>2.1791933767819702</c:v>
                </c:pt>
                <c:pt idx="106">
                  <c:v>2.1815839260908167</c:v>
                </c:pt>
                <c:pt idx="107">
                  <c:v>2.1838990485544252</c:v>
                </c:pt>
                <c:pt idx="108">
                  <c:v>2.1861418091609219</c:v>
                </c:pt>
                <c:pt idx="109">
                  <c:v>2.1883151226740996</c:v>
                </c:pt>
                <c:pt idx="110">
                  <c:v>2.190421762142936</c:v>
                </c:pt>
                <c:pt idx="111">
                  <c:v>2.1924643668712158</c:v>
                </c:pt>
                <c:pt idx="112">
                  <c:v>2.1944454498846451</c:v>
                </c:pt>
                <c:pt idx="113">
                  <c:v>2.1963674049300943</c:v>
                </c:pt>
                <c:pt idx="114">
                  <c:v>2.1982325130390459</c:v>
                </c:pt>
                <c:pt idx="115">
                  <c:v>2.2000429486849904</c:v>
                </c:pt>
                <c:pt idx="116">
                  <c:v>2.2018007855623205</c:v>
                </c:pt>
                <c:pt idx="117">
                  <c:v>2.203508002012275</c:v>
                </c:pt>
                <c:pt idx="118">
                  <c:v>2.2051664861196372</c:v>
                </c:pt>
                <c:pt idx="119">
                  <c:v>2.2067780405021669</c:v>
                </c:pt>
                <c:pt idx="120">
                  <c:v>2.2083443868131689</c:v>
                </c:pt>
                <c:pt idx="121">
                  <c:v>2.2098671699761487</c:v>
                </c:pt>
                <c:pt idx="122">
                  <c:v>2.2113479621691314</c:v>
                </c:pt>
                <c:pt idx="123">
                  <c:v>2.2127882665750009</c:v>
                </c:pt>
                <c:pt idx="124">
                  <c:v>2.2141895209130316</c:v>
                </c:pt>
                <c:pt idx="125">
                  <c:v>2.215553100765741</c:v>
                </c:pt>
                <c:pt idx="126">
                  <c:v>2.2168803227141889</c:v>
                </c:pt>
                <c:pt idx="127">
                  <c:v>2.218172447293937</c:v>
                </c:pt>
                <c:pt idx="128">
                  <c:v>2.2194306817830425</c:v>
                </c:pt>
                <c:pt idx="129">
                  <c:v>2.220656182832665</c:v>
                </c:pt>
                <c:pt idx="130">
                  <c:v>2.2218500589501491</c:v>
                </c:pt>
                <c:pt idx="131">
                  <c:v>2.22301337284377</c:v>
                </c:pt>
                <c:pt idx="132">
                  <c:v>2.2241471436376967</c:v>
                </c:pt>
                <c:pt idx="133">
                  <c:v>2.225252348965169</c:v>
                </c:pt>
                <c:pt idx="134">
                  <c:v>2.2263299269473245</c:v>
                </c:pt>
                <c:pt idx="135">
                  <c:v>2.2273807780646315</c:v>
                </c:pt>
                <c:pt idx="136">
                  <c:v>2.228405766927422</c:v>
                </c:pt>
                <c:pt idx="137">
                  <c:v>2.2294057239515683</c:v>
                </c:pt>
                <c:pt idx="138">
                  <c:v>2.230381446944985</c:v>
                </c:pt>
                <c:pt idx="139">
                  <c:v>2.231333702610232</c:v>
                </c:pt>
                <c:pt idx="140">
                  <c:v>2.2322632279681724</c:v>
                </c:pt>
                <c:pt idx="141">
                  <c:v>2.2331707317073173</c:v>
                </c:pt>
                <c:pt idx="142">
                  <c:v>2.2340568954631745</c:v>
                </c:pt>
                <c:pt idx="143">
                  <c:v>2.2349223750316738</c:v>
                </c:pt>
                <c:pt idx="144">
                  <c:v>2.2357678015204421</c:v>
                </c:pt>
                <c:pt idx="145">
                  <c:v>2.2365937824415072</c:v>
                </c:pt>
                <c:pt idx="146">
                  <c:v>2.2374009027487425</c:v>
                </c:pt>
                <c:pt idx="147">
                  <c:v>2.2381897258231902</c:v>
                </c:pt>
                <c:pt idx="148">
                  <c:v>2.2389607944091861</c:v>
                </c:pt>
                <c:pt idx="149">
                  <c:v>2.2397146315040333</c:v>
                </c:pt>
                <c:pt idx="150">
                  <c:v>2.2404517412038163</c:v>
                </c:pt>
                <c:pt idx="151">
                  <c:v>2.2411726095077564</c:v>
                </c:pt>
                <c:pt idx="152">
                  <c:v>2.2418777050834038</c:v>
                </c:pt>
                <c:pt idx="153">
                  <c:v>2.2425674799947926</c:v>
                </c:pt>
                <c:pt idx="154">
                  <c:v>2.2432423703955688</c:v>
                </c:pt>
                <c:pt idx="155">
                  <c:v>2.2439027971889827</c:v>
                </c:pt>
                <c:pt idx="156">
                  <c:v>2.2445491666565167</c:v>
                </c:pt>
                <c:pt idx="157">
                  <c:v>2.2451818710568276</c:v>
                </c:pt>
                <c:pt idx="158">
                  <c:v>2.2458012891965713</c:v>
                </c:pt>
                <c:pt idx="159">
                  <c:v>2.2464077869745873</c:v>
                </c:pt>
                <c:pt idx="160">
                  <c:v>2.2470017179008512</c:v>
                </c:pt>
                <c:pt idx="161">
                  <c:v>2.2475834235914909</c:v>
                </c:pt>
              </c:numCache>
            </c:numRef>
          </c:yVal>
          <c:smooth val="1"/>
        </c:ser>
        <c:ser>
          <c:idx val="1"/>
          <c:order val="1"/>
          <c:tx>
            <c:v>Sine-Gordon</c:v>
          </c:tx>
          <c:spPr>
            <a:ln w="53975"/>
          </c:spPr>
          <c:marker>
            <c:symbol val="none"/>
          </c:marker>
          <c:xVal>
            <c:numRef>
              <c:f>Soliton!$B$2:$B$163</c:f>
              <c:numCache>
                <c:formatCode>General</c:formatCode>
                <c:ptCount val="162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9</c:v>
                </c:pt>
                <c:pt idx="31">
                  <c:v>10</c:v>
                </c:pt>
                <c:pt idx="32">
                  <c:v>11</c:v>
                </c:pt>
                <c:pt idx="33">
                  <c:v>12</c:v>
                </c:pt>
                <c:pt idx="34">
                  <c:v>13</c:v>
                </c:pt>
                <c:pt idx="35">
                  <c:v>14</c:v>
                </c:pt>
                <c:pt idx="36">
                  <c:v>15</c:v>
                </c:pt>
                <c:pt idx="37">
                  <c:v>16</c:v>
                </c:pt>
                <c:pt idx="38">
                  <c:v>17</c:v>
                </c:pt>
                <c:pt idx="39">
                  <c:v>18</c:v>
                </c:pt>
                <c:pt idx="40">
                  <c:v>19</c:v>
                </c:pt>
                <c:pt idx="41">
                  <c:v>20</c:v>
                </c:pt>
                <c:pt idx="42">
                  <c:v>21</c:v>
                </c:pt>
                <c:pt idx="43">
                  <c:v>22</c:v>
                </c:pt>
                <c:pt idx="44">
                  <c:v>23</c:v>
                </c:pt>
                <c:pt idx="45">
                  <c:v>24</c:v>
                </c:pt>
                <c:pt idx="46">
                  <c:v>25</c:v>
                </c:pt>
                <c:pt idx="47">
                  <c:v>26</c:v>
                </c:pt>
                <c:pt idx="48">
                  <c:v>27</c:v>
                </c:pt>
                <c:pt idx="49">
                  <c:v>28</c:v>
                </c:pt>
                <c:pt idx="50">
                  <c:v>29</c:v>
                </c:pt>
                <c:pt idx="51">
                  <c:v>30</c:v>
                </c:pt>
                <c:pt idx="52">
                  <c:v>31</c:v>
                </c:pt>
                <c:pt idx="53">
                  <c:v>32</c:v>
                </c:pt>
                <c:pt idx="54">
                  <c:v>33</c:v>
                </c:pt>
                <c:pt idx="55">
                  <c:v>34</c:v>
                </c:pt>
                <c:pt idx="56">
                  <c:v>35</c:v>
                </c:pt>
                <c:pt idx="57">
                  <c:v>36</c:v>
                </c:pt>
                <c:pt idx="58">
                  <c:v>37</c:v>
                </c:pt>
                <c:pt idx="59">
                  <c:v>38</c:v>
                </c:pt>
                <c:pt idx="60">
                  <c:v>39</c:v>
                </c:pt>
                <c:pt idx="61">
                  <c:v>40</c:v>
                </c:pt>
                <c:pt idx="62">
                  <c:v>41</c:v>
                </c:pt>
                <c:pt idx="63">
                  <c:v>42</c:v>
                </c:pt>
                <c:pt idx="64">
                  <c:v>43</c:v>
                </c:pt>
                <c:pt idx="65">
                  <c:v>44</c:v>
                </c:pt>
                <c:pt idx="66">
                  <c:v>45</c:v>
                </c:pt>
                <c:pt idx="67">
                  <c:v>46</c:v>
                </c:pt>
                <c:pt idx="68">
                  <c:v>47</c:v>
                </c:pt>
                <c:pt idx="69">
                  <c:v>48</c:v>
                </c:pt>
                <c:pt idx="70">
                  <c:v>49</c:v>
                </c:pt>
                <c:pt idx="71">
                  <c:v>50</c:v>
                </c:pt>
                <c:pt idx="72">
                  <c:v>51</c:v>
                </c:pt>
                <c:pt idx="73">
                  <c:v>52</c:v>
                </c:pt>
                <c:pt idx="74">
                  <c:v>53</c:v>
                </c:pt>
                <c:pt idx="75">
                  <c:v>54</c:v>
                </c:pt>
                <c:pt idx="76">
                  <c:v>55</c:v>
                </c:pt>
                <c:pt idx="77">
                  <c:v>56</c:v>
                </c:pt>
                <c:pt idx="78">
                  <c:v>57</c:v>
                </c:pt>
                <c:pt idx="79">
                  <c:v>58</c:v>
                </c:pt>
                <c:pt idx="80">
                  <c:v>59</c:v>
                </c:pt>
                <c:pt idx="81">
                  <c:v>60</c:v>
                </c:pt>
                <c:pt idx="82">
                  <c:v>61</c:v>
                </c:pt>
                <c:pt idx="83">
                  <c:v>62</c:v>
                </c:pt>
                <c:pt idx="84">
                  <c:v>63</c:v>
                </c:pt>
                <c:pt idx="85">
                  <c:v>64</c:v>
                </c:pt>
                <c:pt idx="86">
                  <c:v>65</c:v>
                </c:pt>
                <c:pt idx="87">
                  <c:v>66</c:v>
                </c:pt>
                <c:pt idx="88">
                  <c:v>67</c:v>
                </c:pt>
                <c:pt idx="89">
                  <c:v>68</c:v>
                </c:pt>
                <c:pt idx="90">
                  <c:v>69</c:v>
                </c:pt>
                <c:pt idx="91">
                  <c:v>70</c:v>
                </c:pt>
                <c:pt idx="92">
                  <c:v>71</c:v>
                </c:pt>
                <c:pt idx="93">
                  <c:v>72</c:v>
                </c:pt>
                <c:pt idx="94">
                  <c:v>73</c:v>
                </c:pt>
                <c:pt idx="95">
                  <c:v>74</c:v>
                </c:pt>
                <c:pt idx="96">
                  <c:v>75</c:v>
                </c:pt>
                <c:pt idx="97">
                  <c:v>76</c:v>
                </c:pt>
                <c:pt idx="98">
                  <c:v>77</c:v>
                </c:pt>
                <c:pt idx="99">
                  <c:v>78</c:v>
                </c:pt>
                <c:pt idx="100">
                  <c:v>79</c:v>
                </c:pt>
                <c:pt idx="101">
                  <c:v>80</c:v>
                </c:pt>
                <c:pt idx="102">
                  <c:v>81</c:v>
                </c:pt>
                <c:pt idx="103">
                  <c:v>82</c:v>
                </c:pt>
                <c:pt idx="104">
                  <c:v>83</c:v>
                </c:pt>
                <c:pt idx="105">
                  <c:v>84</c:v>
                </c:pt>
                <c:pt idx="106">
                  <c:v>85</c:v>
                </c:pt>
                <c:pt idx="107">
                  <c:v>86</c:v>
                </c:pt>
                <c:pt idx="108">
                  <c:v>87</c:v>
                </c:pt>
                <c:pt idx="109">
                  <c:v>88</c:v>
                </c:pt>
                <c:pt idx="110">
                  <c:v>89</c:v>
                </c:pt>
                <c:pt idx="111">
                  <c:v>90</c:v>
                </c:pt>
                <c:pt idx="112">
                  <c:v>91</c:v>
                </c:pt>
                <c:pt idx="113">
                  <c:v>92</c:v>
                </c:pt>
                <c:pt idx="114">
                  <c:v>93</c:v>
                </c:pt>
                <c:pt idx="115">
                  <c:v>94</c:v>
                </c:pt>
                <c:pt idx="116">
                  <c:v>95</c:v>
                </c:pt>
                <c:pt idx="117">
                  <c:v>96</c:v>
                </c:pt>
                <c:pt idx="118">
                  <c:v>97</c:v>
                </c:pt>
                <c:pt idx="119">
                  <c:v>98</c:v>
                </c:pt>
                <c:pt idx="120">
                  <c:v>99</c:v>
                </c:pt>
                <c:pt idx="121">
                  <c:v>100</c:v>
                </c:pt>
                <c:pt idx="122">
                  <c:v>101</c:v>
                </c:pt>
                <c:pt idx="123">
                  <c:v>102</c:v>
                </c:pt>
                <c:pt idx="124">
                  <c:v>103</c:v>
                </c:pt>
                <c:pt idx="125">
                  <c:v>104</c:v>
                </c:pt>
                <c:pt idx="126">
                  <c:v>105</c:v>
                </c:pt>
                <c:pt idx="127">
                  <c:v>106</c:v>
                </c:pt>
                <c:pt idx="128">
                  <c:v>107</c:v>
                </c:pt>
                <c:pt idx="129">
                  <c:v>108</c:v>
                </c:pt>
                <c:pt idx="130">
                  <c:v>109</c:v>
                </c:pt>
                <c:pt idx="131">
                  <c:v>110</c:v>
                </c:pt>
                <c:pt idx="132">
                  <c:v>111</c:v>
                </c:pt>
                <c:pt idx="133">
                  <c:v>112</c:v>
                </c:pt>
                <c:pt idx="134">
                  <c:v>113</c:v>
                </c:pt>
                <c:pt idx="135">
                  <c:v>114</c:v>
                </c:pt>
                <c:pt idx="136">
                  <c:v>115</c:v>
                </c:pt>
                <c:pt idx="137">
                  <c:v>116</c:v>
                </c:pt>
                <c:pt idx="138">
                  <c:v>117</c:v>
                </c:pt>
                <c:pt idx="139">
                  <c:v>118</c:v>
                </c:pt>
                <c:pt idx="140">
                  <c:v>119</c:v>
                </c:pt>
                <c:pt idx="141">
                  <c:v>120</c:v>
                </c:pt>
                <c:pt idx="142">
                  <c:v>121</c:v>
                </c:pt>
                <c:pt idx="143">
                  <c:v>122</c:v>
                </c:pt>
                <c:pt idx="144">
                  <c:v>123</c:v>
                </c:pt>
                <c:pt idx="145">
                  <c:v>124</c:v>
                </c:pt>
                <c:pt idx="146">
                  <c:v>125</c:v>
                </c:pt>
                <c:pt idx="147">
                  <c:v>126</c:v>
                </c:pt>
                <c:pt idx="148">
                  <c:v>127</c:v>
                </c:pt>
                <c:pt idx="149">
                  <c:v>128</c:v>
                </c:pt>
                <c:pt idx="150">
                  <c:v>129</c:v>
                </c:pt>
                <c:pt idx="151">
                  <c:v>130</c:v>
                </c:pt>
                <c:pt idx="152">
                  <c:v>131</c:v>
                </c:pt>
                <c:pt idx="153">
                  <c:v>132</c:v>
                </c:pt>
                <c:pt idx="154">
                  <c:v>133</c:v>
                </c:pt>
                <c:pt idx="155">
                  <c:v>134</c:v>
                </c:pt>
                <c:pt idx="156">
                  <c:v>135</c:v>
                </c:pt>
                <c:pt idx="157">
                  <c:v>136</c:v>
                </c:pt>
                <c:pt idx="158">
                  <c:v>137</c:v>
                </c:pt>
                <c:pt idx="159">
                  <c:v>138</c:v>
                </c:pt>
                <c:pt idx="160">
                  <c:v>139</c:v>
                </c:pt>
                <c:pt idx="161">
                  <c:v>140</c:v>
                </c:pt>
              </c:numCache>
            </c:numRef>
          </c:xVal>
          <c:yVal>
            <c:numRef>
              <c:f>Soliton!$E$2:$E$163</c:f>
              <c:numCache>
                <c:formatCode>General</c:formatCode>
                <c:ptCount val="162"/>
                <c:pt idx="0">
                  <c:v>8.4777196317519978E-3</c:v>
                </c:pt>
                <c:pt idx="1">
                  <c:v>1.6955090401705685E-2</c:v>
                </c:pt>
                <c:pt idx="2">
                  <c:v>2.5431763519837204E-2</c:v>
                </c:pt>
                <c:pt idx="3">
                  <c:v>3.390739033963721E-2</c:v>
                </c:pt>
                <c:pt idx="4">
                  <c:v>4.2381622429781954E-2</c:v>
                </c:pt>
                <c:pt idx="5">
                  <c:v>5.0854111645701229E-2</c:v>
                </c:pt>
                <c:pt idx="6">
                  <c:v>5.9324510201008741E-2</c:v>
                </c:pt>
                <c:pt idx="7">
                  <c:v>6.7792470738760824E-2</c:v>
                </c:pt>
                <c:pt idx="8">
                  <c:v>7.6257646402509482E-2</c:v>
                </c:pt>
                <c:pt idx="9">
                  <c:v>8.4719690907115938E-2</c:v>
                </c:pt>
                <c:pt idx="10">
                  <c:v>9.3178258609290993E-2</c:v>
                </c:pt>
                <c:pt idx="11">
                  <c:v>0.10163300457782896</c:v>
                </c:pt>
                <c:pt idx="12">
                  <c:v>0.11008358466350193</c:v>
                </c:pt>
                <c:pt idx="13">
                  <c:v>0.11852965556858133</c:v>
                </c:pt>
                <c:pt idx="14">
                  <c:v>0.12697087491595496</c:v>
                </c:pt>
                <c:pt idx="15">
                  <c:v>0.13540690131780633</c:v>
                </c:pt>
                <c:pt idx="16">
                  <c:v>0.14383739444382532</c:v>
                </c:pt>
                <c:pt idx="17">
                  <c:v>0.15226201508891854</c:v>
                </c:pt>
                <c:pt idx="18">
                  <c:v>0.16068042524038809</c:v>
                </c:pt>
                <c:pt idx="19">
                  <c:v>0.16909228814454869</c:v>
                </c:pt>
                <c:pt idx="20">
                  <c:v>0.17749726837275251</c:v>
                </c:pt>
                <c:pt idx="21">
                  <c:v>0.18589503188679324</c:v>
                </c:pt>
                <c:pt idx="22">
                  <c:v>0.19428524610365869</c:v>
                </c:pt>
                <c:pt idx="23">
                  <c:v>0.2026675799596053</c:v>
                </c:pt>
                <c:pt idx="24">
                  <c:v>0.21104170397352504</c:v>
                </c:pt>
                <c:pt idx="25">
                  <c:v>0.21940729030957848</c:v>
                </c:pt>
                <c:pt idx="26">
                  <c:v>0.2361115472015155</c:v>
                </c:pt>
                <c:pt idx="27">
                  <c:v>0.2361115472015155</c:v>
                </c:pt>
                <c:pt idx="28">
                  <c:v>0.24444957086494923</c:v>
                </c:pt>
                <c:pt idx="29">
                  <c:v>0.66517765160784925</c:v>
                </c:pt>
                <c:pt idx="30">
                  <c:v>0.72384535641254211</c:v>
                </c:pt>
                <c:pt idx="31">
                  <c:v>0.79500256048020657</c:v>
                </c:pt>
                <c:pt idx="32">
                  <c:v>0.86363257506064606</c:v>
                </c:pt>
                <c:pt idx="33">
                  <c:v>0.92965094879634169</c:v>
                </c:pt>
                <c:pt idx="34">
                  <c:v>0.99300395137116804</c:v>
                </c:pt>
                <c:pt idx="35">
                  <c:v>1.053665989437496</c:v>
                </c:pt>
                <c:pt idx="36">
                  <c:v>1.111636669467889</c:v>
                </c:pt>
                <c:pt idx="37">
                  <c:v>1.1669376714006667</c:v>
                </c:pt>
                <c:pt idx="38">
                  <c:v>1.2196095743115729</c:v>
                </c:pt>
                <c:pt idx="39">
                  <c:v>1.2697087491595496</c:v>
                </c:pt>
                <c:pt idx="40">
                  <c:v>1.3173044067336905</c:v>
                </c:pt>
                <c:pt idx="41">
                  <c:v>1.3624758633823135</c:v>
                </c:pt>
                <c:pt idx="42">
                  <c:v>1.4053100643356531</c:v>
                </c:pt>
                <c:pt idx="43">
                  <c:v>1.4458993852103577</c:v>
                </c:pt>
                <c:pt idx="44">
                  <c:v>1.484339716867922</c:v>
                </c:pt>
                <c:pt idx="45">
                  <c:v>1.5207288270816866</c:v>
                </c:pt>
                <c:pt idx="46">
                  <c:v>1.5551649840996202</c:v>
                </c:pt>
                <c:pt idx="47">
                  <c:v>1.5877458216937779</c:v>
                </c:pt>
                <c:pt idx="48">
                  <c:v>1.6185674221360076</c:v>
                </c:pt>
                <c:pt idx="49">
                  <c:v>1.6477235922179483</c:v>
                </c:pt>
                <c:pt idx="50">
                  <c:v>1.6753053074733597</c:v>
                </c:pt>
                <c:pt idx="51">
                  <c:v>1.701400300759764</c:v>
                </c:pt>
                <c:pt idx="52">
                  <c:v>1.7260927729837543</c:v>
                </c:pt>
                <c:pt idx="53">
                  <c:v>1.749463205749562</c:v>
                </c:pt>
                <c:pt idx="54">
                  <c:v>1.771588257876402</c:v>
                </c:pt>
                <c:pt idx="55">
                  <c:v>1.7925407299235947</c:v>
                </c:pt>
                <c:pt idx="56">
                  <c:v>1.8123895829847874</c:v>
                </c:pt>
                <c:pt idx="57">
                  <c:v>1.8312000000000002</c:v>
                </c:pt>
                <c:pt idx="58">
                  <c:v>1.8490334796497296</c:v>
                </c:pt>
                <c:pt idx="59">
                  <c:v>1.8659479545215008</c:v>
                </c:pt>
                <c:pt idx="60">
                  <c:v>1.8819979266726095</c:v>
                </c:pt>
                <c:pt idx="61">
                  <c:v>1.8972346149591588</c:v>
                </c:pt>
                <c:pt idx="62">
                  <c:v>1.9117061095727015</c:v>
                </c:pt>
                <c:pt idx="63">
                  <c:v>1.9254575301369312</c:v>
                </c:pt>
                <c:pt idx="64">
                  <c:v>1.9385311844846733</c:v>
                </c:pt>
                <c:pt idx="65">
                  <c:v>1.9509667258767958</c:v>
                </c:pt>
                <c:pt idx="66">
                  <c:v>1.9628013069560137</c:v>
                </c:pt>
                <c:pt idx="67">
                  <c:v>1.9740697291651901</c:v>
                </c:pt>
                <c:pt idx="68">
                  <c:v>1.9848045867155899</c:v>
                </c:pt>
                <c:pt idx="69">
                  <c:v>1.9950364044780935</c:v>
                </c:pt>
                <c:pt idx="70">
                  <c:v>2.0047937694006026</c:v>
                </c:pt>
                <c:pt idx="71">
                  <c:v>2.0141034552373136</c:v>
                </c:pt>
                <c:pt idx="72">
                  <c:v>2.0229905405184248</c:v>
                </c:pt>
                <c:pt idx="73">
                  <c:v>2.0314785197991823</c:v>
                </c:pt>
                <c:pt idx="74">
                  <c:v>2.0395894083109143</c:v>
                </c:pt>
                <c:pt idx="75">
                  <c:v>2.0473438401988076</c:v>
                </c:pt>
                <c:pt idx="76">
                  <c:v>2.0547611605758926</c:v>
                </c:pt>
                <c:pt idx="77">
                  <c:v>2.0618595116534011</c:v>
                </c:pt>
                <c:pt idx="78">
                  <c:v>2.0686559132273104</c:v>
                </c:pt>
                <c:pt idx="79">
                  <c:v>2.0751663378117668</c:v>
                </c:pt>
                <c:pt idx="80">
                  <c:v>2.0814057807142028</c:v>
                </c:pt>
                <c:pt idx="81">
                  <c:v>2.0873883253458185</c:v>
                </c:pt>
                <c:pt idx="82">
                  <c:v>2.0931272040560631</c:v>
                </c:pt>
                <c:pt idx="83">
                  <c:v>2.0986348547717402</c:v>
                </c:pt>
                <c:pt idx="84">
                  <c:v>2.1039229737113345</c:v>
                </c:pt>
                <c:pt idx="85">
                  <c:v>2.1090025644336152</c:v>
                </c:pt>
                <c:pt idx="86">
                  <c:v>2.113883983467197</c:v>
                </c:pt>
                <c:pt idx="87">
                  <c:v>2.118576982754794</c:v>
                </c:pt>
                <c:pt idx="88">
                  <c:v>2.123090749132801</c:v>
                </c:pt>
                <c:pt idx="89">
                  <c:v>2.1274339410537628</c:v>
                </c:pt>
                <c:pt idx="90">
                  <c:v>2.1316147227464697</c:v>
                </c:pt>
                <c:pt idx="91">
                  <c:v>2.1356407959959274</c:v>
                </c:pt>
                <c:pt idx="92">
                  <c:v>2.1395194297134386</c:v>
                </c:pt>
                <c:pt idx="93">
                  <c:v>2.1432574874555428</c:v>
                </c:pt>
                <c:pt idx="94">
                  <c:v>2.1468614530396168</c:v>
                </c:pt>
                <c:pt idx="95">
                  <c:v>2.150337454393596</c:v>
                </c:pt>
                <c:pt idx="96">
                  <c:v>2.1536912857675157</c:v>
                </c:pt>
                <c:pt idx="97">
                  <c:v>2.1569284284254149</c:v>
                </c:pt>
                <c:pt idx="98">
                  <c:v>2.1600540699275363</c:v>
                </c:pt>
                <c:pt idx="99">
                  <c:v>2.163073122104751</c:v>
                </c:pt>
                <c:pt idx="100">
                  <c:v>2.1659902378196412</c:v>
                </c:pt>
                <c:pt idx="101">
                  <c:v>2.1688098266016991</c:v>
                </c:pt>
                <c:pt idx="102">
                  <c:v>2.171536069237626</c:v>
                </c:pt>
                <c:pt idx="103">
                  <c:v>2.174172931391706</c:v>
                </c:pt>
                <c:pt idx="104">
                  <c:v>2.1767241763256258</c:v>
                </c:pt>
                <c:pt idx="105">
                  <c:v>2.1791933767819702</c:v>
                </c:pt>
                <c:pt idx="106">
                  <c:v>2.1815839260908167</c:v>
                </c:pt>
                <c:pt idx="107">
                  <c:v>2.1838990485544252</c:v>
                </c:pt>
                <c:pt idx="108">
                  <c:v>2.1861418091609219</c:v>
                </c:pt>
                <c:pt idx="109">
                  <c:v>2.1883151226740996</c:v>
                </c:pt>
                <c:pt idx="110">
                  <c:v>2.190421762142936</c:v>
                </c:pt>
                <c:pt idx="111">
                  <c:v>2.1924643668712158</c:v>
                </c:pt>
                <c:pt idx="112">
                  <c:v>2.1944454498846451</c:v>
                </c:pt>
                <c:pt idx="113">
                  <c:v>2.1963674049300943</c:v>
                </c:pt>
                <c:pt idx="114">
                  <c:v>2.1982325130390459</c:v>
                </c:pt>
                <c:pt idx="115">
                  <c:v>2.2000429486849904</c:v>
                </c:pt>
                <c:pt idx="116">
                  <c:v>2.2018007855623205</c:v>
                </c:pt>
                <c:pt idx="117">
                  <c:v>2.203508002012275</c:v>
                </c:pt>
                <c:pt idx="118">
                  <c:v>2.2051664861196372</c:v>
                </c:pt>
                <c:pt idx="119">
                  <c:v>2.2067780405021669</c:v>
                </c:pt>
                <c:pt idx="120">
                  <c:v>2.2083443868131689</c:v>
                </c:pt>
                <c:pt idx="121">
                  <c:v>2.2098671699761487</c:v>
                </c:pt>
                <c:pt idx="122">
                  <c:v>2.2113479621691314</c:v>
                </c:pt>
                <c:pt idx="123">
                  <c:v>2.2127882665750009</c:v>
                </c:pt>
                <c:pt idx="124">
                  <c:v>2.2141895209130316</c:v>
                </c:pt>
                <c:pt idx="125">
                  <c:v>2.215553100765741</c:v>
                </c:pt>
                <c:pt idx="126">
                  <c:v>2.2168803227141889</c:v>
                </c:pt>
                <c:pt idx="127">
                  <c:v>2.218172447293937</c:v>
                </c:pt>
                <c:pt idx="128">
                  <c:v>2.2194306817830425</c:v>
                </c:pt>
                <c:pt idx="129">
                  <c:v>2.220656182832665</c:v>
                </c:pt>
                <c:pt idx="130">
                  <c:v>2.2218500589501491</c:v>
                </c:pt>
                <c:pt idx="131">
                  <c:v>2.22301337284377</c:v>
                </c:pt>
                <c:pt idx="132">
                  <c:v>2.2241471436376967</c:v>
                </c:pt>
                <c:pt idx="133">
                  <c:v>2.225252348965169</c:v>
                </c:pt>
                <c:pt idx="134">
                  <c:v>2.2263299269473245</c:v>
                </c:pt>
                <c:pt idx="135">
                  <c:v>2.2273807780646315</c:v>
                </c:pt>
                <c:pt idx="136">
                  <c:v>2.228405766927422</c:v>
                </c:pt>
                <c:pt idx="137">
                  <c:v>2.2294057239515683</c:v>
                </c:pt>
                <c:pt idx="138">
                  <c:v>2.230381446944985</c:v>
                </c:pt>
                <c:pt idx="139">
                  <c:v>2.231333702610232</c:v>
                </c:pt>
                <c:pt idx="140">
                  <c:v>2.2322632279681724</c:v>
                </c:pt>
                <c:pt idx="141">
                  <c:v>2.2331707317073173</c:v>
                </c:pt>
                <c:pt idx="142">
                  <c:v>2.2340568954631745</c:v>
                </c:pt>
                <c:pt idx="143">
                  <c:v>2.2349223750316738</c:v>
                </c:pt>
                <c:pt idx="144">
                  <c:v>2.2357678015204421</c:v>
                </c:pt>
                <c:pt idx="145">
                  <c:v>2.2365937824415072</c:v>
                </c:pt>
                <c:pt idx="146">
                  <c:v>2.2374009027487425</c:v>
                </c:pt>
                <c:pt idx="147">
                  <c:v>2.2381897258231902</c:v>
                </c:pt>
                <c:pt idx="148">
                  <c:v>2.2389607944091861</c:v>
                </c:pt>
                <c:pt idx="149">
                  <c:v>2.2397146315040333</c:v>
                </c:pt>
                <c:pt idx="150">
                  <c:v>2.2404517412038163</c:v>
                </c:pt>
                <c:pt idx="151">
                  <c:v>2.2411726095077564</c:v>
                </c:pt>
                <c:pt idx="152">
                  <c:v>2.2418777050834038</c:v>
                </c:pt>
                <c:pt idx="153">
                  <c:v>2.2425674799947926</c:v>
                </c:pt>
                <c:pt idx="154">
                  <c:v>2.2432423703955688</c:v>
                </c:pt>
                <c:pt idx="155">
                  <c:v>2.2439027971889827</c:v>
                </c:pt>
                <c:pt idx="156">
                  <c:v>2.2445491666565167</c:v>
                </c:pt>
                <c:pt idx="157">
                  <c:v>2.2451818710568276</c:v>
                </c:pt>
                <c:pt idx="158">
                  <c:v>2.2458012891965713</c:v>
                </c:pt>
                <c:pt idx="159">
                  <c:v>2.2464077869745873</c:v>
                </c:pt>
                <c:pt idx="160">
                  <c:v>2.2470017179008512</c:v>
                </c:pt>
                <c:pt idx="161">
                  <c:v>2.2475834235914909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5369152"/>
        <c:axId val="1915368064"/>
      </c:scatterChart>
      <c:valAx>
        <c:axId val="1915369152"/>
        <c:scaling>
          <c:orientation val="minMax"/>
          <c:max val="14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800" b="1" i="0" baseline="0">
                    <a:effectLst/>
                  </a:rPr>
                  <a:t>Initial angular frequency [s</a:t>
                </a:r>
                <a:r>
                  <a:rPr lang="en-US" sz="1800" b="1" i="0" baseline="30000">
                    <a:effectLst/>
                  </a:rPr>
                  <a:t>-1</a:t>
                </a:r>
                <a:r>
                  <a:rPr lang="en-US" sz="1800" b="1" i="0" baseline="0">
                    <a:effectLst/>
                  </a:rPr>
                  <a:t>]</a:t>
                </a:r>
                <a:endParaRPr lang="sk-SK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0.32019296584478668"/>
              <c:y val="0.9348103375293040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sk-SK"/>
          </a:p>
        </c:txPr>
        <c:crossAx val="1915368064"/>
        <c:crosses val="autoZero"/>
        <c:crossBetween val="midCat"/>
      </c:valAx>
      <c:valAx>
        <c:axId val="1915368064"/>
        <c:scaling>
          <c:orientation val="minMax"/>
          <c:max val="2.289000000000000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800" b="1" i="0" baseline="0">
                    <a:effectLst/>
                  </a:rPr>
                  <a:t>Group velocity [ms</a:t>
                </a:r>
                <a:r>
                  <a:rPr lang="en-US" sz="1800" b="1" i="0" baseline="30000">
                    <a:effectLst/>
                  </a:rPr>
                  <a:t>-1</a:t>
                </a:r>
                <a:r>
                  <a:rPr lang="en-US" sz="1800" b="1" i="0" baseline="0">
                    <a:effectLst/>
                  </a:rPr>
                  <a:t>]</a:t>
                </a:r>
                <a:endParaRPr lang="sk-SK" sz="1000">
                  <a:effectLst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sk-SK"/>
          </a:p>
        </c:txPr>
        <c:crossAx val="19153691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3765959639858962"/>
          <c:y val="0.16538949961959218"/>
          <c:w val="0.38300514206723246"/>
          <c:h val="0.31648241615910466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400" b="1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1674045581956"/>
          <c:y val="3.5726087414788672E-2"/>
          <c:w val="0.80609183506573345"/>
          <c:h val="0.80603900136452078"/>
        </c:manualLayout>
      </c:layout>
      <c:scatterChart>
        <c:scatterStyle val="smoothMarker"/>
        <c:varyColors val="0"/>
        <c:ser>
          <c:idx val="0"/>
          <c:order val="0"/>
          <c:tx>
            <c:v>Simulation Discr. Mod.</c:v>
          </c:tx>
          <c:spPr>
            <a:ln w="53975"/>
          </c:spPr>
          <c:marker>
            <c:symbol val="none"/>
          </c:marker>
          <c:xVal>
            <c:numRef>
              <c:f>Soliton!$B$2:$B$163</c:f>
              <c:numCache>
                <c:formatCode>General</c:formatCode>
                <c:ptCount val="162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9</c:v>
                </c:pt>
                <c:pt idx="31">
                  <c:v>10</c:v>
                </c:pt>
                <c:pt idx="32">
                  <c:v>11</c:v>
                </c:pt>
                <c:pt idx="33">
                  <c:v>12</c:v>
                </c:pt>
                <c:pt idx="34">
                  <c:v>13</c:v>
                </c:pt>
                <c:pt idx="35">
                  <c:v>14</c:v>
                </c:pt>
                <c:pt idx="36">
                  <c:v>15</c:v>
                </c:pt>
                <c:pt idx="37">
                  <c:v>16</c:v>
                </c:pt>
                <c:pt idx="38">
                  <c:v>17</c:v>
                </c:pt>
                <c:pt idx="39">
                  <c:v>18</c:v>
                </c:pt>
                <c:pt idx="40">
                  <c:v>19</c:v>
                </c:pt>
                <c:pt idx="41">
                  <c:v>20</c:v>
                </c:pt>
                <c:pt idx="42">
                  <c:v>21</c:v>
                </c:pt>
                <c:pt idx="43">
                  <c:v>22</c:v>
                </c:pt>
                <c:pt idx="44">
                  <c:v>23</c:v>
                </c:pt>
                <c:pt idx="45">
                  <c:v>24</c:v>
                </c:pt>
                <c:pt idx="46">
                  <c:v>25</c:v>
                </c:pt>
                <c:pt idx="47">
                  <c:v>26</c:v>
                </c:pt>
                <c:pt idx="48">
                  <c:v>27</c:v>
                </c:pt>
                <c:pt idx="49">
                  <c:v>28</c:v>
                </c:pt>
                <c:pt idx="50">
                  <c:v>29</c:v>
                </c:pt>
                <c:pt idx="51">
                  <c:v>30</c:v>
                </c:pt>
                <c:pt idx="52">
                  <c:v>31</c:v>
                </c:pt>
                <c:pt idx="53">
                  <c:v>32</c:v>
                </c:pt>
                <c:pt idx="54">
                  <c:v>33</c:v>
                </c:pt>
                <c:pt idx="55">
                  <c:v>34</c:v>
                </c:pt>
                <c:pt idx="56">
                  <c:v>35</c:v>
                </c:pt>
                <c:pt idx="57">
                  <c:v>36</c:v>
                </c:pt>
                <c:pt idx="58">
                  <c:v>37</c:v>
                </c:pt>
                <c:pt idx="59">
                  <c:v>38</c:v>
                </c:pt>
                <c:pt idx="60">
                  <c:v>39</c:v>
                </c:pt>
                <c:pt idx="61">
                  <c:v>40</c:v>
                </c:pt>
                <c:pt idx="62">
                  <c:v>41</c:v>
                </c:pt>
                <c:pt idx="63">
                  <c:v>42</c:v>
                </c:pt>
                <c:pt idx="64">
                  <c:v>43</c:v>
                </c:pt>
                <c:pt idx="65">
                  <c:v>44</c:v>
                </c:pt>
                <c:pt idx="66">
                  <c:v>45</c:v>
                </c:pt>
                <c:pt idx="67">
                  <c:v>46</c:v>
                </c:pt>
                <c:pt idx="68">
                  <c:v>47</c:v>
                </c:pt>
                <c:pt idx="69">
                  <c:v>48</c:v>
                </c:pt>
                <c:pt idx="70">
                  <c:v>49</c:v>
                </c:pt>
                <c:pt idx="71">
                  <c:v>50</c:v>
                </c:pt>
                <c:pt idx="72">
                  <c:v>51</c:v>
                </c:pt>
                <c:pt idx="73">
                  <c:v>52</c:v>
                </c:pt>
                <c:pt idx="74">
                  <c:v>53</c:v>
                </c:pt>
                <c:pt idx="75">
                  <c:v>54</c:v>
                </c:pt>
                <c:pt idx="76">
                  <c:v>55</c:v>
                </c:pt>
                <c:pt idx="77">
                  <c:v>56</c:v>
                </c:pt>
                <c:pt idx="78">
                  <c:v>57</c:v>
                </c:pt>
                <c:pt idx="79">
                  <c:v>58</c:v>
                </c:pt>
                <c:pt idx="80">
                  <c:v>59</c:v>
                </c:pt>
                <c:pt idx="81">
                  <c:v>60</c:v>
                </c:pt>
                <c:pt idx="82">
                  <c:v>61</c:v>
                </c:pt>
                <c:pt idx="83">
                  <c:v>62</c:v>
                </c:pt>
                <c:pt idx="84">
                  <c:v>63</c:v>
                </c:pt>
                <c:pt idx="85">
                  <c:v>64</c:v>
                </c:pt>
                <c:pt idx="86">
                  <c:v>65</c:v>
                </c:pt>
                <c:pt idx="87">
                  <c:v>66</c:v>
                </c:pt>
                <c:pt idx="88">
                  <c:v>67</c:v>
                </c:pt>
                <c:pt idx="89">
                  <c:v>68</c:v>
                </c:pt>
                <c:pt idx="90">
                  <c:v>69</c:v>
                </c:pt>
                <c:pt idx="91">
                  <c:v>70</c:v>
                </c:pt>
                <c:pt idx="92">
                  <c:v>71</c:v>
                </c:pt>
                <c:pt idx="93">
                  <c:v>72</c:v>
                </c:pt>
                <c:pt idx="94">
                  <c:v>73</c:v>
                </c:pt>
                <c:pt idx="95">
                  <c:v>74</c:v>
                </c:pt>
                <c:pt idx="96">
                  <c:v>75</c:v>
                </c:pt>
                <c:pt idx="97">
                  <c:v>76</c:v>
                </c:pt>
                <c:pt idx="98">
                  <c:v>77</c:v>
                </c:pt>
                <c:pt idx="99">
                  <c:v>78</c:v>
                </c:pt>
                <c:pt idx="100">
                  <c:v>79</c:v>
                </c:pt>
                <c:pt idx="101">
                  <c:v>80</c:v>
                </c:pt>
                <c:pt idx="102">
                  <c:v>81</c:v>
                </c:pt>
                <c:pt idx="103">
                  <c:v>82</c:v>
                </c:pt>
                <c:pt idx="104">
                  <c:v>83</c:v>
                </c:pt>
                <c:pt idx="105">
                  <c:v>84</c:v>
                </c:pt>
                <c:pt idx="106">
                  <c:v>85</c:v>
                </c:pt>
                <c:pt idx="107">
                  <c:v>86</c:v>
                </c:pt>
                <c:pt idx="108">
                  <c:v>87</c:v>
                </c:pt>
                <c:pt idx="109">
                  <c:v>88</c:v>
                </c:pt>
                <c:pt idx="110">
                  <c:v>89</c:v>
                </c:pt>
                <c:pt idx="111">
                  <c:v>90</c:v>
                </c:pt>
                <c:pt idx="112">
                  <c:v>91</c:v>
                </c:pt>
                <c:pt idx="113">
                  <c:v>92</c:v>
                </c:pt>
                <c:pt idx="114">
                  <c:v>93</c:v>
                </c:pt>
                <c:pt idx="115">
                  <c:v>94</c:v>
                </c:pt>
                <c:pt idx="116">
                  <c:v>95</c:v>
                </c:pt>
                <c:pt idx="117">
                  <c:v>96</c:v>
                </c:pt>
                <c:pt idx="118">
                  <c:v>97</c:v>
                </c:pt>
                <c:pt idx="119">
                  <c:v>98</c:v>
                </c:pt>
                <c:pt idx="120">
                  <c:v>99</c:v>
                </c:pt>
                <c:pt idx="121">
                  <c:v>100</c:v>
                </c:pt>
                <c:pt idx="122">
                  <c:v>101</c:v>
                </c:pt>
                <c:pt idx="123">
                  <c:v>102</c:v>
                </c:pt>
                <c:pt idx="124">
                  <c:v>103</c:v>
                </c:pt>
                <c:pt idx="125">
                  <c:v>104</c:v>
                </c:pt>
                <c:pt idx="126">
                  <c:v>105</c:v>
                </c:pt>
                <c:pt idx="127">
                  <c:v>106</c:v>
                </c:pt>
                <c:pt idx="128">
                  <c:v>107</c:v>
                </c:pt>
                <c:pt idx="129">
                  <c:v>108</c:v>
                </c:pt>
                <c:pt idx="130">
                  <c:v>109</c:v>
                </c:pt>
                <c:pt idx="131">
                  <c:v>110</c:v>
                </c:pt>
                <c:pt idx="132">
                  <c:v>111</c:v>
                </c:pt>
                <c:pt idx="133">
                  <c:v>112</c:v>
                </c:pt>
                <c:pt idx="134">
                  <c:v>113</c:v>
                </c:pt>
                <c:pt idx="135">
                  <c:v>114</c:v>
                </c:pt>
                <c:pt idx="136">
                  <c:v>115</c:v>
                </c:pt>
                <c:pt idx="137">
                  <c:v>116</c:v>
                </c:pt>
                <c:pt idx="138">
                  <c:v>117</c:v>
                </c:pt>
                <c:pt idx="139">
                  <c:v>118</c:v>
                </c:pt>
                <c:pt idx="140">
                  <c:v>119</c:v>
                </c:pt>
                <c:pt idx="141">
                  <c:v>120</c:v>
                </c:pt>
                <c:pt idx="142">
                  <c:v>121</c:v>
                </c:pt>
                <c:pt idx="143">
                  <c:v>122</c:v>
                </c:pt>
                <c:pt idx="144">
                  <c:v>123</c:v>
                </c:pt>
                <c:pt idx="145">
                  <c:v>124</c:v>
                </c:pt>
                <c:pt idx="146">
                  <c:v>125</c:v>
                </c:pt>
                <c:pt idx="147">
                  <c:v>126</c:v>
                </c:pt>
                <c:pt idx="148">
                  <c:v>127</c:v>
                </c:pt>
                <c:pt idx="149">
                  <c:v>128</c:v>
                </c:pt>
                <c:pt idx="150">
                  <c:v>129</c:v>
                </c:pt>
                <c:pt idx="151">
                  <c:v>130</c:v>
                </c:pt>
                <c:pt idx="152">
                  <c:v>131</c:v>
                </c:pt>
                <c:pt idx="153">
                  <c:v>132</c:v>
                </c:pt>
                <c:pt idx="154">
                  <c:v>133</c:v>
                </c:pt>
                <c:pt idx="155">
                  <c:v>134</c:v>
                </c:pt>
                <c:pt idx="156">
                  <c:v>135</c:v>
                </c:pt>
                <c:pt idx="157">
                  <c:v>136</c:v>
                </c:pt>
                <c:pt idx="158">
                  <c:v>137</c:v>
                </c:pt>
                <c:pt idx="159">
                  <c:v>138</c:v>
                </c:pt>
                <c:pt idx="160">
                  <c:v>139</c:v>
                </c:pt>
                <c:pt idx="161">
                  <c:v>140</c:v>
                </c:pt>
              </c:numCache>
            </c:numRef>
          </c:xVal>
          <c:yVal>
            <c:numRef>
              <c:f>Soliton!$C$2:$C$163</c:f>
              <c:numCache>
                <c:formatCode>General</c:formatCode>
                <c:ptCount val="162"/>
                <c:pt idx="0">
                  <c:v>0.02</c:v>
                </c:pt>
                <c:pt idx="1">
                  <c:v>4.4999999999999998E-2</c:v>
                </c:pt>
                <c:pt idx="2">
                  <c:v>6.5000000000000002E-2</c:v>
                </c:pt>
                <c:pt idx="3">
                  <c:v>0.08</c:v>
                </c:pt>
                <c:pt idx="4">
                  <c:v>0.09</c:v>
                </c:pt>
                <c:pt idx="5">
                  <c:v>0.1</c:v>
                </c:pt>
                <c:pt idx="6">
                  <c:v>0.11</c:v>
                </c:pt>
                <c:pt idx="7">
                  <c:v>0.11599999999999999</c:v>
                </c:pt>
                <c:pt idx="8">
                  <c:v>0.122</c:v>
                </c:pt>
                <c:pt idx="9">
                  <c:v>0.126</c:v>
                </c:pt>
                <c:pt idx="10">
                  <c:v>0.13500000000000001</c:v>
                </c:pt>
                <c:pt idx="11">
                  <c:v>0.14000000000000001</c:v>
                </c:pt>
                <c:pt idx="12">
                  <c:v>0.14899999999999999</c:v>
                </c:pt>
                <c:pt idx="13">
                  <c:v>0.15660000000000002</c:v>
                </c:pt>
                <c:pt idx="14">
                  <c:v>0.16350000000000001</c:v>
                </c:pt>
                <c:pt idx="15">
                  <c:v>0.1704</c:v>
                </c:pt>
                <c:pt idx="16">
                  <c:v>0.17730000000000001</c:v>
                </c:pt>
                <c:pt idx="17">
                  <c:v>0.18420000000000003</c:v>
                </c:pt>
                <c:pt idx="18">
                  <c:v>0.19109999999999999</c:v>
                </c:pt>
                <c:pt idx="19">
                  <c:v>0.19800000000000001</c:v>
                </c:pt>
                <c:pt idx="20">
                  <c:v>0.20490000000000003</c:v>
                </c:pt>
                <c:pt idx="21">
                  <c:v>0.21180000000000002</c:v>
                </c:pt>
                <c:pt idx="22">
                  <c:v>0.21870000000000001</c:v>
                </c:pt>
                <c:pt idx="23">
                  <c:v>0.22559999999999999</c:v>
                </c:pt>
                <c:pt idx="24">
                  <c:v>0.23250000000000001</c:v>
                </c:pt>
                <c:pt idx="25">
                  <c:v>0.24</c:v>
                </c:pt>
                <c:pt idx="26">
                  <c:v>0.25</c:v>
                </c:pt>
                <c:pt idx="27">
                  <c:v>0.252</c:v>
                </c:pt>
                <c:pt idx="28">
                  <c:v>0.26</c:v>
                </c:pt>
                <c:pt idx="29">
                  <c:v>0.66</c:v>
                </c:pt>
                <c:pt idx="30">
                  <c:v>0.72384535641254211</c:v>
                </c:pt>
                <c:pt idx="31">
                  <c:v>0.79500256048020657</c:v>
                </c:pt>
                <c:pt idx="32">
                  <c:v>0.86363257506064606</c:v>
                </c:pt>
                <c:pt idx="33">
                  <c:v>0.92965094879634169</c:v>
                </c:pt>
                <c:pt idx="34">
                  <c:v>0.99300395137116804</c:v>
                </c:pt>
                <c:pt idx="35">
                  <c:v>1.053665989437496</c:v>
                </c:pt>
                <c:pt idx="36">
                  <c:v>1.111636669467889</c:v>
                </c:pt>
                <c:pt idx="37">
                  <c:v>1.1669376714006667</c:v>
                </c:pt>
                <c:pt idx="38">
                  <c:v>1.2196095743115729</c:v>
                </c:pt>
                <c:pt idx="39">
                  <c:v>1.2697087491595496</c:v>
                </c:pt>
                <c:pt idx="40">
                  <c:v>1.3173044067336905</c:v>
                </c:pt>
                <c:pt idx="41">
                  <c:v>1.3624758633823135</c:v>
                </c:pt>
                <c:pt idx="42">
                  <c:v>1.4053100643356531</c:v>
                </c:pt>
                <c:pt idx="43">
                  <c:v>1.4458993852103577</c:v>
                </c:pt>
                <c:pt idx="44">
                  <c:v>1.484339716867922</c:v>
                </c:pt>
                <c:pt idx="45">
                  <c:v>1.5207288270816866</c:v>
                </c:pt>
                <c:pt idx="46">
                  <c:v>1.5551649840996202</c:v>
                </c:pt>
                <c:pt idx="47">
                  <c:v>1.5877458216937779</c:v>
                </c:pt>
                <c:pt idx="48">
                  <c:v>1.6185674221360076</c:v>
                </c:pt>
                <c:pt idx="49">
                  <c:v>1.6477235922179483</c:v>
                </c:pt>
                <c:pt idx="50">
                  <c:v>1.6753053074733597</c:v>
                </c:pt>
                <c:pt idx="51">
                  <c:v>1.701400300759764</c:v>
                </c:pt>
                <c:pt idx="52">
                  <c:v>1.7260927729837543</c:v>
                </c:pt>
                <c:pt idx="53">
                  <c:v>1.749463205749562</c:v>
                </c:pt>
                <c:pt idx="54">
                  <c:v>1.771588257876402</c:v>
                </c:pt>
                <c:pt idx="55">
                  <c:v>1.7925407299235947</c:v>
                </c:pt>
                <c:pt idx="56">
                  <c:v>1.8123895829847874</c:v>
                </c:pt>
                <c:pt idx="57">
                  <c:v>1.8312000000000002</c:v>
                </c:pt>
                <c:pt idx="58">
                  <c:v>1.8490334796497296</c:v>
                </c:pt>
                <c:pt idx="59">
                  <c:v>1.8659479545215008</c:v>
                </c:pt>
                <c:pt idx="60">
                  <c:v>1.8819979266726095</c:v>
                </c:pt>
                <c:pt idx="61">
                  <c:v>1.8972346149591588</c:v>
                </c:pt>
                <c:pt idx="62">
                  <c:v>1.9117061095727015</c:v>
                </c:pt>
                <c:pt idx="63">
                  <c:v>1.9254575301369312</c:v>
                </c:pt>
                <c:pt idx="64">
                  <c:v>1.9385311844846733</c:v>
                </c:pt>
                <c:pt idx="65">
                  <c:v>1.9509667258767958</c:v>
                </c:pt>
                <c:pt idx="66">
                  <c:v>1.9628013069560137</c:v>
                </c:pt>
                <c:pt idx="67">
                  <c:v>1.9740697291651901</c:v>
                </c:pt>
                <c:pt idx="68">
                  <c:v>1.9848045867155899</c:v>
                </c:pt>
                <c:pt idx="69">
                  <c:v>1.9950364044780935</c:v>
                </c:pt>
                <c:pt idx="70">
                  <c:v>2.0047937694006026</c:v>
                </c:pt>
                <c:pt idx="71">
                  <c:v>2.0141034552373136</c:v>
                </c:pt>
                <c:pt idx="72">
                  <c:v>2.0229905405184248</c:v>
                </c:pt>
                <c:pt idx="73">
                  <c:v>2.0314785197991823</c:v>
                </c:pt>
                <c:pt idx="74">
                  <c:v>2.0395894083109143</c:v>
                </c:pt>
                <c:pt idx="75">
                  <c:v>2.0473438401988076</c:v>
                </c:pt>
                <c:pt idx="76">
                  <c:v>2.0547611605758926</c:v>
                </c:pt>
                <c:pt idx="77">
                  <c:v>2.0618595116534011</c:v>
                </c:pt>
                <c:pt idx="78">
                  <c:v>2.0686559132273104</c:v>
                </c:pt>
                <c:pt idx="79">
                  <c:v>2.0751663378117668</c:v>
                </c:pt>
                <c:pt idx="80">
                  <c:v>2.0814057807142028</c:v>
                </c:pt>
                <c:pt idx="81">
                  <c:v>2.0873883253458185</c:v>
                </c:pt>
                <c:pt idx="82">
                  <c:v>2.0931272040560631</c:v>
                </c:pt>
                <c:pt idx="83">
                  <c:v>2.0986348547717402</c:v>
                </c:pt>
                <c:pt idx="84">
                  <c:v>2.1039229737113345</c:v>
                </c:pt>
                <c:pt idx="85">
                  <c:v>2.1090025644336152</c:v>
                </c:pt>
                <c:pt idx="86">
                  <c:v>2.113883983467197</c:v>
                </c:pt>
                <c:pt idx="87">
                  <c:v>2.118576982754794</c:v>
                </c:pt>
                <c:pt idx="88">
                  <c:v>2.123090749132801</c:v>
                </c:pt>
                <c:pt idx="89">
                  <c:v>2.1274339410537628</c:v>
                </c:pt>
                <c:pt idx="90">
                  <c:v>2.1316147227464697</c:v>
                </c:pt>
                <c:pt idx="91">
                  <c:v>2.1356407959959274</c:v>
                </c:pt>
                <c:pt idx="92">
                  <c:v>2.1395194297134386</c:v>
                </c:pt>
                <c:pt idx="93">
                  <c:v>2.1432574874555428</c:v>
                </c:pt>
                <c:pt idx="94">
                  <c:v>2.1468614530396168</c:v>
                </c:pt>
                <c:pt idx="95">
                  <c:v>2.150337454393596</c:v>
                </c:pt>
                <c:pt idx="96">
                  <c:v>2.1536912857675157</c:v>
                </c:pt>
                <c:pt idx="97">
                  <c:v>2.1569284284254149</c:v>
                </c:pt>
                <c:pt idx="98">
                  <c:v>2.1600540699275363</c:v>
                </c:pt>
                <c:pt idx="99">
                  <c:v>2.163073122104751</c:v>
                </c:pt>
                <c:pt idx="100">
                  <c:v>2.1659902378196412</c:v>
                </c:pt>
                <c:pt idx="101">
                  <c:v>2.1688098266016991</c:v>
                </c:pt>
                <c:pt idx="102">
                  <c:v>2.171536069237626</c:v>
                </c:pt>
                <c:pt idx="103">
                  <c:v>2.174172931391706</c:v>
                </c:pt>
                <c:pt idx="104">
                  <c:v>2.1767241763256258</c:v>
                </c:pt>
                <c:pt idx="105">
                  <c:v>2.1791933767819702</c:v>
                </c:pt>
                <c:pt idx="106">
                  <c:v>2.1815839260908167</c:v>
                </c:pt>
                <c:pt idx="107">
                  <c:v>2.1838990485544252</c:v>
                </c:pt>
                <c:pt idx="108">
                  <c:v>2.1861418091609219</c:v>
                </c:pt>
                <c:pt idx="109">
                  <c:v>2.1883151226740996</c:v>
                </c:pt>
                <c:pt idx="110">
                  <c:v>2.190421762142936</c:v>
                </c:pt>
                <c:pt idx="111">
                  <c:v>2.1924643668712158</c:v>
                </c:pt>
                <c:pt idx="112">
                  <c:v>2.1944454498846451</c:v>
                </c:pt>
                <c:pt idx="113">
                  <c:v>2.1963674049300943</c:v>
                </c:pt>
                <c:pt idx="114">
                  <c:v>2.1982325130390459</c:v>
                </c:pt>
                <c:pt idx="115">
                  <c:v>2.2000429486849904</c:v>
                </c:pt>
                <c:pt idx="116">
                  <c:v>2.2018007855623205</c:v>
                </c:pt>
                <c:pt idx="117">
                  <c:v>2.203508002012275</c:v>
                </c:pt>
                <c:pt idx="118">
                  <c:v>2.2051664861196372</c:v>
                </c:pt>
                <c:pt idx="119">
                  <c:v>2.2067780405021669</c:v>
                </c:pt>
                <c:pt idx="120">
                  <c:v>2.2083443868131689</c:v>
                </c:pt>
                <c:pt idx="121">
                  <c:v>2.2098671699761487</c:v>
                </c:pt>
                <c:pt idx="122">
                  <c:v>2.2113479621691314</c:v>
                </c:pt>
                <c:pt idx="123">
                  <c:v>2.2127882665750009</c:v>
                </c:pt>
                <c:pt idx="124">
                  <c:v>2.2141895209130316</c:v>
                </c:pt>
                <c:pt idx="125">
                  <c:v>2.215553100765741</c:v>
                </c:pt>
                <c:pt idx="126">
                  <c:v>2.2168803227141889</c:v>
                </c:pt>
                <c:pt idx="127">
                  <c:v>2.218172447293937</c:v>
                </c:pt>
                <c:pt idx="128">
                  <c:v>2.2194306817830425</c:v>
                </c:pt>
                <c:pt idx="129">
                  <c:v>2.220656182832665</c:v>
                </c:pt>
                <c:pt idx="130">
                  <c:v>2.2218500589501491</c:v>
                </c:pt>
                <c:pt idx="131">
                  <c:v>2.22301337284377</c:v>
                </c:pt>
                <c:pt idx="132">
                  <c:v>2.2241471436376967</c:v>
                </c:pt>
                <c:pt idx="133">
                  <c:v>2.225252348965169</c:v>
                </c:pt>
                <c:pt idx="134">
                  <c:v>2.2263299269473245</c:v>
                </c:pt>
                <c:pt idx="135">
                  <c:v>2.2273807780646315</c:v>
                </c:pt>
                <c:pt idx="136">
                  <c:v>2.228405766927422</c:v>
                </c:pt>
                <c:pt idx="137">
                  <c:v>2.2294057239515683</c:v>
                </c:pt>
                <c:pt idx="138">
                  <c:v>2.230381446944985</c:v>
                </c:pt>
                <c:pt idx="139">
                  <c:v>2.231333702610232</c:v>
                </c:pt>
                <c:pt idx="140">
                  <c:v>2.2322632279681724</c:v>
                </c:pt>
                <c:pt idx="141">
                  <c:v>2.2331707317073173</c:v>
                </c:pt>
                <c:pt idx="142">
                  <c:v>2.2340568954631745</c:v>
                </c:pt>
                <c:pt idx="143">
                  <c:v>2.2349223750316738</c:v>
                </c:pt>
                <c:pt idx="144">
                  <c:v>2.2357678015204421</c:v>
                </c:pt>
                <c:pt idx="145">
                  <c:v>2.2365937824415072</c:v>
                </c:pt>
                <c:pt idx="146">
                  <c:v>2.2374009027487425</c:v>
                </c:pt>
                <c:pt idx="147">
                  <c:v>2.2381897258231902</c:v>
                </c:pt>
                <c:pt idx="148">
                  <c:v>2.2389607944091861</c:v>
                </c:pt>
                <c:pt idx="149">
                  <c:v>2.2397146315040333</c:v>
                </c:pt>
                <c:pt idx="150">
                  <c:v>2.2404517412038163</c:v>
                </c:pt>
                <c:pt idx="151">
                  <c:v>2.2411726095077564</c:v>
                </c:pt>
                <c:pt idx="152">
                  <c:v>2.2418777050834038</c:v>
                </c:pt>
                <c:pt idx="153">
                  <c:v>2.2425674799947926</c:v>
                </c:pt>
                <c:pt idx="154">
                  <c:v>2.2432423703955688</c:v>
                </c:pt>
                <c:pt idx="155">
                  <c:v>2.2439027971889827</c:v>
                </c:pt>
                <c:pt idx="156">
                  <c:v>2.2445491666565167</c:v>
                </c:pt>
                <c:pt idx="157">
                  <c:v>2.2451818710568276</c:v>
                </c:pt>
                <c:pt idx="158">
                  <c:v>2.2458012891965713</c:v>
                </c:pt>
                <c:pt idx="159">
                  <c:v>2.2464077869745873</c:v>
                </c:pt>
                <c:pt idx="160">
                  <c:v>2.2470017179008512</c:v>
                </c:pt>
                <c:pt idx="161">
                  <c:v>2.2475834235914909</c:v>
                </c:pt>
              </c:numCache>
            </c:numRef>
          </c:yVal>
          <c:smooth val="1"/>
        </c:ser>
        <c:ser>
          <c:idx val="1"/>
          <c:order val="1"/>
          <c:tx>
            <c:v>Sine-Gordon Model</c:v>
          </c:tx>
          <c:spPr>
            <a:ln w="53975"/>
          </c:spPr>
          <c:marker>
            <c:symbol val="none"/>
          </c:marker>
          <c:xVal>
            <c:numRef>
              <c:f>Soliton!$B$2:$B$163</c:f>
              <c:numCache>
                <c:formatCode>General</c:formatCode>
                <c:ptCount val="162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9</c:v>
                </c:pt>
                <c:pt idx="31">
                  <c:v>10</c:v>
                </c:pt>
                <c:pt idx="32">
                  <c:v>11</c:v>
                </c:pt>
                <c:pt idx="33">
                  <c:v>12</c:v>
                </c:pt>
                <c:pt idx="34">
                  <c:v>13</c:v>
                </c:pt>
                <c:pt idx="35">
                  <c:v>14</c:v>
                </c:pt>
                <c:pt idx="36">
                  <c:v>15</c:v>
                </c:pt>
                <c:pt idx="37">
                  <c:v>16</c:v>
                </c:pt>
                <c:pt idx="38">
                  <c:v>17</c:v>
                </c:pt>
                <c:pt idx="39">
                  <c:v>18</c:v>
                </c:pt>
                <c:pt idx="40">
                  <c:v>19</c:v>
                </c:pt>
                <c:pt idx="41">
                  <c:v>20</c:v>
                </c:pt>
                <c:pt idx="42">
                  <c:v>21</c:v>
                </c:pt>
                <c:pt idx="43">
                  <c:v>22</c:v>
                </c:pt>
                <c:pt idx="44">
                  <c:v>23</c:v>
                </c:pt>
                <c:pt idx="45">
                  <c:v>24</c:v>
                </c:pt>
                <c:pt idx="46">
                  <c:v>25</c:v>
                </c:pt>
                <c:pt idx="47">
                  <c:v>26</c:v>
                </c:pt>
                <c:pt idx="48">
                  <c:v>27</c:v>
                </c:pt>
                <c:pt idx="49">
                  <c:v>28</c:v>
                </c:pt>
                <c:pt idx="50">
                  <c:v>29</c:v>
                </c:pt>
                <c:pt idx="51">
                  <c:v>30</c:v>
                </c:pt>
                <c:pt idx="52">
                  <c:v>31</c:v>
                </c:pt>
                <c:pt idx="53">
                  <c:v>32</c:v>
                </c:pt>
                <c:pt idx="54">
                  <c:v>33</c:v>
                </c:pt>
                <c:pt idx="55">
                  <c:v>34</c:v>
                </c:pt>
                <c:pt idx="56">
                  <c:v>35</c:v>
                </c:pt>
                <c:pt idx="57">
                  <c:v>36</c:v>
                </c:pt>
                <c:pt idx="58">
                  <c:v>37</c:v>
                </c:pt>
                <c:pt idx="59">
                  <c:v>38</c:v>
                </c:pt>
                <c:pt idx="60">
                  <c:v>39</c:v>
                </c:pt>
                <c:pt idx="61">
                  <c:v>40</c:v>
                </c:pt>
                <c:pt idx="62">
                  <c:v>41</c:v>
                </c:pt>
                <c:pt idx="63">
                  <c:v>42</c:v>
                </c:pt>
                <c:pt idx="64">
                  <c:v>43</c:v>
                </c:pt>
                <c:pt idx="65">
                  <c:v>44</c:v>
                </c:pt>
                <c:pt idx="66">
                  <c:v>45</c:v>
                </c:pt>
                <c:pt idx="67">
                  <c:v>46</c:v>
                </c:pt>
                <c:pt idx="68">
                  <c:v>47</c:v>
                </c:pt>
                <c:pt idx="69">
                  <c:v>48</c:v>
                </c:pt>
                <c:pt idx="70">
                  <c:v>49</c:v>
                </c:pt>
                <c:pt idx="71">
                  <c:v>50</c:v>
                </c:pt>
                <c:pt idx="72">
                  <c:v>51</c:v>
                </c:pt>
                <c:pt idx="73">
                  <c:v>52</c:v>
                </c:pt>
                <c:pt idx="74">
                  <c:v>53</c:v>
                </c:pt>
                <c:pt idx="75">
                  <c:v>54</c:v>
                </c:pt>
                <c:pt idx="76">
                  <c:v>55</c:v>
                </c:pt>
                <c:pt idx="77">
                  <c:v>56</c:v>
                </c:pt>
                <c:pt idx="78">
                  <c:v>57</c:v>
                </c:pt>
                <c:pt idx="79">
                  <c:v>58</c:v>
                </c:pt>
                <c:pt idx="80">
                  <c:v>59</c:v>
                </c:pt>
                <c:pt idx="81">
                  <c:v>60</c:v>
                </c:pt>
                <c:pt idx="82">
                  <c:v>61</c:v>
                </c:pt>
                <c:pt idx="83">
                  <c:v>62</c:v>
                </c:pt>
                <c:pt idx="84">
                  <c:v>63</c:v>
                </c:pt>
                <c:pt idx="85">
                  <c:v>64</c:v>
                </c:pt>
                <c:pt idx="86">
                  <c:v>65</c:v>
                </c:pt>
                <c:pt idx="87">
                  <c:v>66</c:v>
                </c:pt>
                <c:pt idx="88">
                  <c:v>67</c:v>
                </c:pt>
                <c:pt idx="89">
                  <c:v>68</c:v>
                </c:pt>
                <c:pt idx="90">
                  <c:v>69</c:v>
                </c:pt>
                <c:pt idx="91">
                  <c:v>70</c:v>
                </c:pt>
                <c:pt idx="92">
                  <c:v>71</c:v>
                </c:pt>
                <c:pt idx="93">
                  <c:v>72</c:v>
                </c:pt>
                <c:pt idx="94">
                  <c:v>73</c:v>
                </c:pt>
                <c:pt idx="95">
                  <c:v>74</c:v>
                </c:pt>
                <c:pt idx="96">
                  <c:v>75</c:v>
                </c:pt>
                <c:pt idx="97">
                  <c:v>76</c:v>
                </c:pt>
                <c:pt idx="98">
                  <c:v>77</c:v>
                </c:pt>
                <c:pt idx="99">
                  <c:v>78</c:v>
                </c:pt>
                <c:pt idx="100">
                  <c:v>79</c:v>
                </c:pt>
                <c:pt idx="101">
                  <c:v>80</c:v>
                </c:pt>
                <c:pt idx="102">
                  <c:v>81</c:v>
                </c:pt>
                <c:pt idx="103">
                  <c:v>82</c:v>
                </c:pt>
                <c:pt idx="104">
                  <c:v>83</c:v>
                </c:pt>
                <c:pt idx="105">
                  <c:v>84</c:v>
                </c:pt>
                <c:pt idx="106">
                  <c:v>85</c:v>
                </c:pt>
                <c:pt idx="107">
                  <c:v>86</c:v>
                </c:pt>
                <c:pt idx="108">
                  <c:v>87</c:v>
                </c:pt>
                <c:pt idx="109">
                  <c:v>88</c:v>
                </c:pt>
                <c:pt idx="110">
                  <c:v>89</c:v>
                </c:pt>
                <c:pt idx="111">
                  <c:v>90</c:v>
                </c:pt>
                <c:pt idx="112">
                  <c:v>91</c:v>
                </c:pt>
                <c:pt idx="113">
                  <c:v>92</c:v>
                </c:pt>
                <c:pt idx="114">
                  <c:v>93</c:v>
                </c:pt>
                <c:pt idx="115">
                  <c:v>94</c:v>
                </c:pt>
                <c:pt idx="116">
                  <c:v>95</c:v>
                </c:pt>
                <c:pt idx="117">
                  <c:v>96</c:v>
                </c:pt>
                <c:pt idx="118">
                  <c:v>97</c:v>
                </c:pt>
                <c:pt idx="119">
                  <c:v>98</c:v>
                </c:pt>
                <c:pt idx="120">
                  <c:v>99</c:v>
                </c:pt>
                <c:pt idx="121">
                  <c:v>100</c:v>
                </c:pt>
                <c:pt idx="122">
                  <c:v>101</c:v>
                </c:pt>
                <c:pt idx="123">
                  <c:v>102</c:v>
                </c:pt>
                <c:pt idx="124">
                  <c:v>103</c:v>
                </c:pt>
                <c:pt idx="125">
                  <c:v>104</c:v>
                </c:pt>
                <c:pt idx="126">
                  <c:v>105</c:v>
                </c:pt>
                <c:pt idx="127">
                  <c:v>106</c:v>
                </c:pt>
                <c:pt idx="128">
                  <c:v>107</c:v>
                </c:pt>
                <c:pt idx="129">
                  <c:v>108</c:v>
                </c:pt>
                <c:pt idx="130">
                  <c:v>109</c:v>
                </c:pt>
                <c:pt idx="131">
                  <c:v>110</c:v>
                </c:pt>
                <c:pt idx="132">
                  <c:v>111</c:v>
                </c:pt>
                <c:pt idx="133">
                  <c:v>112</c:v>
                </c:pt>
                <c:pt idx="134">
                  <c:v>113</c:v>
                </c:pt>
                <c:pt idx="135">
                  <c:v>114</c:v>
                </c:pt>
                <c:pt idx="136">
                  <c:v>115</c:v>
                </c:pt>
                <c:pt idx="137">
                  <c:v>116</c:v>
                </c:pt>
                <c:pt idx="138">
                  <c:v>117</c:v>
                </c:pt>
                <c:pt idx="139">
                  <c:v>118</c:v>
                </c:pt>
                <c:pt idx="140">
                  <c:v>119</c:v>
                </c:pt>
                <c:pt idx="141">
                  <c:v>120</c:v>
                </c:pt>
                <c:pt idx="142">
                  <c:v>121</c:v>
                </c:pt>
                <c:pt idx="143">
                  <c:v>122</c:v>
                </c:pt>
                <c:pt idx="144">
                  <c:v>123</c:v>
                </c:pt>
                <c:pt idx="145">
                  <c:v>124</c:v>
                </c:pt>
                <c:pt idx="146">
                  <c:v>125</c:v>
                </c:pt>
                <c:pt idx="147">
                  <c:v>126</c:v>
                </c:pt>
                <c:pt idx="148">
                  <c:v>127</c:v>
                </c:pt>
                <c:pt idx="149">
                  <c:v>128</c:v>
                </c:pt>
                <c:pt idx="150">
                  <c:v>129</c:v>
                </c:pt>
                <c:pt idx="151">
                  <c:v>130</c:v>
                </c:pt>
                <c:pt idx="152">
                  <c:v>131</c:v>
                </c:pt>
                <c:pt idx="153">
                  <c:v>132</c:v>
                </c:pt>
                <c:pt idx="154">
                  <c:v>133</c:v>
                </c:pt>
                <c:pt idx="155">
                  <c:v>134</c:v>
                </c:pt>
                <c:pt idx="156">
                  <c:v>135</c:v>
                </c:pt>
                <c:pt idx="157">
                  <c:v>136</c:v>
                </c:pt>
                <c:pt idx="158">
                  <c:v>137</c:v>
                </c:pt>
                <c:pt idx="159">
                  <c:v>138</c:v>
                </c:pt>
                <c:pt idx="160">
                  <c:v>139</c:v>
                </c:pt>
                <c:pt idx="161">
                  <c:v>140</c:v>
                </c:pt>
              </c:numCache>
            </c:numRef>
          </c:xVal>
          <c:yVal>
            <c:numRef>
              <c:f>Soliton!$E$2:$E$163</c:f>
              <c:numCache>
                <c:formatCode>General</c:formatCode>
                <c:ptCount val="162"/>
                <c:pt idx="0">
                  <c:v>8.4777196317519978E-3</c:v>
                </c:pt>
                <c:pt idx="1">
                  <c:v>1.6955090401705685E-2</c:v>
                </c:pt>
                <c:pt idx="2">
                  <c:v>2.5431763519837204E-2</c:v>
                </c:pt>
                <c:pt idx="3">
                  <c:v>3.390739033963721E-2</c:v>
                </c:pt>
                <c:pt idx="4">
                  <c:v>4.2381622429781954E-2</c:v>
                </c:pt>
                <c:pt idx="5">
                  <c:v>5.0854111645701229E-2</c:v>
                </c:pt>
                <c:pt idx="6">
                  <c:v>5.9324510201008741E-2</c:v>
                </c:pt>
                <c:pt idx="7">
                  <c:v>6.7792470738760824E-2</c:v>
                </c:pt>
                <c:pt idx="8">
                  <c:v>7.6257646402509482E-2</c:v>
                </c:pt>
                <c:pt idx="9">
                  <c:v>8.4719690907115938E-2</c:v>
                </c:pt>
                <c:pt idx="10">
                  <c:v>9.3178258609290993E-2</c:v>
                </c:pt>
                <c:pt idx="11">
                  <c:v>0.10163300457782896</c:v>
                </c:pt>
                <c:pt idx="12">
                  <c:v>0.11008358466350193</c:v>
                </c:pt>
                <c:pt idx="13">
                  <c:v>0.11852965556858133</c:v>
                </c:pt>
                <c:pt idx="14">
                  <c:v>0.12697087491595496</c:v>
                </c:pt>
                <c:pt idx="15">
                  <c:v>0.13540690131780633</c:v>
                </c:pt>
                <c:pt idx="16">
                  <c:v>0.14383739444382532</c:v>
                </c:pt>
                <c:pt idx="17">
                  <c:v>0.15226201508891854</c:v>
                </c:pt>
                <c:pt idx="18">
                  <c:v>0.16068042524038809</c:v>
                </c:pt>
                <c:pt idx="19">
                  <c:v>0.16909228814454869</c:v>
                </c:pt>
                <c:pt idx="20">
                  <c:v>0.17749726837275251</c:v>
                </c:pt>
                <c:pt idx="21">
                  <c:v>0.18589503188679324</c:v>
                </c:pt>
                <c:pt idx="22">
                  <c:v>0.19428524610365869</c:v>
                </c:pt>
                <c:pt idx="23">
                  <c:v>0.2026675799596053</c:v>
                </c:pt>
                <c:pt idx="24">
                  <c:v>0.21104170397352504</c:v>
                </c:pt>
                <c:pt idx="25">
                  <c:v>0.21940729030957848</c:v>
                </c:pt>
                <c:pt idx="26">
                  <c:v>0.2361115472015155</c:v>
                </c:pt>
                <c:pt idx="27">
                  <c:v>0.2361115472015155</c:v>
                </c:pt>
                <c:pt idx="28">
                  <c:v>0.24444957086494923</c:v>
                </c:pt>
                <c:pt idx="29">
                  <c:v>0.66517765160784925</c:v>
                </c:pt>
                <c:pt idx="30">
                  <c:v>0.72384535641254211</c:v>
                </c:pt>
                <c:pt idx="31">
                  <c:v>0.79500256048020657</c:v>
                </c:pt>
                <c:pt idx="32">
                  <c:v>0.86363257506064606</c:v>
                </c:pt>
                <c:pt idx="33">
                  <c:v>0.92965094879634169</c:v>
                </c:pt>
                <c:pt idx="34">
                  <c:v>0.99300395137116804</c:v>
                </c:pt>
                <c:pt idx="35">
                  <c:v>1.053665989437496</c:v>
                </c:pt>
                <c:pt idx="36">
                  <c:v>1.111636669467889</c:v>
                </c:pt>
                <c:pt idx="37">
                  <c:v>1.1669376714006667</c:v>
                </c:pt>
                <c:pt idx="38">
                  <c:v>1.2196095743115729</c:v>
                </c:pt>
                <c:pt idx="39">
                  <c:v>1.2697087491595496</c:v>
                </c:pt>
                <c:pt idx="40">
                  <c:v>1.3173044067336905</c:v>
                </c:pt>
                <c:pt idx="41">
                  <c:v>1.3624758633823135</c:v>
                </c:pt>
                <c:pt idx="42">
                  <c:v>1.4053100643356531</c:v>
                </c:pt>
                <c:pt idx="43">
                  <c:v>1.4458993852103577</c:v>
                </c:pt>
                <c:pt idx="44">
                  <c:v>1.484339716867922</c:v>
                </c:pt>
                <c:pt idx="45">
                  <c:v>1.5207288270816866</c:v>
                </c:pt>
                <c:pt idx="46">
                  <c:v>1.5551649840996202</c:v>
                </c:pt>
                <c:pt idx="47">
                  <c:v>1.5877458216937779</c:v>
                </c:pt>
                <c:pt idx="48">
                  <c:v>1.6185674221360076</c:v>
                </c:pt>
                <c:pt idx="49">
                  <c:v>1.6477235922179483</c:v>
                </c:pt>
                <c:pt idx="50">
                  <c:v>1.6753053074733597</c:v>
                </c:pt>
                <c:pt idx="51">
                  <c:v>1.701400300759764</c:v>
                </c:pt>
                <c:pt idx="52">
                  <c:v>1.7260927729837543</c:v>
                </c:pt>
                <c:pt idx="53">
                  <c:v>1.749463205749562</c:v>
                </c:pt>
                <c:pt idx="54">
                  <c:v>1.771588257876402</c:v>
                </c:pt>
                <c:pt idx="55">
                  <c:v>1.7925407299235947</c:v>
                </c:pt>
                <c:pt idx="56">
                  <c:v>1.8123895829847874</c:v>
                </c:pt>
                <c:pt idx="57">
                  <c:v>1.8312000000000002</c:v>
                </c:pt>
                <c:pt idx="58">
                  <c:v>1.8490334796497296</c:v>
                </c:pt>
                <c:pt idx="59">
                  <c:v>1.8659479545215008</c:v>
                </c:pt>
                <c:pt idx="60">
                  <c:v>1.8819979266726095</c:v>
                </c:pt>
                <c:pt idx="61">
                  <c:v>1.8972346149591588</c:v>
                </c:pt>
                <c:pt idx="62">
                  <c:v>1.9117061095727015</c:v>
                </c:pt>
                <c:pt idx="63">
                  <c:v>1.9254575301369312</c:v>
                </c:pt>
                <c:pt idx="64">
                  <c:v>1.9385311844846733</c:v>
                </c:pt>
                <c:pt idx="65">
                  <c:v>1.9509667258767958</c:v>
                </c:pt>
                <c:pt idx="66">
                  <c:v>1.9628013069560137</c:v>
                </c:pt>
                <c:pt idx="67">
                  <c:v>1.9740697291651901</c:v>
                </c:pt>
                <c:pt idx="68">
                  <c:v>1.9848045867155899</c:v>
                </c:pt>
                <c:pt idx="69">
                  <c:v>1.9950364044780935</c:v>
                </c:pt>
                <c:pt idx="70">
                  <c:v>2.0047937694006026</c:v>
                </c:pt>
                <c:pt idx="71">
                  <c:v>2.0141034552373136</c:v>
                </c:pt>
                <c:pt idx="72">
                  <c:v>2.0229905405184248</c:v>
                </c:pt>
                <c:pt idx="73">
                  <c:v>2.0314785197991823</c:v>
                </c:pt>
                <c:pt idx="74">
                  <c:v>2.0395894083109143</c:v>
                </c:pt>
                <c:pt idx="75">
                  <c:v>2.0473438401988076</c:v>
                </c:pt>
                <c:pt idx="76">
                  <c:v>2.0547611605758926</c:v>
                </c:pt>
                <c:pt idx="77">
                  <c:v>2.0618595116534011</c:v>
                </c:pt>
                <c:pt idx="78">
                  <c:v>2.0686559132273104</c:v>
                </c:pt>
                <c:pt idx="79">
                  <c:v>2.0751663378117668</c:v>
                </c:pt>
                <c:pt idx="80">
                  <c:v>2.0814057807142028</c:v>
                </c:pt>
                <c:pt idx="81">
                  <c:v>2.0873883253458185</c:v>
                </c:pt>
                <c:pt idx="82">
                  <c:v>2.0931272040560631</c:v>
                </c:pt>
                <c:pt idx="83">
                  <c:v>2.0986348547717402</c:v>
                </c:pt>
                <c:pt idx="84">
                  <c:v>2.1039229737113345</c:v>
                </c:pt>
                <c:pt idx="85">
                  <c:v>2.1090025644336152</c:v>
                </c:pt>
                <c:pt idx="86">
                  <c:v>2.113883983467197</c:v>
                </c:pt>
                <c:pt idx="87">
                  <c:v>2.118576982754794</c:v>
                </c:pt>
                <c:pt idx="88">
                  <c:v>2.123090749132801</c:v>
                </c:pt>
                <c:pt idx="89">
                  <c:v>2.1274339410537628</c:v>
                </c:pt>
                <c:pt idx="90">
                  <c:v>2.1316147227464697</c:v>
                </c:pt>
                <c:pt idx="91">
                  <c:v>2.1356407959959274</c:v>
                </c:pt>
                <c:pt idx="92">
                  <c:v>2.1395194297134386</c:v>
                </c:pt>
                <c:pt idx="93">
                  <c:v>2.1432574874555428</c:v>
                </c:pt>
                <c:pt idx="94">
                  <c:v>2.1468614530396168</c:v>
                </c:pt>
                <c:pt idx="95">
                  <c:v>2.150337454393596</c:v>
                </c:pt>
                <c:pt idx="96">
                  <c:v>2.1536912857675157</c:v>
                </c:pt>
                <c:pt idx="97">
                  <c:v>2.1569284284254149</c:v>
                </c:pt>
                <c:pt idx="98">
                  <c:v>2.1600540699275363</c:v>
                </c:pt>
                <c:pt idx="99">
                  <c:v>2.163073122104751</c:v>
                </c:pt>
                <c:pt idx="100">
                  <c:v>2.1659902378196412</c:v>
                </c:pt>
                <c:pt idx="101">
                  <c:v>2.1688098266016991</c:v>
                </c:pt>
                <c:pt idx="102">
                  <c:v>2.171536069237626</c:v>
                </c:pt>
                <c:pt idx="103">
                  <c:v>2.174172931391706</c:v>
                </c:pt>
                <c:pt idx="104">
                  <c:v>2.1767241763256258</c:v>
                </c:pt>
                <c:pt idx="105">
                  <c:v>2.1791933767819702</c:v>
                </c:pt>
                <c:pt idx="106">
                  <c:v>2.1815839260908167</c:v>
                </c:pt>
                <c:pt idx="107">
                  <c:v>2.1838990485544252</c:v>
                </c:pt>
                <c:pt idx="108">
                  <c:v>2.1861418091609219</c:v>
                </c:pt>
                <c:pt idx="109">
                  <c:v>2.1883151226740996</c:v>
                </c:pt>
                <c:pt idx="110">
                  <c:v>2.190421762142936</c:v>
                </c:pt>
                <c:pt idx="111">
                  <c:v>2.1924643668712158</c:v>
                </c:pt>
                <c:pt idx="112">
                  <c:v>2.1944454498846451</c:v>
                </c:pt>
                <c:pt idx="113">
                  <c:v>2.1963674049300943</c:v>
                </c:pt>
                <c:pt idx="114">
                  <c:v>2.1982325130390459</c:v>
                </c:pt>
                <c:pt idx="115">
                  <c:v>2.2000429486849904</c:v>
                </c:pt>
                <c:pt idx="116">
                  <c:v>2.2018007855623205</c:v>
                </c:pt>
                <c:pt idx="117">
                  <c:v>2.203508002012275</c:v>
                </c:pt>
                <c:pt idx="118">
                  <c:v>2.2051664861196372</c:v>
                </c:pt>
                <c:pt idx="119">
                  <c:v>2.2067780405021669</c:v>
                </c:pt>
                <c:pt idx="120">
                  <c:v>2.2083443868131689</c:v>
                </c:pt>
                <c:pt idx="121">
                  <c:v>2.2098671699761487</c:v>
                </c:pt>
                <c:pt idx="122">
                  <c:v>2.2113479621691314</c:v>
                </c:pt>
                <c:pt idx="123">
                  <c:v>2.2127882665750009</c:v>
                </c:pt>
                <c:pt idx="124">
                  <c:v>2.2141895209130316</c:v>
                </c:pt>
                <c:pt idx="125">
                  <c:v>2.215553100765741</c:v>
                </c:pt>
                <c:pt idx="126">
                  <c:v>2.2168803227141889</c:v>
                </c:pt>
                <c:pt idx="127">
                  <c:v>2.218172447293937</c:v>
                </c:pt>
                <c:pt idx="128">
                  <c:v>2.2194306817830425</c:v>
                </c:pt>
                <c:pt idx="129">
                  <c:v>2.220656182832665</c:v>
                </c:pt>
                <c:pt idx="130">
                  <c:v>2.2218500589501491</c:v>
                </c:pt>
                <c:pt idx="131">
                  <c:v>2.22301337284377</c:v>
                </c:pt>
                <c:pt idx="132">
                  <c:v>2.2241471436376967</c:v>
                </c:pt>
                <c:pt idx="133">
                  <c:v>2.225252348965169</c:v>
                </c:pt>
                <c:pt idx="134">
                  <c:v>2.2263299269473245</c:v>
                </c:pt>
                <c:pt idx="135">
                  <c:v>2.2273807780646315</c:v>
                </c:pt>
                <c:pt idx="136">
                  <c:v>2.228405766927422</c:v>
                </c:pt>
                <c:pt idx="137">
                  <c:v>2.2294057239515683</c:v>
                </c:pt>
                <c:pt idx="138">
                  <c:v>2.230381446944985</c:v>
                </c:pt>
                <c:pt idx="139">
                  <c:v>2.231333702610232</c:v>
                </c:pt>
                <c:pt idx="140">
                  <c:v>2.2322632279681724</c:v>
                </c:pt>
                <c:pt idx="141">
                  <c:v>2.2331707317073173</c:v>
                </c:pt>
                <c:pt idx="142">
                  <c:v>2.2340568954631745</c:v>
                </c:pt>
                <c:pt idx="143">
                  <c:v>2.2349223750316738</c:v>
                </c:pt>
                <c:pt idx="144">
                  <c:v>2.2357678015204421</c:v>
                </c:pt>
                <c:pt idx="145">
                  <c:v>2.2365937824415072</c:v>
                </c:pt>
                <c:pt idx="146">
                  <c:v>2.2374009027487425</c:v>
                </c:pt>
                <c:pt idx="147">
                  <c:v>2.2381897258231902</c:v>
                </c:pt>
                <c:pt idx="148">
                  <c:v>2.2389607944091861</c:v>
                </c:pt>
                <c:pt idx="149">
                  <c:v>2.2397146315040333</c:v>
                </c:pt>
                <c:pt idx="150">
                  <c:v>2.2404517412038163</c:v>
                </c:pt>
                <c:pt idx="151">
                  <c:v>2.2411726095077564</c:v>
                </c:pt>
                <c:pt idx="152">
                  <c:v>2.2418777050834038</c:v>
                </c:pt>
                <c:pt idx="153">
                  <c:v>2.2425674799947926</c:v>
                </c:pt>
                <c:pt idx="154">
                  <c:v>2.2432423703955688</c:v>
                </c:pt>
                <c:pt idx="155">
                  <c:v>2.2439027971889827</c:v>
                </c:pt>
                <c:pt idx="156">
                  <c:v>2.2445491666565167</c:v>
                </c:pt>
                <c:pt idx="157">
                  <c:v>2.2451818710568276</c:v>
                </c:pt>
                <c:pt idx="158">
                  <c:v>2.2458012891965713</c:v>
                </c:pt>
                <c:pt idx="159">
                  <c:v>2.2464077869745873</c:v>
                </c:pt>
                <c:pt idx="160">
                  <c:v>2.2470017179008512</c:v>
                </c:pt>
                <c:pt idx="161">
                  <c:v>2.2475834235914909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5368608"/>
        <c:axId val="1915369696"/>
      </c:scatterChart>
      <c:valAx>
        <c:axId val="1915368608"/>
        <c:scaling>
          <c:orientation val="minMax"/>
          <c:max val="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800" b="1" i="0" baseline="0">
                    <a:effectLst/>
                  </a:rPr>
                  <a:t>Initial angular frequency [s</a:t>
                </a:r>
                <a:r>
                  <a:rPr lang="en-US" sz="1800" b="1" i="0" baseline="30000">
                    <a:effectLst/>
                  </a:rPr>
                  <a:t>-1</a:t>
                </a:r>
                <a:r>
                  <a:rPr lang="en-US" sz="1800" b="1" i="0" baseline="0">
                    <a:effectLst/>
                  </a:rPr>
                  <a:t>]</a:t>
                </a:r>
                <a:endParaRPr lang="sk-SK" sz="1000">
                  <a:effectLst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sk-SK"/>
          </a:p>
        </c:txPr>
        <c:crossAx val="1915369696"/>
        <c:crosses val="autoZero"/>
        <c:crossBetween val="midCat"/>
      </c:valAx>
      <c:valAx>
        <c:axId val="1915369696"/>
        <c:scaling>
          <c:orientation val="minMax"/>
          <c:max val="0.8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800" b="1" i="0" baseline="0" dirty="0">
                    <a:effectLst/>
                  </a:rPr>
                  <a:t>Group velocity [ms</a:t>
                </a:r>
                <a:r>
                  <a:rPr lang="en-US" sz="1800" b="1" i="0" baseline="30000" dirty="0">
                    <a:effectLst/>
                  </a:rPr>
                  <a:t>-1</a:t>
                </a:r>
                <a:r>
                  <a:rPr lang="en-US" sz="1800" b="1" i="0" baseline="0" dirty="0">
                    <a:effectLst/>
                  </a:rPr>
                  <a:t>]</a:t>
                </a:r>
                <a:endParaRPr lang="sk-SK" sz="1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9697473872999936E-2"/>
              <c:y val="0.2523989499742194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sk-SK"/>
          </a:p>
        </c:txPr>
        <c:crossAx val="19153686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6809756523995101"/>
          <c:y val="0.4369592837263096"/>
          <c:w val="0.28388472697354178"/>
          <c:h val="0.19534696566766843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="0"/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18233475413301"/>
          <c:y val="3.6568408353487784E-2"/>
          <c:w val="0.82155776729414876"/>
          <c:h val="0.79856030953825641"/>
        </c:manualLayout>
      </c:layout>
      <c:scatterChart>
        <c:scatterStyle val="smoothMarker"/>
        <c:varyColors val="0"/>
        <c:ser>
          <c:idx val="0"/>
          <c:order val="0"/>
          <c:tx>
            <c:v>Simulation Discr. Mod.</c:v>
          </c:tx>
          <c:spPr>
            <a:ln w="53975"/>
          </c:spPr>
          <c:marker>
            <c:symbol val="none"/>
          </c:marker>
          <c:xVal>
            <c:numRef>
              <c:f>Soliton!$B$2:$B$82</c:f>
              <c:numCache>
                <c:formatCode>General</c:formatCode>
                <c:ptCount val="81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4</c:v>
                </c:pt>
                <c:pt idx="31">
                  <c:v>6</c:v>
                </c:pt>
              </c:numCache>
            </c:numRef>
          </c:xVal>
          <c:yVal>
            <c:numRef>
              <c:f>Soliton!$C$2:$C$82</c:f>
              <c:numCache>
                <c:formatCode>General</c:formatCode>
                <c:ptCount val="81"/>
                <c:pt idx="0">
                  <c:v>0.02</c:v>
                </c:pt>
                <c:pt idx="1">
                  <c:v>4.4999999999999998E-2</c:v>
                </c:pt>
                <c:pt idx="2">
                  <c:v>6.5000000000000002E-2</c:v>
                </c:pt>
                <c:pt idx="3">
                  <c:v>0.08</c:v>
                </c:pt>
                <c:pt idx="4">
                  <c:v>0.09</c:v>
                </c:pt>
                <c:pt idx="5">
                  <c:v>0.1</c:v>
                </c:pt>
                <c:pt idx="6">
                  <c:v>0.11</c:v>
                </c:pt>
                <c:pt idx="7">
                  <c:v>0.11599999999999999</c:v>
                </c:pt>
                <c:pt idx="8">
                  <c:v>0.122</c:v>
                </c:pt>
                <c:pt idx="9">
                  <c:v>0.126</c:v>
                </c:pt>
                <c:pt idx="10">
                  <c:v>0.13500000000000001</c:v>
                </c:pt>
                <c:pt idx="11">
                  <c:v>0.14000000000000001</c:v>
                </c:pt>
                <c:pt idx="12">
                  <c:v>0.14899999999999999</c:v>
                </c:pt>
                <c:pt idx="13">
                  <c:v>0.15660000000000002</c:v>
                </c:pt>
                <c:pt idx="14">
                  <c:v>0.16350000000000001</c:v>
                </c:pt>
                <c:pt idx="15">
                  <c:v>0.1704</c:v>
                </c:pt>
                <c:pt idx="16">
                  <c:v>0.17730000000000001</c:v>
                </c:pt>
                <c:pt idx="17">
                  <c:v>0.18420000000000003</c:v>
                </c:pt>
                <c:pt idx="18">
                  <c:v>0.19109999999999999</c:v>
                </c:pt>
                <c:pt idx="19">
                  <c:v>0.19800000000000001</c:v>
                </c:pt>
                <c:pt idx="20">
                  <c:v>0.20490000000000003</c:v>
                </c:pt>
                <c:pt idx="21">
                  <c:v>0.21180000000000002</c:v>
                </c:pt>
                <c:pt idx="22">
                  <c:v>0.21870000000000001</c:v>
                </c:pt>
                <c:pt idx="23">
                  <c:v>0.22559999999999999</c:v>
                </c:pt>
                <c:pt idx="24">
                  <c:v>0.23250000000000001</c:v>
                </c:pt>
                <c:pt idx="25">
                  <c:v>0.24</c:v>
                </c:pt>
                <c:pt idx="26">
                  <c:v>0.25</c:v>
                </c:pt>
                <c:pt idx="27">
                  <c:v>0.252</c:v>
                </c:pt>
                <c:pt idx="28">
                  <c:v>0.26</c:v>
                </c:pt>
                <c:pt idx="29">
                  <c:v>0.66</c:v>
                </c:pt>
              </c:numCache>
            </c:numRef>
          </c:yVal>
          <c:smooth val="1"/>
        </c:ser>
        <c:ser>
          <c:idx val="1"/>
          <c:order val="1"/>
          <c:tx>
            <c:v>Sine-Gordon</c:v>
          </c:tx>
          <c:spPr>
            <a:ln w="53975"/>
          </c:spPr>
          <c:marker>
            <c:symbol val="none"/>
          </c:marker>
          <c:xVal>
            <c:numRef>
              <c:f>Soliton!$B$2:$B$31</c:f>
              <c:numCache>
                <c:formatCode>General</c:formatCode>
                <c:ptCount val="3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</c:numCache>
            </c:numRef>
          </c:xVal>
          <c:yVal>
            <c:numRef>
              <c:f>Soliton!$E$2:$E$31</c:f>
              <c:numCache>
                <c:formatCode>General</c:formatCode>
                <c:ptCount val="30"/>
                <c:pt idx="0">
                  <c:v>8.4777196317519978E-3</c:v>
                </c:pt>
                <c:pt idx="1">
                  <c:v>1.6955090401705685E-2</c:v>
                </c:pt>
                <c:pt idx="2">
                  <c:v>2.5431763519837204E-2</c:v>
                </c:pt>
                <c:pt idx="3">
                  <c:v>3.390739033963721E-2</c:v>
                </c:pt>
                <c:pt idx="4">
                  <c:v>4.2381622429781954E-2</c:v>
                </c:pt>
                <c:pt idx="5">
                  <c:v>5.0854111645701229E-2</c:v>
                </c:pt>
                <c:pt idx="6">
                  <c:v>5.9324510201008741E-2</c:v>
                </c:pt>
                <c:pt idx="7">
                  <c:v>6.7792470738760824E-2</c:v>
                </c:pt>
                <c:pt idx="8">
                  <c:v>7.6257646402509482E-2</c:v>
                </c:pt>
                <c:pt idx="9">
                  <c:v>8.4719690907115938E-2</c:v>
                </c:pt>
                <c:pt idx="10">
                  <c:v>9.3178258609290993E-2</c:v>
                </c:pt>
                <c:pt idx="11">
                  <c:v>0.10163300457782896</c:v>
                </c:pt>
                <c:pt idx="12">
                  <c:v>0.11008358466350193</c:v>
                </c:pt>
                <c:pt idx="13">
                  <c:v>0.11852965556858133</c:v>
                </c:pt>
                <c:pt idx="14">
                  <c:v>0.12697087491595496</c:v>
                </c:pt>
                <c:pt idx="15">
                  <c:v>0.13540690131780633</c:v>
                </c:pt>
                <c:pt idx="16">
                  <c:v>0.14383739444382532</c:v>
                </c:pt>
                <c:pt idx="17">
                  <c:v>0.15226201508891854</c:v>
                </c:pt>
                <c:pt idx="18">
                  <c:v>0.16068042524038809</c:v>
                </c:pt>
                <c:pt idx="19">
                  <c:v>0.16909228814454869</c:v>
                </c:pt>
                <c:pt idx="20">
                  <c:v>0.17749726837275251</c:v>
                </c:pt>
                <c:pt idx="21">
                  <c:v>0.18589503188679324</c:v>
                </c:pt>
                <c:pt idx="22">
                  <c:v>0.19428524610365869</c:v>
                </c:pt>
                <c:pt idx="23">
                  <c:v>0.2026675799596053</c:v>
                </c:pt>
                <c:pt idx="24">
                  <c:v>0.21104170397352504</c:v>
                </c:pt>
                <c:pt idx="25">
                  <c:v>0.21940729030957848</c:v>
                </c:pt>
                <c:pt idx="26">
                  <c:v>0.2361115472015155</c:v>
                </c:pt>
                <c:pt idx="27">
                  <c:v>0.2361115472015155</c:v>
                </c:pt>
                <c:pt idx="28">
                  <c:v>0.24444957086494923</c:v>
                </c:pt>
                <c:pt idx="29">
                  <c:v>0.66517765160784925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53552"/>
        <c:axId val="1916445936"/>
      </c:scatterChart>
      <c:scatterChart>
        <c:scatterStyle val="lineMarker"/>
        <c:varyColors val="0"/>
        <c:ser>
          <c:idx val="3"/>
          <c:order val="2"/>
          <c:tx>
            <c:v>Experiment</c:v>
          </c:tx>
          <c:spPr>
            <a:ln w="28575">
              <a:noFill/>
            </a:ln>
          </c:spPr>
          <c:marker>
            <c:symbol val="circle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Soliton!$H$2:$H$33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0.01</c:v>
                  </c:pt>
                  <c:pt idx="7">
                    <c:v>0.01</c:v>
                  </c:pt>
                  <c:pt idx="9">
                    <c:v>0.01</c:v>
                  </c:pt>
                  <c:pt idx="11">
                    <c:v>0.02</c:v>
                  </c:pt>
                  <c:pt idx="15">
                    <c:v>0.02</c:v>
                  </c:pt>
                  <c:pt idx="17">
                    <c:v>1.4999999999999999E-2</c:v>
                  </c:pt>
                  <c:pt idx="21">
                    <c:v>0.02</c:v>
                  </c:pt>
                  <c:pt idx="25">
                    <c:v>2.5000000000000001E-2</c:v>
                  </c:pt>
                  <c:pt idx="29">
                    <c:v>3.4000000000000002E-2</c:v>
                  </c:pt>
                  <c:pt idx="30">
                    <c:v>2.8000000000000001E-2</c:v>
                  </c:pt>
                  <c:pt idx="31">
                    <c:v>3.2000000000000001E-2</c:v>
                  </c:pt>
                </c:numCache>
              </c:numRef>
            </c:plus>
            <c:minus>
              <c:numRef>
                <c:f>Soliton!$H$2:$H$33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0.01</c:v>
                  </c:pt>
                  <c:pt idx="7">
                    <c:v>0.01</c:v>
                  </c:pt>
                  <c:pt idx="9">
                    <c:v>0.01</c:v>
                  </c:pt>
                  <c:pt idx="11">
                    <c:v>0.02</c:v>
                  </c:pt>
                  <c:pt idx="15">
                    <c:v>0.02</c:v>
                  </c:pt>
                  <c:pt idx="17">
                    <c:v>1.4999999999999999E-2</c:v>
                  </c:pt>
                  <c:pt idx="21">
                    <c:v>0.02</c:v>
                  </c:pt>
                  <c:pt idx="25">
                    <c:v>2.5000000000000001E-2</c:v>
                  </c:pt>
                  <c:pt idx="29">
                    <c:v>3.4000000000000002E-2</c:v>
                  </c:pt>
                  <c:pt idx="30">
                    <c:v>2.8000000000000001E-2</c:v>
                  </c:pt>
                  <c:pt idx="31">
                    <c:v>3.2000000000000001E-2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0"/>
            <c:plus>
              <c:numRef>
                <c:f>Soliton!$I$2:$I$33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0.1</c:v>
                  </c:pt>
                  <c:pt idx="7">
                    <c:v>0.1</c:v>
                  </c:pt>
                  <c:pt idx="9">
                    <c:v>0.15</c:v>
                  </c:pt>
                  <c:pt idx="11">
                    <c:v>0.15</c:v>
                  </c:pt>
                  <c:pt idx="15">
                    <c:v>0.01</c:v>
                  </c:pt>
                  <c:pt idx="17">
                    <c:v>0.1</c:v>
                  </c:pt>
                  <c:pt idx="21">
                    <c:v>0.15</c:v>
                  </c:pt>
                  <c:pt idx="25">
                    <c:v>0.2</c:v>
                  </c:pt>
                  <c:pt idx="29">
                    <c:v>0.25</c:v>
                  </c:pt>
                  <c:pt idx="30">
                    <c:v>0.12</c:v>
                  </c:pt>
                  <c:pt idx="31">
                    <c:v>0.21</c:v>
                  </c:pt>
                </c:numCache>
              </c:numRef>
            </c:plus>
            <c:minus>
              <c:numRef>
                <c:f>Soliton!$I$2:$I$33</c:f>
                <c:numCache>
                  <c:formatCode>General</c:formatCode>
                  <c:ptCount val="32"/>
                  <c:pt idx="4">
                    <c:v>0</c:v>
                  </c:pt>
                  <c:pt idx="5">
                    <c:v>0.1</c:v>
                  </c:pt>
                  <c:pt idx="7">
                    <c:v>0.1</c:v>
                  </c:pt>
                  <c:pt idx="9">
                    <c:v>0.15</c:v>
                  </c:pt>
                  <c:pt idx="11">
                    <c:v>0.15</c:v>
                  </c:pt>
                  <c:pt idx="15">
                    <c:v>0.01</c:v>
                  </c:pt>
                  <c:pt idx="17">
                    <c:v>0.1</c:v>
                  </c:pt>
                  <c:pt idx="21">
                    <c:v>0.15</c:v>
                  </c:pt>
                  <c:pt idx="25">
                    <c:v>0.2</c:v>
                  </c:pt>
                  <c:pt idx="29">
                    <c:v>0.25</c:v>
                  </c:pt>
                  <c:pt idx="30">
                    <c:v>0.12</c:v>
                  </c:pt>
                  <c:pt idx="31">
                    <c:v>0.21</c:v>
                  </c:pt>
                </c:numCache>
              </c:numRef>
            </c:minus>
          </c:errBars>
          <c:xVal>
            <c:numRef>
              <c:f>Soliton!$B$2:$B$33</c:f>
              <c:numCache>
                <c:formatCode>General</c:formatCode>
                <c:ptCount val="32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2.8</c:v>
                </c:pt>
                <c:pt idx="27">
                  <c:v>2.8</c:v>
                </c:pt>
                <c:pt idx="28">
                  <c:v>2.9</c:v>
                </c:pt>
                <c:pt idx="29">
                  <c:v>8.1999999999999993</c:v>
                </c:pt>
                <c:pt idx="30">
                  <c:v>4</c:v>
                </c:pt>
                <c:pt idx="31">
                  <c:v>6</c:v>
                </c:pt>
              </c:numCache>
            </c:numRef>
          </c:xVal>
          <c:yVal>
            <c:numRef>
              <c:f>Soliton!$G$2:$G$33</c:f>
              <c:numCache>
                <c:formatCode>General</c:formatCode>
                <c:ptCount val="32"/>
                <c:pt idx="4">
                  <c:v>0</c:v>
                </c:pt>
                <c:pt idx="5">
                  <c:v>0.03</c:v>
                </c:pt>
                <c:pt idx="7">
                  <c:v>0.03</c:v>
                </c:pt>
                <c:pt idx="9">
                  <c:v>3.7999999999999999E-2</c:v>
                </c:pt>
                <c:pt idx="11">
                  <c:v>4.057971014492754E-2</c:v>
                </c:pt>
                <c:pt idx="15">
                  <c:v>4.4999999999999998E-2</c:v>
                </c:pt>
                <c:pt idx="17">
                  <c:v>0.05</c:v>
                </c:pt>
                <c:pt idx="21">
                  <c:v>0.06</c:v>
                </c:pt>
                <c:pt idx="25">
                  <c:v>7.0000000000000007E-2</c:v>
                </c:pt>
                <c:pt idx="29">
                  <c:v>0.19130434782608696</c:v>
                </c:pt>
                <c:pt idx="30">
                  <c:v>0.1</c:v>
                </c:pt>
                <c:pt idx="31">
                  <c:v>0.15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6453552"/>
        <c:axId val="1916445936"/>
      </c:scatterChart>
      <c:valAx>
        <c:axId val="1916453552"/>
        <c:scaling>
          <c:orientation val="minMax"/>
          <c:max val="8.199999999999999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2000" b="1" i="0" baseline="0">
                    <a:effectLst/>
                  </a:rPr>
                  <a:t>Initial angular frequency [s</a:t>
                </a:r>
                <a:r>
                  <a:rPr lang="en-US" sz="2000" b="1" i="0" baseline="30000">
                    <a:effectLst/>
                  </a:rPr>
                  <a:t>-1</a:t>
                </a:r>
                <a:r>
                  <a:rPr lang="en-US" sz="2000" b="1" i="0" baseline="0">
                    <a:effectLst/>
                  </a:rPr>
                  <a:t>]</a:t>
                </a:r>
                <a:endParaRPr lang="sk-SK" sz="1050">
                  <a:effectLst/>
                </a:endParaRPr>
              </a:p>
            </c:rich>
          </c:tx>
          <c:layout>
            <c:manualLayout>
              <c:xMode val="edge"/>
              <c:yMode val="edge"/>
              <c:x val="0.25163475512657579"/>
              <c:y val="0.9208599329419238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sk-SK"/>
          </a:p>
        </c:txPr>
        <c:crossAx val="1916445936"/>
        <c:crosses val="autoZero"/>
        <c:crossBetween val="midCat"/>
      </c:valAx>
      <c:valAx>
        <c:axId val="1916445936"/>
        <c:scaling>
          <c:orientation val="minMax"/>
          <c:max val="0.70000000000000007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2000" b="1" i="0" baseline="0">
                    <a:effectLst/>
                  </a:rPr>
                  <a:t>Group velocity [ms</a:t>
                </a:r>
                <a:r>
                  <a:rPr lang="en-US" sz="2000" b="1" i="0" baseline="30000">
                    <a:effectLst/>
                  </a:rPr>
                  <a:t>-1</a:t>
                </a:r>
                <a:r>
                  <a:rPr lang="en-US" sz="2000" b="1" i="0" baseline="0">
                    <a:effectLst/>
                  </a:rPr>
                  <a:t>]</a:t>
                </a:r>
                <a:endParaRPr lang="sk-SK" sz="1050">
                  <a:effectLst/>
                </a:endParaRPr>
              </a:p>
            </c:rich>
          </c:tx>
          <c:layout>
            <c:manualLayout>
              <c:xMode val="edge"/>
              <c:yMode val="edge"/>
              <c:x val="7.1694834268640432E-3"/>
              <c:y val="0.196546003435515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sk-SK"/>
          </a:p>
        </c:txPr>
        <c:crossAx val="19164535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038361591259504"/>
          <c:y val="0.2842437022666997"/>
          <c:w val="0.26101300397516808"/>
          <c:h val="0.2800157176268163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55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image" Target="../media/image91.wmf"/><Relationship Id="rId3" Type="http://schemas.openxmlformats.org/officeDocument/2006/relationships/image" Target="../media/image78.wmf"/><Relationship Id="rId7" Type="http://schemas.openxmlformats.org/officeDocument/2006/relationships/image" Target="../media/image85.wmf"/><Relationship Id="rId12" Type="http://schemas.openxmlformats.org/officeDocument/2006/relationships/image" Target="../media/image90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4.wmf"/><Relationship Id="rId11" Type="http://schemas.openxmlformats.org/officeDocument/2006/relationships/image" Target="../media/image89.wmf"/><Relationship Id="rId5" Type="http://schemas.openxmlformats.org/officeDocument/2006/relationships/image" Target="../media/image83.wmf"/><Relationship Id="rId10" Type="http://schemas.openxmlformats.org/officeDocument/2006/relationships/image" Target="../media/image88.wmf"/><Relationship Id="rId4" Type="http://schemas.openxmlformats.org/officeDocument/2006/relationships/image" Target="../media/image82.wmf"/><Relationship Id="rId9" Type="http://schemas.openxmlformats.org/officeDocument/2006/relationships/image" Target="../media/image8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89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13" Type="http://schemas.openxmlformats.org/officeDocument/2006/relationships/image" Target="../media/image112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12" Type="http://schemas.openxmlformats.org/officeDocument/2006/relationships/image" Target="../media/image111.wmf"/><Relationship Id="rId17" Type="http://schemas.openxmlformats.org/officeDocument/2006/relationships/image" Target="../media/image116.wmf"/><Relationship Id="rId2" Type="http://schemas.openxmlformats.org/officeDocument/2006/relationships/image" Target="../media/image101.wmf"/><Relationship Id="rId16" Type="http://schemas.openxmlformats.org/officeDocument/2006/relationships/image" Target="../media/image115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11" Type="http://schemas.openxmlformats.org/officeDocument/2006/relationships/image" Target="../media/image110.wmf"/><Relationship Id="rId5" Type="http://schemas.openxmlformats.org/officeDocument/2006/relationships/image" Target="../media/image104.wmf"/><Relationship Id="rId15" Type="http://schemas.openxmlformats.org/officeDocument/2006/relationships/image" Target="../media/image114.wmf"/><Relationship Id="rId10" Type="http://schemas.openxmlformats.org/officeDocument/2006/relationships/image" Target="../media/image109.wmf"/><Relationship Id="rId4" Type="http://schemas.openxmlformats.org/officeDocument/2006/relationships/image" Target="../media/image103.wmf"/><Relationship Id="rId9" Type="http://schemas.openxmlformats.org/officeDocument/2006/relationships/image" Target="../media/image108.wmf"/><Relationship Id="rId14" Type="http://schemas.openxmlformats.org/officeDocument/2006/relationships/image" Target="../media/image113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13" Type="http://schemas.openxmlformats.org/officeDocument/2006/relationships/image" Target="../media/image128.wmf"/><Relationship Id="rId3" Type="http://schemas.openxmlformats.org/officeDocument/2006/relationships/image" Target="../media/image119.wmf"/><Relationship Id="rId7" Type="http://schemas.openxmlformats.org/officeDocument/2006/relationships/image" Target="../media/image122.wmf"/><Relationship Id="rId12" Type="http://schemas.openxmlformats.org/officeDocument/2006/relationships/image" Target="../media/image127.wmf"/><Relationship Id="rId2" Type="http://schemas.openxmlformats.org/officeDocument/2006/relationships/image" Target="../media/image118.wmf"/><Relationship Id="rId16" Type="http://schemas.openxmlformats.org/officeDocument/2006/relationships/image" Target="../media/image131.wmf"/><Relationship Id="rId1" Type="http://schemas.openxmlformats.org/officeDocument/2006/relationships/image" Target="../media/image117.wmf"/><Relationship Id="rId6" Type="http://schemas.openxmlformats.org/officeDocument/2006/relationships/image" Target="../media/image121.wmf"/><Relationship Id="rId11" Type="http://schemas.openxmlformats.org/officeDocument/2006/relationships/image" Target="../media/image126.wmf"/><Relationship Id="rId5" Type="http://schemas.openxmlformats.org/officeDocument/2006/relationships/image" Target="../media/image120.wmf"/><Relationship Id="rId15" Type="http://schemas.openxmlformats.org/officeDocument/2006/relationships/image" Target="../media/image130.wmf"/><Relationship Id="rId10" Type="http://schemas.openxmlformats.org/officeDocument/2006/relationships/image" Target="../media/image125.wmf"/><Relationship Id="rId4" Type="http://schemas.openxmlformats.org/officeDocument/2006/relationships/image" Target="../media/image102.wmf"/><Relationship Id="rId9" Type="http://schemas.openxmlformats.org/officeDocument/2006/relationships/image" Target="../media/image124.wmf"/><Relationship Id="rId14" Type="http://schemas.openxmlformats.org/officeDocument/2006/relationships/image" Target="../media/image12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17.wmf"/><Relationship Id="rId4" Type="http://schemas.openxmlformats.org/officeDocument/2006/relationships/image" Target="../media/image13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7" Type="http://schemas.openxmlformats.org/officeDocument/2006/relationships/image" Target="../media/image139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6" Type="http://schemas.openxmlformats.org/officeDocument/2006/relationships/image" Target="../media/image143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146.wmf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3" Type="http://schemas.openxmlformats.org/officeDocument/2006/relationships/image" Target="../media/image149.wmf"/><Relationship Id="rId7" Type="http://schemas.openxmlformats.org/officeDocument/2006/relationships/image" Target="../media/image153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6" Type="http://schemas.openxmlformats.org/officeDocument/2006/relationships/image" Target="../media/image152.wmf"/><Relationship Id="rId5" Type="http://schemas.openxmlformats.org/officeDocument/2006/relationships/image" Target="../media/image151.wmf"/><Relationship Id="rId10" Type="http://schemas.openxmlformats.org/officeDocument/2006/relationships/image" Target="../media/image156.wmf"/><Relationship Id="rId4" Type="http://schemas.openxmlformats.org/officeDocument/2006/relationships/image" Target="../media/image150.wmf"/><Relationship Id="rId9" Type="http://schemas.openxmlformats.org/officeDocument/2006/relationships/image" Target="../media/image15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7" Type="http://schemas.openxmlformats.org/officeDocument/2006/relationships/image" Target="../media/image164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Relationship Id="rId6" Type="http://schemas.openxmlformats.org/officeDocument/2006/relationships/image" Target="../media/image163.wmf"/><Relationship Id="rId5" Type="http://schemas.openxmlformats.org/officeDocument/2006/relationships/image" Target="../media/image162.wmf"/><Relationship Id="rId4" Type="http://schemas.openxmlformats.org/officeDocument/2006/relationships/image" Target="../media/image16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7" Type="http://schemas.openxmlformats.org/officeDocument/2006/relationships/image" Target="../media/image78.wmf"/><Relationship Id="rId2" Type="http://schemas.openxmlformats.org/officeDocument/2006/relationships/image" Target="../media/image166.wmf"/><Relationship Id="rId1" Type="http://schemas.openxmlformats.org/officeDocument/2006/relationships/image" Target="../media/image165.wmf"/><Relationship Id="rId6" Type="http://schemas.openxmlformats.org/officeDocument/2006/relationships/image" Target="../media/image170.wmf"/><Relationship Id="rId5" Type="http://schemas.openxmlformats.org/officeDocument/2006/relationships/image" Target="../media/image169.wmf"/><Relationship Id="rId4" Type="http://schemas.openxmlformats.org/officeDocument/2006/relationships/image" Target="../media/image168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65.wmf"/><Relationship Id="rId4" Type="http://schemas.openxmlformats.org/officeDocument/2006/relationships/image" Target="../media/image173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image" Target="../media/image15.wmf"/><Relationship Id="rId6" Type="http://schemas.openxmlformats.org/officeDocument/2006/relationships/image" Target="../media/image36.wmf"/><Relationship Id="rId5" Type="http://schemas.openxmlformats.org/officeDocument/2006/relationships/image" Target="../media/image178.wmf"/><Relationship Id="rId4" Type="http://schemas.openxmlformats.org/officeDocument/2006/relationships/image" Target="../media/image177.wmf"/></Relationships>
</file>

<file path=ppt/drawings/_rels/vmlDrawing2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wmf"/><Relationship Id="rId3" Type="http://schemas.openxmlformats.org/officeDocument/2006/relationships/image" Target="../media/image182.wmf"/><Relationship Id="rId7" Type="http://schemas.openxmlformats.org/officeDocument/2006/relationships/image" Target="../media/image184.wmf"/><Relationship Id="rId2" Type="http://schemas.openxmlformats.org/officeDocument/2006/relationships/image" Target="../media/image181.wmf"/><Relationship Id="rId1" Type="http://schemas.openxmlformats.org/officeDocument/2006/relationships/image" Target="../media/image36.wmf"/><Relationship Id="rId6" Type="http://schemas.openxmlformats.org/officeDocument/2006/relationships/image" Target="../media/image56.wmf"/><Relationship Id="rId5" Type="http://schemas.openxmlformats.org/officeDocument/2006/relationships/image" Target="../media/image183.wmf"/><Relationship Id="rId10" Type="http://schemas.openxmlformats.org/officeDocument/2006/relationships/image" Target="../media/image187.wmf"/><Relationship Id="rId4" Type="http://schemas.openxmlformats.org/officeDocument/2006/relationships/image" Target="../media/image78.wmf"/><Relationship Id="rId9" Type="http://schemas.openxmlformats.org/officeDocument/2006/relationships/image" Target="../media/image18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12" Type="http://schemas.openxmlformats.org/officeDocument/2006/relationships/image" Target="../media/image42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11" Type="http://schemas.openxmlformats.org/officeDocument/2006/relationships/image" Target="../media/image41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Relationship Id="rId9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3.wmf"/><Relationship Id="rId7" Type="http://schemas.openxmlformats.org/officeDocument/2006/relationships/image" Target="../media/image5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31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Relationship Id="rId9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CB359-C537-459B-88DE-7945408C9487}" type="datetimeFigureOut">
              <a:rPr lang="en-US" smtClean="0"/>
              <a:t>8/9/2013</a:t>
            </a:fld>
            <a:endParaRPr lang="en-US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4F64E-52C3-4D7D-81E3-0F81FE7B9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41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Zvolili</a:t>
            </a:r>
            <a:r>
              <a:rPr lang="sk-SK" baseline="0" dirty="0" smtClean="0"/>
              <a:t> sme si ju preto lebo je to phys zaujimava vec .. Rychlost vedenia informacii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99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 ESTE FOTKA DUHY</a:t>
            </a:r>
            <a:r>
              <a:rPr lang="sk-SK" dirty="0" smtClean="0"/>
              <a:t>  - zo sine gordona 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69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61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Obidva bez friction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61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Bez trenia to iste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61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Nepresne lebo jeden bod</a:t>
            </a:r>
            <a:r>
              <a:rPr lang="sk-SK" baseline="0" dirty="0" smtClean="0"/>
              <a:t> na videu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75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 shape comparison</a:t>
            </a:r>
            <a:r>
              <a:rPr lang="sk-SK" dirty="0" smtClean="0"/>
              <a:t> – soliton vide len pre boundary</a:t>
            </a:r>
            <a:r>
              <a:rPr lang="sk-SK" baseline="0" dirty="0" smtClean="0"/>
              <a:t> conditions – otocka 360-koniec volny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5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 shape comparison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5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5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Nemeni tvar a nespomaluje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6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74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+ ESTE FOTKA DUHY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69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Najprv</a:t>
            </a:r>
            <a:r>
              <a:rPr lang="en-US" dirty="0" smtClean="0"/>
              <a:t> discrete-</a:t>
            </a:r>
            <a:r>
              <a:rPr lang="en-US" dirty="0" err="1" smtClean="0"/>
              <a:t>continuus</a:t>
            </a:r>
            <a:r>
              <a:rPr lang="en-US" dirty="0" smtClean="0"/>
              <a:t>-</a:t>
            </a:r>
            <a:r>
              <a:rPr lang="en-US" dirty="0" err="1" smtClean="0"/>
              <a:t>potom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exp-potom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trenie</a:t>
            </a:r>
            <a:r>
              <a:rPr lang="sk-SK" baseline="0" dirty="0" smtClean="0"/>
              <a:t> – initial skok ma byt, lebo trenie</a:t>
            </a:r>
          </a:p>
          <a:p>
            <a:r>
              <a:rPr lang="sk-SK" baseline="0" dirty="0" smtClean="0"/>
              <a:t>MP: A že nie </a:t>
            </a:r>
            <a:r>
              <a:rPr lang="sk-SK" baseline="0" dirty="0" smtClean="0">
                <a:sym typeface="Wingdings" pitchFamily="2" charset="2"/>
              </a:rPr>
              <a:t>. Najskôr by som dal teóriu s trením, a až potom experiment. Aby tam nebol ani okamih, keď to vyzerá zle, teda že nesedí teória s experimentom. Ale netrvám na tom.    Treba include trenie aby sedelo lebo real life je trenie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74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Najprv</a:t>
            </a:r>
            <a:r>
              <a:rPr lang="en-US" dirty="0" smtClean="0"/>
              <a:t> discrete-</a:t>
            </a:r>
            <a:r>
              <a:rPr lang="en-US" dirty="0" err="1" smtClean="0"/>
              <a:t>continuus</a:t>
            </a:r>
            <a:r>
              <a:rPr lang="en-US" dirty="0" smtClean="0"/>
              <a:t>-</a:t>
            </a:r>
            <a:r>
              <a:rPr lang="en-US" dirty="0" err="1" smtClean="0"/>
              <a:t>potom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exp-potom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trenie</a:t>
            </a:r>
            <a:endParaRPr lang="sk-SK" baseline="0" dirty="0" smtClean="0"/>
          </a:p>
          <a:p>
            <a:r>
              <a:rPr lang="sk-SK" baseline="0" dirty="0" smtClean="0"/>
              <a:t>MP: A že nie </a:t>
            </a:r>
            <a:r>
              <a:rPr lang="sk-SK" baseline="0" dirty="0" smtClean="0">
                <a:sym typeface="Wingdings" pitchFamily="2" charset="2"/>
              </a:rPr>
              <a:t>. Najskôr by som dal teóriu s trením, a až potom experiment. Aby tam nebol ani okamih, keď to vyzerá zle, teda že nesedí teória s experimentom. Ale netrvám na tom. 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74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7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7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7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3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2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Parametre standart phys kyv plus trenie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97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Sin gordona len</a:t>
            </a:r>
            <a:r>
              <a:rPr lang="sk-SK" baseline="0" dirty="0" smtClean="0"/>
              <a:t> bez trenia dostaneme a vieme iesit   - staci povedat kin potential and potential sprngs sme si derivli na zaklade prestression – aplikovai principle a we get toto – je to mor econvenient.. Netreba riesit sily a vazby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66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Prechod z descrete do spojite..</a:t>
            </a:r>
            <a:r>
              <a:rPr lang="sk-SK" baseline="0" dirty="0" smtClean="0"/>
              <a:t> Je to dostatocne husto... Vypnem gravitaciu . .rychlost c – no dispersion dispersia vie rychlost </a:t>
            </a:r>
            <a:r>
              <a:rPr lang="sk-SK" baseline="0" smtClean="0"/>
              <a:t>iba y</a:t>
            </a:r>
            <a:endParaRPr lang="sk-SK" baseline="0" dirty="0" smtClean="0"/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35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Popis osi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3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co to </a:t>
            </a:r>
            <a:r>
              <a:rPr lang="en-US" dirty="0" err="1" smtClean="0"/>
              <a:t>robi</a:t>
            </a:r>
            <a:r>
              <a:rPr lang="en-US" dirty="0" smtClean="0"/>
              <a:t>, ked to </a:t>
            </a:r>
            <a:r>
              <a:rPr lang="en-US" dirty="0" err="1" smtClean="0"/>
              <a:t>robi</a:t>
            </a:r>
            <a:r>
              <a:rPr lang="sk-SK" dirty="0" smtClean="0"/>
              <a:t> – zobrali rovnicu s trenim a simulovali pohyb kyvadielok sgn v opac smeere ako hnto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5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4F64E-52C3-4D7D-81E3-0F81FE7B9C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3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D9346-138E-41C1-801D-428822E70489}" type="datetime1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68268-7FC5-4EEA-9DD5-297AB0C48730}" type="datetime1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D039-822F-447A-9287-B89ABB80229C}" type="datetime1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7472-CF6D-4A80-BC0C-1DEE62A73873}" type="datetime1">
              <a:rPr lang="en-US" smtClean="0"/>
              <a:t>8/9/2013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D47C-ACBB-4397-83C7-852EC2B3D709}" type="datetime1">
              <a:rPr lang="en-US" smtClean="0"/>
              <a:t>8/9/2013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CD48E-1DCF-4217-8C9E-80C002C5C75E}" type="datetime1">
              <a:rPr lang="en-US" smtClean="0"/>
              <a:t>8/9/2013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0F0D-CAA1-4446-9537-F78363061BE4}" type="datetime1">
              <a:rPr lang="en-US" smtClean="0"/>
              <a:t>8/9/2013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10431-5F17-406E-A607-C54139ED75FB}" type="datetime1">
              <a:rPr lang="en-US" smtClean="0"/>
              <a:t>8/9/2013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10A4D-0CAF-481A-B776-6951071B1DFE}" type="datetime1">
              <a:rPr lang="en-US" smtClean="0"/>
              <a:t>8/9/2013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17F9790-0C7B-456A-B65F-72D280A95BA5}" type="datetime1">
              <a:rPr lang="en-US" smtClean="0"/>
              <a:t>8/9/2013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A25D5C2-10AA-47CD-98AE-8626380D8E2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37.wmf"/><Relationship Id="rId26" Type="http://schemas.openxmlformats.org/officeDocument/2006/relationships/image" Target="../media/image41.wmf"/><Relationship Id="rId3" Type="http://schemas.openxmlformats.org/officeDocument/2006/relationships/notesSlide" Target="../notesSlides/notesSlide4.xml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4.wmf"/><Relationship Id="rId17" Type="http://schemas.openxmlformats.org/officeDocument/2006/relationships/oleObject" Target="../embeddings/oleObject16.bin"/><Relationship Id="rId25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6.wmf"/><Relationship Id="rId20" Type="http://schemas.openxmlformats.org/officeDocument/2006/relationships/image" Target="../media/image3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13.bin"/><Relationship Id="rId24" Type="http://schemas.openxmlformats.org/officeDocument/2006/relationships/image" Target="../media/image40.wmf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42.wmf"/><Relationship Id="rId10" Type="http://schemas.openxmlformats.org/officeDocument/2006/relationships/image" Target="../media/image33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5.wmf"/><Relationship Id="rId22" Type="http://schemas.openxmlformats.org/officeDocument/2006/relationships/image" Target="../media/image39.wmf"/><Relationship Id="rId27" Type="http://schemas.openxmlformats.org/officeDocument/2006/relationships/oleObject" Target="../embeddings/oleObject2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50.wmf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30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wmf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46.wmf"/><Relationship Id="rId19" Type="http://schemas.openxmlformats.org/officeDocument/2006/relationships/oleObject" Target="../embeddings/oleObject29.bin"/><Relationship Id="rId4" Type="http://schemas.openxmlformats.org/officeDocument/2006/relationships/image" Target="../media/image43.png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48.wmf"/><Relationship Id="rId22" Type="http://schemas.openxmlformats.org/officeDocument/2006/relationships/image" Target="../media/image5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56.wmf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39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53.wmf"/><Relationship Id="rId19" Type="http://schemas.openxmlformats.org/officeDocument/2006/relationships/oleObject" Target="../embeddings/oleObject38.bin"/><Relationship Id="rId4" Type="http://schemas.openxmlformats.org/officeDocument/2006/relationships/image" Target="../media/image43.png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55.wmf"/><Relationship Id="rId22" Type="http://schemas.openxmlformats.org/officeDocument/2006/relationships/image" Target="../media/image5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9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4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chart" Target="../charts/chart1.x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4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7.wmv"/><Relationship Id="rId7" Type="http://schemas.openxmlformats.org/officeDocument/2006/relationships/image" Target="../media/image71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wm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76.wmf"/><Relationship Id="rId18" Type="http://schemas.openxmlformats.org/officeDocument/2006/relationships/image" Target="../media/image78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49.bin"/><Relationship Id="rId1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9.png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75.wmf"/><Relationship Id="rId5" Type="http://schemas.openxmlformats.org/officeDocument/2006/relationships/image" Target="../media/image55.wmf"/><Relationship Id="rId15" Type="http://schemas.openxmlformats.org/officeDocument/2006/relationships/image" Target="../media/image77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5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6.bin"/><Relationship Id="rId18" Type="http://schemas.openxmlformats.org/officeDocument/2006/relationships/image" Target="../media/image85.wmf"/><Relationship Id="rId26" Type="http://schemas.openxmlformats.org/officeDocument/2006/relationships/image" Target="../media/image88.wmf"/><Relationship Id="rId3" Type="http://schemas.openxmlformats.org/officeDocument/2006/relationships/notesSlide" Target="../notesSlides/notesSlide17.xml"/><Relationship Id="rId21" Type="http://schemas.openxmlformats.org/officeDocument/2006/relationships/oleObject" Target="../embeddings/oleObject60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82.wmf"/><Relationship Id="rId17" Type="http://schemas.openxmlformats.org/officeDocument/2006/relationships/oleObject" Target="../embeddings/oleObject58.bin"/><Relationship Id="rId25" Type="http://schemas.openxmlformats.org/officeDocument/2006/relationships/oleObject" Target="../embeddings/oleObject61.bin"/><Relationship Id="rId33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4.wmf"/><Relationship Id="rId20" Type="http://schemas.openxmlformats.org/officeDocument/2006/relationships/image" Target="../media/image86.wmf"/><Relationship Id="rId29" Type="http://schemas.openxmlformats.org/officeDocument/2006/relationships/oleObject" Target="../embeddings/oleObject63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55.bin"/><Relationship Id="rId24" Type="http://schemas.openxmlformats.org/officeDocument/2006/relationships/chart" Target="../charts/chart6.xml"/><Relationship Id="rId32" Type="http://schemas.openxmlformats.org/officeDocument/2006/relationships/image" Target="../media/image91.wmf"/><Relationship Id="rId5" Type="http://schemas.openxmlformats.org/officeDocument/2006/relationships/oleObject" Target="../embeddings/oleObject52.bin"/><Relationship Id="rId15" Type="http://schemas.openxmlformats.org/officeDocument/2006/relationships/oleObject" Target="../embeddings/oleObject57.bin"/><Relationship Id="rId23" Type="http://schemas.openxmlformats.org/officeDocument/2006/relationships/chart" Target="../charts/chart5.xml"/><Relationship Id="rId28" Type="http://schemas.openxmlformats.org/officeDocument/2006/relationships/image" Target="../media/image89.wmf"/><Relationship Id="rId10" Type="http://schemas.openxmlformats.org/officeDocument/2006/relationships/image" Target="../media/image78.wmf"/><Relationship Id="rId19" Type="http://schemas.openxmlformats.org/officeDocument/2006/relationships/oleObject" Target="../embeddings/oleObject59.bin"/><Relationship Id="rId31" Type="http://schemas.openxmlformats.org/officeDocument/2006/relationships/oleObject" Target="../embeddings/oleObject64.bin"/><Relationship Id="rId4" Type="http://schemas.openxmlformats.org/officeDocument/2006/relationships/chart" Target="../charts/chart4.xml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83.wmf"/><Relationship Id="rId22" Type="http://schemas.openxmlformats.org/officeDocument/2006/relationships/image" Target="../media/image87.wmf"/><Relationship Id="rId27" Type="http://schemas.openxmlformats.org/officeDocument/2006/relationships/oleObject" Target="../embeddings/oleObject62.bin"/><Relationship Id="rId30" Type="http://schemas.openxmlformats.org/officeDocument/2006/relationships/image" Target="../media/image90.wmf"/><Relationship Id="rId8" Type="http://schemas.openxmlformats.org/officeDocument/2006/relationships/image" Target="../media/image8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9.wmv"/><Relationship Id="rId7" Type="http://schemas.openxmlformats.org/officeDocument/2006/relationships/image" Target="../media/image93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9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1.png"/><Relationship Id="rId12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4.wmf"/><Relationship Id="rId11" Type="http://schemas.openxmlformats.org/officeDocument/2006/relationships/chart" Target="../charts/chart12.xml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96.png"/><Relationship Id="rId4" Type="http://schemas.openxmlformats.org/officeDocument/2006/relationships/image" Target="../media/image60.png"/><Relationship Id="rId9" Type="http://schemas.openxmlformats.org/officeDocument/2006/relationships/chart" Target="../charts/char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image" Target="../media/image89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68.bin"/><Relationship Id="rId12" Type="http://schemas.openxmlformats.org/officeDocument/2006/relationships/oleObject" Target="../embeddings/oleObject70.bin"/><Relationship Id="rId17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2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0.wmf"/><Relationship Id="rId11" Type="http://schemas.openxmlformats.org/officeDocument/2006/relationships/image" Target="../media/image88.wmf"/><Relationship Id="rId5" Type="http://schemas.openxmlformats.org/officeDocument/2006/relationships/oleObject" Target="../embeddings/oleObject67.bin"/><Relationship Id="rId15" Type="http://schemas.openxmlformats.org/officeDocument/2006/relationships/image" Target="../media/image98.wmf"/><Relationship Id="rId10" Type="http://schemas.openxmlformats.org/officeDocument/2006/relationships/oleObject" Target="../embeddings/oleObject69.bin"/><Relationship Id="rId4" Type="http://schemas.openxmlformats.org/officeDocument/2006/relationships/chart" Target="../charts/chart13.xml"/><Relationship Id="rId9" Type="http://schemas.openxmlformats.org/officeDocument/2006/relationships/chart" Target="../charts/chart14.xml"/><Relationship Id="rId14" Type="http://schemas.openxmlformats.org/officeDocument/2006/relationships/oleObject" Target="../embeddings/oleObject71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8.bin"/><Relationship Id="rId18" Type="http://schemas.openxmlformats.org/officeDocument/2006/relationships/oleObject" Target="../embeddings/oleObject81.bin"/><Relationship Id="rId26" Type="http://schemas.openxmlformats.org/officeDocument/2006/relationships/oleObject" Target="../embeddings/oleObject85.bin"/><Relationship Id="rId21" Type="http://schemas.openxmlformats.org/officeDocument/2006/relationships/image" Target="../media/image108.wmf"/><Relationship Id="rId34" Type="http://schemas.openxmlformats.org/officeDocument/2006/relationships/oleObject" Target="../embeddings/oleObject89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104.wmf"/><Relationship Id="rId17" Type="http://schemas.openxmlformats.org/officeDocument/2006/relationships/image" Target="../media/image106.wmf"/><Relationship Id="rId25" Type="http://schemas.openxmlformats.org/officeDocument/2006/relationships/image" Target="../media/image110.wmf"/><Relationship Id="rId33" Type="http://schemas.openxmlformats.org/officeDocument/2006/relationships/image" Target="../media/image11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0.bin"/><Relationship Id="rId20" Type="http://schemas.openxmlformats.org/officeDocument/2006/relationships/oleObject" Target="../embeddings/oleObject82.bin"/><Relationship Id="rId29" Type="http://schemas.openxmlformats.org/officeDocument/2006/relationships/image" Target="../media/image112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77.bin"/><Relationship Id="rId24" Type="http://schemas.openxmlformats.org/officeDocument/2006/relationships/oleObject" Target="../embeddings/oleObject84.bin"/><Relationship Id="rId32" Type="http://schemas.openxmlformats.org/officeDocument/2006/relationships/oleObject" Target="../embeddings/oleObject88.bin"/><Relationship Id="rId37" Type="http://schemas.openxmlformats.org/officeDocument/2006/relationships/image" Target="../media/image116.wmf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9.bin"/><Relationship Id="rId23" Type="http://schemas.openxmlformats.org/officeDocument/2006/relationships/image" Target="../media/image109.wmf"/><Relationship Id="rId28" Type="http://schemas.openxmlformats.org/officeDocument/2006/relationships/oleObject" Target="../embeddings/oleObject86.bin"/><Relationship Id="rId36" Type="http://schemas.openxmlformats.org/officeDocument/2006/relationships/oleObject" Target="../embeddings/oleObject90.bin"/><Relationship Id="rId10" Type="http://schemas.openxmlformats.org/officeDocument/2006/relationships/image" Target="../media/image103.wmf"/><Relationship Id="rId19" Type="http://schemas.openxmlformats.org/officeDocument/2006/relationships/image" Target="../media/image107.wmf"/><Relationship Id="rId31" Type="http://schemas.openxmlformats.org/officeDocument/2006/relationships/image" Target="../media/image113.wmf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105.wmf"/><Relationship Id="rId22" Type="http://schemas.openxmlformats.org/officeDocument/2006/relationships/oleObject" Target="../embeddings/oleObject83.bin"/><Relationship Id="rId27" Type="http://schemas.openxmlformats.org/officeDocument/2006/relationships/image" Target="../media/image111.wmf"/><Relationship Id="rId30" Type="http://schemas.openxmlformats.org/officeDocument/2006/relationships/oleObject" Target="../embeddings/oleObject87.bin"/><Relationship Id="rId35" Type="http://schemas.openxmlformats.org/officeDocument/2006/relationships/image" Target="../media/image115.wmf"/><Relationship Id="rId8" Type="http://schemas.openxmlformats.org/officeDocument/2006/relationships/image" Target="../media/image102.wmf"/><Relationship Id="rId3" Type="http://schemas.openxmlformats.org/officeDocument/2006/relationships/oleObject" Target="../embeddings/oleObject73.bin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wmf"/><Relationship Id="rId18" Type="http://schemas.openxmlformats.org/officeDocument/2006/relationships/oleObject" Target="../embeddings/oleObject99.bin"/><Relationship Id="rId26" Type="http://schemas.openxmlformats.org/officeDocument/2006/relationships/oleObject" Target="../embeddings/oleObject103.bin"/><Relationship Id="rId3" Type="http://schemas.openxmlformats.org/officeDocument/2006/relationships/oleObject" Target="../embeddings/oleObject91.bin"/><Relationship Id="rId21" Type="http://schemas.openxmlformats.org/officeDocument/2006/relationships/image" Target="../media/image124.wmf"/><Relationship Id="rId34" Type="http://schemas.openxmlformats.org/officeDocument/2006/relationships/image" Target="../media/image130.wmf"/><Relationship Id="rId7" Type="http://schemas.openxmlformats.org/officeDocument/2006/relationships/oleObject" Target="../embeddings/oleObject93.bin"/><Relationship Id="rId12" Type="http://schemas.openxmlformats.org/officeDocument/2006/relationships/oleObject" Target="../embeddings/oleObject96.bin"/><Relationship Id="rId17" Type="http://schemas.openxmlformats.org/officeDocument/2006/relationships/image" Target="../media/image122.wmf"/><Relationship Id="rId25" Type="http://schemas.openxmlformats.org/officeDocument/2006/relationships/image" Target="../media/image126.wmf"/><Relationship Id="rId33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8.bin"/><Relationship Id="rId20" Type="http://schemas.openxmlformats.org/officeDocument/2006/relationships/oleObject" Target="../embeddings/oleObject100.bin"/><Relationship Id="rId29" Type="http://schemas.openxmlformats.org/officeDocument/2006/relationships/image" Target="../media/image128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8.wmf"/><Relationship Id="rId11" Type="http://schemas.openxmlformats.org/officeDocument/2006/relationships/oleObject" Target="../embeddings/oleObject95.bin"/><Relationship Id="rId24" Type="http://schemas.openxmlformats.org/officeDocument/2006/relationships/oleObject" Target="../embeddings/oleObject102.bin"/><Relationship Id="rId32" Type="http://schemas.openxmlformats.org/officeDocument/2006/relationships/oleObject" Target="../embeddings/oleObject106.bin"/><Relationship Id="rId5" Type="http://schemas.openxmlformats.org/officeDocument/2006/relationships/oleObject" Target="../embeddings/oleObject92.bin"/><Relationship Id="rId15" Type="http://schemas.openxmlformats.org/officeDocument/2006/relationships/image" Target="../media/image121.wmf"/><Relationship Id="rId23" Type="http://schemas.openxmlformats.org/officeDocument/2006/relationships/image" Target="../media/image125.wmf"/><Relationship Id="rId28" Type="http://schemas.openxmlformats.org/officeDocument/2006/relationships/oleObject" Target="../embeddings/oleObject104.bin"/><Relationship Id="rId36" Type="http://schemas.openxmlformats.org/officeDocument/2006/relationships/image" Target="../media/image131.wmf"/><Relationship Id="rId10" Type="http://schemas.openxmlformats.org/officeDocument/2006/relationships/image" Target="../media/image102.wmf"/><Relationship Id="rId19" Type="http://schemas.openxmlformats.org/officeDocument/2006/relationships/image" Target="../media/image123.wmf"/><Relationship Id="rId31" Type="http://schemas.openxmlformats.org/officeDocument/2006/relationships/image" Target="../media/image129.wmf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94.bin"/><Relationship Id="rId14" Type="http://schemas.openxmlformats.org/officeDocument/2006/relationships/oleObject" Target="../embeddings/oleObject97.bin"/><Relationship Id="rId22" Type="http://schemas.openxmlformats.org/officeDocument/2006/relationships/oleObject" Target="../embeddings/oleObject101.bin"/><Relationship Id="rId27" Type="http://schemas.openxmlformats.org/officeDocument/2006/relationships/image" Target="../media/image127.wmf"/><Relationship Id="rId30" Type="http://schemas.openxmlformats.org/officeDocument/2006/relationships/oleObject" Target="../embeddings/oleObject105.bin"/><Relationship Id="rId35" Type="http://schemas.openxmlformats.org/officeDocument/2006/relationships/oleObject" Target="../embeddings/oleObject108.bin"/><Relationship Id="rId8" Type="http://schemas.openxmlformats.org/officeDocument/2006/relationships/image" Target="../media/image119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oleObject" Target="../embeddings/oleObject109.bin"/><Relationship Id="rId7" Type="http://schemas.openxmlformats.org/officeDocument/2006/relationships/oleObject" Target="../embeddings/oleObject1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110.bin"/><Relationship Id="rId10" Type="http://schemas.openxmlformats.org/officeDocument/2006/relationships/image" Target="../media/image134.wmf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11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20.jpeg"/><Relationship Id="rId18" Type="http://schemas.openxmlformats.org/officeDocument/2006/relationships/oleObject" Target="../embeddings/oleObject6.bin"/><Relationship Id="rId3" Type="http://schemas.openxmlformats.org/officeDocument/2006/relationships/video" Target="../media/media1.gif"/><Relationship Id="rId21" Type="http://schemas.openxmlformats.org/officeDocument/2006/relationships/image" Target="../media/image18.w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4.wmf"/><Relationship Id="rId17" Type="http://schemas.openxmlformats.org/officeDocument/2006/relationships/image" Target="../media/image16.wmf"/><Relationship Id="rId2" Type="http://schemas.microsoft.com/office/2007/relationships/media" Target="../media/media1.gif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5.wmf"/><Relationship Id="rId10" Type="http://schemas.openxmlformats.org/officeDocument/2006/relationships/image" Target="../media/image13.wmf"/><Relationship Id="rId19" Type="http://schemas.openxmlformats.org/officeDocument/2006/relationships/image" Target="../media/image1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13" Type="http://schemas.openxmlformats.org/officeDocument/2006/relationships/oleObject" Target="../embeddings/oleObject118.bin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5.bin"/><Relationship Id="rId12" Type="http://schemas.openxmlformats.org/officeDocument/2006/relationships/image" Target="../media/image13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9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117.bin"/><Relationship Id="rId5" Type="http://schemas.openxmlformats.org/officeDocument/2006/relationships/oleObject" Target="../embeddings/oleObject114.bin"/><Relationship Id="rId15" Type="http://schemas.openxmlformats.org/officeDocument/2006/relationships/oleObject" Target="../embeddings/oleObject119.bin"/><Relationship Id="rId10" Type="http://schemas.openxmlformats.org/officeDocument/2006/relationships/image" Target="../media/image136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116.bin"/><Relationship Id="rId14" Type="http://schemas.openxmlformats.org/officeDocument/2006/relationships/image" Target="../media/image138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wmf"/><Relationship Id="rId13" Type="http://schemas.openxmlformats.org/officeDocument/2006/relationships/oleObject" Target="../embeddings/oleObject125.bin"/><Relationship Id="rId3" Type="http://schemas.openxmlformats.org/officeDocument/2006/relationships/oleObject" Target="../embeddings/oleObject120.bin"/><Relationship Id="rId7" Type="http://schemas.openxmlformats.org/officeDocument/2006/relationships/oleObject" Target="../embeddings/oleObject122.bin"/><Relationship Id="rId12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1.wmf"/><Relationship Id="rId11" Type="http://schemas.openxmlformats.org/officeDocument/2006/relationships/oleObject" Target="../embeddings/oleObject124.bin"/><Relationship Id="rId5" Type="http://schemas.openxmlformats.org/officeDocument/2006/relationships/oleObject" Target="../embeddings/oleObject121.bin"/><Relationship Id="rId10" Type="http://schemas.openxmlformats.org/officeDocument/2006/relationships/image" Target="../media/image55.wmf"/><Relationship Id="rId4" Type="http://schemas.openxmlformats.org/officeDocument/2006/relationships/image" Target="../media/image140.wmf"/><Relationship Id="rId9" Type="http://schemas.openxmlformats.org/officeDocument/2006/relationships/oleObject" Target="../embeddings/oleObject123.bin"/><Relationship Id="rId14" Type="http://schemas.openxmlformats.org/officeDocument/2006/relationships/image" Target="../media/image143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13" Type="http://schemas.openxmlformats.org/officeDocument/2006/relationships/image" Target="../media/image145.wmf"/><Relationship Id="rId3" Type="http://schemas.openxmlformats.org/officeDocument/2006/relationships/image" Target="../media/image43.png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1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27.bin"/><Relationship Id="rId11" Type="http://schemas.openxmlformats.org/officeDocument/2006/relationships/image" Target="../media/image144.wmf"/><Relationship Id="rId5" Type="http://schemas.openxmlformats.org/officeDocument/2006/relationships/image" Target="../media/image44.wmf"/><Relationship Id="rId15" Type="http://schemas.openxmlformats.org/officeDocument/2006/relationships/image" Target="../media/image146.wmf"/><Relationship Id="rId10" Type="http://schemas.openxmlformats.org/officeDocument/2006/relationships/oleObject" Target="../embeddings/oleObject129.bin"/><Relationship Id="rId4" Type="http://schemas.openxmlformats.org/officeDocument/2006/relationships/oleObject" Target="../embeddings/oleObject126.bin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131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13" Type="http://schemas.openxmlformats.org/officeDocument/2006/relationships/oleObject" Target="../embeddings/oleObject137.bin"/><Relationship Id="rId18" Type="http://schemas.openxmlformats.org/officeDocument/2006/relationships/image" Target="../media/image154.wmf"/><Relationship Id="rId3" Type="http://schemas.openxmlformats.org/officeDocument/2006/relationships/oleObject" Target="../embeddings/oleObject132.bin"/><Relationship Id="rId21" Type="http://schemas.openxmlformats.org/officeDocument/2006/relationships/oleObject" Target="../embeddings/oleObject141.bin"/><Relationship Id="rId7" Type="http://schemas.openxmlformats.org/officeDocument/2006/relationships/oleObject" Target="../embeddings/oleObject134.bin"/><Relationship Id="rId12" Type="http://schemas.openxmlformats.org/officeDocument/2006/relationships/image" Target="../media/image151.wmf"/><Relationship Id="rId17" Type="http://schemas.openxmlformats.org/officeDocument/2006/relationships/oleObject" Target="../embeddings/oleObject13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3.wmf"/><Relationship Id="rId20" Type="http://schemas.openxmlformats.org/officeDocument/2006/relationships/image" Target="../media/image155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8.wmf"/><Relationship Id="rId11" Type="http://schemas.openxmlformats.org/officeDocument/2006/relationships/oleObject" Target="../embeddings/oleObject136.bin"/><Relationship Id="rId5" Type="http://schemas.openxmlformats.org/officeDocument/2006/relationships/oleObject" Target="../embeddings/oleObject133.bin"/><Relationship Id="rId15" Type="http://schemas.openxmlformats.org/officeDocument/2006/relationships/oleObject" Target="../embeddings/oleObject138.bin"/><Relationship Id="rId10" Type="http://schemas.openxmlformats.org/officeDocument/2006/relationships/image" Target="../media/image150.wmf"/><Relationship Id="rId19" Type="http://schemas.openxmlformats.org/officeDocument/2006/relationships/oleObject" Target="../embeddings/oleObject140.bin"/><Relationship Id="rId4" Type="http://schemas.openxmlformats.org/officeDocument/2006/relationships/image" Target="../media/image147.wmf"/><Relationship Id="rId9" Type="http://schemas.openxmlformats.org/officeDocument/2006/relationships/oleObject" Target="../embeddings/oleObject135.bin"/><Relationship Id="rId14" Type="http://schemas.openxmlformats.org/officeDocument/2006/relationships/image" Target="../media/image152.wmf"/><Relationship Id="rId22" Type="http://schemas.openxmlformats.org/officeDocument/2006/relationships/image" Target="../media/image156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64.png"/><Relationship Id="rId4" Type="http://schemas.openxmlformats.org/officeDocument/2006/relationships/image" Target="../media/image157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wmf"/><Relationship Id="rId13" Type="http://schemas.openxmlformats.org/officeDocument/2006/relationships/oleObject" Target="../embeddings/oleObject148.bin"/><Relationship Id="rId3" Type="http://schemas.openxmlformats.org/officeDocument/2006/relationships/oleObject" Target="../embeddings/oleObject143.bin"/><Relationship Id="rId7" Type="http://schemas.openxmlformats.org/officeDocument/2006/relationships/oleObject" Target="../embeddings/oleObject145.bin"/><Relationship Id="rId12" Type="http://schemas.openxmlformats.org/officeDocument/2006/relationships/image" Target="../media/image16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4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59.wmf"/><Relationship Id="rId11" Type="http://schemas.openxmlformats.org/officeDocument/2006/relationships/oleObject" Target="../embeddings/oleObject147.bin"/><Relationship Id="rId5" Type="http://schemas.openxmlformats.org/officeDocument/2006/relationships/oleObject" Target="../embeddings/oleObject144.bin"/><Relationship Id="rId15" Type="http://schemas.openxmlformats.org/officeDocument/2006/relationships/oleObject" Target="../embeddings/oleObject149.bin"/><Relationship Id="rId10" Type="http://schemas.openxmlformats.org/officeDocument/2006/relationships/image" Target="../media/image161.wmf"/><Relationship Id="rId4" Type="http://schemas.openxmlformats.org/officeDocument/2006/relationships/image" Target="../media/image158.wmf"/><Relationship Id="rId9" Type="http://schemas.openxmlformats.org/officeDocument/2006/relationships/oleObject" Target="../embeddings/oleObject146.bin"/><Relationship Id="rId14" Type="http://schemas.openxmlformats.org/officeDocument/2006/relationships/image" Target="../media/image163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13" Type="http://schemas.openxmlformats.org/officeDocument/2006/relationships/oleObject" Target="../embeddings/oleObject155.bin"/><Relationship Id="rId3" Type="http://schemas.openxmlformats.org/officeDocument/2006/relationships/oleObject" Target="../embeddings/oleObject150.bin"/><Relationship Id="rId7" Type="http://schemas.openxmlformats.org/officeDocument/2006/relationships/oleObject" Target="../embeddings/oleObject152.bin"/><Relationship Id="rId12" Type="http://schemas.openxmlformats.org/officeDocument/2006/relationships/image" Target="../media/image16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66.wmf"/><Relationship Id="rId11" Type="http://schemas.openxmlformats.org/officeDocument/2006/relationships/oleObject" Target="../embeddings/oleObject154.bin"/><Relationship Id="rId5" Type="http://schemas.openxmlformats.org/officeDocument/2006/relationships/oleObject" Target="../embeddings/oleObject151.bin"/><Relationship Id="rId15" Type="http://schemas.openxmlformats.org/officeDocument/2006/relationships/oleObject" Target="../embeddings/oleObject156.bin"/><Relationship Id="rId10" Type="http://schemas.openxmlformats.org/officeDocument/2006/relationships/image" Target="../media/image168.wmf"/><Relationship Id="rId4" Type="http://schemas.openxmlformats.org/officeDocument/2006/relationships/image" Target="../media/image165.wmf"/><Relationship Id="rId9" Type="http://schemas.openxmlformats.org/officeDocument/2006/relationships/oleObject" Target="../embeddings/oleObject153.bin"/><Relationship Id="rId14" Type="http://schemas.openxmlformats.org/officeDocument/2006/relationships/image" Target="../media/image170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wmf"/><Relationship Id="rId13" Type="http://schemas.openxmlformats.org/officeDocument/2006/relationships/image" Target="../media/image173.wmf"/><Relationship Id="rId3" Type="http://schemas.openxmlformats.org/officeDocument/2006/relationships/video" Target="../media/media10.avi"/><Relationship Id="rId7" Type="http://schemas.openxmlformats.org/officeDocument/2006/relationships/oleObject" Target="../embeddings/oleObject158.bin"/><Relationship Id="rId12" Type="http://schemas.openxmlformats.org/officeDocument/2006/relationships/oleObject" Target="../embeddings/oleObject160.bin"/><Relationship Id="rId2" Type="http://schemas.microsoft.com/office/2007/relationships/media" Target="../media/media10.avi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65.wmf"/><Relationship Id="rId11" Type="http://schemas.openxmlformats.org/officeDocument/2006/relationships/image" Target="../media/image174.png"/><Relationship Id="rId5" Type="http://schemas.openxmlformats.org/officeDocument/2006/relationships/oleObject" Target="../embeddings/oleObject157.bin"/><Relationship Id="rId10" Type="http://schemas.openxmlformats.org/officeDocument/2006/relationships/image" Target="../media/image17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59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80.png"/><Relationship Id="rId18" Type="http://schemas.openxmlformats.org/officeDocument/2006/relationships/oleObject" Target="../embeddings/oleObject166.bin"/><Relationship Id="rId3" Type="http://schemas.microsoft.com/office/2007/relationships/media" Target="../media/media11.avi"/><Relationship Id="rId7" Type="http://schemas.openxmlformats.org/officeDocument/2006/relationships/oleObject" Target="../embeddings/oleObject161.bin"/><Relationship Id="rId12" Type="http://schemas.openxmlformats.org/officeDocument/2006/relationships/image" Target="../media/image176.wmf"/><Relationship Id="rId17" Type="http://schemas.openxmlformats.org/officeDocument/2006/relationships/image" Target="../media/image178.wmf"/><Relationship Id="rId2" Type="http://schemas.openxmlformats.org/officeDocument/2006/relationships/video" Target="NULL" TargetMode="External"/><Relationship Id="rId16" Type="http://schemas.openxmlformats.org/officeDocument/2006/relationships/oleObject" Target="../embeddings/oleObject165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79.png"/><Relationship Id="rId11" Type="http://schemas.openxmlformats.org/officeDocument/2006/relationships/oleObject" Target="../embeddings/oleObject163.bin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177.wmf"/><Relationship Id="rId10" Type="http://schemas.openxmlformats.org/officeDocument/2006/relationships/image" Target="../media/image175.wmf"/><Relationship Id="rId19" Type="http://schemas.openxmlformats.org/officeDocument/2006/relationships/image" Target="../media/image3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62.bin"/><Relationship Id="rId14" Type="http://schemas.openxmlformats.org/officeDocument/2006/relationships/oleObject" Target="../embeddings/oleObject164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wmf"/><Relationship Id="rId13" Type="http://schemas.openxmlformats.org/officeDocument/2006/relationships/oleObject" Target="../embeddings/oleObject172.bin"/><Relationship Id="rId18" Type="http://schemas.openxmlformats.org/officeDocument/2006/relationships/image" Target="../media/image185.wmf"/><Relationship Id="rId3" Type="http://schemas.openxmlformats.org/officeDocument/2006/relationships/oleObject" Target="../embeddings/oleObject167.bin"/><Relationship Id="rId21" Type="http://schemas.openxmlformats.org/officeDocument/2006/relationships/oleObject" Target="../embeddings/oleObject176.bin"/><Relationship Id="rId7" Type="http://schemas.openxmlformats.org/officeDocument/2006/relationships/oleObject" Target="../embeddings/oleObject169.bin"/><Relationship Id="rId12" Type="http://schemas.openxmlformats.org/officeDocument/2006/relationships/image" Target="../media/image183.wmf"/><Relationship Id="rId17" Type="http://schemas.openxmlformats.org/officeDocument/2006/relationships/oleObject" Target="../embeddings/oleObject17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4.wmf"/><Relationship Id="rId20" Type="http://schemas.openxmlformats.org/officeDocument/2006/relationships/image" Target="../media/image186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81.wmf"/><Relationship Id="rId11" Type="http://schemas.openxmlformats.org/officeDocument/2006/relationships/oleObject" Target="../embeddings/oleObject171.bin"/><Relationship Id="rId5" Type="http://schemas.openxmlformats.org/officeDocument/2006/relationships/oleObject" Target="../embeddings/oleObject168.bin"/><Relationship Id="rId15" Type="http://schemas.openxmlformats.org/officeDocument/2006/relationships/oleObject" Target="../embeddings/oleObject173.bin"/><Relationship Id="rId10" Type="http://schemas.openxmlformats.org/officeDocument/2006/relationships/image" Target="../media/image78.wmf"/><Relationship Id="rId19" Type="http://schemas.openxmlformats.org/officeDocument/2006/relationships/oleObject" Target="../embeddings/oleObject175.bin"/><Relationship Id="rId4" Type="http://schemas.openxmlformats.org/officeDocument/2006/relationships/image" Target="../media/image36.wmf"/><Relationship Id="rId9" Type="http://schemas.openxmlformats.org/officeDocument/2006/relationships/oleObject" Target="../embeddings/oleObject170.bin"/><Relationship Id="rId14" Type="http://schemas.openxmlformats.org/officeDocument/2006/relationships/image" Target="../media/image56.wmf"/><Relationship Id="rId22" Type="http://schemas.openxmlformats.org/officeDocument/2006/relationships/image" Target="../media/image18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8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2.wmv"/><Relationship Id="rId7" Type="http://schemas.openxmlformats.org/officeDocument/2006/relationships/image" Target="../media/image27.wmf"/><Relationship Id="rId2" Type="http://schemas.microsoft.com/office/2007/relationships/media" Target="../media/media2.wm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Soliton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Marco </a:t>
            </a:r>
            <a:r>
              <a:rPr lang="en-US" dirty="0" err="1" smtClean="0"/>
              <a:t>Bodn</a:t>
            </a:r>
            <a:r>
              <a:rPr lang="sk-SK" dirty="0" smtClean="0"/>
              <a:t>ár</a:t>
            </a:r>
            <a:endParaRPr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sk-SK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727" y="-1018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What is going on?</a:t>
            </a:r>
            <a:endParaRPr lang="en-US" sz="3200" b="1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10</a:t>
            </a:fld>
            <a:endParaRPr lang="en-US"/>
          </a:p>
        </p:txBody>
      </p:sp>
      <p:pic>
        <p:nvPicPr>
          <p:cNvPr id="3" name="Example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20000"/>
          </a:blip>
          <a:stretch>
            <a:fillRect/>
          </a:stretch>
        </p:blipFill>
        <p:spPr>
          <a:xfrm>
            <a:off x="179512" y="972688"/>
            <a:ext cx="8784976" cy="5192616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160388" y="5832000"/>
            <a:ext cx="3259484" cy="36004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Example of Chain behavior</a:t>
            </a:r>
            <a:r>
              <a:rPr lang="sk-SK" sz="1400" i="1" dirty="0" smtClean="0">
                <a:solidFill>
                  <a:schemeClr val="tx1"/>
                </a:solidFill>
              </a:rPr>
              <a:t> </a:t>
            </a:r>
            <a:r>
              <a:rPr lang="en-US" sz="1400" b="1" i="1" dirty="0" smtClean="0">
                <a:solidFill>
                  <a:schemeClr val="tx1"/>
                </a:solidFill>
              </a:rPr>
              <a:t>(280 fps)</a:t>
            </a:r>
            <a:r>
              <a:rPr lang="sk-SK" sz="1400" b="1" i="1" dirty="0" smtClean="0">
                <a:solidFill>
                  <a:schemeClr val="tx1"/>
                </a:solidFill>
              </a:rPr>
              <a:t> 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6444208" y="972688"/>
            <a:ext cx="2520945" cy="471352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First pendulum is rotated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6444208" y="1260000"/>
            <a:ext cx="2520280" cy="1088880"/>
            <a:chOff x="6597740" y="1260000"/>
            <a:chExt cx="2366748" cy="800848"/>
          </a:xfrm>
        </p:grpSpPr>
        <p:sp>
          <p:nvSpPr>
            <p:cNvPr id="9" name="Obdĺžnik 8"/>
            <p:cNvSpPr/>
            <p:nvPr/>
          </p:nvSpPr>
          <p:spPr>
            <a:xfrm>
              <a:off x="6597740" y="1533410"/>
              <a:ext cx="2366748" cy="527438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Energy is stored to the deformation of springs 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Šípka dolu 4"/>
            <p:cNvSpPr/>
            <p:nvPr/>
          </p:nvSpPr>
          <p:spPr>
            <a:xfrm>
              <a:off x="7627621" y="1260000"/>
              <a:ext cx="360040" cy="36808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6468367" y="2266228"/>
            <a:ext cx="2520280" cy="1183350"/>
            <a:chOff x="6597740" y="1980000"/>
            <a:chExt cx="2366748" cy="773667"/>
          </a:xfrm>
        </p:grpSpPr>
        <p:sp>
          <p:nvSpPr>
            <p:cNvPr id="10" name="Obdĺžnik 9"/>
            <p:cNvSpPr/>
            <p:nvPr/>
          </p:nvSpPr>
          <p:spPr>
            <a:xfrm>
              <a:off x="6597740" y="2226229"/>
              <a:ext cx="2366748" cy="527438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1</a:t>
              </a:r>
              <a:r>
                <a:rPr lang="en-US" sz="1400" b="1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 pendulum</a:t>
              </a:r>
              <a:r>
                <a:rPr lang="en-US" sz="1400" dirty="0"/>
                <a:t> </a:t>
              </a:r>
              <a:r>
                <a:rPr lang="en-US" sz="1400" dirty="0">
                  <a:solidFill>
                    <a:schemeClr val="tx1"/>
                  </a:solidFill>
                </a:rPr>
                <a:t>undergoes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 360</a:t>
              </a:r>
              <a:r>
                <a:rPr lang="en-US" sz="1400" b="1" dirty="0" smtClean="0">
                  <a:solidFill>
                    <a:schemeClr val="tx1"/>
                  </a:solidFill>
                  <a:latin typeface="Calibri"/>
                </a:rPr>
                <a:t>°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Šípka dolu 10"/>
            <p:cNvSpPr/>
            <p:nvPr/>
          </p:nvSpPr>
          <p:spPr>
            <a:xfrm>
              <a:off x="7596000" y="1980000"/>
              <a:ext cx="360040" cy="36808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6444208" y="3249479"/>
            <a:ext cx="2660928" cy="1259642"/>
            <a:chOff x="6581877" y="2700880"/>
            <a:chExt cx="2366748" cy="1022034"/>
          </a:xfrm>
        </p:grpSpPr>
        <p:sp>
          <p:nvSpPr>
            <p:cNvPr id="12" name="Obdĺžnik 11"/>
            <p:cNvSpPr/>
            <p:nvPr/>
          </p:nvSpPr>
          <p:spPr>
            <a:xfrm>
              <a:off x="6581877" y="3002834"/>
              <a:ext cx="2366748" cy="720080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Kinetic energy </a:t>
              </a:r>
              <a:r>
                <a:rPr lang="en-US" sz="1400" dirty="0" smtClean="0">
                  <a:solidFill>
                    <a:schemeClr val="tx1"/>
                  </a:solidFill>
                </a:rPr>
                <a:t>is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1400" dirty="0" smtClean="0">
                  <a:solidFill>
                    <a:schemeClr val="tx1"/>
                  </a:solidFill>
                </a:rPr>
                <a:t>transferred along chain by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 springs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Šípka dolu 14"/>
            <p:cNvSpPr/>
            <p:nvPr/>
          </p:nvSpPr>
          <p:spPr>
            <a:xfrm>
              <a:off x="7600001" y="2700880"/>
              <a:ext cx="360040" cy="36808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6444208" y="4348388"/>
            <a:ext cx="2530444" cy="1009298"/>
            <a:chOff x="6621899" y="3674629"/>
            <a:chExt cx="2366748" cy="834491"/>
          </a:xfrm>
        </p:grpSpPr>
        <p:sp>
          <p:nvSpPr>
            <p:cNvPr id="13" name="Obdĺžnik 12"/>
            <p:cNvSpPr/>
            <p:nvPr/>
          </p:nvSpPr>
          <p:spPr>
            <a:xfrm>
              <a:off x="6621899" y="3933056"/>
              <a:ext cx="2366748" cy="576064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Gravity returns </a:t>
              </a:r>
              <a:r>
                <a:rPr lang="en-US" sz="1400" b="1" dirty="0" err="1" smtClean="0">
                  <a:solidFill>
                    <a:schemeClr val="tx1"/>
                  </a:solidFill>
                </a:rPr>
                <a:t>pendula</a:t>
              </a:r>
              <a:r>
                <a:rPr lang="en-US" sz="1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1400" dirty="0" smtClean="0">
                  <a:solidFill>
                    <a:schemeClr val="tx1"/>
                  </a:solidFill>
                </a:rPr>
                <a:t>to the static state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Šípka dolu 16"/>
            <p:cNvSpPr/>
            <p:nvPr/>
          </p:nvSpPr>
          <p:spPr>
            <a:xfrm>
              <a:off x="7619586" y="3674629"/>
              <a:ext cx="360040" cy="36808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6444208" y="5208499"/>
            <a:ext cx="2530444" cy="983541"/>
            <a:chOff x="6601081" y="4428000"/>
            <a:chExt cx="2366748" cy="667251"/>
          </a:xfrm>
        </p:grpSpPr>
        <p:sp>
          <p:nvSpPr>
            <p:cNvPr id="14" name="Obdĺžnik 13"/>
            <p:cNvSpPr/>
            <p:nvPr/>
          </p:nvSpPr>
          <p:spPr>
            <a:xfrm>
              <a:off x="6601081" y="4689939"/>
              <a:ext cx="2366748" cy="405312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Reflection on Free end 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Šípka dolu 17"/>
            <p:cNvSpPr/>
            <p:nvPr/>
          </p:nvSpPr>
          <p:spPr>
            <a:xfrm>
              <a:off x="7631194" y="4428000"/>
              <a:ext cx="360040" cy="36808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4" name="Obdĺžnik 23"/>
          <p:cNvSpPr/>
          <p:nvPr/>
        </p:nvSpPr>
        <p:spPr>
          <a:xfrm>
            <a:off x="1875858" y="2560476"/>
            <a:ext cx="3816424" cy="1221423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chemeClr val="tx1"/>
                </a:solidFill>
              </a:rPr>
              <a:t>Are you satisfied with this explanation?</a:t>
            </a:r>
          </a:p>
          <a:p>
            <a:pPr algn="ctr"/>
            <a:r>
              <a:rPr lang="en-US" i="1" dirty="0" smtClean="0">
                <a:solidFill>
                  <a:schemeClr val="tx1"/>
                </a:solidFill>
              </a:rPr>
              <a:t>We </a:t>
            </a:r>
            <a:r>
              <a:rPr lang="sk-SK" i="1" dirty="0" smtClean="0">
                <a:solidFill>
                  <a:schemeClr val="tx1"/>
                </a:solidFill>
              </a:rPr>
              <a:t>are</a:t>
            </a:r>
            <a:r>
              <a:rPr lang="en-US" i="1" dirty="0" err="1" smtClean="0">
                <a:solidFill>
                  <a:schemeClr val="tx1"/>
                </a:solidFill>
              </a:rPr>
              <a:t>n’t</a:t>
            </a:r>
            <a:r>
              <a:rPr lang="en-US" i="1" dirty="0" smtClean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3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)">
                                      <p:cBhvr>
                                        <p:cTn id="16" dur="11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2)">
                                      <p:cBhvr>
                                        <p:cTn id="26" dur="6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8" grpId="2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"/>
          <a:stretch/>
        </p:blipFill>
        <p:spPr bwMode="auto">
          <a:xfrm>
            <a:off x="971654" y="616601"/>
            <a:ext cx="7041611" cy="405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727" y="-1018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Chain of </a:t>
            </a:r>
            <a:r>
              <a:rPr lang="en-US" sz="3200" b="1" dirty="0" err="1" smtClean="0"/>
              <a:t>pendula</a:t>
            </a:r>
            <a:r>
              <a:rPr lang="en-US" sz="3200" b="1" dirty="0" smtClean="0"/>
              <a:t>: Parameters</a:t>
            </a:r>
            <a:endParaRPr lang="en-US" sz="32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11</a:t>
            </a:fld>
            <a:endParaRPr lang="en-US"/>
          </a:p>
        </p:txBody>
      </p:sp>
      <p:grpSp>
        <p:nvGrpSpPr>
          <p:cNvPr id="10" name="Skupina 9"/>
          <p:cNvGrpSpPr/>
          <p:nvPr/>
        </p:nvGrpSpPr>
        <p:grpSpPr>
          <a:xfrm>
            <a:off x="1907704" y="735273"/>
            <a:ext cx="5775813" cy="3761146"/>
            <a:chOff x="1907704" y="735273"/>
            <a:chExt cx="5775813" cy="3761146"/>
          </a:xfrm>
        </p:grpSpPr>
        <p:cxnSp>
          <p:nvCxnSpPr>
            <p:cNvPr id="56" name="Rovná spojnica 55"/>
            <p:cNvCxnSpPr/>
            <p:nvPr/>
          </p:nvCxnSpPr>
          <p:spPr>
            <a:xfrm flipV="1">
              <a:off x="3131840" y="3426101"/>
              <a:ext cx="2448272" cy="888406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ovná spojnica 60"/>
            <p:cNvCxnSpPr/>
            <p:nvPr/>
          </p:nvCxnSpPr>
          <p:spPr>
            <a:xfrm flipV="1">
              <a:off x="5580112" y="1035927"/>
              <a:ext cx="2016224" cy="2390174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ovná spojnica 72"/>
            <p:cNvCxnSpPr/>
            <p:nvPr/>
          </p:nvCxnSpPr>
          <p:spPr>
            <a:xfrm flipV="1">
              <a:off x="7596336" y="735273"/>
              <a:ext cx="87181" cy="288032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ovná spojnica 42"/>
            <p:cNvCxnSpPr/>
            <p:nvPr/>
          </p:nvCxnSpPr>
          <p:spPr>
            <a:xfrm flipV="1">
              <a:off x="1907704" y="4318616"/>
              <a:ext cx="1224136" cy="17780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Rovná spojovacia šípka 8"/>
          <p:cNvCxnSpPr/>
          <p:nvPr/>
        </p:nvCxnSpPr>
        <p:spPr>
          <a:xfrm flipV="1">
            <a:off x="2411760" y="1196752"/>
            <a:ext cx="1620180" cy="72008"/>
          </a:xfrm>
          <a:prstGeom prst="straightConnector1">
            <a:avLst/>
          </a:prstGeom>
          <a:ln w="53975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ovná spojovacia šípka 47"/>
          <p:cNvCxnSpPr/>
          <p:nvPr/>
        </p:nvCxnSpPr>
        <p:spPr>
          <a:xfrm>
            <a:off x="2564160" y="1772816"/>
            <a:ext cx="567680" cy="2541691"/>
          </a:xfrm>
          <a:prstGeom prst="straightConnector1">
            <a:avLst/>
          </a:prstGeom>
          <a:ln w="53975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ovná spojovacia šípka 49"/>
          <p:cNvCxnSpPr/>
          <p:nvPr/>
        </p:nvCxnSpPr>
        <p:spPr>
          <a:xfrm>
            <a:off x="2716560" y="1728893"/>
            <a:ext cx="415280" cy="1944216"/>
          </a:xfrm>
          <a:prstGeom prst="straightConnector1">
            <a:avLst/>
          </a:prstGeom>
          <a:ln w="53975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k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150361"/>
              </p:ext>
            </p:extLst>
          </p:nvPr>
        </p:nvGraphicFramePr>
        <p:xfrm>
          <a:off x="2954039" y="870607"/>
          <a:ext cx="355602" cy="398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49" name="Rovnica" r:id="rId5" imgW="126720" imgH="139680" progId="Equation.3">
                  <p:embed/>
                </p:oleObj>
              </mc:Choice>
              <mc:Fallback>
                <p:oleObj name="Rovnica" r:id="rId5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039" y="870607"/>
                        <a:ext cx="355602" cy="3981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325089"/>
              </p:ext>
            </p:extLst>
          </p:nvPr>
        </p:nvGraphicFramePr>
        <p:xfrm>
          <a:off x="2314922" y="2704579"/>
          <a:ext cx="24923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0" name="Rovnica" r:id="rId7" imgW="88560" imgH="177480" progId="Equation.3">
                  <p:embed/>
                </p:oleObj>
              </mc:Choice>
              <mc:Fallback>
                <p:oleObj name="Rovnica" r:id="rId7" imgW="88560" imgH="177480" progId="Equation.3">
                  <p:embed/>
                  <p:pic>
                    <p:nvPicPr>
                      <p:cNvPr id="0" name="Objek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922" y="2704579"/>
                        <a:ext cx="249238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512925"/>
              </p:ext>
            </p:extLst>
          </p:nvPr>
        </p:nvGraphicFramePr>
        <p:xfrm>
          <a:off x="3061512" y="2566189"/>
          <a:ext cx="3206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1" name="Rovnica" r:id="rId9" imgW="114120" imgH="228600" progId="Equation.3">
                  <p:embed/>
                </p:oleObj>
              </mc:Choice>
              <mc:Fallback>
                <p:oleObj name="Rovnica" r:id="rId9" imgW="114120" imgH="22860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1512" y="2566189"/>
                        <a:ext cx="32067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270798"/>
              </p:ext>
            </p:extLst>
          </p:nvPr>
        </p:nvGraphicFramePr>
        <p:xfrm>
          <a:off x="4259263" y="3887788"/>
          <a:ext cx="4651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2" name="Rovnica" r:id="rId11" imgW="164880" imgH="164880" progId="Equation.3">
                  <p:embed/>
                </p:oleObj>
              </mc:Choice>
              <mc:Fallback>
                <p:oleObj name="Rovnica" r:id="rId11" imgW="164880" imgH="164880" progId="Equation.3">
                  <p:embed/>
                  <p:pic>
                    <p:nvPicPr>
                      <p:cNvPr id="0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263" y="3887788"/>
                        <a:ext cx="465137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133989"/>
              </p:ext>
            </p:extLst>
          </p:nvPr>
        </p:nvGraphicFramePr>
        <p:xfrm>
          <a:off x="2924200" y="4508571"/>
          <a:ext cx="81915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3" name="Rovnica" r:id="rId13" imgW="291960" imgH="203040" progId="Equation.3">
                  <p:embed/>
                </p:oleObj>
              </mc:Choice>
              <mc:Fallback>
                <p:oleObj name="Rovnica" r:id="rId13" imgW="291960" imgH="203040" progId="Equation.3">
                  <p:embed/>
                  <p:pic>
                    <p:nvPicPr>
                      <p:cNvPr id="0" name="Objek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200" y="4508571"/>
                        <a:ext cx="819150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175951"/>
              </p:ext>
            </p:extLst>
          </p:nvPr>
        </p:nvGraphicFramePr>
        <p:xfrm>
          <a:off x="395536" y="5373216"/>
          <a:ext cx="216024" cy="24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4" name="Rovnica" r:id="rId15" imgW="126720" imgH="139680" progId="Equation.3">
                  <p:embed/>
                </p:oleObj>
              </mc:Choice>
              <mc:Fallback>
                <p:oleObj name="Rovnica" r:id="rId15" imgW="126720" imgH="139680" progId="Equation.3">
                  <p:embed/>
                  <p:pic>
                    <p:nvPicPr>
                      <p:cNvPr id="0" name="Objek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5373216"/>
                        <a:ext cx="216024" cy="24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931193"/>
              </p:ext>
            </p:extLst>
          </p:nvPr>
        </p:nvGraphicFramePr>
        <p:xfrm>
          <a:off x="395536" y="5589241"/>
          <a:ext cx="177199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5" name="Rovnica" r:id="rId17" imgW="88560" imgH="177480" progId="Equation.3">
                  <p:embed/>
                </p:oleObj>
              </mc:Choice>
              <mc:Fallback>
                <p:oleObj name="Rovnica" r:id="rId17" imgW="88560" imgH="17748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5589241"/>
                        <a:ext cx="177199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91821"/>
              </p:ext>
            </p:extLst>
          </p:nvPr>
        </p:nvGraphicFramePr>
        <p:xfrm>
          <a:off x="395536" y="5949280"/>
          <a:ext cx="248340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6" name="Rovnica" r:id="rId19" imgW="114120" imgH="228600" progId="Equation.3">
                  <p:embed/>
                </p:oleObj>
              </mc:Choice>
              <mc:Fallback>
                <p:oleObj name="Rovnica" r:id="rId19" imgW="114120" imgH="228600" progId="Equation.3">
                  <p:embed/>
                  <p:pic>
                    <p:nvPicPr>
                      <p:cNvPr id="0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5949280"/>
                        <a:ext cx="248340" cy="504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959350"/>
              </p:ext>
            </p:extLst>
          </p:nvPr>
        </p:nvGraphicFramePr>
        <p:xfrm>
          <a:off x="3454400" y="5241925"/>
          <a:ext cx="33020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7" name="Rovnica" r:id="rId21" imgW="164880" imgH="164880" progId="Equation.3">
                  <p:embed/>
                </p:oleObj>
              </mc:Choice>
              <mc:Fallback>
                <p:oleObj name="Rovnica" r:id="rId21" imgW="164880" imgH="164880" progId="Equation.3">
                  <p:embed/>
                  <p:pic>
                    <p:nvPicPr>
                      <p:cNvPr id="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400" y="5241925"/>
                        <a:ext cx="330200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774113"/>
              </p:ext>
            </p:extLst>
          </p:nvPr>
        </p:nvGraphicFramePr>
        <p:xfrm>
          <a:off x="3454400" y="5627688"/>
          <a:ext cx="33020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8" name="Rovnica" r:id="rId23" imgW="164880" imgH="139680" progId="Equation.3">
                  <p:embed/>
                </p:oleObj>
              </mc:Choice>
              <mc:Fallback>
                <p:oleObj name="Rovnica" r:id="rId23" imgW="164880" imgH="139680" progId="Equation.3">
                  <p:embed/>
                  <p:pic>
                    <p:nvPicPr>
                      <p:cNvPr id="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400" y="5627688"/>
                        <a:ext cx="330200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823239"/>
              </p:ext>
            </p:extLst>
          </p:nvPr>
        </p:nvGraphicFramePr>
        <p:xfrm>
          <a:off x="3530600" y="5995988"/>
          <a:ext cx="2540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9" name="Rovnica" r:id="rId25" imgW="126720" imgH="164880" progId="Equation.3">
                  <p:embed/>
                </p:oleObj>
              </mc:Choice>
              <mc:Fallback>
                <p:oleObj name="Rovnica" r:id="rId25" imgW="126720" imgH="164880" progId="Equation.3">
                  <p:embed/>
                  <p:pic>
                    <p:nvPicPr>
                      <p:cNvPr id="0" name="Objek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0600" y="5995988"/>
                        <a:ext cx="25400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BlokTextu 22"/>
          <p:cNvSpPr txBox="1"/>
          <p:nvPr/>
        </p:nvSpPr>
        <p:spPr>
          <a:xfrm>
            <a:off x="683568" y="5282272"/>
            <a:ext cx="2541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Spacing between </a:t>
            </a:r>
            <a:r>
              <a:rPr lang="en-US" sz="1600" dirty="0" err="1" smtClean="0"/>
              <a:t>pendula</a:t>
            </a:r>
            <a:endParaRPr lang="en-US" sz="1600" dirty="0"/>
          </a:p>
        </p:txBody>
      </p:sp>
      <p:sp>
        <p:nvSpPr>
          <p:cNvPr id="69" name="BlokTextu 68"/>
          <p:cNvSpPr txBox="1"/>
          <p:nvPr/>
        </p:nvSpPr>
        <p:spPr>
          <a:xfrm>
            <a:off x="697646" y="5620826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Length of pendulum</a:t>
            </a:r>
            <a:endParaRPr lang="en-US" sz="1600" dirty="0"/>
          </a:p>
        </p:txBody>
      </p:sp>
      <p:sp>
        <p:nvSpPr>
          <p:cNvPr id="70" name="BlokTextu 69"/>
          <p:cNvSpPr txBox="1"/>
          <p:nvPr/>
        </p:nvSpPr>
        <p:spPr>
          <a:xfrm>
            <a:off x="741449" y="5968471"/>
            <a:ext cx="2547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Position of </a:t>
            </a:r>
            <a:r>
              <a:rPr lang="en-US" sz="1600" dirty="0" err="1" smtClean="0"/>
              <a:t>centre</a:t>
            </a:r>
            <a:r>
              <a:rPr lang="en-US" sz="1600" dirty="0" smtClean="0"/>
              <a:t> of mass</a:t>
            </a:r>
            <a:endParaRPr lang="en-US" sz="1600" dirty="0"/>
          </a:p>
        </p:txBody>
      </p:sp>
      <p:sp>
        <p:nvSpPr>
          <p:cNvPr id="72" name="BlokTextu 71"/>
          <p:cNvSpPr txBox="1"/>
          <p:nvPr/>
        </p:nvSpPr>
        <p:spPr>
          <a:xfrm>
            <a:off x="3896397" y="5271010"/>
            <a:ext cx="2603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/>
              <a:t>S</a:t>
            </a:r>
            <a:r>
              <a:rPr lang="en-US" sz="1600" b="1" dirty="0" smtClean="0"/>
              <a:t>t</a:t>
            </a:r>
            <a:r>
              <a:rPr lang="sk-SK" sz="1600" b="1" dirty="0" smtClean="0"/>
              <a:t>ring </a:t>
            </a:r>
            <a:r>
              <a:rPr lang="en-US" sz="1600" b="1" dirty="0" smtClean="0"/>
              <a:t>force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of</a:t>
            </a:r>
            <a:r>
              <a:rPr lang="sk-SK" sz="1600" b="1" dirty="0"/>
              <a:t> </a:t>
            </a:r>
            <a:r>
              <a:rPr lang="sk-SK" sz="1600" b="1" dirty="0" err="1" smtClean="0"/>
              <a:t>prestression</a:t>
            </a:r>
            <a:endParaRPr lang="en-US" sz="1600" b="1" dirty="0"/>
          </a:p>
        </p:txBody>
      </p:sp>
      <p:sp>
        <p:nvSpPr>
          <p:cNvPr id="79" name="BlokTextu 78"/>
          <p:cNvSpPr txBox="1"/>
          <p:nvPr/>
        </p:nvSpPr>
        <p:spPr>
          <a:xfrm>
            <a:off x="3896397" y="5605767"/>
            <a:ext cx="186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Mass of pendulum</a:t>
            </a:r>
            <a:endParaRPr lang="en-US" sz="1600" dirty="0"/>
          </a:p>
        </p:txBody>
      </p:sp>
      <p:sp>
        <p:nvSpPr>
          <p:cNvPr id="81" name="BlokTextu 80"/>
          <p:cNvSpPr txBox="1"/>
          <p:nvPr/>
        </p:nvSpPr>
        <p:spPr>
          <a:xfrm>
            <a:off x="3923928" y="5968471"/>
            <a:ext cx="2821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Moment of inertia around bar</a:t>
            </a:r>
            <a:endParaRPr lang="en-US" sz="1600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337717"/>
              </p:ext>
            </p:extLst>
          </p:nvPr>
        </p:nvGraphicFramePr>
        <p:xfrm>
          <a:off x="7164388" y="2792413"/>
          <a:ext cx="1870075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60" name="Equation" r:id="rId27" imgW="1155600" imgH="1371600" progId="Equation.3">
                  <p:embed/>
                </p:oleObj>
              </mc:Choice>
              <mc:Fallback>
                <p:oleObj name="Equation" r:id="rId27" imgW="1155600" imgH="1371600" progId="Equation.3">
                  <p:embed/>
                  <p:pic>
                    <p:nvPicPr>
                      <p:cNvPr id="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2792413"/>
                        <a:ext cx="1870075" cy="225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31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"/>
          <a:stretch/>
        </p:blipFill>
        <p:spPr bwMode="auto">
          <a:xfrm>
            <a:off x="4440967" y="620688"/>
            <a:ext cx="4220316" cy="243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244" y="-2671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Equation of </a:t>
            </a:r>
            <a:r>
              <a:rPr lang="en-US" sz="3200" b="1" dirty="0"/>
              <a:t>motion</a:t>
            </a: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12</a:t>
            </a:fld>
            <a:endParaRPr lang="en-US"/>
          </a:p>
        </p:txBody>
      </p:sp>
      <p:grpSp>
        <p:nvGrpSpPr>
          <p:cNvPr id="92" name="Skupina 91"/>
          <p:cNvGrpSpPr/>
          <p:nvPr/>
        </p:nvGrpSpPr>
        <p:grpSpPr>
          <a:xfrm>
            <a:off x="5252185" y="1073438"/>
            <a:ext cx="3122659" cy="1844196"/>
            <a:chOff x="4665678" y="1012344"/>
            <a:chExt cx="3455015" cy="2777650"/>
          </a:xfrm>
        </p:grpSpPr>
        <p:cxnSp>
          <p:nvCxnSpPr>
            <p:cNvPr id="31" name="Rovná spojnica 30"/>
            <p:cNvCxnSpPr/>
            <p:nvPr/>
          </p:nvCxnSpPr>
          <p:spPr>
            <a:xfrm>
              <a:off x="4665678" y="1658433"/>
              <a:ext cx="21670" cy="2131561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ovná spojnica 34"/>
            <p:cNvCxnSpPr/>
            <p:nvPr/>
          </p:nvCxnSpPr>
          <p:spPr>
            <a:xfrm>
              <a:off x="5996153" y="1689800"/>
              <a:ext cx="43340" cy="2030875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ovná spojnica 35"/>
            <p:cNvCxnSpPr/>
            <p:nvPr/>
          </p:nvCxnSpPr>
          <p:spPr>
            <a:xfrm>
              <a:off x="7311021" y="1475095"/>
              <a:ext cx="43340" cy="2030875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Voľná forma 36"/>
            <p:cNvSpPr/>
            <p:nvPr/>
          </p:nvSpPr>
          <p:spPr>
            <a:xfrm>
              <a:off x="4674762" y="2840303"/>
              <a:ext cx="308757" cy="222662"/>
            </a:xfrm>
            <a:custGeom>
              <a:avLst/>
              <a:gdLst>
                <a:gd name="connsiteX0" fmla="*/ 67749 w 471510"/>
                <a:gd name="connsiteY0" fmla="*/ 83127 h 122742"/>
                <a:gd name="connsiteX1" fmla="*/ 32123 w 471510"/>
                <a:gd name="connsiteY1" fmla="*/ 118753 h 122742"/>
                <a:gd name="connsiteX2" fmla="*/ 471510 w 471510"/>
                <a:gd name="connsiteY2" fmla="*/ 0 h 122742"/>
                <a:gd name="connsiteX0" fmla="*/ 2927 w 1237961"/>
                <a:gd name="connsiteY0" fmla="*/ 130629 h 143487"/>
                <a:gd name="connsiteX1" fmla="*/ 798574 w 1237961"/>
                <a:gd name="connsiteY1" fmla="*/ 118753 h 143487"/>
                <a:gd name="connsiteX2" fmla="*/ 1237961 w 1237961"/>
                <a:gd name="connsiteY2" fmla="*/ 0 h 143487"/>
                <a:gd name="connsiteX0" fmla="*/ 0 w 439387"/>
                <a:gd name="connsiteY0" fmla="*/ 118753 h 118753"/>
                <a:gd name="connsiteX1" fmla="*/ 439387 w 439387"/>
                <a:gd name="connsiteY1" fmla="*/ 0 h 118753"/>
                <a:gd name="connsiteX0" fmla="*/ 0 w 439387"/>
                <a:gd name="connsiteY0" fmla="*/ 118753 h 170442"/>
                <a:gd name="connsiteX1" fmla="*/ 439387 w 439387"/>
                <a:gd name="connsiteY1" fmla="*/ 0 h 170442"/>
                <a:gd name="connsiteX0" fmla="*/ 0 w 439387"/>
                <a:gd name="connsiteY0" fmla="*/ 118753 h 195804"/>
                <a:gd name="connsiteX1" fmla="*/ 439387 w 439387"/>
                <a:gd name="connsiteY1" fmla="*/ 0 h 195804"/>
                <a:gd name="connsiteX0" fmla="*/ 0 w 439387"/>
                <a:gd name="connsiteY0" fmla="*/ 118753 h 194729"/>
                <a:gd name="connsiteX1" fmla="*/ 419753 w 439387"/>
                <a:gd name="connsiteY1" fmla="*/ 164153 h 194729"/>
                <a:gd name="connsiteX2" fmla="*/ 439387 w 439387"/>
                <a:gd name="connsiteY2" fmla="*/ 0 h 194729"/>
                <a:gd name="connsiteX0" fmla="*/ 0 w 356259"/>
                <a:gd name="connsiteY0" fmla="*/ 154379 h 194729"/>
                <a:gd name="connsiteX1" fmla="*/ 336625 w 356259"/>
                <a:gd name="connsiteY1" fmla="*/ 164153 h 194729"/>
                <a:gd name="connsiteX2" fmla="*/ 356259 w 356259"/>
                <a:gd name="connsiteY2" fmla="*/ 0 h 194729"/>
                <a:gd name="connsiteX0" fmla="*/ 0 w 356259"/>
                <a:gd name="connsiteY0" fmla="*/ 154379 h 154379"/>
                <a:gd name="connsiteX1" fmla="*/ 356259 w 356259"/>
                <a:gd name="connsiteY1" fmla="*/ 0 h 154379"/>
                <a:gd name="connsiteX0" fmla="*/ 0 w 356259"/>
                <a:gd name="connsiteY0" fmla="*/ 154379 h 154379"/>
                <a:gd name="connsiteX1" fmla="*/ 356259 w 356259"/>
                <a:gd name="connsiteY1" fmla="*/ 0 h 154379"/>
                <a:gd name="connsiteX0" fmla="*/ 0 w 356259"/>
                <a:gd name="connsiteY0" fmla="*/ 154379 h 251193"/>
                <a:gd name="connsiteX1" fmla="*/ 356259 w 356259"/>
                <a:gd name="connsiteY1" fmla="*/ 0 h 251193"/>
                <a:gd name="connsiteX0" fmla="*/ 0 w 356259"/>
                <a:gd name="connsiteY0" fmla="*/ 154379 h 320249"/>
                <a:gd name="connsiteX1" fmla="*/ 356259 w 356259"/>
                <a:gd name="connsiteY1" fmla="*/ 0 h 320249"/>
                <a:gd name="connsiteX0" fmla="*/ 0 w 308757"/>
                <a:gd name="connsiteY0" fmla="*/ 95003 h 284987"/>
                <a:gd name="connsiteX1" fmla="*/ 308757 w 308757"/>
                <a:gd name="connsiteY1" fmla="*/ 0 h 284987"/>
                <a:gd name="connsiteX0" fmla="*/ 0 w 308757"/>
                <a:gd name="connsiteY0" fmla="*/ 95003 h 222662"/>
                <a:gd name="connsiteX1" fmla="*/ 308757 w 308757"/>
                <a:gd name="connsiteY1" fmla="*/ 0 h 2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8757" h="222662">
                  <a:moveTo>
                    <a:pt x="0" y="95003"/>
                  </a:moveTo>
                  <a:cubicBezTo>
                    <a:pt x="166255" y="364177"/>
                    <a:pt x="249381" y="146463"/>
                    <a:pt x="308757" y="0"/>
                  </a:cubicBezTo>
                </a:path>
              </a:pathLst>
            </a:cu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Voľná forma 37"/>
            <p:cNvSpPr/>
            <p:nvPr/>
          </p:nvSpPr>
          <p:spPr>
            <a:xfrm>
              <a:off x="6017823" y="2395565"/>
              <a:ext cx="534390" cy="332055"/>
            </a:xfrm>
            <a:custGeom>
              <a:avLst/>
              <a:gdLst>
                <a:gd name="connsiteX0" fmla="*/ 67749 w 471510"/>
                <a:gd name="connsiteY0" fmla="*/ 83127 h 122742"/>
                <a:gd name="connsiteX1" fmla="*/ 32123 w 471510"/>
                <a:gd name="connsiteY1" fmla="*/ 118753 h 122742"/>
                <a:gd name="connsiteX2" fmla="*/ 471510 w 471510"/>
                <a:gd name="connsiteY2" fmla="*/ 0 h 122742"/>
                <a:gd name="connsiteX0" fmla="*/ 2927 w 1237961"/>
                <a:gd name="connsiteY0" fmla="*/ 130629 h 143487"/>
                <a:gd name="connsiteX1" fmla="*/ 798574 w 1237961"/>
                <a:gd name="connsiteY1" fmla="*/ 118753 h 143487"/>
                <a:gd name="connsiteX2" fmla="*/ 1237961 w 1237961"/>
                <a:gd name="connsiteY2" fmla="*/ 0 h 143487"/>
                <a:gd name="connsiteX0" fmla="*/ 0 w 439387"/>
                <a:gd name="connsiteY0" fmla="*/ 118753 h 118753"/>
                <a:gd name="connsiteX1" fmla="*/ 439387 w 439387"/>
                <a:gd name="connsiteY1" fmla="*/ 0 h 118753"/>
                <a:gd name="connsiteX0" fmla="*/ 0 w 439387"/>
                <a:gd name="connsiteY0" fmla="*/ 118753 h 170442"/>
                <a:gd name="connsiteX1" fmla="*/ 439387 w 439387"/>
                <a:gd name="connsiteY1" fmla="*/ 0 h 170442"/>
                <a:gd name="connsiteX0" fmla="*/ 0 w 439387"/>
                <a:gd name="connsiteY0" fmla="*/ 118753 h 195804"/>
                <a:gd name="connsiteX1" fmla="*/ 439387 w 439387"/>
                <a:gd name="connsiteY1" fmla="*/ 0 h 195804"/>
                <a:gd name="connsiteX0" fmla="*/ 0 w 629392"/>
                <a:gd name="connsiteY0" fmla="*/ 415636 h 451189"/>
                <a:gd name="connsiteX1" fmla="*/ 629392 w 629392"/>
                <a:gd name="connsiteY1" fmla="*/ 0 h 451189"/>
                <a:gd name="connsiteX0" fmla="*/ 0 w 534390"/>
                <a:gd name="connsiteY0" fmla="*/ 285008 h 332055"/>
                <a:gd name="connsiteX1" fmla="*/ 534390 w 534390"/>
                <a:gd name="connsiteY1" fmla="*/ 0 h 33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390" h="332055">
                  <a:moveTo>
                    <a:pt x="0" y="285008"/>
                  </a:moveTo>
                  <a:cubicBezTo>
                    <a:pt x="241465" y="441366"/>
                    <a:pt x="425533" y="172192"/>
                    <a:pt x="534390" y="0"/>
                  </a:cubicBezTo>
                </a:path>
              </a:pathLst>
            </a:cu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Voľná forma 38"/>
            <p:cNvSpPr/>
            <p:nvPr/>
          </p:nvSpPr>
          <p:spPr>
            <a:xfrm>
              <a:off x="7311021" y="1012344"/>
              <a:ext cx="809672" cy="1692893"/>
            </a:xfrm>
            <a:custGeom>
              <a:avLst/>
              <a:gdLst>
                <a:gd name="connsiteX0" fmla="*/ 67749 w 471510"/>
                <a:gd name="connsiteY0" fmla="*/ 83127 h 122742"/>
                <a:gd name="connsiteX1" fmla="*/ 32123 w 471510"/>
                <a:gd name="connsiteY1" fmla="*/ 118753 h 122742"/>
                <a:gd name="connsiteX2" fmla="*/ 471510 w 471510"/>
                <a:gd name="connsiteY2" fmla="*/ 0 h 122742"/>
                <a:gd name="connsiteX0" fmla="*/ 2927 w 1237961"/>
                <a:gd name="connsiteY0" fmla="*/ 130629 h 143487"/>
                <a:gd name="connsiteX1" fmla="*/ 798574 w 1237961"/>
                <a:gd name="connsiteY1" fmla="*/ 118753 h 143487"/>
                <a:gd name="connsiteX2" fmla="*/ 1237961 w 1237961"/>
                <a:gd name="connsiteY2" fmla="*/ 0 h 143487"/>
                <a:gd name="connsiteX0" fmla="*/ 0 w 439387"/>
                <a:gd name="connsiteY0" fmla="*/ 118753 h 118753"/>
                <a:gd name="connsiteX1" fmla="*/ 439387 w 439387"/>
                <a:gd name="connsiteY1" fmla="*/ 0 h 118753"/>
                <a:gd name="connsiteX0" fmla="*/ 0 w 439387"/>
                <a:gd name="connsiteY0" fmla="*/ 118753 h 170442"/>
                <a:gd name="connsiteX1" fmla="*/ 439387 w 439387"/>
                <a:gd name="connsiteY1" fmla="*/ 0 h 170442"/>
                <a:gd name="connsiteX0" fmla="*/ 0 w 439387"/>
                <a:gd name="connsiteY0" fmla="*/ 118753 h 195804"/>
                <a:gd name="connsiteX1" fmla="*/ 439387 w 439387"/>
                <a:gd name="connsiteY1" fmla="*/ 0 h 195804"/>
                <a:gd name="connsiteX0" fmla="*/ 0 w 629392"/>
                <a:gd name="connsiteY0" fmla="*/ 415636 h 451189"/>
                <a:gd name="connsiteX1" fmla="*/ 629392 w 629392"/>
                <a:gd name="connsiteY1" fmla="*/ 0 h 451189"/>
                <a:gd name="connsiteX0" fmla="*/ 0 w 760020"/>
                <a:gd name="connsiteY0" fmla="*/ 1472540 h 1484260"/>
                <a:gd name="connsiteX1" fmla="*/ 760020 w 760020"/>
                <a:gd name="connsiteY1" fmla="*/ 0 h 1484260"/>
                <a:gd name="connsiteX0" fmla="*/ 0 w 868765"/>
                <a:gd name="connsiteY0" fmla="*/ 1472540 h 1485951"/>
                <a:gd name="connsiteX1" fmla="*/ 760020 w 868765"/>
                <a:gd name="connsiteY1" fmla="*/ 0 h 1485951"/>
                <a:gd name="connsiteX0" fmla="*/ 0 w 877897"/>
                <a:gd name="connsiteY0" fmla="*/ 1472540 h 1472542"/>
                <a:gd name="connsiteX1" fmla="*/ 760020 w 877897"/>
                <a:gd name="connsiteY1" fmla="*/ 0 h 1472542"/>
                <a:gd name="connsiteX0" fmla="*/ 0 w 824698"/>
                <a:gd name="connsiteY0" fmla="*/ 1531916 h 1531918"/>
                <a:gd name="connsiteX1" fmla="*/ 700643 w 824698"/>
                <a:gd name="connsiteY1" fmla="*/ 0 h 1531918"/>
                <a:gd name="connsiteX0" fmla="*/ 0 w 686872"/>
                <a:gd name="connsiteY0" fmla="*/ 1692891 h 1692893"/>
                <a:gd name="connsiteX1" fmla="*/ 542972 w 686872"/>
                <a:gd name="connsiteY1" fmla="*/ 0 h 1692893"/>
                <a:gd name="connsiteX0" fmla="*/ 0 w 809672"/>
                <a:gd name="connsiteY0" fmla="*/ 1692891 h 1692893"/>
                <a:gd name="connsiteX1" fmla="*/ 542972 w 809672"/>
                <a:gd name="connsiteY1" fmla="*/ 0 h 169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672" h="1692893">
                  <a:moveTo>
                    <a:pt x="0" y="1692891"/>
                  </a:moveTo>
                  <a:cubicBezTo>
                    <a:pt x="348343" y="1694870"/>
                    <a:pt x="1257567" y="463502"/>
                    <a:pt x="542972" y="0"/>
                  </a:cubicBezTo>
                </a:path>
              </a:pathLst>
            </a:cu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0" name="Objek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8628957"/>
                </p:ext>
              </p:extLst>
            </p:nvPr>
          </p:nvGraphicFramePr>
          <p:xfrm>
            <a:off x="6009748" y="2200451"/>
            <a:ext cx="419147" cy="4684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05" name="Rovnica" r:id="rId5" imgW="215640" imgH="241200" progId="Equation.3">
                    <p:embed/>
                  </p:oleObj>
                </mc:Choice>
                <mc:Fallback>
                  <p:oleObj name="Rovnica" r:id="rId5" imgW="21564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09748" y="2200451"/>
                          <a:ext cx="419147" cy="4684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k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26557"/>
                </p:ext>
              </p:extLst>
            </p:nvPr>
          </p:nvGraphicFramePr>
          <p:xfrm>
            <a:off x="4732680" y="2473712"/>
            <a:ext cx="583911" cy="463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06" name="Rovnica" r:id="rId7" imgW="304560" imgH="241200" progId="Equation.3">
                    <p:embed/>
                  </p:oleObj>
                </mc:Choice>
                <mc:Fallback>
                  <p:oleObj name="Rovnica" r:id="rId7" imgW="304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2680" y="2473712"/>
                          <a:ext cx="583911" cy="4630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k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6698731"/>
                </p:ext>
              </p:extLst>
            </p:nvPr>
          </p:nvGraphicFramePr>
          <p:xfrm>
            <a:off x="7524506" y="1721231"/>
            <a:ext cx="590550" cy="468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07" name="Rovnica" r:id="rId9" imgW="304560" imgH="241200" progId="Equation.3">
                    <p:embed/>
                  </p:oleObj>
                </mc:Choice>
                <mc:Fallback>
                  <p:oleObj name="Rovnica" r:id="rId9" imgW="304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24506" y="1721231"/>
                          <a:ext cx="590550" cy="468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6" name="Rovná spojnica 55"/>
          <p:cNvCxnSpPr/>
          <p:nvPr/>
        </p:nvCxnSpPr>
        <p:spPr>
          <a:xfrm flipV="1">
            <a:off x="5724128" y="2339354"/>
            <a:ext cx="1512168" cy="542276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ovná spojnica 60"/>
          <p:cNvCxnSpPr/>
          <p:nvPr/>
        </p:nvCxnSpPr>
        <p:spPr>
          <a:xfrm flipV="1">
            <a:off x="7236296" y="908720"/>
            <a:ext cx="1152128" cy="143063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Skupina 85"/>
          <p:cNvGrpSpPr/>
          <p:nvPr/>
        </p:nvGrpSpPr>
        <p:grpSpPr>
          <a:xfrm>
            <a:off x="323412" y="775426"/>
            <a:ext cx="3087705" cy="691352"/>
            <a:chOff x="291651" y="565865"/>
            <a:chExt cx="3087705" cy="691352"/>
          </a:xfrm>
        </p:grpSpPr>
        <p:sp>
          <p:nvSpPr>
            <p:cNvPr id="53" name="BlokTextu 52"/>
            <p:cNvSpPr txBox="1"/>
            <p:nvPr/>
          </p:nvSpPr>
          <p:spPr>
            <a:xfrm>
              <a:off x="291651" y="737443"/>
              <a:ext cx="14430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Kinetic energy</a:t>
              </a:r>
              <a:endParaRPr lang="en-US" sz="1600" b="1" dirty="0"/>
            </a:p>
          </p:txBody>
        </p:sp>
        <p:graphicFrame>
          <p:nvGraphicFramePr>
            <p:cNvPr id="64" name="Objek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7143300"/>
                </p:ext>
              </p:extLst>
            </p:nvPr>
          </p:nvGraphicFramePr>
          <p:xfrm>
            <a:off x="2057858" y="565865"/>
            <a:ext cx="1321498" cy="691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08" name="Rovnica" r:id="rId11" imgW="825480" imgH="431640" progId="Equation.3">
                    <p:embed/>
                  </p:oleObj>
                </mc:Choice>
                <mc:Fallback>
                  <p:oleObj name="Rovnica" r:id="rId11" imgW="825480" imgH="4316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057858" y="565865"/>
                          <a:ext cx="1321498" cy="6913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7" name="Skupina 86"/>
          <p:cNvGrpSpPr/>
          <p:nvPr/>
        </p:nvGrpSpPr>
        <p:grpSpPr>
          <a:xfrm>
            <a:off x="256239" y="1490663"/>
            <a:ext cx="4112561" cy="671512"/>
            <a:chOff x="256239" y="1490663"/>
            <a:chExt cx="4112561" cy="671512"/>
          </a:xfrm>
        </p:grpSpPr>
        <p:sp>
          <p:nvSpPr>
            <p:cNvPr id="55" name="BlokTextu 54"/>
            <p:cNvSpPr txBox="1"/>
            <p:nvPr/>
          </p:nvSpPr>
          <p:spPr>
            <a:xfrm>
              <a:off x="256239" y="1543409"/>
              <a:ext cx="1723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Potential energy </a:t>
              </a:r>
            </a:p>
            <a:p>
              <a:pPr algn="ctr"/>
              <a:r>
                <a:rPr lang="en-US" sz="1600" b="1" dirty="0" smtClean="0"/>
                <a:t>(Gravity)</a:t>
              </a:r>
              <a:endParaRPr lang="en-US" sz="1600" b="1" dirty="0"/>
            </a:p>
          </p:txBody>
        </p:sp>
        <p:graphicFrame>
          <p:nvGraphicFramePr>
            <p:cNvPr id="66" name="Objek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9660794"/>
                </p:ext>
              </p:extLst>
            </p:nvPr>
          </p:nvGraphicFramePr>
          <p:xfrm>
            <a:off x="1965325" y="1490663"/>
            <a:ext cx="2403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09" name="Rovnica" r:id="rId13" imgW="1549080" imgH="431640" progId="Equation.3">
                    <p:embed/>
                  </p:oleObj>
                </mc:Choice>
                <mc:Fallback>
                  <p:oleObj name="Rovnica" r:id="rId13" imgW="15490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5" y="1490663"/>
                          <a:ext cx="2403475" cy="671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BlokTextu 64"/>
          <p:cNvSpPr txBox="1"/>
          <p:nvPr/>
        </p:nvSpPr>
        <p:spPr>
          <a:xfrm>
            <a:off x="269718" y="2339354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Potential energy </a:t>
            </a:r>
          </a:p>
          <a:p>
            <a:pPr algn="ctr"/>
            <a:r>
              <a:rPr lang="en-US" sz="1600" b="1" dirty="0" smtClean="0"/>
              <a:t>(Springs)</a:t>
            </a:r>
            <a:endParaRPr lang="en-US" sz="1600" b="1" dirty="0"/>
          </a:p>
        </p:txBody>
      </p:sp>
      <p:cxnSp>
        <p:nvCxnSpPr>
          <p:cNvPr id="71" name="Rovná spojnica 70"/>
          <p:cNvCxnSpPr/>
          <p:nvPr/>
        </p:nvCxnSpPr>
        <p:spPr>
          <a:xfrm flipV="1">
            <a:off x="5015370" y="2871610"/>
            <a:ext cx="720080" cy="7200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ovná spojnica 72"/>
          <p:cNvCxnSpPr/>
          <p:nvPr/>
        </p:nvCxnSpPr>
        <p:spPr>
          <a:xfrm flipV="1">
            <a:off x="8388424" y="620688"/>
            <a:ext cx="87181" cy="28803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Skupina 89"/>
          <p:cNvGrpSpPr/>
          <p:nvPr/>
        </p:nvGrpSpPr>
        <p:grpSpPr>
          <a:xfrm>
            <a:off x="232494" y="3457733"/>
            <a:ext cx="6023058" cy="1567527"/>
            <a:chOff x="269718" y="3789994"/>
            <a:chExt cx="6023058" cy="1567527"/>
          </a:xfrm>
        </p:grpSpPr>
        <p:sp>
          <p:nvSpPr>
            <p:cNvPr id="77" name="BlokTextu 76"/>
            <p:cNvSpPr txBox="1"/>
            <p:nvPr/>
          </p:nvSpPr>
          <p:spPr>
            <a:xfrm>
              <a:off x="3163318" y="4250225"/>
              <a:ext cx="31294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(Equivalent to the Force approach)</a:t>
              </a:r>
            </a:p>
          </p:txBody>
        </p:sp>
        <p:grpSp>
          <p:nvGrpSpPr>
            <p:cNvPr id="89" name="Skupina 88"/>
            <p:cNvGrpSpPr/>
            <p:nvPr/>
          </p:nvGrpSpPr>
          <p:grpSpPr>
            <a:xfrm>
              <a:off x="269718" y="3789994"/>
              <a:ext cx="5739914" cy="1567527"/>
              <a:chOff x="269718" y="3789994"/>
              <a:chExt cx="5739914" cy="1567527"/>
            </a:xfrm>
          </p:grpSpPr>
          <p:sp>
            <p:nvSpPr>
              <p:cNvPr id="75" name="BlokTextu 74"/>
              <p:cNvSpPr txBox="1"/>
              <p:nvPr/>
            </p:nvSpPr>
            <p:spPr>
              <a:xfrm>
                <a:off x="269718" y="3789994"/>
                <a:ext cx="57399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Using </a:t>
                </a:r>
                <a:r>
                  <a:rPr lang="en-US" sz="1600" b="1" dirty="0" smtClean="0"/>
                  <a:t>Principle of least action</a:t>
                </a:r>
                <a:endParaRPr lang="en-US" sz="1600" dirty="0" smtClean="0"/>
              </a:p>
            </p:txBody>
          </p:sp>
          <p:graphicFrame>
            <p:nvGraphicFramePr>
              <p:cNvPr id="74" name="Objekt 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9052933"/>
                  </p:ext>
                </p:extLst>
              </p:nvPr>
            </p:nvGraphicFramePr>
            <p:xfrm>
              <a:off x="671451" y="4128548"/>
              <a:ext cx="1670917" cy="4074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3310" name="Rovnica" r:id="rId15" imgW="990360" imgH="241200" progId="Equation.3">
                      <p:embed/>
                    </p:oleObj>
                  </mc:Choice>
                  <mc:Fallback>
                    <p:oleObj name="Rovnica" r:id="rId15" imgW="99036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1451" y="4128548"/>
                            <a:ext cx="1670917" cy="4074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6" name="Objekt 7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5016879"/>
                  </p:ext>
                </p:extLst>
              </p:nvPr>
            </p:nvGraphicFramePr>
            <p:xfrm>
              <a:off x="668761" y="4558002"/>
              <a:ext cx="1954220" cy="7995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3311" name="Rovnica" r:id="rId17" imgW="1180800" imgH="482400" progId="Equation.3">
                      <p:embed/>
                    </p:oleObj>
                  </mc:Choice>
                  <mc:Fallback>
                    <p:oleObj name="Rovnica" r:id="rId17" imgW="1180800" imgH="482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8761" y="4558002"/>
                            <a:ext cx="1954220" cy="7995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91" name="Skupina 90"/>
          <p:cNvGrpSpPr/>
          <p:nvPr/>
        </p:nvGrpSpPr>
        <p:grpSpPr>
          <a:xfrm>
            <a:off x="730250" y="4413605"/>
            <a:ext cx="4362450" cy="2034820"/>
            <a:chOff x="867580" y="4387844"/>
            <a:chExt cx="4362450" cy="2034820"/>
          </a:xfrm>
        </p:grpSpPr>
        <p:grpSp>
          <p:nvGrpSpPr>
            <p:cNvPr id="84" name="Skupina 83"/>
            <p:cNvGrpSpPr/>
            <p:nvPr/>
          </p:nvGrpSpPr>
          <p:grpSpPr>
            <a:xfrm>
              <a:off x="2302074" y="4387844"/>
              <a:ext cx="1151129" cy="1268790"/>
              <a:chOff x="2357939" y="4455237"/>
              <a:chExt cx="1151129" cy="1268790"/>
            </a:xfrm>
          </p:grpSpPr>
          <p:sp>
            <p:nvSpPr>
              <p:cNvPr id="78" name="Voľná forma 77"/>
              <p:cNvSpPr/>
              <p:nvPr/>
            </p:nvSpPr>
            <p:spPr>
              <a:xfrm>
                <a:off x="2448133" y="4455237"/>
                <a:ext cx="1060935" cy="1187554"/>
              </a:xfrm>
              <a:custGeom>
                <a:avLst/>
                <a:gdLst>
                  <a:gd name="connsiteX0" fmla="*/ 116064 w 502706"/>
                  <a:gd name="connsiteY0" fmla="*/ 0 h 1009402"/>
                  <a:gd name="connsiteX1" fmla="*/ 21061 w 502706"/>
                  <a:gd name="connsiteY1" fmla="*/ 380010 h 1009402"/>
                  <a:gd name="connsiteX2" fmla="*/ 472324 w 502706"/>
                  <a:gd name="connsiteY2" fmla="*/ 748145 h 1009402"/>
                  <a:gd name="connsiteX3" fmla="*/ 424822 w 502706"/>
                  <a:gd name="connsiteY3" fmla="*/ 1009402 h 1009402"/>
                  <a:gd name="connsiteX0" fmla="*/ 32918 w 597690"/>
                  <a:gd name="connsiteY0" fmla="*/ 0 h 950025"/>
                  <a:gd name="connsiteX1" fmla="*/ 116045 w 597690"/>
                  <a:gd name="connsiteY1" fmla="*/ 320633 h 950025"/>
                  <a:gd name="connsiteX2" fmla="*/ 567308 w 597690"/>
                  <a:gd name="connsiteY2" fmla="*/ 688768 h 950025"/>
                  <a:gd name="connsiteX3" fmla="*/ 519806 w 597690"/>
                  <a:gd name="connsiteY3" fmla="*/ 950025 h 950025"/>
                  <a:gd name="connsiteX0" fmla="*/ 5747 w 761094"/>
                  <a:gd name="connsiteY0" fmla="*/ 0 h 950025"/>
                  <a:gd name="connsiteX1" fmla="*/ 742017 w 761094"/>
                  <a:gd name="connsiteY1" fmla="*/ 154379 h 950025"/>
                  <a:gd name="connsiteX2" fmla="*/ 540137 w 761094"/>
                  <a:gd name="connsiteY2" fmla="*/ 688768 h 950025"/>
                  <a:gd name="connsiteX3" fmla="*/ 492635 w 761094"/>
                  <a:gd name="connsiteY3" fmla="*/ 950025 h 950025"/>
                  <a:gd name="connsiteX0" fmla="*/ 144218 w 880984"/>
                  <a:gd name="connsiteY0" fmla="*/ 0 h 965811"/>
                  <a:gd name="connsiteX1" fmla="*/ 880488 w 880984"/>
                  <a:gd name="connsiteY1" fmla="*/ 154379 h 965811"/>
                  <a:gd name="connsiteX2" fmla="*/ 1714 w 880984"/>
                  <a:gd name="connsiteY2" fmla="*/ 914399 h 965811"/>
                  <a:gd name="connsiteX3" fmla="*/ 631106 w 880984"/>
                  <a:gd name="connsiteY3" fmla="*/ 950025 h 965811"/>
                  <a:gd name="connsiteX0" fmla="*/ 185790 w 922556"/>
                  <a:gd name="connsiteY0" fmla="*/ 0 h 1128155"/>
                  <a:gd name="connsiteX1" fmla="*/ 922060 w 922556"/>
                  <a:gd name="connsiteY1" fmla="*/ 154379 h 1128155"/>
                  <a:gd name="connsiteX2" fmla="*/ 43286 w 922556"/>
                  <a:gd name="connsiteY2" fmla="*/ 914399 h 1128155"/>
                  <a:gd name="connsiteX3" fmla="*/ 90787 w 922556"/>
                  <a:gd name="connsiteY3" fmla="*/ 1128155 h 1128155"/>
                  <a:gd name="connsiteX0" fmla="*/ 185790 w 922556"/>
                  <a:gd name="connsiteY0" fmla="*/ 0 h 1045028"/>
                  <a:gd name="connsiteX1" fmla="*/ 922060 w 922556"/>
                  <a:gd name="connsiteY1" fmla="*/ 71252 h 1045028"/>
                  <a:gd name="connsiteX2" fmla="*/ 43286 w 922556"/>
                  <a:gd name="connsiteY2" fmla="*/ 831272 h 1045028"/>
                  <a:gd name="connsiteX3" fmla="*/ 90787 w 922556"/>
                  <a:gd name="connsiteY3" fmla="*/ 1045028 h 1045028"/>
                  <a:gd name="connsiteX0" fmla="*/ 185790 w 922971"/>
                  <a:gd name="connsiteY0" fmla="*/ 17474 h 1062502"/>
                  <a:gd name="connsiteX1" fmla="*/ 922060 w 922971"/>
                  <a:gd name="connsiteY1" fmla="*/ 88726 h 1062502"/>
                  <a:gd name="connsiteX2" fmla="*/ 43286 w 922971"/>
                  <a:gd name="connsiteY2" fmla="*/ 848746 h 1062502"/>
                  <a:gd name="connsiteX3" fmla="*/ 90787 w 922971"/>
                  <a:gd name="connsiteY3" fmla="*/ 1062502 h 1062502"/>
                  <a:gd name="connsiteX0" fmla="*/ 185790 w 922060"/>
                  <a:gd name="connsiteY0" fmla="*/ 101840 h 1146868"/>
                  <a:gd name="connsiteX1" fmla="*/ 922060 w 922060"/>
                  <a:gd name="connsiteY1" fmla="*/ 173092 h 1146868"/>
                  <a:gd name="connsiteX2" fmla="*/ 43286 w 922060"/>
                  <a:gd name="connsiteY2" fmla="*/ 933112 h 1146868"/>
                  <a:gd name="connsiteX3" fmla="*/ 90787 w 922060"/>
                  <a:gd name="connsiteY3" fmla="*/ 1146868 h 1146868"/>
                  <a:gd name="connsiteX0" fmla="*/ 186597 w 934742"/>
                  <a:gd name="connsiteY0" fmla="*/ 15917 h 1060945"/>
                  <a:gd name="connsiteX1" fmla="*/ 934742 w 934742"/>
                  <a:gd name="connsiteY1" fmla="*/ 253424 h 1060945"/>
                  <a:gd name="connsiteX2" fmla="*/ 44093 w 934742"/>
                  <a:gd name="connsiteY2" fmla="*/ 847189 h 1060945"/>
                  <a:gd name="connsiteX3" fmla="*/ 91594 w 934742"/>
                  <a:gd name="connsiteY3" fmla="*/ 1060945 h 1060945"/>
                  <a:gd name="connsiteX0" fmla="*/ 483480 w 949364"/>
                  <a:gd name="connsiteY0" fmla="*/ 89 h 1009491"/>
                  <a:gd name="connsiteX1" fmla="*/ 934742 w 949364"/>
                  <a:gd name="connsiteY1" fmla="*/ 201970 h 1009491"/>
                  <a:gd name="connsiteX2" fmla="*/ 44093 w 949364"/>
                  <a:gd name="connsiteY2" fmla="*/ 795735 h 1009491"/>
                  <a:gd name="connsiteX3" fmla="*/ 91594 w 949364"/>
                  <a:gd name="connsiteY3" fmla="*/ 1009491 h 1009491"/>
                  <a:gd name="connsiteX0" fmla="*/ 605641 w 1071525"/>
                  <a:gd name="connsiteY0" fmla="*/ 89 h 926364"/>
                  <a:gd name="connsiteX1" fmla="*/ 1056903 w 1071525"/>
                  <a:gd name="connsiteY1" fmla="*/ 201970 h 926364"/>
                  <a:gd name="connsiteX2" fmla="*/ 166254 w 1071525"/>
                  <a:gd name="connsiteY2" fmla="*/ 795735 h 926364"/>
                  <a:gd name="connsiteX3" fmla="*/ 0 w 1071525"/>
                  <a:gd name="connsiteY3" fmla="*/ 926364 h 926364"/>
                  <a:gd name="connsiteX0" fmla="*/ 439387 w 1060935"/>
                  <a:gd name="connsiteY0" fmla="*/ 22 h 1187554"/>
                  <a:gd name="connsiteX1" fmla="*/ 1056903 w 1060935"/>
                  <a:gd name="connsiteY1" fmla="*/ 463160 h 1187554"/>
                  <a:gd name="connsiteX2" fmla="*/ 166254 w 1060935"/>
                  <a:gd name="connsiteY2" fmla="*/ 1056925 h 1187554"/>
                  <a:gd name="connsiteX3" fmla="*/ 0 w 1060935"/>
                  <a:gd name="connsiteY3" fmla="*/ 1187554 h 118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0935" h="1187554">
                    <a:moveTo>
                      <a:pt x="439387" y="22"/>
                    </a:moveTo>
                    <a:cubicBezTo>
                      <a:pt x="754083" y="-2947"/>
                      <a:pt x="1102425" y="287010"/>
                      <a:pt x="1056903" y="463160"/>
                    </a:cubicBezTo>
                    <a:cubicBezTo>
                      <a:pt x="1011381" y="639311"/>
                      <a:pt x="342404" y="936193"/>
                      <a:pt x="166254" y="1056925"/>
                    </a:cubicBezTo>
                    <a:cubicBezTo>
                      <a:pt x="-9896" y="1177657"/>
                      <a:pt x="57397" y="1109375"/>
                      <a:pt x="0" y="1187554"/>
                    </a:cubicBezTo>
                  </a:path>
                </a:pathLst>
              </a:custGeom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Rovná spojovacia šípka 79"/>
              <p:cNvCxnSpPr/>
              <p:nvPr/>
            </p:nvCxnSpPr>
            <p:spPr>
              <a:xfrm flipH="1">
                <a:off x="2357939" y="5642791"/>
                <a:ext cx="90195" cy="81236"/>
              </a:xfrm>
              <a:prstGeom prst="straightConnector1">
                <a:avLst/>
              </a:prstGeom>
              <a:ln w="53975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85" name="Objekt 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3099725"/>
                </p:ext>
              </p:extLst>
            </p:nvPr>
          </p:nvGraphicFramePr>
          <p:xfrm>
            <a:off x="867580" y="5655902"/>
            <a:ext cx="4362450" cy="766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12" name="Rovnica" r:id="rId19" imgW="2387520" imgH="419040" progId="Equation.3">
                    <p:embed/>
                  </p:oleObj>
                </mc:Choice>
                <mc:Fallback>
                  <p:oleObj name="Rovnica" r:id="rId19" imgW="238752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7580" y="5655902"/>
                          <a:ext cx="4362450" cy="766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3" name="Objek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980483"/>
              </p:ext>
            </p:extLst>
          </p:nvPr>
        </p:nvGraphicFramePr>
        <p:xfrm>
          <a:off x="1952138" y="2339354"/>
          <a:ext cx="234791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313" name="Rovnica" r:id="rId21" imgW="1511280" imgH="444240" progId="Equation.3">
                  <p:embed/>
                </p:oleObj>
              </mc:Choice>
              <mc:Fallback>
                <p:oleObj name="Rovnica" r:id="rId21" imgW="15112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138" y="2339354"/>
                        <a:ext cx="2347912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156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Chain of </a:t>
            </a:r>
            <a:r>
              <a:rPr lang="en-US" sz="3200" b="1" dirty="0" err="1" smtClean="0"/>
              <a:t>pendula</a:t>
            </a:r>
            <a:r>
              <a:rPr lang="en-US" sz="3200" b="1" dirty="0" smtClean="0"/>
              <a:t>: Equation of motion</a:t>
            </a:r>
            <a:endParaRPr lang="en-US" sz="32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"/>
          <a:stretch/>
        </p:blipFill>
        <p:spPr bwMode="auto">
          <a:xfrm>
            <a:off x="5864788" y="778003"/>
            <a:ext cx="325127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6491650" y="992378"/>
            <a:ext cx="2321746" cy="1666984"/>
            <a:chOff x="4646935" y="1173319"/>
            <a:chExt cx="3566852" cy="2616675"/>
          </a:xfrm>
        </p:grpSpPr>
        <p:cxnSp>
          <p:nvCxnSpPr>
            <p:cNvPr id="6" name="Rovná spojnica 5"/>
            <p:cNvCxnSpPr/>
            <p:nvPr/>
          </p:nvCxnSpPr>
          <p:spPr>
            <a:xfrm>
              <a:off x="4665678" y="1658433"/>
              <a:ext cx="21670" cy="2131561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ovná spojnica 6"/>
            <p:cNvCxnSpPr/>
            <p:nvPr/>
          </p:nvCxnSpPr>
          <p:spPr>
            <a:xfrm>
              <a:off x="5996153" y="1689800"/>
              <a:ext cx="43340" cy="2030875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ovná spojnica 7"/>
            <p:cNvCxnSpPr/>
            <p:nvPr/>
          </p:nvCxnSpPr>
          <p:spPr>
            <a:xfrm>
              <a:off x="7311021" y="1475095"/>
              <a:ext cx="43340" cy="2030875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Voľná forma 8"/>
            <p:cNvSpPr/>
            <p:nvPr/>
          </p:nvSpPr>
          <p:spPr>
            <a:xfrm>
              <a:off x="4674762" y="2840303"/>
              <a:ext cx="308757" cy="222662"/>
            </a:xfrm>
            <a:custGeom>
              <a:avLst/>
              <a:gdLst>
                <a:gd name="connsiteX0" fmla="*/ 67749 w 471510"/>
                <a:gd name="connsiteY0" fmla="*/ 83127 h 122742"/>
                <a:gd name="connsiteX1" fmla="*/ 32123 w 471510"/>
                <a:gd name="connsiteY1" fmla="*/ 118753 h 122742"/>
                <a:gd name="connsiteX2" fmla="*/ 471510 w 471510"/>
                <a:gd name="connsiteY2" fmla="*/ 0 h 122742"/>
                <a:gd name="connsiteX0" fmla="*/ 2927 w 1237961"/>
                <a:gd name="connsiteY0" fmla="*/ 130629 h 143487"/>
                <a:gd name="connsiteX1" fmla="*/ 798574 w 1237961"/>
                <a:gd name="connsiteY1" fmla="*/ 118753 h 143487"/>
                <a:gd name="connsiteX2" fmla="*/ 1237961 w 1237961"/>
                <a:gd name="connsiteY2" fmla="*/ 0 h 143487"/>
                <a:gd name="connsiteX0" fmla="*/ 0 w 439387"/>
                <a:gd name="connsiteY0" fmla="*/ 118753 h 118753"/>
                <a:gd name="connsiteX1" fmla="*/ 439387 w 439387"/>
                <a:gd name="connsiteY1" fmla="*/ 0 h 118753"/>
                <a:gd name="connsiteX0" fmla="*/ 0 w 439387"/>
                <a:gd name="connsiteY0" fmla="*/ 118753 h 170442"/>
                <a:gd name="connsiteX1" fmla="*/ 439387 w 439387"/>
                <a:gd name="connsiteY1" fmla="*/ 0 h 170442"/>
                <a:gd name="connsiteX0" fmla="*/ 0 w 439387"/>
                <a:gd name="connsiteY0" fmla="*/ 118753 h 195804"/>
                <a:gd name="connsiteX1" fmla="*/ 439387 w 439387"/>
                <a:gd name="connsiteY1" fmla="*/ 0 h 195804"/>
                <a:gd name="connsiteX0" fmla="*/ 0 w 439387"/>
                <a:gd name="connsiteY0" fmla="*/ 118753 h 194729"/>
                <a:gd name="connsiteX1" fmla="*/ 419753 w 439387"/>
                <a:gd name="connsiteY1" fmla="*/ 164153 h 194729"/>
                <a:gd name="connsiteX2" fmla="*/ 439387 w 439387"/>
                <a:gd name="connsiteY2" fmla="*/ 0 h 194729"/>
                <a:gd name="connsiteX0" fmla="*/ 0 w 356259"/>
                <a:gd name="connsiteY0" fmla="*/ 154379 h 194729"/>
                <a:gd name="connsiteX1" fmla="*/ 336625 w 356259"/>
                <a:gd name="connsiteY1" fmla="*/ 164153 h 194729"/>
                <a:gd name="connsiteX2" fmla="*/ 356259 w 356259"/>
                <a:gd name="connsiteY2" fmla="*/ 0 h 194729"/>
                <a:gd name="connsiteX0" fmla="*/ 0 w 356259"/>
                <a:gd name="connsiteY0" fmla="*/ 154379 h 154379"/>
                <a:gd name="connsiteX1" fmla="*/ 356259 w 356259"/>
                <a:gd name="connsiteY1" fmla="*/ 0 h 154379"/>
                <a:gd name="connsiteX0" fmla="*/ 0 w 356259"/>
                <a:gd name="connsiteY0" fmla="*/ 154379 h 154379"/>
                <a:gd name="connsiteX1" fmla="*/ 356259 w 356259"/>
                <a:gd name="connsiteY1" fmla="*/ 0 h 154379"/>
                <a:gd name="connsiteX0" fmla="*/ 0 w 356259"/>
                <a:gd name="connsiteY0" fmla="*/ 154379 h 251193"/>
                <a:gd name="connsiteX1" fmla="*/ 356259 w 356259"/>
                <a:gd name="connsiteY1" fmla="*/ 0 h 251193"/>
                <a:gd name="connsiteX0" fmla="*/ 0 w 356259"/>
                <a:gd name="connsiteY0" fmla="*/ 154379 h 320249"/>
                <a:gd name="connsiteX1" fmla="*/ 356259 w 356259"/>
                <a:gd name="connsiteY1" fmla="*/ 0 h 320249"/>
                <a:gd name="connsiteX0" fmla="*/ 0 w 308757"/>
                <a:gd name="connsiteY0" fmla="*/ 95003 h 284987"/>
                <a:gd name="connsiteX1" fmla="*/ 308757 w 308757"/>
                <a:gd name="connsiteY1" fmla="*/ 0 h 284987"/>
                <a:gd name="connsiteX0" fmla="*/ 0 w 308757"/>
                <a:gd name="connsiteY0" fmla="*/ 95003 h 222662"/>
                <a:gd name="connsiteX1" fmla="*/ 308757 w 308757"/>
                <a:gd name="connsiteY1" fmla="*/ 0 h 2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8757" h="222662">
                  <a:moveTo>
                    <a:pt x="0" y="95003"/>
                  </a:moveTo>
                  <a:cubicBezTo>
                    <a:pt x="166255" y="364177"/>
                    <a:pt x="249381" y="146463"/>
                    <a:pt x="308757" y="0"/>
                  </a:cubicBezTo>
                </a:path>
              </a:pathLst>
            </a:cu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Voľná forma 9"/>
            <p:cNvSpPr/>
            <p:nvPr/>
          </p:nvSpPr>
          <p:spPr>
            <a:xfrm>
              <a:off x="6017823" y="2395565"/>
              <a:ext cx="534390" cy="332055"/>
            </a:xfrm>
            <a:custGeom>
              <a:avLst/>
              <a:gdLst>
                <a:gd name="connsiteX0" fmla="*/ 67749 w 471510"/>
                <a:gd name="connsiteY0" fmla="*/ 83127 h 122742"/>
                <a:gd name="connsiteX1" fmla="*/ 32123 w 471510"/>
                <a:gd name="connsiteY1" fmla="*/ 118753 h 122742"/>
                <a:gd name="connsiteX2" fmla="*/ 471510 w 471510"/>
                <a:gd name="connsiteY2" fmla="*/ 0 h 122742"/>
                <a:gd name="connsiteX0" fmla="*/ 2927 w 1237961"/>
                <a:gd name="connsiteY0" fmla="*/ 130629 h 143487"/>
                <a:gd name="connsiteX1" fmla="*/ 798574 w 1237961"/>
                <a:gd name="connsiteY1" fmla="*/ 118753 h 143487"/>
                <a:gd name="connsiteX2" fmla="*/ 1237961 w 1237961"/>
                <a:gd name="connsiteY2" fmla="*/ 0 h 143487"/>
                <a:gd name="connsiteX0" fmla="*/ 0 w 439387"/>
                <a:gd name="connsiteY0" fmla="*/ 118753 h 118753"/>
                <a:gd name="connsiteX1" fmla="*/ 439387 w 439387"/>
                <a:gd name="connsiteY1" fmla="*/ 0 h 118753"/>
                <a:gd name="connsiteX0" fmla="*/ 0 w 439387"/>
                <a:gd name="connsiteY0" fmla="*/ 118753 h 170442"/>
                <a:gd name="connsiteX1" fmla="*/ 439387 w 439387"/>
                <a:gd name="connsiteY1" fmla="*/ 0 h 170442"/>
                <a:gd name="connsiteX0" fmla="*/ 0 w 439387"/>
                <a:gd name="connsiteY0" fmla="*/ 118753 h 195804"/>
                <a:gd name="connsiteX1" fmla="*/ 439387 w 439387"/>
                <a:gd name="connsiteY1" fmla="*/ 0 h 195804"/>
                <a:gd name="connsiteX0" fmla="*/ 0 w 629392"/>
                <a:gd name="connsiteY0" fmla="*/ 415636 h 451189"/>
                <a:gd name="connsiteX1" fmla="*/ 629392 w 629392"/>
                <a:gd name="connsiteY1" fmla="*/ 0 h 451189"/>
                <a:gd name="connsiteX0" fmla="*/ 0 w 534390"/>
                <a:gd name="connsiteY0" fmla="*/ 285008 h 332055"/>
                <a:gd name="connsiteX1" fmla="*/ 534390 w 534390"/>
                <a:gd name="connsiteY1" fmla="*/ 0 h 33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390" h="332055">
                  <a:moveTo>
                    <a:pt x="0" y="285008"/>
                  </a:moveTo>
                  <a:cubicBezTo>
                    <a:pt x="241465" y="441366"/>
                    <a:pt x="425533" y="172192"/>
                    <a:pt x="534390" y="0"/>
                  </a:cubicBezTo>
                </a:path>
              </a:pathLst>
            </a:cu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Voľná forma 10"/>
            <p:cNvSpPr/>
            <p:nvPr/>
          </p:nvSpPr>
          <p:spPr>
            <a:xfrm>
              <a:off x="7311021" y="1173319"/>
              <a:ext cx="824698" cy="1531918"/>
            </a:xfrm>
            <a:custGeom>
              <a:avLst/>
              <a:gdLst>
                <a:gd name="connsiteX0" fmla="*/ 67749 w 471510"/>
                <a:gd name="connsiteY0" fmla="*/ 83127 h 122742"/>
                <a:gd name="connsiteX1" fmla="*/ 32123 w 471510"/>
                <a:gd name="connsiteY1" fmla="*/ 118753 h 122742"/>
                <a:gd name="connsiteX2" fmla="*/ 471510 w 471510"/>
                <a:gd name="connsiteY2" fmla="*/ 0 h 122742"/>
                <a:gd name="connsiteX0" fmla="*/ 2927 w 1237961"/>
                <a:gd name="connsiteY0" fmla="*/ 130629 h 143487"/>
                <a:gd name="connsiteX1" fmla="*/ 798574 w 1237961"/>
                <a:gd name="connsiteY1" fmla="*/ 118753 h 143487"/>
                <a:gd name="connsiteX2" fmla="*/ 1237961 w 1237961"/>
                <a:gd name="connsiteY2" fmla="*/ 0 h 143487"/>
                <a:gd name="connsiteX0" fmla="*/ 0 w 439387"/>
                <a:gd name="connsiteY0" fmla="*/ 118753 h 118753"/>
                <a:gd name="connsiteX1" fmla="*/ 439387 w 439387"/>
                <a:gd name="connsiteY1" fmla="*/ 0 h 118753"/>
                <a:gd name="connsiteX0" fmla="*/ 0 w 439387"/>
                <a:gd name="connsiteY0" fmla="*/ 118753 h 170442"/>
                <a:gd name="connsiteX1" fmla="*/ 439387 w 439387"/>
                <a:gd name="connsiteY1" fmla="*/ 0 h 170442"/>
                <a:gd name="connsiteX0" fmla="*/ 0 w 439387"/>
                <a:gd name="connsiteY0" fmla="*/ 118753 h 195804"/>
                <a:gd name="connsiteX1" fmla="*/ 439387 w 439387"/>
                <a:gd name="connsiteY1" fmla="*/ 0 h 195804"/>
                <a:gd name="connsiteX0" fmla="*/ 0 w 629392"/>
                <a:gd name="connsiteY0" fmla="*/ 415636 h 451189"/>
                <a:gd name="connsiteX1" fmla="*/ 629392 w 629392"/>
                <a:gd name="connsiteY1" fmla="*/ 0 h 451189"/>
                <a:gd name="connsiteX0" fmla="*/ 0 w 760020"/>
                <a:gd name="connsiteY0" fmla="*/ 1472540 h 1484260"/>
                <a:gd name="connsiteX1" fmla="*/ 760020 w 760020"/>
                <a:gd name="connsiteY1" fmla="*/ 0 h 1484260"/>
                <a:gd name="connsiteX0" fmla="*/ 0 w 868765"/>
                <a:gd name="connsiteY0" fmla="*/ 1472540 h 1485951"/>
                <a:gd name="connsiteX1" fmla="*/ 760020 w 868765"/>
                <a:gd name="connsiteY1" fmla="*/ 0 h 1485951"/>
                <a:gd name="connsiteX0" fmla="*/ 0 w 877897"/>
                <a:gd name="connsiteY0" fmla="*/ 1472540 h 1472542"/>
                <a:gd name="connsiteX1" fmla="*/ 760020 w 877897"/>
                <a:gd name="connsiteY1" fmla="*/ 0 h 1472542"/>
                <a:gd name="connsiteX0" fmla="*/ 0 w 824698"/>
                <a:gd name="connsiteY0" fmla="*/ 1531916 h 1531918"/>
                <a:gd name="connsiteX1" fmla="*/ 700643 w 824698"/>
                <a:gd name="connsiteY1" fmla="*/ 0 h 153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4698" h="1531918">
                  <a:moveTo>
                    <a:pt x="0" y="1531916"/>
                  </a:moveTo>
                  <a:cubicBezTo>
                    <a:pt x="348343" y="1533895"/>
                    <a:pt x="1126175" y="374073"/>
                    <a:pt x="700643" y="0"/>
                  </a:cubicBezTo>
                </a:path>
              </a:pathLst>
            </a:cu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k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0619498"/>
                </p:ext>
              </p:extLst>
            </p:nvPr>
          </p:nvGraphicFramePr>
          <p:xfrm>
            <a:off x="6075444" y="2093134"/>
            <a:ext cx="419147" cy="468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23" name="Rovnica" r:id="rId5" imgW="215640" imgH="241200" progId="Equation.3">
                    <p:embed/>
                  </p:oleObj>
                </mc:Choice>
                <mc:Fallback>
                  <p:oleObj name="Rovnica" r:id="rId5" imgW="21564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75444" y="2093134"/>
                          <a:ext cx="419147" cy="4684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k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8628424"/>
                </p:ext>
              </p:extLst>
            </p:nvPr>
          </p:nvGraphicFramePr>
          <p:xfrm>
            <a:off x="4646935" y="2264572"/>
            <a:ext cx="583911" cy="463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24" name="Rovnica" r:id="rId7" imgW="304560" imgH="241200" progId="Equation.3">
                    <p:embed/>
                  </p:oleObj>
                </mc:Choice>
                <mc:Fallback>
                  <p:oleObj name="Rovnica" r:id="rId7" imgW="304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6935" y="2264572"/>
                          <a:ext cx="583911" cy="463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0321787"/>
                </p:ext>
              </p:extLst>
            </p:nvPr>
          </p:nvGraphicFramePr>
          <p:xfrm>
            <a:off x="7623236" y="2027316"/>
            <a:ext cx="590551" cy="468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25" name="Rovnica" r:id="rId9" imgW="304560" imgH="241200" progId="Equation.3">
                    <p:embed/>
                  </p:oleObj>
                </mc:Choice>
                <mc:Fallback>
                  <p:oleObj name="Rovnica" r:id="rId9" imgW="304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23236" y="2027316"/>
                          <a:ext cx="590551" cy="468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BlokTextu 14"/>
          <p:cNvSpPr txBox="1"/>
          <p:nvPr/>
        </p:nvSpPr>
        <p:spPr>
          <a:xfrm>
            <a:off x="154967" y="92723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discrete system</a:t>
            </a:r>
            <a:endParaRPr lang="en-US" b="1" dirty="0"/>
          </a:p>
        </p:txBody>
      </p:sp>
      <p:sp>
        <p:nvSpPr>
          <p:cNvPr id="19" name="BlokTextu 18"/>
          <p:cNvSpPr txBox="1"/>
          <p:nvPr/>
        </p:nvSpPr>
        <p:spPr>
          <a:xfrm>
            <a:off x="4740625" y="2675087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Torque analysis or Using principle of least action (Derivation in appendices)</a:t>
            </a:r>
            <a:endParaRPr lang="en-US" sz="1200" dirty="0"/>
          </a:p>
        </p:txBody>
      </p:sp>
      <p:grpSp>
        <p:nvGrpSpPr>
          <p:cNvPr id="35" name="Skupina 34"/>
          <p:cNvGrpSpPr/>
          <p:nvPr/>
        </p:nvGrpSpPr>
        <p:grpSpPr>
          <a:xfrm>
            <a:off x="72991" y="3359148"/>
            <a:ext cx="4527201" cy="1200152"/>
            <a:chOff x="39276" y="4027547"/>
            <a:chExt cx="4527201" cy="1200152"/>
          </a:xfrm>
        </p:grpSpPr>
        <p:sp>
          <p:nvSpPr>
            <p:cNvPr id="23" name="BlokTextu 22"/>
            <p:cNvSpPr txBox="1"/>
            <p:nvPr/>
          </p:nvSpPr>
          <p:spPr>
            <a:xfrm>
              <a:off x="39276" y="4027547"/>
              <a:ext cx="4527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Continuous approximation to 1</a:t>
              </a:r>
              <a:r>
                <a:rPr lang="en-US" b="1" baseline="30000" dirty="0" smtClean="0"/>
                <a:t>st</a:t>
              </a:r>
              <a:r>
                <a:rPr lang="en-US" b="1" dirty="0" smtClean="0"/>
                <a:t> order: </a:t>
              </a:r>
              <a:endParaRPr lang="en-US" b="1" dirty="0"/>
            </a:p>
          </p:txBody>
        </p:sp>
        <p:graphicFrame>
          <p:nvGraphicFramePr>
            <p:cNvPr id="26" name="Objek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8522295"/>
                </p:ext>
              </p:extLst>
            </p:nvPr>
          </p:nvGraphicFramePr>
          <p:xfrm>
            <a:off x="552073" y="4606987"/>
            <a:ext cx="2319337" cy="620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26" name="Equation" r:id="rId11" imgW="1574640" imgH="419040" progId="Equation.3">
                    <p:embed/>
                  </p:oleObj>
                </mc:Choice>
                <mc:Fallback>
                  <p:oleObj name="Equation" r:id="rId11" imgW="1574640" imgH="419040" progId="Equation.3">
                    <p:embed/>
                    <p:pic>
                      <p:nvPicPr>
                        <p:cNvPr id="0" name="Objek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2073" y="4606987"/>
                          <a:ext cx="2319337" cy="620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BlokTextu 26"/>
            <p:cNvSpPr txBox="1"/>
            <p:nvPr/>
          </p:nvSpPr>
          <p:spPr>
            <a:xfrm>
              <a:off x="77657" y="4396879"/>
              <a:ext cx="20819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Using Taylor expansion:</a:t>
              </a:r>
              <a:endParaRPr lang="en-US" sz="1400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3629003" y="3654392"/>
            <a:ext cx="5397386" cy="1926113"/>
            <a:chOff x="3307909" y="4174812"/>
            <a:chExt cx="5397386" cy="1926113"/>
          </a:xfrm>
        </p:grpSpPr>
        <p:graphicFrame>
          <p:nvGraphicFramePr>
            <p:cNvPr id="29" name="Objek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9863466"/>
                </p:ext>
              </p:extLst>
            </p:nvPr>
          </p:nvGraphicFramePr>
          <p:xfrm>
            <a:off x="4061794" y="4174812"/>
            <a:ext cx="4643501" cy="11685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27" name="Rovnica" r:id="rId13" imgW="1676160" imgH="419040" progId="Equation.3">
                    <p:embed/>
                  </p:oleObj>
                </mc:Choice>
                <mc:Fallback>
                  <p:oleObj name="Rovnica" r:id="rId13" imgW="1676160" imgH="419040" progId="Equation.3">
                    <p:embed/>
                    <p:pic>
                      <p:nvPicPr>
                        <p:cNvPr id="0" name="Objek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61794" y="4174812"/>
                          <a:ext cx="4643501" cy="11685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Šípka doprava 29"/>
            <p:cNvSpPr/>
            <p:nvPr/>
          </p:nvSpPr>
          <p:spPr>
            <a:xfrm>
              <a:off x="3307909" y="4336395"/>
              <a:ext cx="618067" cy="845344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BlokTextu 30"/>
            <p:cNvSpPr txBox="1"/>
            <p:nvPr/>
          </p:nvSpPr>
          <p:spPr>
            <a:xfrm>
              <a:off x="4937165" y="5393039"/>
              <a:ext cx="29049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k-SK" sz="2000" b="1" dirty="0" smtClean="0"/>
                <a:t>Sine</a:t>
              </a:r>
              <a:r>
                <a:rPr lang="en-US" sz="2000" b="1" dirty="0" smtClean="0"/>
                <a:t>-Gordon equation</a:t>
              </a:r>
            </a:p>
            <a:p>
              <a:r>
                <a:rPr lang="sk-SK" sz="2000" dirty="0" err="1" smtClean="0"/>
                <a:t>Known</a:t>
              </a:r>
              <a:r>
                <a:rPr lang="sk-SK" sz="2000" dirty="0" smtClean="0"/>
                <a:t> </a:t>
              </a:r>
              <a:r>
                <a:rPr lang="sk-SK" sz="2000" dirty="0" err="1" smtClean="0"/>
                <a:t>analytical</a:t>
              </a:r>
              <a:r>
                <a:rPr lang="sk-SK" sz="2000" dirty="0" smtClean="0"/>
                <a:t> </a:t>
              </a:r>
              <a:r>
                <a:rPr lang="sk-SK" sz="2000" dirty="0" err="1" smtClean="0"/>
                <a:t>solution</a:t>
              </a:r>
              <a:endParaRPr lang="en-US" sz="2000" dirty="0"/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235461" y="4718731"/>
            <a:ext cx="4202259" cy="1466553"/>
            <a:chOff x="115382" y="5366405"/>
            <a:chExt cx="4202259" cy="1466553"/>
          </a:xfrm>
        </p:grpSpPr>
        <p:graphicFrame>
          <p:nvGraphicFramePr>
            <p:cNvPr id="32" name="Objek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9679561"/>
                </p:ext>
              </p:extLst>
            </p:nvPr>
          </p:nvGraphicFramePr>
          <p:xfrm>
            <a:off x="654985" y="5416312"/>
            <a:ext cx="185737" cy="207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28" name="Rovnica" r:id="rId15" imgW="126720" imgH="139680" progId="Equation.3">
                    <p:embed/>
                  </p:oleObj>
                </mc:Choice>
                <mc:Fallback>
                  <p:oleObj name="Rovnica" r:id="rId15" imgW="126720" imgH="139680" progId="Equation.3">
                    <p:embed/>
                    <p:pic>
                      <p:nvPicPr>
                        <p:cNvPr id="0" name="Objek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4985" y="5416312"/>
                          <a:ext cx="185737" cy="207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k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4236206"/>
                </p:ext>
              </p:extLst>
            </p:nvPr>
          </p:nvGraphicFramePr>
          <p:xfrm>
            <a:off x="115382" y="6247170"/>
            <a:ext cx="984250" cy="585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29" name="Rovnica" r:id="rId17" imgW="672840" imgH="393480" progId="Equation.3">
                    <p:embed/>
                  </p:oleObj>
                </mc:Choice>
                <mc:Fallback>
                  <p:oleObj name="Rovnica" r:id="rId17" imgW="672840" imgH="393480" progId="Equation.3">
                    <p:embed/>
                    <p:pic>
                      <p:nvPicPr>
                        <p:cNvPr id="0" name="Objek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382" y="6247170"/>
                          <a:ext cx="984250" cy="5857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k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3490065"/>
                </p:ext>
              </p:extLst>
            </p:nvPr>
          </p:nvGraphicFramePr>
          <p:xfrm>
            <a:off x="151883" y="5624685"/>
            <a:ext cx="947737" cy="62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0430" name="Rovnica" r:id="rId19" imgW="647640" imgH="419040" progId="Equation.3">
                    <p:embed/>
                  </p:oleObj>
                </mc:Choice>
                <mc:Fallback>
                  <p:oleObj name="Rovnica" r:id="rId19" imgW="647640" imgH="419040" progId="Equation.3">
                    <p:embed/>
                    <p:pic>
                      <p:nvPicPr>
                        <p:cNvPr id="0" name="Objek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883" y="5624685"/>
                          <a:ext cx="947737" cy="62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BlokTextu 36"/>
            <p:cNvSpPr txBox="1"/>
            <p:nvPr/>
          </p:nvSpPr>
          <p:spPr>
            <a:xfrm>
              <a:off x="1183120" y="5366405"/>
              <a:ext cx="21435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Length between </a:t>
              </a:r>
              <a:r>
                <a:rPr lang="en-US" sz="1400" dirty="0" err="1" smtClean="0"/>
                <a:t>pendula</a:t>
              </a:r>
              <a:endParaRPr lang="en-US" sz="1400" dirty="0"/>
            </a:p>
          </p:txBody>
        </p:sp>
        <p:sp>
          <p:nvSpPr>
            <p:cNvPr id="38" name="BlokTextu 37"/>
            <p:cNvSpPr txBox="1"/>
            <p:nvPr/>
          </p:nvSpPr>
          <p:spPr>
            <a:xfrm>
              <a:off x="1183120" y="5889376"/>
              <a:ext cx="3079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Maximal possible information speed </a:t>
              </a:r>
              <a:endParaRPr lang="en-US" sz="1400" dirty="0"/>
            </a:p>
          </p:txBody>
        </p:sp>
        <p:sp>
          <p:nvSpPr>
            <p:cNvPr id="39" name="BlokTextu 38"/>
            <p:cNvSpPr txBox="1"/>
            <p:nvPr/>
          </p:nvSpPr>
          <p:spPr>
            <a:xfrm>
              <a:off x="1169022" y="6400996"/>
              <a:ext cx="3148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Natural frequency of single pendulum</a:t>
              </a:r>
              <a:endParaRPr lang="en-US" sz="1400" dirty="0"/>
            </a:p>
          </p:txBody>
        </p:sp>
        <p:cxnSp>
          <p:nvCxnSpPr>
            <p:cNvPr id="41" name="Rovná spojnica 40"/>
            <p:cNvCxnSpPr/>
            <p:nvPr/>
          </p:nvCxnSpPr>
          <p:spPr>
            <a:xfrm>
              <a:off x="175067" y="5366405"/>
              <a:ext cx="3672955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Rovná spojnica 39"/>
          <p:cNvCxnSpPr/>
          <p:nvPr/>
        </p:nvCxnSpPr>
        <p:spPr>
          <a:xfrm flipV="1">
            <a:off x="6850216" y="2054351"/>
            <a:ext cx="1106160" cy="42407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ovná spojnica 42"/>
          <p:cNvCxnSpPr/>
          <p:nvPr/>
        </p:nvCxnSpPr>
        <p:spPr>
          <a:xfrm flipV="1">
            <a:off x="8917089" y="692696"/>
            <a:ext cx="119407" cy="3156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ovná spojnica 43"/>
          <p:cNvCxnSpPr/>
          <p:nvPr/>
        </p:nvCxnSpPr>
        <p:spPr>
          <a:xfrm flipV="1">
            <a:off x="6300918" y="2478421"/>
            <a:ext cx="577272" cy="2873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ovná spojnica 45"/>
          <p:cNvCxnSpPr/>
          <p:nvPr/>
        </p:nvCxnSpPr>
        <p:spPr>
          <a:xfrm flipH="1">
            <a:off x="7956376" y="1008296"/>
            <a:ext cx="960713" cy="106197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k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132648"/>
              </p:ext>
            </p:extLst>
          </p:nvPr>
        </p:nvGraphicFramePr>
        <p:xfrm>
          <a:off x="298005" y="1499623"/>
          <a:ext cx="5566783" cy="978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31" name="Rovnica" r:id="rId21" imgW="2387520" imgH="419040" progId="Equation.3">
                  <p:embed/>
                </p:oleObj>
              </mc:Choice>
              <mc:Fallback>
                <p:oleObj name="Rovnica" r:id="rId21" imgW="2387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005" y="1499623"/>
                        <a:ext cx="5566783" cy="9787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86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Analytic approach</a:t>
            </a:r>
            <a:endParaRPr lang="en-US" sz="3200" b="1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424843" y="1409710"/>
            <a:ext cx="4723221" cy="2056397"/>
            <a:chOff x="614447" y="1125724"/>
            <a:chExt cx="5241960" cy="2644314"/>
          </a:xfrm>
        </p:grpSpPr>
        <p:graphicFrame>
          <p:nvGraphicFramePr>
            <p:cNvPr id="29" name="Objek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761746"/>
                </p:ext>
              </p:extLst>
            </p:nvPr>
          </p:nvGraphicFramePr>
          <p:xfrm>
            <a:off x="1031871" y="1125724"/>
            <a:ext cx="4824536" cy="12140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401" name="Rovnica" r:id="rId4" imgW="1676160" imgH="419040" progId="Equation.3">
                    <p:embed/>
                  </p:oleObj>
                </mc:Choice>
                <mc:Fallback>
                  <p:oleObj name="Rovnica" r:id="rId4" imgW="167616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1871" y="1125724"/>
                          <a:ext cx="4824536" cy="12140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Pravá zložená zátvorka 17"/>
            <p:cNvSpPr/>
            <p:nvPr/>
          </p:nvSpPr>
          <p:spPr>
            <a:xfrm rot="5400000">
              <a:off x="1716500" y="1225444"/>
              <a:ext cx="720080" cy="2448272"/>
            </a:xfrm>
            <a:prstGeom prst="rightBrace">
              <a:avLst/>
            </a:prstGeom>
            <a:ln w="635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BlokTextu 19"/>
            <p:cNvSpPr txBox="1"/>
            <p:nvPr/>
          </p:nvSpPr>
          <p:spPr>
            <a:xfrm>
              <a:off x="614447" y="2767397"/>
              <a:ext cx="2254492" cy="831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Terms of standard</a:t>
              </a:r>
            </a:p>
            <a:p>
              <a:pPr algn="ctr"/>
              <a:r>
                <a:rPr lang="en-US" dirty="0" smtClean="0"/>
                <a:t>wave equation</a:t>
              </a:r>
            </a:p>
          </p:txBody>
        </p:sp>
        <p:sp>
          <p:nvSpPr>
            <p:cNvPr id="40" name="Pravá zložená zátvorka 39"/>
            <p:cNvSpPr/>
            <p:nvPr/>
          </p:nvSpPr>
          <p:spPr>
            <a:xfrm rot="5400000">
              <a:off x="4092942" y="1444725"/>
              <a:ext cx="504056" cy="1584176"/>
            </a:xfrm>
            <a:prstGeom prst="rightBrac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BlokTextu 42"/>
            <p:cNvSpPr txBox="1"/>
            <p:nvPr/>
          </p:nvSpPr>
          <p:spPr>
            <a:xfrm>
              <a:off x="3448372" y="2582731"/>
              <a:ext cx="2282885" cy="1187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Nonlinear term</a:t>
              </a:r>
              <a:endParaRPr lang="sk-SK" dirty="0" smtClean="0"/>
            </a:p>
            <a:p>
              <a:pPr algn="ctr"/>
              <a:r>
                <a:rPr lang="sk-SK" dirty="0" err="1" smtClean="0"/>
                <a:t>Makes</a:t>
              </a:r>
              <a:r>
                <a:rPr lang="sk-SK" dirty="0" smtClean="0"/>
                <a:t> </a:t>
              </a:r>
              <a:r>
                <a:rPr lang="sk-SK" dirty="0" err="1" smtClean="0"/>
                <a:t>interesting</a:t>
              </a:r>
              <a:r>
                <a:rPr lang="sk-SK" dirty="0" smtClean="0"/>
                <a:t> </a:t>
              </a:r>
            </a:p>
            <a:p>
              <a:pPr algn="ctr"/>
              <a:r>
                <a:rPr lang="sk-SK" dirty="0" err="1" smtClean="0"/>
                <a:t>phenomena</a:t>
              </a:r>
              <a:endParaRPr lang="en-US" dirty="0" smtClean="0"/>
            </a:p>
          </p:txBody>
        </p:sp>
      </p:grpSp>
      <p:sp>
        <p:nvSpPr>
          <p:cNvPr id="14" name="BlokTextu 13"/>
          <p:cNvSpPr txBox="1"/>
          <p:nvPr/>
        </p:nvSpPr>
        <p:spPr>
          <a:xfrm>
            <a:off x="171515" y="908720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Continuous system – Sine Gordon Equation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3489" name="Picture 2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78052"/>
            <a:ext cx="35718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BlokTextu 15"/>
          <p:cNvSpPr txBox="1"/>
          <p:nvPr/>
        </p:nvSpPr>
        <p:spPr>
          <a:xfrm>
            <a:off x="171515" y="3504677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b="1" dirty="0" smtClean="0"/>
              <a:t>Predictions of continuous model </a:t>
            </a:r>
            <a:r>
              <a:rPr lang="en-US" dirty="0" smtClean="0"/>
              <a:t>(Sine-Gordon equation):</a:t>
            </a:r>
            <a:endParaRPr lang="en-US" dirty="0"/>
          </a:p>
        </p:txBody>
      </p:sp>
      <p:grpSp>
        <p:nvGrpSpPr>
          <p:cNvPr id="3" name="Skupina 2"/>
          <p:cNvGrpSpPr/>
          <p:nvPr/>
        </p:nvGrpSpPr>
        <p:grpSpPr>
          <a:xfrm>
            <a:off x="434037" y="3925360"/>
            <a:ext cx="4065864" cy="2776627"/>
            <a:chOff x="434037" y="3925360"/>
            <a:chExt cx="4065864" cy="2776627"/>
          </a:xfrm>
        </p:grpSpPr>
        <p:pic>
          <p:nvPicPr>
            <p:cNvPr id="17" name="Picture 8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48"/>
            <a:stretch/>
          </p:blipFill>
          <p:spPr bwMode="auto">
            <a:xfrm>
              <a:off x="524208" y="4437112"/>
              <a:ext cx="3975693" cy="2264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BlokTextu 18"/>
            <p:cNvSpPr txBox="1"/>
            <p:nvPr/>
          </p:nvSpPr>
          <p:spPr>
            <a:xfrm>
              <a:off x="434037" y="3925360"/>
              <a:ext cx="2751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dirty="0" smtClean="0"/>
                <a:t>Initial </a:t>
              </a:r>
              <a:r>
                <a:rPr lang="en-US" dirty="0"/>
                <a:t>d</a:t>
              </a:r>
              <a:r>
                <a:rPr lang="en-US" dirty="0" smtClean="0"/>
                <a:t>eflections &lt;&lt; </a:t>
              </a:r>
              <a:r>
                <a:rPr lang="en-US" dirty="0"/>
                <a:t>360</a:t>
              </a:r>
              <a:r>
                <a:rPr lang="en-US" dirty="0" smtClean="0">
                  <a:latin typeface="Calibri"/>
                </a:rPr>
                <a:t>°</a:t>
              </a:r>
              <a:endParaRPr lang="en-US" dirty="0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5148064" y="3890025"/>
            <a:ext cx="3909460" cy="2811962"/>
            <a:chOff x="5148064" y="3890025"/>
            <a:chExt cx="3909460" cy="2811962"/>
          </a:xfrm>
        </p:grpSpPr>
        <p:pic>
          <p:nvPicPr>
            <p:cNvPr id="233925" name="Picture 352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3937994"/>
              <a:ext cx="3621428" cy="2763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BlokTextu 21"/>
            <p:cNvSpPr txBox="1"/>
            <p:nvPr/>
          </p:nvSpPr>
          <p:spPr>
            <a:xfrm>
              <a:off x="5148064" y="3890025"/>
              <a:ext cx="2302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dirty="0" smtClean="0"/>
                <a:t>Initial 360</a:t>
              </a:r>
              <a:r>
                <a:rPr lang="en-US" dirty="0" smtClean="0">
                  <a:latin typeface="Calibri"/>
                </a:rPr>
                <a:t>°</a:t>
              </a:r>
              <a:r>
                <a:rPr lang="en-US" dirty="0" smtClean="0"/>
                <a:t> deflection</a:t>
              </a:r>
              <a:endParaRPr lang="en-US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1749900" y="4738552"/>
            <a:ext cx="6785368" cy="830997"/>
            <a:chOff x="1749900" y="4738552"/>
            <a:chExt cx="6785368" cy="830997"/>
          </a:xfrm>
        </p:grpSpPr>
        <p:sp>
          <p:nvSpPr>
            <p:cNvPr id="23" name="BlokTextu 22"/>
            <p:cNvSpPr txBox="1"/>
            <p:nvPr/>
          </p:nvSpPr>
          <p:spPr>
            <a:xfrm>
              <a:off x="1749900" y="4861662"/>
              <a:ext cx="1931768" cy="58477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Dispersion </a:t>
              </a:r>
              <a:r>
                <a:rPr lang="en-US" sz="1600" dirty="0" smtClean="0"/>
                <a:t>caused by</a:t>
              </a:r>
              <a:r>
                <a:rPr lang="en-US" sz="1600" b="1" dirty="0" smtClean="0"/>
                <a:t> gravity</a:t>
              </a:r>
              <a:endParaRPr lang="en-US" sz="1600" b="1" dirty="0"/>
            </a:p>
          </p:txBody>
        </p:sp>
        <p:sp>
          <p:nvSpPr>
            <p:cNvPr id="24" name="BlokTextu 23"/>
            <p:cNvSpPr txBox="1"/>
            <p:nvPr/>
          </p:nvSpPr>
          <p:spPr>
            <a:xfrm>
              <a:off x="6732240" y="4738552"/>
              <a:ext cx="1803028" cy="83099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Dispersion is balanced by nonlinearity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19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Discrete </a:t>
            </a:r>
            <a:r>
              <a:rPr lang="en-US" sz="3200" b="1" dirty="0" smtClean="0"/>
              <a:t>model: Numerical approach</a:t>
            </a:r>
            <a:endParaRPr lang="en-US" sz="32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15</a:t>
            </a:fld>
            <a:endParaRPr lang="en-US"/>
          </a:p>
        </p:txBody>
      </p:sp>
      <p:sp>
        <p:nvSpPr>
          <p:cNvPr id="15" name="BlokTextu 14"/>
          <p:cNvSpPr txBox="1"/>
          <p:nvPr/>
        </p:nvSpPr>
        <p:spPr>
          <a:xfrm>
            <a:off x="352928" y="1844824"/>
            <a:ext cx="227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Using </a:t>
            </a:r>
            <a:r>
              <a:rPr lang="en-US" sz="1200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Runge-Kutta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4</a:t>
            </a:r>
            <a:r>
              <a:rPr lang="en-US" b="1" baseline="30000" dirty="0">
                <a:solidFill>
                  <a:srgbClr val="0070C0"/>
                </a:solidFill>
              </a:rPr>
              <a:t>th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Order method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93029"/>
            <a:ext cx="6120680" cy="292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60924" y="368730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Without friction:</a:t>
            </a:r>
            <a:endParaRPr lang="en-US" u="sng" dirty="0"/>
          </a:p>
        </p:txBody>
      </p:sp>
      <p:sp>
        <p:nvSpPr>
          <p:cNvPr id="11" name="BlokTextu 10"/>
          <p:cNvSpPr txBox="1"/>
          <p:nvPr/>
        </p:nvSpPr>
        <p:spPr>
          <a:xfrm>
            <a:off x="124755" y="4813257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With kinetic friction:</a:t>
            </a:r>
            <a:endParaRPr lang="en-US" u="sng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501910"/>
              </p:ext>
            </p:extLst>
          </p:nvPr>
        </p:nvGraphicFramePr>
        <p:xfrm>
          <a:off x="611560" y="5301208"/>
          <a:ext cx="7831138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30" name="Rovnica" r:id="rId5" imgW="4825800" imgH="419040" progId="Equation.3">
                  <p:embed/>
                </p:oleObj>
              </mc:Choice>
              <mc:Fallback>
                <p:oleObj name="Rovnica" r:id="rId5" imgW="4825800" imgH="419040" progId="Equation.3">
                  <p:embed/>
                  <p:pic>
                    <p:nvPicPr>
                      <p:cNvPr id="0" name="Objek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301208"/>
                        <a:ext cx="7831138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595328"/>
              </p:ext>
            </p:extLst>
          </p:nvPr>
        </p:nvGraphicFramePr>
        <p:xfrm>
          <a:off x="617920" y="4052374"/>
          <a:ext cx="4019726" cy="70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31" name="Rovnica" r:id="rId7" imgW="2387520" imgH="419040" progId="Equation.3">
                  <p:embed/>
                </p:oleObj>
              </mc:Choice>
              <mc:Fallback>
                <p:oleObj name="Rovnica" r:id="rId7" imgW="2387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920" y="4052374"/>
                        <a:ext cx="4019726" cy="706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25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16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  <a:endParaRPr lang="en-US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2913602" y="4967807"/>
            <a:ext cx="4294623" cy="1418569"/>
            <a:chOff x="2913602" y="4967807"/>
            <a:chExt cx="4294623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2913602" y="5492425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sp>
        <p:nvSpPr>
          <p:cNvPr id="25" name="Voľná forma 24"/>
          <p:cNvSpPr/>
          <p:nvPr/>
        </p:nvSpPr>
        <p:spPr>
          <a:xfrm>
            <a:off x="3659008" y="2258047"/>
            <a:ext cx="2208666" cy="2377203"/>
          </a:xfrm>
          <a:custGeom>
            <a:avLst/>
            <a:gdLst>
              <a:gd name="connsiteX0" fmla="*/ 17969 w 2208666"/>
              <a:gd name="connsiteY0" fmla="*/ 1308954 h 2377203"/>
              <a:gd name="connsiteX1" fmla="*/ 172348 w 2208666"/>
              <a:gd name="connsiteY1" fmla="*/ 192673 h 2377203"/>
              <a:gd name="connsiteX2" fmla="*/ 1502384 w 2208666"/>
              <a:gd name="connsiteY2" fmla="*/ 109546 h 2377203"/>
              <a:gd name="connsiteX3" fmla="*/ 2203028 w 2208666"/>
              <a:gd name="connsiteY3" fmla="*/ 1320829 h 2377203"/>
              <a:gd name="connsiteX4" fmla="*/ 1146125 w 2208666"/>
              <a:gd name="connsiteY4" fmla="*/ 2365858 h 2377203"/>
              <a:gd name="connsiteX5" fmla="*/ 184223 w 2208666"/>
              <a:gd name="connsiteY5" fmla="*/ 1843344 h 2377203"/>
              <a:gd name="connsiteX6" fmla="*/ 17969 w 2208666"/>
              <a:gd name="connsiteY6" fmla="*/ 1308954 h 237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8666" h="2377203">
                <a:moveTo>
                  <a:pt x="17969" y="1308954"/>
                </a:moveTo>
                <a:cubicBezTo>
                  <a:pt x="15990" y="1033842"/>
                  <a:pt x="-75055" y="392574"/>
                  <a:pt x="172348" y="192673"/>
                </a:cubicBezTo>
                <a:cubicBezTo>
                  <a:pt x="419751" y="-7228"/>
                  <a:pt x="1163937" y="-78480"/>
                  <a:pt x="1502384" y="109546"/>
                </a:cubicBezTo>
                <a:cubicBezTo>
                  <a:pt x="1840831" y="297572"/>
                  <a:pt x="2262404" y="944777"/>
                  <a:pt x="2203028" y="1320829"/>
                </a:cubicBezTo>
                <a:cubicBezTo>
                  <a:pt x="2143652" y="1696881"/>
                  <a:pt x="1482592" y="2278772"/>
                  <a:pt x="1146125" y="2365858"/>
                </a:cubicBezTo>
                <a:cubicBezTo>
                  <a:pt x="809658" y="2452944"/>
                  <a:pt x="370270" y="2015536"/>
                  <a:pt x="184223" y="1843344"/>
                </a:cubicBezTo>
                <a:cubicBezTo>
                  <a:pt x="-1824" y="1671152"/>
                  <a:pt x="19948" y="1584066"/>
                  <a:pt x="17969" y="1308954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4355022" y="2728540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0683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of deflection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/>
              <a:t>Small deflections</a:t>
            </a:r>
          </a:p>
          <a:p>
            <a:pPr algn="ctr"/>
            <a:r>
              <a:rPr lang="en-US" sz="2400" b="1" dirty="0" smtClean="0"/>
              <a:t>(&lt;&lt;360</a:t>
            </a:r>
            <a:r>
              <a:rPr lang="en-US" sz="2400" b="1" dirty="0" smtClean="0">
                <a:latin typeface="Calibri"/>
              </a:rPr>
              <a:t>°)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039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Example of </a:t>
            </a:r>
            <a:r>
              <a:rPr lang="en-US" sz="3200" b="1" dirty="0" err="1" smtClean="0"/>
              <a:t>behaviour</a:t>
            </a:r>
            <a:r>
              <a:rPr lang="en-US" sz="3200" b="1" dirty="0" smtClean="0"/>
              <a:t> (&lt;360</a:t>
            </a:r>
            <a:r>
              <a:rPr lang="en-US" sz="3200" b="1" dirty="0" smtClean="0">
                <a:latin typeface="Calibri"/>
              </a:rPr>
              <a:t>°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18</a:t>
            </a:fld>
            <a:endParaRPr lang="en-US"/>
          </a:p>
        </p:txBody>
      </p:sp>
      <p:pic>
        <p:nvPicPr>
          <p:cNvPr id="5" name="SmallDeflec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5952" b="13138"/>
          <a:stretch/>
        </p:blipFill>
        <p:spPr>
          <a:xfrm>
            <a:off x="323528" y="1052736"/>
            <a:ext cx="8640960" cy="4968552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328690" y="5517352"/>
            <a:ext cx="1800200" cy="36004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Initial 110</a:t>
            </a:r>
            <a:r>
              <a:rPr lang="en-US" sz="1400" i="1" dirty="0" smtClean="0">
                <a:solidFill>
                  <a:schemeClr val="tx1"/>
                </a:solidFill>
                <a:latin typeface="Calibri"/>
              </a:rPr>
              <a:t>° deflection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6300192" y="1335419"/>
            <a:ext cx="2648458" cy="518735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Initial Profile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6270544" y="1793609"/>
            <a:ext cx="2693943" cy="1445632"/>
            <a:chOff x="6587051" y="1260000"/>
            <a:chExt cx="2401627" cy="941576"/>
          </a:xfrm>
        </p:grpSpPr>
        <p:sp>
          <p:nvSpPr>
            <p:cNvPr id="12" name="Obdĺžnik 11"/>
            <p:cNvSpPr/>
            <p:nvPr/>
          </p:nvSpPr>
          <p:spPr>
            <a:xfrm>
              <a:off x="6587051" y="1533410"/>
              <a:ext cx="2401627" cy="668166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Dispersion</a:t>
              </a:r>
            </a:p>
            <a:p>
              <a:pPr algn="ctr"/>
              <a:r>
                <a:rPr lang="sk-SK" dirty="0" err="1" smtClean="0">
                  <a:solidFill>
                    <a:schemeClr val="tx1"/>
                  </a:solidFill>
                </a:rPr>
                <a:t>Extension</a:t>
              </a:r>
              <a:r>
                <a:rPr lang="sk-SK" dirty="0" smtClean="0">
                  <a:solidFill>
                    <a:schemeClr val="tx1"/>
                  </a:solidFill>
                </a:rPr>
                <a:t> </a:t>
              </a:r>
              <a:r>
                <a:rPr lang="sk-SK" dirty="0" err="1" smtClean="0">
                  <a:solidFill>
                    <a:schemeClr val="tx1"/>
                  </a:solidFill>
                </a:rPr>
                <a:t>of</a:t>
              </a:r>
              <a:r>
                <a:rPr lang="sk-SK" dirty="0" smtClean="0">
                  <a:solidFill>
                    <a:schemeClr val="tx1"/>
                  </a:solidFill>
                </a:rPr>
                <a:t> profile</a:t>
              </a:r>
            </a:p>
            <a:p>
              <a:pPr algn="ctr"/>
              <a:r>
                <a:rPr lang="sk-SK" dirty="0" err="1" smtClean="0">
                  <a:solidFill>
                    <a:schemeClr val="tx1"/>
                  </a:solidFill>
                </a:rPr>
                <a:t>along</a:t>
              </a:r>
              <a:r>
                <a:rPr lang="sk-SK" dirty="0" smtClean="0">
                  <a:solidFill>
                    <a:schemeClr val="tx1"/>
                  </a:solidFill>
                </a:rPr>
                <a:t> </a:t>
              </a:r>
              <a:r>
                <a:rPr lang="sk-SK" dirty="0" err="1" smtClean="0">
                  <a:solidFill>
                    <a:schemeClr val="tx1"/>
                  </a:solidFill>
                </a:rPr>
                <a:t>chain</a:t>
              </a: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3" name="Šípka dolu 12"/>
            <p:cNvSpPr/>
            <p:nvPr/>
          </p:nvSpPr>
          <p:spPr>
            <a:xfrm>
              <a:off x="7608662" y="1260000"/>
              <a:ext cx="360040" cy="36808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6285368" y="3072623"/>
            <a:ext cx="2678105" cy="1228406"/>
            <a:chOff x="6571212" y="1260000"/>
            <a:chExt cx="2393260" cy="833945"/>
          </a:xfrm>
        </p:grpSpPr>
        <p:sp>
          <p:nvSpPr>
            <p:cNvPr id="15" name="Obdĺžnik 14"/>
            <p:cNvSpPr/>
            <p:nvPr/>
          </p:nvSpPr>
          <p:spPr>
            <a:xfrm>
              <a:off x="6571212" y="1575267"/>
              <a:ext cx="2393260" cy="518678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Dissipation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Due to Kinetic Friction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Šípka dolu 15"/>
            <p:cNvSpPr/>
            <p:nvPr/>
          </p:nvSpPr>
          <p:spPr>
            <a:xfrm>
              <a:off x="7627621" y="1260000"/>
              <a:ext cx="360040" cy="36808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09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761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Dispersion result from analytical approach</a:t>
            </a:r>
            <a:endParaRPr lang="en-US" sz="32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19</a:t>
            </a:fld>
            <a:endParaRPr lang="en-US"/>
          </a:p>
        </p:txBody>
      </p:sp>
      <p:sp>
        <p:nvSpPr>
          <p:cNvPr id="3" name="BlokTextu 2"/>
          <p:cNvSpPr txBox="1"/>
          <p:nvPr/>
        </p:nvSpPr>
        <p:spPr>
          <a:xfrm>
            <a:off x="580027" y="998770"/>
            <a:ext cx="6454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/>
              <a:t>Property of a system – </a:t>
            </a:r>
            <a:r>
              <a:rPr lang="en-US" sz="1600" b="1" dirty="0" smtClean="0"/>
              <a:t>Group velocity is wavelength depended</a:t>
            </a:r>
            <a:endParaRPr lang="en-US" sz="1600" b="1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969057" y="1514698"/>
            <a:ext cx="5432898" cy="1348854"/>
            <a:chOff x="467544" y="1543252"/>
            <a:chExt cx="5432898" cy="1348854"/>
          </a:xfrm>
        </p:grpSpPr>
        <p:sp>
          <p:nvSpPr>
            <p:cNvPr id="6" name="BlokTextu 5"/>
            <p:cNvSpPr txBox="1"/>
            <p:nvPr/>
          </p:nvSpPr>
          <p:spPr>
            <a:xfrm>
              <a:off x="467544" y="1543252"/>
              <a:ext cx="54328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600" b="1" dirty="0" smtClean="0"/>
                <a:t>Dispersion law</a:t>
              </a:r>
              <a:r>
                <a:rPr lang="en-US" sz="1600" dirty="0" smtClean="0"/>
                <a:t> for our system (</a:t>
              </a:r>
              <a:r>
                <a:rPr lang="en-US" sz="1600" i="1" dirty="0" smtClean="0"/>
                <a:t>Derivation </a:t>
              </a:r>
              <a:r>
                <a:rPr lang="en-US" sz="1600" i="1" dirty="0"/>
                <a:t>in </a:t>
              </a:r>
              <a:r>
                <a:rPr lang="en-US" sz="1600" i="1" dirty="0" smtClean="0"/>
                <a:t>appendices)</a:t>
              </a:r>
              <a:endParaRPr lang="en-US" sz="1600" dirty="0"/>
            </a:p>
          </p:txBody>
        </p:sp>
        <p:graphicFrame>
          <p:nvGraphicFramePr>
            <p:cNvPr id="10" name="Objek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5401815"/>
                </p:ext>
              </p:extLst>
            </p:nvPr>
          </p:nvGraphicFramePr>
          <p:xfrm>
            <a:off x="1488730" y="2017394"/>
            <a:ext cx="2943225" cy="874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390" name="Rovnica" r:id="rId4" imgW="1663560" imgH="495000" progId="Equation.3">
                    <p:embed/>
                  </p:oleObj>
                </mc:Choice>
                <mc:Fallback>
                  <p:oleObj name="Rovnica" r:id="rId4" imgW="1663560" imgH="49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730" y="2017394"/>
                          <a:ext cx="2943225" cy="874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Skupina 19"/>
          <p:cNvGrpSpPr/>
          <p:nvPr/>
        </p:nvGrpSpPr>
        <p:grpSpPr>
          <a:xfrm>
            <a:off x="968012" y="3048186"/>
            <a:ext cx="4878194" cy="3501524"/>
            <a:chOff x="-40554" y="3094238"/>
            <a:chExt cx="5062447" cy="3501524"/>
          </a:xfrm>
        </p:grpSpPr>
        <p:sp>
          <p:nvSpPr>
            <p:cNvPr id="13" name="BlokTextu 12"/>
            <p:cNvSpPr txBox="1"/>
            <p:nvPr/>
          </p:nvSpPr>
          <p:spPr>
            <a:xfrm>
              <a:off x="-40554" y="3094238"/>
              <a:ext cx="4543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600" b="1" dirty="0" smtClean="0"/>
                <a:t>Theoretical prediction </a:t>
              </a:r>
              <a:r>
                <a:rPr lang="en-US" sz="1600" dirty="0" smtClean="0"/>
                <a:t>for our chain of </a:t>
              </a:r>
              <a:r>
                <a:rPr lang="en-US" sz="1600" dirty="0" err="1" smtClean="0"/>
                <a:t>pendula</a:t>
              </a:r>
              <a:endParaRPr lang="en-US" sz="1600" dirty="0"/>
            </a:p>
          </p:txBody>
        </p:sp>
        <p:grpSp>
          <p:nvGrpSpPr>
            <p:cNvPr id="5" name="Skupina 4"/>
            <p:cNvGrpSpPr/>
            <p:nvPr/>
          </p:nvGrpSpPr>
          <p:grpSpPr>
            <a:xfrm>
              <a:off x="157990" y="3787447"/>
              <a:ext cx="4863903" cy="2808315"/>
              <a:chOff x="146871" y="3412125"/>
              <a:chExt cx="5184578" cy="3008348"/>
            </a:xfrm>
          </p:grpSpPr>
          <p:graphicFrame>
            <p:nvGraphicFramePr>
              <p:cNvPr id="17" name="Graf 1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57141361"/>
                  </p:ext>
                </p:extLst>
              </p:nvPr>
            </p:nvGraphicFramePr>
            <p:xfrm>
              <a:off x="146871" y="3412125"/>
              <a:ext cx="5184578" cy="300834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cxnSp>
            <p:nvCxnSpPr>
              <p:cNvPr id="15" name="Rovná spojnica 14"/>
              <p:cNvCxnSpPr/>
              <p:nvPr/>
            </p:nvCxnSpPr>
            <p:spPr>
              <a:xfrm>
                <a:off x="1043609" y="3743998"/>
                <a:ext cx="4104458" cy="0"/>
              </a:xfrm>
              <a:prstGeom prst="line">
                <a:avLst/>
              </a:prstGeom>
              <a:ln w="317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" name="Objekt 2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7290115"/>
                  </p:ext>
                </p:extLst>
              </p:nvPr>
            </p:nvGraphicFramePr>
            <p:xfrm>
              <a:off x="3792341" y="3427936"/>
              <a:ext cx="1355725" cy="3476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7391" name="Rovnica" r:id="rId7" imgW="939600" imgH="241200" progId="Equation.3">
                      <p:embed/>
                    </p:oleObj>
                  </mc:Choice>
                  <mc:Fallback>
                    <p:oleObj name="Rovnica" r:id="rId7" imgW="939600" imgH="241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792341" y="3427936"/>
                            <a:ext cx="1355725" cy="34766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BlokTextu 17"/>
            <p:cNvSpPr txBox="1"/>
            <p:nvPr/>
          </p:nvSpPr>
          <p:spPr>
            <a:xfrm>
              <a:off x="221544" y="3416228"/>
              <a:ext cx="2385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600" dirty="0" smtClean="0"/>
                <a:t>From continuous model: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40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6581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b="1" dirty="0" err="1" smtClean="0"/>
              <a:t>Task</a:t>
            </a:r>
            <a:endParaRPr lang="en-US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052736"/>
            <a:ext cx="6192688" cy="5112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A chain of similar </a:t>
            </a:r>
            <a:r>
              <a:rPr lang="en-US" sz="2400" dirty="0" err="1"/>
              <a:t>pendula</a:t>
            </a:r>
            <a:r>
              <a:rPr lang="en-US" sz="2400" dirty="0"/>
              <a:t> is mounted equidistantly along a horizontal axis, with adjacent </a:t>
            </a:r>
            <a:r>
              <a:rPr lang="en-US" sz="2400" dirty="0" err="1"/>
              <a:t>pendula</a:t>
            </a:r>
            <a:r>
              <a:rPr lang="en-US" sz="2400" dirty="0"/>
              <a:t> being connected with light strings. Each pendulum can rotate about the axis but can not move sideways (see figure). </a:t>
            </a:r>
            <a:endParaRPr lang="sk-SK" sz="2400" dirty="0" smtClean="0"/>
          </a:p>
          <a:p>
            <a:pPr marL="0" indent="0">
              <a:buNone/>
            </a:pPr>
            <a:endParaRPr lang="sk-SK" sz="2400" dirty="0" smtClean="0"/>
          </a:p>
          <a:p>
            <a:pPr marL="0" indent="0">
              <a:buNone/>
            </a:pPr>
            <a:endParaRPr lang="sk-SK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Investigate </a:t>
            </a:r>
            <a:r>
              <a:rPr lang="en-US" sz="2400" dirty="0"/>
              <a:t>the </a:t>
            </a:r>
            <a:r>
              <a:rPr lang="en-US" sz="2400" b="1" dirty="0"/>
              <a:t>propagation of a deflection </a:t>
            </a:r>
            <a:r>
              <a:rPr lang="en-US" sz="2400" dirty="0"/>
              <a:t>along such a chain. </a:t>
            </a:r>
            <a:endParaRPr lang="sk-SK" sz="2400" dirty="0" smtClean="0"/>
          </a:p>
          <a:p>
            <a:pPr marL="0" indent="0">
              <a:buNone/>
            </a:pPr>
            <a:endParaRPr lang="sk-SK" sz="2400" dirty="0" smtClean="0"/>
          </a:p>
          <a:p>
            <a:pPr marL="0" indent="0">
              <a:buNone/>
            </a:pPr>
            <a:endParaRPr lang="sk-SK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What </a:t>
            </a:r>
            <a:r>
              <a:rPr lang="en-US" sz="2400" dirty="0"/>
              <a:t>is the </a:t>
            </a:r>
            <a:r>
              <a:rPr lang="en-US" sz="2400" b="1" dirty="0"/>
              <a:t>speed for a solitary wave</a:t>
            </a:r>
            <a:r>
              <a:rPr lang="en-US" sz="2400" dirty="0"/>
              <a:t>, when each pendulum undergoes an entire 360º revolution?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08720"/>
            <a:ext cx="2386238" cy="1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53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3029375" y="4967807"/>
            <a:ext cx="4178850" cy="1418569"/>
            <a:chOff x="3029375" y="4967807"/>
            <a:chExt cx="4178850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3029375" y="53539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3029375" y="2344334"/>
            <a:ext cx="2671499" cy="1520196"/>
            <a:chOff x="2987985" y="2276872"/>
            <a:chExt cx="2671499" cy="1520196"/>
          </a:xfrm>
        </p:grpSpPr>
        <p:grpSp>
          <p:nvGrpSpPr>
            <p:cNvPr id="21" name="Skupina 20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3133487" y="2276872"/>
                <a:ext cx="2525997" cy="1520196"/>
                <a:chOff x="3133487" y="2276872"/>
                <a:chExt cx="2525997" cy="1520196"/>
              </a:xfrm>
            </p:grpSpPr>
            <p:sp>
              <p:nvSpPr>
                <p:cNvPr id="8" name="Voľná forma 7"/>
                <p:cNvSpPr/>
                <p:nvPr/>
              </p:nvSpPr>
              <p:spPr>
                <a:xfrm>
                  <a:off x="3133487" y="2502658"/>
                  <a:ext cx="2386940" cy="1294410"/>
                </a:xfrm>
                <a:custGeom>
                  <a:avLst/>
                  <a:gdLst>
                    <a:gd name="connsiteX0" fmla="*/ 0 w 1140031"/>
                    <a:gd name="connsiteY0" fmla="*/ 985652 h 985652"/>
                    <a:gd name="connsiteX1" fmla="*/ 819397 w 1140031"/>
                    <a:gd name="connsiteY1" fmla="*/ 676894 h 985652"/>
                    <a:gd name="connsiteX2" fmla="*/ 1140031 w 1140031"/>
                    <a:gd name="connsiteY2" fmla="*/ 0 h 985652"/>
                    <a:gd name="connsiteX0" fmla="*/ 0 w 2303812"/>
                    <a:gd name="connsiteY0" fmla="*/ 1294410 h 1294410"/>
                    <a:gd name="connsiteX1" fmla="*/ 819397 w 2303812"/>
                    <a:gd name="connsiteY1" fmla="*/ 985652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163782 w 2303812"/>
                    <a:gd name="connsiteY1" fmla="*/ 76002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258784 w 2303812"/>
                    <a:gd name="connsiteY1" fmla="*/ 855023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6940" h="1294410">
                      <a:moveTo>
                        <a:pt x="0" y="1294410"/>
                      </a:moveTo>
                      <a:cubicBezTo>
                        <a:pt x="362198" y="1269670"/>
                        <a:pt x="1074718" y="1118260"/>
                        <a:pt x="1472541" y="902525"/>
                      </a:cubicBezTo>
                      <a:cubicBezTo>
                        <a:pt x="1870364" y="686790"/>
                        <a:pt x="2179121" y="398813"/>
                        <a:pt x="2386940" y="0"/>
                      </a:cubicBezTo>
                    </a:path>
                  </a:pathLst>
                </a:custGeom>
                <a:ln w="5397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Rovná spojovacia šípka 12"/>
                <p:cNvCxnSpPr>
                  <a:stCxn id="8" idx="2"/>
                </p:cNvCxnSpPr>
                <p:nvPr/>
              </p:nvCxnSpPr>
              <p:spPr>
                <a:xfrm flipV="1">
                  <a:off x="5520427" y="2276872"/>
                  <a:ext cx="139057" cy="225786"/>
                </a:xfrm>
                <a:prstGeom prst="straightConnector1">
                  <a:avLst/>
                </a:prstGeom>
                <a:ln w="53975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BlokTextu 19"/>
              <p:cNvSpPr txBox="1"/>
              <p:nvPr/>
            </p:nvSpPr>
            <p:spPr>
              <a:xfrm rot="20172589">
                <a:off x="4120927" y="2795920"/>
                <a:ext cx="47000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sz="4000" dirty="0" smtClean="0">
                    <a:solidFill>
                      <a:srgbClr val="0070C0"/>
                    </a:solidFill>
                  </a:rPr>
                  <a:t>?</a:t>
                </a:r>
              </a:p>
            </p:txBody>
          </p:sp>
        </p:grpSp>
        <p:cxnSp>
          <p:nvCxnSpPr>
            <p:cNvPr id="24" name="Rovná spojovacia šípka 23"/>
            <p:cNvCxnSpPr/>
            <p:nvPr/>
          </p:nvCxnSpPr>
          <p:spPr>
            <a:xfrm flipH="1" flipV="1">
              <a:off x="2987985" y="3782157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47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143000"/>
          </a:xfrm>
        </p:spPr>
        <p:txBody>
          <a:bodyPr>
            <a:normAutofit/>
          </a:bodyPr>
          <a:lstStyle/>
          <a:p>
            <a:r>
              <a:rPr lang="en-US" sz="3000" b="1" dirty="0"/>
              <a:t>Simulation of discrete system without friction</a:t>
            </a: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21</a:t>
            </a:fld>
            <a:endParaRPr lang="en-US"/>
          </a:p>
        </p:txBody>
      </p:sp>
      <p:pic>
        <p:nvPicPr>
          <p:cNvPr id="10" name="BezTren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35" t="13701" r="7179" b="15130"/>
          <a:stretch/>
        </p:blipFill>
        <p:spPr>
          <a:xfrm>
            <a:off x="179512" y="1694421"/>
            <a:ext cx="853440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1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Analytical approach/Discrete model</a:t>
            </a:r>
            <a:endParaRPr lang="en-US" sz="30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6066278"/>
              </p:ext>
            </p:extLst>
          </p:nvPr>
        </p:nvGraphicFramePr>
        <p:xfrm>
          <a:off x="179512" y="980728"/>
          <a:ext cx="896448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88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2913602" y="4967807"/>
            <a:ext cx="4294623" cy="1418569"/>
            <a:chOff x="2913602" y="4967807"/>
            <a:chExt cx="4294623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2913602" y="54924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3029375" y="2344334"/>
            <a:ext cx="2671499" cy="1520196"/>
            <a:chOff x="2987985" y="2276872"/>
            <a:chExt cx="2671499" cy="1520196"/>
          </a:xfrm>
        </p:grpSpPr>
        <p:grpSp>
          <p:nvGrpSpPr>
            <p:cNvPr id="21" name="Skupina 20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3133487" y="2276872"/>
                <a:ext cx="2525997" cy="1520196"/>
                <a:chOff x="3133487" y="2276872"/>
                <a:chExt cx="2525997" cy="1520196"/>
              </a:xfrm>
            </p:grpSpPr>
            <p:sp>
              <p:nvSpPr>
                <p:cNvPr id="8" name="Voľná forma 7"/>
                <p:cNvSpPr/>
                <p:nvPr/>
              </p:nvSpPr>
              <p:spPr>
                <a:xfrm>
                  <a:off x="3133487" y="2502658"/>
                  <a:ext cx="2386940" cy="1294410"/>
                </a:xfrm>
                <a:custGeom>
                  <a:avLst/>
                  <a:gdLst>
                    <a:gd name="connsiteX0" fmla="*/ 0 w 1140031"/>
                    <a:gd name="connsiteY0" fmla="*/ 985652 h 985652"/>
                    <a:gd name="connsiteX1" fmla="*/ 819397 w 1140031"/>
                    <a:gd name="connsiteY1" fmla="*/ 676894 h 985652"/>
                    <a:gd name="connsiteX2" fmla="*/ 1140031 w 1140031"/>
                    <a:gd name="connsiteY2" fmla="*/ 0 h 985652"/>
                    <a:gd name="connsiteX0" fmla="*/ 0 w 2303812"/>
                    <a:gd name="connsiteY0" fmla="*/ 1294410 h 1294410"/>
                    <a:gd name="connsiteX1" fmla="*/ 819397 w 2303812"/>
                    <a:gd name="connsiteY1" fmla="*/ 985652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163782 w 2303812"/>
                    <a:gd name="connsiteY1" fmla="*/ 76002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258784 w 2303812"/>
                    <a:gd name="connsiteY1" fmla="*/ 855023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6940" h="1294410">
                      <a:moveTo>
                        <a:pt x="0" y="1294410"/>
                      </a:moveTo>
                      <a:cubicBezTo>
                        <a:pt x="362198" y="1269670"/>
                        <a:pt x="1074718" y="1118260"/>
                        <a:pt x="1472541" y="902525"/>
                      </a:cubicBezTo>
                      <a:cubicBezTo>
                        <a:pt x="1870364" y="686790"/>
                        <a:pt x="2179121" y="398813"/>
                        <a:pt x="2386940" y="0"/>
                      </a:cubicBezTo>
                    </a:path>
                  </a:pathLst>
                </a:custGeom>
                <a:ln w="5397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Rovná spojovacia šípka 12"/>
                <p:cNvCxnSpPr>
                  <a:stCxn id="8" idx="2"/>
                </p:cNvCxnSpPr>
                <p:nvPr/>
              </p:nvCxnSpPr>
              <p:spPr>
                <a:xfrm flipV="1">
                  <a:off x="5520427" y="2276872"/>
                  <a:ext cx="139057" cy="225786"/>
                </a:xfrm>
                <a:prstGeom prst="straightConnector1">
                  <a:avLst/>
                </a:prstGeom>
                <a:ln w="53975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BlokTextu 19"/>
              <p:cNvSpPr txBox="1"/>
              <p:nvPr/>
            </p:nvSpPr>
            <p:spPr>
              <a:xfrm rot="20172589">
                <a:off x="3411823" y="2965197"/>
                <a:ext cx="1888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b="1" dirty="0" smtClean="0"/>
                  <a:t>Without friction</a:t>
                </a:r>
              </a:p>
            </p:txBody>
          </p:sp>
        </p:grpSp>
        <p:cxnSp>
          <p:nvCxnSpPr>
            <p:cNvPr id="24" name="Rovná spojovacia šípka 23"/>
            <p:cNvCxnSpPr/>
            <p:nvPr/>
          </p:nvCxnSpPr>
          <p:spPr>
            <a:xfrm flipH="1" flipV="1">
              <a:off x="2987985" y="3782157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1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24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2913602" y="4967807"/>
            <a:ext cx="4294623" cy="1418569"/>
            <a:chOff x="2913602" y="4967807"/>
            <a:chExt cx="4294623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2913602" y="54924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3006376" y="2246945"/>
            <a:ext cx="2671499" cy="1520196"/>
            <a:chOff x="2987985" y="2276872"/>
            <a:chExt cx="2671499" cy="1520196"/>
          </a:xfrm>
        </p:grpSpPr>
        <p:grpSp>
          <p:nvGrpSpPr>
            <p:cNvPr id="21" name="Skupina 20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3133487" y="2276872"/>
                <a:ext cx="2525997" cy="1520196"/>
                <a:chOff x="3133487" y="2276872"/>
                <a:chExt cx="2525997" cy="1520196"/>
              </a:xfrm>
            </p:grpSpPr>
            <p:sp>
              <p:nvSpPr>
                <p:cNvPr id="8" name="Voľná forma 7"/>
                <p:cNvSpPr/>
                <p:nvPr/>
              </p:nvSpPr>
              <p:spPr>
                <a:xfrm>
                  <a:off x="3133487" y="2502658"/>
                  <a:ext cx="2386940" cy="1294410"/>
                </a:xfrm>
                <a:custGeom>
                  <a:avLst/>
                  <a:gdLst>
                    <a:gd name="connsiteX0" fmla="*/ 0 w 1140031"/>
                    <a:gd name="connsiteY0" fmla="*/ 985652 h 985652"/>
                    <a:gd name="connsiteX1" fmla="*/ 819397 w 1140031"/>
                    <a:gd name="connsiteY1" fmla="*/ 676894 h 985652"/>
                    <a:gd name="connsiteX2" fmla="*/ 1140031 w 1140031"/>
                    <a:gd name="connsiteY2" fmla="*/ 0 h 985652"/>
                    <a:gd name="connsiteX0" fmla="*/ 0 w 2303812"/>
                    <a:gd name="connsiteY0" fmla="*/ 1294410 h 1294410"/>
                    <a:gd name="connsiteX1" fmla="*/ 819397 w 2303812"/>
                    <a:gd name="connsiteY1" fmla="*/ 985652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163782 w 2303812"/>
                    <a:gd name="connsiteY1" fmla="*/ 76002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258784 w 2303812"/>
                    <a:gd name="connsiteY1" fmla="*/ 855023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6940" h="1294410">
                      <a:moveTo>
                        <a:pt x="0" y="1294410"/>
                      </a:moveTo>
                      <a:cubicBezTo>
                        <a:pt x="362198" y="1269670"/>
                        <a:pt x="1074718" y="1118260"/>
                        <a:pt x="1472541" y="902525"/>
                      </a:cubicBezTo>
                      <a:cubicBezTo>
                        <a:pt x="1870364" y="686790"/>
                        <a:pt x="2179121" y="398813"/>
                        <a:pt x="2386940" y="0"/>
                      </a:cubicBezTo>
                    </a:path>
                  </a:pathLst>
                </a:custGeom>
                <a:ln w="5397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Rovná spojovacia šípka 12"/>
                <p:cNvCxnSpPr>
                  <a:stCxn id="8" idx="2"/>
                </p:cNvCxnSpPr>
                <p:nvPr/>
              </p:nvCxnSpPr>
              <p:spPr>
                <a:xfrm flipV="1">
                  <a:off x="5520427" y="2276872"/>
                  <a:ext cx="139057" cy="225786"/>
                </a:xfrm>
                <a:prstGeom prst="straightConnector1">
                  <a:avLst/>
                </a:prstGeom>
                <a:ln w="53975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BlokTextu 19"/>
              <p:cNvSpPr txBox="1"/>
              <p:nvPr/>
            </p:nvSpPr>
            <p:spPr>
              <a:xfrm rot="19960198">
                <a:off x="3453922" y="3014896"/>
                <a:ext cx="1888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b="1" dirty="0" smtClean="0"/>
                  <a:t>Without friction</a:t>
                </a:r>
              </a:p>
            </p:txBody>
          </p:sp>
        </p:grpSp>
        <p:cxnSp>
          <p:nvCxnSpPr>
            <p:cNvPr id="24" name="Rovná spojovacia šípka 23"/>
            <p:cNvCxnSpPr/>
            <p:nvPr/>
          </p:nvCxnSpPr>
          <p:spPr>
            <a:xfrm flipH="1" flipV="1">
              <a:off x="2987985" y="3782157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Voľná forma 26"/>
          <p:cNvSpPr/>
          <p:nvPr/>
        </p:nvSpPr>
        <p:spPr>
          <a:xfrm>
            <a:off x="3252636" y="3941259"/>
            <a:ext cx="2327564" cy="748146"/>
          </a:xfrm>
          <a:custGeom>
            <a:avLst/>
            <a:gdLst>
              <a:gd name="connsiteX0" fmla="*/ 0 w 1140031"/>
              <a:gd name="connsiteY0" fmla="*/ 985652 h 985652"/>
              <a:gd name="connsiteX1" fmla="*/ 819397 w 1140031"/>
              <a:gd name="connsiteY1" fmla="*/ 676894 h 985652"/>
              <a:gd name="connsiteX2" fmla="*/ 1140031 w 1140031"/>
              <a:gd name="connsiteY2" fmla="*/ 0 h 985652"/>
              <a:gd name="connsiteX0" fmla="*/ 0 w 2303812"/>
              <a:gd name="connsiteY0" fmla="*/ 1294410 h 1294410"/>
              <a:gd name="connsiteX1" fmla="*/ 819397 w 2303812"/>
              <a:gd name="connsiteY1" fmla="*/ 985652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163782 w 2303812"/>
              <a:gd name="connsiteY1" fmla="*/ 76002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258784 w 2303812"/>
              <a:gd name="connsiteY1" fmla="*/ 855023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353787 w 2303812"/>
              <a:gd name="connsiteY1" fmla="*/ 91440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353787 w 2303812"/>
              <a:gd name="connsiteY1" fmla="*/ 91440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472541 w 2303812"/>
              <a:gd name="connsiteY1" fmla="*/ 902525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472541 w 2303812"/>
              <a:gd name="connsiteY1" fmla="*/ 902525 h 1294410"/>
              <a:gd name="connsiteX2" fmla="*/ 2303812 w 2303812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410691"/>
              <a:gd name="connsiteY0" fmla="*/ 413696 h 1266893"/>
              <a:gd name="connsiteX1" fmla="*/ 1472541 w 2410691"/>
              <a:gd name="connsiteY1" fmla="*/ 21811 h 1266893"/>
              <a:gd name="connsiteX2" fmla="*/ 2410691 w 2410691"/>
              <a:gd name="connsiteY2" fmla="*/ 1197468 h 1266893"/>
              <a:gd name="connsiteX0" fmla="*/ 0 w 2410691"/>
              <a:gd name="connsiteY0" fmla="*/ 413696 h 1197468"/>
              <a:gd name="connsiteX1" fmla="*/ 1472541 w 2410691"/>
              <a:gd name="connsiteY1" fmla="*/ 21811 h 1197468"/>
              <a:gd name="connsiteX2" fmla="*/ 2410691 w 2410691"/>
              <a:gd name="connsiteY2" fmla="*/ 1197468 h 1197468"/>
              <a:gd name="connsiteX0" fmla="*/ 0 w 2410691"/>
              <a:gd name="connsiteY0" fmla="*/ 55891 h 839663"/>
              <a:gd name="connsiteX1" fmla="*/ 1543793 w 2410691"/>
              <a:gd name="connsiteY1" fmla="*/ 67767 h 839663"/>
              <a:gd name="connsiteX2" fmla="*/ 2410691 w 2410691"/>
              <a:gd name="connsiteY2" fmla="*/ 839663 h 839663"/>
              <a:gd name="connsiteX0" fmla="*/ 0 w 2410691"/>
              <a:gd name="connsiteY0" fmla="*/ 55891 h 839663"/>
              <a:gd name="connsiteX1" fmla="*/ 1543793 w 2410691"/>
              <a:gd name="connsiteY1" fmla="*/ 67767 h 839663"/>
              <a:gd name="connsiteX2" fmla="*/ 2410691 w 2410691"/>
              <a:gd name="connsiteY2" fmla="*/ 839663 h 839663"/>
              <a:gd name="connsiteX0" fmla="*/ 0 w 2375065"/>
              <a:gd name="connsiteY0" fmla="*/ 46459 h 699602"/>
              <a:gd name="connsiteX1" fmla="*/ 1543793 w 2375065"/>
              <a:gd name="connsiteY1" fmla="*/ 58335 h 699602"/>
              <a:gd name="connsiteX2" fmla="*/ 2375065 w 2375065"/>
              <a:gd name="connsiteY2" fmla="*/ 699602 h 699602"/>
              <a:gd name="connsiteX0" fmla="*/ 0 w 2375065"/>
              <a:gd name="connsiteY0" fmla="*/ 46459 h 699602"/>
              <a:gd name="connsiteX1" fmla="*/ 1543793 w 2375065"/>
              <a:gd name="connsiteY1" fmla="*/ 58335 h 699602"/>
              <a:gd name="connsiteX2" fmla="*/ 2375065 w 2375065"/>
              <a:gd name="connsiteY2" fmla="*/ 699602 h 699602"/>
              <a:gd name="connsiteX0" fmla="*/ 0 w 2327564"/>
              <a:gd name="connsiteY0" fmla="*/ 50733 h 763253"/>
              <a:gd name="connsiteX1" fmla="*/ 1543793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50733 h 763253"/>
              <a:gd name="connsiteX1" fmla="*/ 1543793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50733 h 763253"/>
              <a:gd name="connsiteX1" fmla="*/ 1508167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32300 h 780446"/>
              <a:gd name="connsiteX1" fmla="*/ 1508167 w 2327564"/>
              <a:gd name="connsiteY1" fmla="*/ 79802 h 780446"/>
              <a:gd name="connsiteX2" fmla="*/ 2327564 w 2327564"/>
              <a:gd name="connsiteY2" fmla="*/ 780446 h 780446"/>
              <a:gd name="connsiteX0" fmla="*/ 0 w 2327564"/>
              <a:gd name="connsiteY0" fmla="*/ 20117 h 768263"/>
              <a:gd name="connsiteX1" fmla="*/ 1508167 w 2327564"/>
              <a:gd name="connsiteY1" fmla="*/ 67619 h 768263"/>
              <a:gd name="connsiteX2" fmla="*/ 2327564 w 2327564"/>
              <a:gd name="connsiteY2" fmla="*/ 768263 h 768263"/>
              <a:gd name="connsiteX0" fmla="*/ 0 w 2327564"/>
              <a:gd name="connsiteY0" fmla="*/ 0 h 748146"/>
              <a:gd name="connsiteX1" fmla="*/ 1531917 w 2327564"/>
              <a:gd name="connsiteY1" fmla="*/ 106879 h 748146"/>
              <a:gd name="connsiteX2" fmla="*/ 2327564 w 2327564"/>
              <a:gd name="connsiteY2" fmla="*/ 748146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7564" h="748146">
                <a:moveTo>
                  <a:pt x="0" y="0"/>
                </a:moveTo>
                <a:cubicBezTo>
                  <a:pt x="397824" y="10886"/>
                  <a:pt x="1143990" y="-17812"/>
                  <a:pt x="1531917" y="106879"/>
                </a:cubicBezTo>
                <a:cubicBezTo>
                  <a:pt x="1919844" y="231570"/>
                  <a:pt x="2072244" y="422564"/>
                  <a:pt x="2327564" y="748146"/>
                </a:cubicBezTo>
              </a:path>
            </a:pathLst>
          </a:custGeom>
          <a:ln w="539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ovná spojovacia šípka 27"/>
          <p:cNvCxnSpPr/>
          <p:nvPr/>
        </p:nvCxnSpPr>
        <p:spPr>
          <a:xfrm flipH="1" flipV="1">
            <a:off x="3041935" y="3941259"/>
            <a:ext cx="219885" cy="12721"/>
          </a:xfrm>
          <a:prstGeom prst="straightConnector1">
            <a:avLst/>
          </a:prstGeom>
          <a:ln w="539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ovacia šípka 28"/>
          <p:cNvCxnSpPr/>
          <p:nvPr/>
        </p:nvCxnSpPr>
        <p:spPr>
          <a:xfrm>
            <a:off x="5567796" y="4676918"/>
            <a:ext cx="98764" cy="245257"/>
          </a:xfrm>
          <a:prstGeom prst="straightConnector1">
            <a:avLst/>
          </a:prstGeom>
          <a:ln w="539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BlokTextu 29"/>
          <p:cNvSpPr txBox="1"/>
          <p:nvPr/>
        </p:nvSpPr>
        <p:spPr>
          <a:xfrm rot="1578640">
            <a:off x="4435634" y="399519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sz="4000" dirty="0" smtClean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14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07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Comparison</a:t>
            </a:r>
            <a:endParaRPr lang="en-US" sz="36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25</a:t>
            </a:fld>
            <a:endParaRPr lang="en-US"/>
          </a:p>
        </p:txBody>
      </p:sp>
      <p:pic>
        <p:nvPicPr>
          <p:cNvPr id="8" name="Prez11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2012" b="29156"/>
          <a:stretch/>
        </p:blipFill>
        <p:spPr>
          <a:xfrm>
            <a:off x="742502" y="980728"/>
            <a:ext cx="7951474" cy="2912099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742502" y="3212976"/>
            <a:ext cx="1800200" cy="36004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Initial 110</a:t>
            </a:r>
            <a:r>
              <a:rPr lang="en-US" sz="1400" i="1" dirty="0" smtClean="0">
                <a:solidFill>
                  <a:schemeClr val="tx1"/>
                </a:solidFill>
                <a:latin typeface="Calibri"/>
              </a:rPr>
              <a:t>° deflection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pic>
        <p:nvPicPr>
          <p:cNvPr id="9" name="STreni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20" t="13224" r="8414" b="14568"/>
          <a:stretch/>
        </p:blipFill>
        <p:spPr>
          <a:xfrm>
            <a:off x="742502" y="4057582"/>
            <a:ext cx="7932390" cy="259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976" y="470567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Experiment</a:t>
            </a:r>
            <a:endParaRPr lang="sk-SK" sz="28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5856" y="42485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Numerical simulation with friction</a:t>
            </a:r>
            <a:endParaRPr lang="sk-SK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Group velocity / Initial angle of 1</a:t>
            </a:r>
            <a:r>
              <a:rPr lang="en-US" sz="2400" b="1" baseline="30000" dirty="0" smtClean="0"/>
              <a:t>st</a:t>
            </a:r>
            <a:r>
              <a:rPr lang="en-US" sz="2400" b="1" dirty="0" smtClean="0"/>
              <a:t> pendulum</a:t>
            </a:r>
            <a:endParaRPr lang="en-US" sz="24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3" name="Graf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0020750"/>
              </p:ext>
            </p:extLst>
          </p:nvPr>
        </p:nvGraphicFramePr>
        <p:xfrm>
          <a:off x="179512" y="980728"/>
          <a:ext cx="896448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51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27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2913602" y="4967807"/>
            <a:ext cx="4294623" cy="1418569"/>
            <a:chOff x="2913602" y="4967807"/>
            <a:chExt cx="4294623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2913602" y="54924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3006376" y="2246945"/>
            <a:ext cx="2671499" cy="1520196"/>
            <a:chOff x="2987985" y="2276872"/>
            <a:chExt cx="2671499" cy="1520196"/>
          </a:xfrm>
        </p:grpSpPr>
        <p:grpSp>
          <p:nvGrpSpPr>
            <p:cNvPr id="21" name="Skupina 20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3133487" y="2276872"/>
                <a:ext cx="2525997" cy="1520196"/>
                <a:chOff x="3133487" y="2276872"/>
                <a:chExt cx="2525997" cy="1520196"/>
              </a:xfrm>
            </p:grpSpPr>
            <p:sp>
              <p:nvSpPr>
                <p:cNvPr id="8" name="Voľná forma 7"/>
                <p:cNvSpPr/>
                <p:nvPr/>
              </p:nvSpPr>
              <p:spPr>
                <a:xfrm>
                  <a:off x="3133487" y="2502658"/>
                  <a:ext cx="2386940" cy="1294410"/>
                </a:xfrm>
                <a:custGeom>
                  <a:avLst/>
                  <a:gdLst>
                    <a:gd name="connsiteX0" fmla="*/ 0 w 1140031"/>
                    <a:gd name="connsiteY0" fmla="*/ 985652 h 985652"/>
                    <a:gd name="connsiteX1" fmla="*/ 819397 w 1140031"/>
                    <a:gd name="connsiteY1" fmla="*/ 676894 h 985652"/>
                    <a:gd name="connsiteX2" fmla="*/ 1140031 w 1140031"/>
                    <a:gd name="connsiteY2" fmla="*/ 0 h 985652"/>
                    <a:gd name="connsiteX0" fmla="*/ 0 w 2303812"/>
                    <a:gd name="connsiteY0" fmla="*/ 1294410 h 1294410"/>
                    <a:gd name="connsiteX1" fmla="*/ 819397 w 2303812"/>
                    <a:gd name="connsiteY1" fmla="*/ 985652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163782 w 2303812"/>
                    <a:gd name="connsiteY1" fmla="*/ 76002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258784 w 2303812"/>
                    <a:gd name="connsiteY1" fmla="*/ 855023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6940" h="1294410">
                      <a:moveTo>
                        <a:pt x="0" y="1294410"/>
                      </a:moveTo>
                      <a:cubicBezTo>
                        <a:pt x="362198" y="1269670"/>
                        <a:pt x="1074718" y="1118260"/>
                        <a:pt x="1472541" y="902525"/>
                      </a:cubicBezTo>
                      <a:cubicBezTo>
                        <a:pt x="1870364" y="686790"/>
                        <a:pt x="2179121" y="398813"/>
                        <a:pt x="2386940" y="0"/>
                      </a:cubicBezTo>
                    </a:path>
                  </a:pathLst>
                </a:custGeom>
                <a:ln w="5397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Rovná spojovacia šípka 12"/>
                <p:cNvCxnSpPr>
                  <a:stCxn id="8" idx="2"/>
                </p:cNvCxnSpPr>
                <p:nvPr/>
              </p:nvCxnSpPr>
              <p:spPr>
                <a:xfrm flipV="1">
                  <a:off x="5520427" y="2276872"/>
                  <a:ext cx="139057" cy="225786"/>
                </a:xfrm>
                <a:prstGeom prst="straightConnector1">
                  <a:avLst/>
                </a:prstGeom>
                <a:ln w="53975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BlokTextu 19"/>
              <p:cNvSpPr txBox="1"/>
              <p:nvPr/>
            </p:nvSpPr>
            <p:spPr>
              <a:xfrm rot="19960198">
                <a:off x="3453922" y="3014896"/>
                <a:ext cx="1888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b="1" dirty="0" smtClean="0"/>
                  <a:t>Without friction</a:t>
                </a:r>
              </a:p>
            </p:txBody>
          </p:sp>
        </p:grpSp>
        <p:cxnSp>
          <p:nvCxnSpPr>
            <p:cNvPr id="24" name="Rovná spojovacia šípka 23"/>
            <p:cNvCxnSpPr/>
            <p:nvPr/>
          </p:nvCxnSpPr>
          <p:spPr>
            <a:xfrm flipH="1" flipV="1">
              <a:off x="2987985" y="3782157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Rovná spojovacia šípka 11"/>
          <p:cNvCxnSpPr/>
          <p:nvPr/>
        </p:nvCxnSpPr>
        <p:spPr>
          <a:xfrm>
            <a:off x="5867674" y="2396962"/>
            <a:ext cx="0" cy="2411933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oľná forma 26"/>
          <p:cNvSpPr/>
          <p:nvPr/>
        </p:nvSpPr>
        <p:spPr>
          <a:xfrm>
            <a:off x="3252636" y="3941259"/>
            <a:ext cx="2327564" cy="748146"/>
          </a:xfrm>
          <a:custGeom>
            <a:avLst/>
            <a:gdLst>
              <a:gd name="connsiteX0" fmla="*/ 0 w 1140031"/>
              <a:gd name="connsiteY0" fmla="*/ 985652 h 985652"/>
              <a:gd name="connsiteX1" fmla="*/ 819397 w 1140031"/>
              <a:gd name="connsiteY1" fmla="*/ 676894 h 985652"/>
              <a:gd name="connsiteX2" fmla="*/ 1140031 w 1140031"/>
              <a:gd name="connsiteY2" fmla="*/ 0 h 985652"/>
              <a:gd name="connsiteX0" fmla="*/ 0 w 2303812"/>
              <a:gd name="connsiteY0" fmla="*/ 1294410 h 1294410"/>
              <a:gd name="connsiteX1" fmla="*/ 819397 w 2303812"/>
              <a:gd name="connsiteY1" fmla="*/ 985652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163782 w 2303812"/>
              <a:gd name="connsiteY1" fmla="*/ 76002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258784 w 2303812"/>
              <a:gd name="connsiteY1" fmla="*/ 855023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353787 w 2303812"/>
              <a:gd name="connsiteY1" fmla="*/ 91440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353787 w 2303812"/>
              <a:gd name="connsiteY1" fmla="*/ 91440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472541 w 2303812"/>
              <a:gd name="connsiteY1" fmla="*/ 902525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472541 w 2303812"/>
              <a:gd name="connsiteY1" fmla="*/ 902525 h 1294410"/>
              <a:gd name="connsiteX2" fmla="*/ 2303812 w 2303812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410691"/>
              <a:gd name="connsiteY0" fmla="*/ 413696 h 1266893"/>
              <a:gd name="connsiteX1" fmla="*/ 1472541 w 2410691"/>
              <a:gd name="connsiteY1" fmla="*/ 21811 h 1266893"/>
              <a:gd name="connsiteX2" fmla="*/ 2410691 w 2410691"/>
              <a:gd name="connsiteY2" fmla="*/ 1197468 h 1266893"/>
              <a:gd name="connsiteX0" fmla="*/ 0 w 2410691"/>
              <a:gd name="connsiteY0" fmla="*/ 413696 h 1197468"/>
              <a:gd name="connsiteX1" fmla="*/ 1472541 w 2410691"/>
              <a:gd name="connsiteY1" fmla="*/ 21811 h 1197468"/>
              <a:gd name="connsiteX2" fmla="*/ 2410691 w 2410691"/>
              <a:gd name="connsiteY2" fmla="*/ 1197468 h 1197468"/>
              <a:gd name="connsiteX0" fmla="*/ 0 w 2410691"/>
              <a:gd name="connsiteY0" fmla="*/ 55891 h 839663"/>
              <a:gd name="connsiteX1" fmla="*/ 1543793 w 2410691"/>
              <a:gd name="connsiteY1" fmla="*/ 67767 h 839663"/>
              <a:gd name="connsiteX2" fmla="*/ 2410691 w 2410691"/>
              <a:gd name="connsiteY2" fmla="*/ 839663 h 839663"/>
              <a:gd name="connsiteX0" fmla="*/ 0 w 2410691"/>
              <a:gd name="connsiteY0" fmla="*/ 55891 h 839663"/>
              <a:gd name="connsiteX1" fmla="*/ 1543793 w 2410691"/>
              <a:gd name="connsiteY1" fmla="*/ 67767 h 839663"/>
              <a:gd name="connsiteX2" fmla="*/ 2410691 w 2410691"/>
              <a:gd name="connsiteY2" fmla="*/ 839663 h 839663"/>
              <a:gd name="connsiteX0" fmla="*/ 0 w 2375065"/>
              <a:gd name="connsiteY0" fmla="*/ 46459 h 699602"/>
              <a:gd name="connsiteX1" fmla="*/ 1543793 w 2375065"/>
              <a:gd name="connsiteY1" fmla="*/ 58335 h 699602"/>
              <a:gd name="connsiteX2" fmla="*/ 2375065 w 2375065"/>
              <a:gd name="connsiteY2" fmla="*/ 699602 h 699602"/>
              <a:gd name="connsiteX0" fmla="*/ 0 w 2375065"/>
              <a:gd name="connsiteY0" fmla="*/ 46459 h 699602"/>
              <a:gd name="connsiteX1" fmla="*/ 1543793 w 2375065"/>
              <a:gd name="connsiteY1" fmla="*/ 58335 h 699602"/>
              <a:gd name="connsiteX2" fmla="*/ 2375065 w 2375065"/>
              <a:gd name="connsiteY2" fmla="*/ 699602 h 699602"/>
              <a:gd name="connsiteX0" fmla="*/ 0 w 2327564"/>
              <a:gd name="connsiteY0" fmla="*/ 50733 h 763253"/>
              <a:gd name="connsiteX1" fmla="*/ 1543793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50733 h 763253"/>
              <a:gd name="connsiteX1" fmla="*/ 1543793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50733 h 763253"/>
              <a:gd name="connsiteX1" fmla="*/ 1508167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32300 h 780446"/>
              <a:gd name="connsiteX1" fmla="*/ 1508167 w 2327564"/>
              <a:gd name="connsiteY1" fmla="*/ 79802 h 780446"/>
              <a:gd name="connsiteX2" fmla="*/ 2327564 w 2327564"/>
              <a:gd name="connsiteY2" fmla="*/ 780446 h 780446"/>
              <a:gd name="connsiteX0" fmla="*/ 0 w 2327564"/>
              <a:gd name="connsiteY0" fmla="*/ 20117 h 768263"/>
              <a:gd name="connsiteX1" fmla="*/ 1508167 w 2327564"/>
              <a:gd name="connsiteY1" fmla="*/ 67619 h 768263"/>
              <a:gd name="connsiteX2" fmla="*/ 2327564 w 2327564"/>
              <a:gd name="connsiteY2" fmla="*/ 768263 h 768263"/>
              <a:gd name="connsiteX0" fmla="*/ 0 w 2327564"/>
              <a:gd name="connsiteY0" fmla="*/ 0 h 748146"/>
              <a:gd name="connsiteX1" fmla="*/ 1531917 w 2327564"/>
              <a:gd name="connsiteY1" fmla="*/ 106879 h 748146"/>
              <a:gd name="connsiteX2" fmla="*/ 2327564 w 2327564"/>
              <a:gd name="connsiteY2" fmla="*/ 748146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7564" h="748146">
                <a:moveTo>
                  <a:pt x="0" y="0"/>
                </a:moveTo>
                <a:cubicBezTo>
                  <a:pt x="397824" y="10886"/>
                  <a:pt x="1143990" y="-17812"/>
                  <a:pt x="1531917" y="106879"/>
                </a:cubicBezTo>
                <a:cubicBezTo>
                  <a:pt x="1919844" y="231570"/>
                  <a:pt x="2072244" y="422564"/>
                  <a:pt x="2327564" y="748146"/>
                </a:cubicBezTo>
              </a:path>
            </a:pathLst>
          </a:custGeom>
          <a:ln w="539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ovná spojovacia šípka 27"/>
          <p:cNvCxnSpPr/>
          <p:nvPr/>
        </p:nvCxnSpPr>
        <p:spPr>
          <a:xfrm flipH="1" flipV="1">
            <a:off x="3041935" y="3941259"/>
            <a:ext cx="219885" cy="12721"/>
          </a:xfrm>
          <a:prstGeom prst="straightConnector1">
            <a:avLst/>
          </a:prstGeom>
          <a:ln w="539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ovacia šípka 28"/>
          <p:cNvCxnSpPr/>
          <p:nvPr/>
        </p:nvCxnSpPr>
        <p:spPr>
          <a:xfrm>
            <a:off x="5567796" y="4676918"/>
            <a:ext cx="98764" cy="245257"/>
          </a:xfrm>
          <a:prstGeom prst="straightConnector1">
            <a:avLst/>
          </a:prstGeom>
          <a:ln w="539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/>
          <p:cNvSpPr txBox="1"/>
          <p:nvPr/>
        </p:nvSpPr>
        <p:spPr>
          <a:xfrm rot="833833">
            <a:off x="4169215" y="403195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Friction</a:t>
            </a:r>
          </a:p>
        </p:txBody>
      </p:sp>
      <p:sp>
        <p:nvSpPr>
          <p:cNvPr id="30" name="BlokTextu 29"/>
          <p:cNvSpPr txBox="1"/>
          <p:nvPr/>
        </p:nvSpPr>
        <p:spPr>
          <a:xfrm>
            <a:off x="6012160" y="324609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sz="4000" dirty="0" smtClean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19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28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2913602" y="4967807"/>
            <a:ext cx="4294623" cy="1418569"/>
            <a:chOff x="2913602" y="4967807"/>
            <a:chExt cx="4294623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2913602" y="54924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3006376" y="2246945"/>
            <a:ext cx="2671499" cy="1520196"/>
            <a:chOff x="2987985" y="2276872"/>
            <a:chExt cx="2671499" cy="1520196"/>
          </a:xfrm>
        </p:grpSpPr>
        <p:grpSp>
          <p:nvGrpSpPr>
            <p:cNvPr id="21" name="Skupina 20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3133487" y="2276872"/>
                <a:ext cx="2525997" cy="1520196"/>
                <a:chOff x="3133487" y="2276872"/>
                <a:chExt cx="2525997" cy="1520196"/>
              </a:xfrm>
            </p:grpSpPr>
            <p:sp>
              <p:nvSpPr>
                <p:cNvPr id="8" name="Voľná forma 7"/>
                <p:cNvSpPr/>
                <p:nvPr/>
              </p:nvSpPr>
              <p:spPr>
                <a:xfrm>
                  <a:off x="3133487" y="2502658"/>
                  <a:ext cx="2386940" cy="1294410"/>
                </a:xfrm>
                <a:custGeom>
                  <a:avLst/>
                  <a:gdLst>
                    <a:gd name="connsiteX0" fmla="*/ 0 w 1140031"/>
                    <a:gd name="connsiteY0" fmla="*/ 985652 h 985652"/>
                    <a:gd name="connsiteX1" fmla="*/ 819397 w 1140031"/>
                    <a:gd name="connsiteY1" fmla="*/ 676894 h 985652"/>
                    <a:gd name="connsiteX2" fmla="*/ 1140031 w 1140031"/>
                    <a:gd name="connsiteY2" fmla="*/ 0 h 985652"/>
                    <a:gd name="connsiteX0" fmla="*/ 0 w 2303812"/>
                    <a:gd name="connsiteY0" fmla="*/ 1294410 h 1294410"/>
                    <a:gd name="connsiteX1" fmla="*/ 819397 w 2303812"/>
                    <a:gd name="connsiteY1" fmla="*/ 985652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163782 w 2303812"/>
                    <a:gd name="connsiteY1" fmla="*/ 76002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258784 w 2303812"/>
                    <a:gd name="connsiteY1" fmla="*/ 855023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6940" h="1294410">
                      <a:moveTo>
                        <a:pt x="0" y="1294410"/>
                      </a:moveTo>
                      <a:cubicBezTo>
                        <a:pt x="362198" y="1269670"/>
                        <a:pt x="1074718" y="1118260"/>
                        <a:pt x="1472541" y="902525"/>
                      </a:cubicBezTo>
                      <a:cubicBezTo>
                        <a:pt x="1870364" y="686790"/>
                        <a:pt x="2179121" y="398813"/>
                        <a:pt x="2386940" y="0"/>
                      </a:cubicBezTo>
                    </a:path>
                  </a:pathLst>
                </a:custGeom>
                <a:ln w="5397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Rovná spojovacia šípka 12"/>
                <p:cNvCxnSpPr>
                  <a:stCxn id="8" idx="2"/>
                </p:cNvCxnSpPr>
                <p:nvPr/>
              </p:nvCxnSpPr>
              <p:spPr>
                <a:xfrm flipV="1">
                  <a:off x="5520427" y="2276872"/>
                  <a:ext cx="139057" cy="225786"/>
                </a:xfrm>
                <a:prstGeom prst="straightConnector1">
                  <a:avLst/>
                </a:prstGeom>
                <a:ln w="53975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BlokTextu 19"/>
              <p:cNvSpPr txBox="1"/>
              <p:nvPr/>
            </p:nvSpPr>
            <p:spPr>
              <a:xfrm rot="19960198">
                <a:off x="3453922" y="3014896"/>
                <a:ext cx="1888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b="1" dirty="0" smtClean="0"/>
                  <a:t>Without friction</a:t>
                </a:r>
              </a:p>
            </p:txBody>
          </p:sp>
        </p:grpSp>
        <p:cxnSp>
          <p:nvCxnSpPr>
            <p:cNvPr id="24" name="Rovná spojovacia šípka 23"/>
            <p:cNvCxnSpPr/>
            <p:nvPr/>
          </p:nvCxnSpPr>
          <p:spPr>
            <a:xfrm flipH="1" flipV="1">
              <a:off x="2987985" y="3782157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Rovná spojovacia šípka 11"/>
          <p:cNvCxnSpPr/>
          <p:nvPr/>
        </p:nvCxnSpPr>
        <p:spPr>
          <a:xfrm>
            <a:off x="5867674" y="2396962"/>
            <a:ext cx="0" cy="2411933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6077328" y="3254021"/>
            <a:ext cx="209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 Friction cannot be included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5631345" y="3397809"/>
            <a:ext cx="445984" cy="466721"/>
            <a:chOff x="5631345" y="3397809"/>
            <a:chExt cx="445984" cy="466721"/>
          </a:xfrm>
        </p:grpSpPr>
        <p:cxnSp>
          <p:nvCxnSpPr>
            <p:cNvPr id="14" name="Rovná spojnica 13"/>
            <p:cNvCxnSpPr/>
            <p:nvPr/>
          </p:nvCxnSpPr>
          <p:spPr>
            <a:xfrm>
              <a:off x="5631345" y="3397809"/>
              <a:ext cx="445984" cy="4518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ovná spojnica 25"/>
            <p:cNvCxnSpPr/>
            <p:nvPr/>
          </p:nvCxnSpPr>
          <p:spPr>
            <a:xfrm flipH="1">
              <a:off x="5631345" y="3397809"/>
              <a:ext cx="445984" cy="46672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Voľná forma 26"/>
          <p:cNvSpPr/>
          <p:nvPr/>
        </p:nvSpPr>
        <p:spPr>
          <a:xfrm>
            <a:off x="3252636" y="3941259"/>
            <a:ext cx="2327564" cy="748146"/>
          </a:xfrm>
          <a:custGeom>
            <a:avLst/>
            <a:gdLst>
              <a:gd name="connsiteX0" fmla="*/ 0 w 1140031"/>
              <a:gd name="connsiteY0" fmla="*/ 985652 h 985652"/>
              <a:gd name="connsiteX1" fmla="*/ 819397 w 1140031"/>
              <a:gd name="connsiteY1" fmla="*/ 676894 h 985652"/>
              <a:gd name="connsiteX2" fmla="*/ 1140031 w 1140031"/>
              <a:gd name="connsiteY2" fmla="*/ 0 h 985652"/>
              <a:gd name="connsiteX0" fmla="*/ 0 w 2303812"/>
              <a:gd name="connsiteY0" fmla="*/ 1294410 h 1294410"/>
              <a:gd name="connsiteX1" fmla="*/ 819397 w 2303812"/>
              <a:gd name="connsiteY1" fmla="*/ 985652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163782 w 2303812"/>
              <a:gd name="connsiteY1" fmla="*/ 76002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258784 w 2303812"/>
              <a:gd name="connsiteY1" fmla="*/ 855023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353787 w 2303812"/>
              <a:gd name="connsiteY1" fmla="*/ 91440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353787 w 2303812"/>
              <a:gd name="connsiteY1" fmla="*/ 91440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472541 w 2303812"/>
              <a:gd name="connsiteY1" fmla="*/ 902525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472541 w 2303812"/>
              <a:gd name="connsiteY1" fmla="*/ 902525 h 1294410"/>
              <a:gd name="connsiteX2" fmla="*/ 2303812 w 2303812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410691"/>
              <a:gd name="connsiteY0" fmla="*/ 413696 h 1266893"/>
              <a:gd name="connsiteX1" fmla="*/ 1472541 w 2410691"/>
              <a:gd name="connsiteY1" fmla="*/ 21811 h 1266893"/>
              <a:gd name="connsiteX2" fmla="*/ 2410691 w 2410691"/>
              <a:gd name="connsiteY2" fmla="*/ 1197468 h 1266893"/>
              <a:gd name="connsiteX0" fmla="*/ 0 w 2410691"/>
              <a:gd name="connsiteY0" fmla="*/ 413696 h 1197468"/>
              <a:gd name="connsiteX1" fmla="*/ 1472541 w 2410691"/>
              <a:gd name="connsiteY1" fmla="*/ 21811 h 1197468"/>
              <a:gd name="connsiteX2" fmla="*/ 2410691 w 2410691"/>
              <a:gd name="connsiteY2" fmla="*/ 1197468 h 1197468"/>
              <a:gd name="connsiteX0" fmla="*/ 0 w 2410691"/>
              <a:gd name="connsiteY0" fmla="*/ 55891 h 839663"/>
              <a:gd name="connsiteX1" fmla="*/ 1543793 w 2410691"/>
              <a:gd name="connsiteY1" fmla="*/ 67767 h 839663"/>
              <a:gd name="connsiteX2" fmla="*/ 2410691 w 2410691"/>
              <a:gd name="connsiteY2" fmla="*/ 839663 h 839663"/>
              <a:gd name="connsiteX0" fmla="*/ 0 w 2410691"/>
              <a:gd name="connsiteY0" fmla="*/ 55891 h 839663"/>
              <a:gd name="connsiteX1" fmla="*/ 1543793 w 2410691"/>
              <a:gd name="connsiteY1" fmla="*/ 67767 h 839663"/>
              <a:gd name="connsiteX2" fmla="*/ 2410691 w 2410691"/>
              <a:gd name="connsiteY2" fmla="*/ 839663 h 839663"/>
              <a:gd name="connsiteX0" fmla="*/ 0 w 2375065"/>
              <a:gd name="connsiteY0" fmla="*/ 46459 h 699602"/>
              <a:gd name="connsiteX1" fmla="*/ 1543793 w 2375065"/>
              <a:gd name="connsiteY1" fmla="*/ 58335 h 699602"/>
              <a:gd name="connsiteX2" fmla="*/ 2375065 w 2375065"/>
              <a:gd name="connsiteY2" fmla="*/ 699602 h 699602"/>
              <a:gd name="connsiteX0" fmla="*/ 0 w 2375065"/>
              <a:gd name="connsiteY0" fmla="*/ 46459 h 699602"/>
              <a:gd name="connsiteX1" fmla="*/ 1543793 w 2375065"/>
              <a:gd name="connsiteY1" fmla="*/ 58335 h 699602"/>
              <a:gd name="connsiteX2" fmla="*/ 2375065 w 2375065"/>
              <a:gd name="connsiteY2" fmla="*/ 699602 h 699602"/>
              <a:gd name="connsiteX0" fmla="*/ 0 w 2327564"/>
              <a:gd name="connsiteY0" fmla="*/ 50733 h 763253"/>
              <a:gd name="connsiteX1" fmla="*/ 1543793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50733 h 763253"/>
              <a:gd name="connsiteX1" fmla="*/ 1543793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50733 h 763253"/>
              <a:gd name="connsiteX1" fmla="*/ 1508167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32300 h 780446"/>
              <a:gd name="connsiteX1" fmla="*/ 1508167 w 2327564"/>
              <a:gd name="connsiteY1" fmla="*/ 79802 h 780446"/>
              <a:gd name="connsiteX2" fmla="*/ 2327564 w 2327564"/>
              <a:gd name="connsiteY2" fmla="*/ 780446 h 780446"/>
              <a:gd name="connsiteX0" fmla="*/ 0 w 2327564"/>
              <a:gd name="connsiteY0" fmla="*/ 20117 h 768263"/>
              <a:gd name="connsiteX1" fmla="*/ 1508167 w 2327564"/>
              <a:gd name="connsiteY1" fmla="*/ 67619 h 768263"/>
              <a:gd name="connsiteX2" fmla="*/ 2327564 w 2327564"/>
              <a:gd name="connsiteY2" fmla="*/ 768263 h 768263"/>
              <a:gd name="connsiteX0" fmla="*/ 0 w 2327564"/>
              <a:gd name="connsiteY0" fmla="*/ 0 h 748146"/>
              <a:gd name="connsiteX1" fmla="*/ 1531917 w 2327564"/>
              <a:gd name="connsiteY1" fmla="*/ 106879 h 748146"/>
              <a:gd name="connsiteX2" fmla="*/ 2327564 w 2327564"/>
              <a:gd name="connsiteY2" fmla="*/ 748146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7564" h="748146">
                <a:moveTo>
                  <a:pt x="0" y="0"/>
                </a:moveTo>
                <a:cubicBezTo>
                  <a:pt x="397824" y="10886"/>
                  <a:pt x="1143990" y="-17812"/>
                  <a:pt x="1531917" y="106879"/>
                </a:cubicBezTo>
                <a:cubicBezTo>
                  <a:pt x="1919844" y="231570"/>
                  <a:pt x="2072244" y="422564"/>
                  <a:pt x="2327564" y="748146"/>
                </a:cubicBezTo>
              </a:path>
            </a:pathLst>
          </a:custGeom>
          <a:ln w="539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ovná spojovacia šípka 27"/>
          <p:cNvCxnSpPr/>
          <p:nvPr/>
        </p:nvCxnSpPr>
        <p:spPr>
          <a:xfrm flipH="1" flipV="1">
            <a:off x="3041935" y="3941259"/>
            <a:ext cx="219885" cy="12721"/>
          </a:xfrm>
          <a:prstGeom prst="straightConnector1">
            <a:avLst/>
          </a:prstGeom>
          <a:ln w="539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ovacia šípka 28"/>
          <p:cNvCxnSpPr/>
          <p:nvPr/>
        </p:nvCxnSpPr>
        <p:spPr>
          <a:xfrm>
            <a:off x="5567796" y="4676918"/>
            <a:ext cx="98764" cy="245257"/>
          </a:xfrm>
          <a:prstGeom prst="straightConnector1">
            <a:avLst/>
          </a:prstGeom>
          <a:ln w="539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/>
          <p:cNvSpPr txBox="1"/>
          <p:nvPr/>
        </p:nvSpPr>
        <p:spPr>
          <a:xfrm rot="833833">
            <a:off x="4169215" y="403195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Friction</a:t>
            </a:r>
          </a:p>
        </p:txBody>
      </p:sp>
    </p:spTree>
    <p:extLst>
      <p:ext uri="{BB962C8B-B14F-4D97-AF65-F5344CB8AC3E}">
        <p14:creationId xmlns:p14="http://schemas.microsoft.com/office/powerpoint/2010/main" val="201936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Soliton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/>
              <a:t>Entire 360° revolution</a:t>
            </a:r>
          </a:p>
          <a:p>
            <a:pPr algn="ctr"/>
            <a:r>
              <a:rPr lang="en-US" sz="2400" dirty="0" smtClean="0"/>
              <a:t>Propagation of deflection</a:t>
            </a:r>
          </a:p>
          <a:p>
            <a:pPr algn="ctr"/>
            <a:r>
              <a:rPr lang="en-US" sz="2400" dirty="0" smtClean="0"/>
              <a:t>Group velocity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16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658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Terms &amp; Definitions</a:t>
            </a:r>
            <a:endParaRPr lang="en-US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1052736"/>
            <a:ext cx="6192688" cy="1819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A chain of similar </a:t>
            </a:r>
            <a:r>
              <a:rPr lang="en-US" sz="2200" dirty="0" err="1"/>
              <a:t>pendula</a:t>
            </a:r>
            <a:r>
              <a:rPr lang="en-US" sz="2200" dirty="0"/>
              <a:t> is mounted equidistantly along a horizontal axis, with adjacent </a:t>
            </a:r>
            <a:r>
              <a:rPr lang="en-US" sz="2200" dirty="0" err="1"/>
              <a:t>pendula</a:t>
            </a:r>
            <a:r>
              <a:rPr lang="en-US" sz="2200" dirty="0"/>
              <a:t> being connected with light strings. Each pendulum can rotate about the axis but can not move sideways (see figure). </a:t>
            </a:r>
            <a:endParaRPr lang="sk-SK" sz="2200" dirty="0" smtClean="0"/>
          </a:p>
          <a:p>
            <a:pPr marL="0" indent="0">
              <a:buNone/>
            </a:pPr>
            <a:endParaRPr lang="sk-SK" sz="2400" dirty="0" smtClean="0"/>
          </a:p>
        </p:txBody>
      </p:sp>
      <p:sp>
        <p:nvSpPr>
          <p:cNvPr id="11" name="Zástupný symbol čísla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08720"/>
            <a:ext cx="2386238" cy="19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nica 4"/>
          <p:cNvCxnSpPr/>
          <p:nvPr/>
        </p:nvCxnSpPr>
        <p:spPr>
          <a:xfrm>
            <a:off x="395536" y="1732469"/>
            <a:ext cx="4320480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nica 6"/>
          <p:cNvCxnSpPr/>
          <p:nvPr/>
        </p:nvCxnSpPr>
        <p:spPr>
          <a:xfrm>
            <a:off x="3373505" y="2420888"/>
            <a:ext cx="2710663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nica 11"/>
          <p:cNvCxnSpPr/>
          <p:nvPr/>
        </p:nvCxnSpPr>
        <p:spPr>
          <a:xfrm>
            <a:off x="2339752" y="2060848"/>
            <a:ext cx="136815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Skupina 20"/>
          <p:cNvGrpSpPr/>
          <p:nvPr/>
        </p:nvGrpSpPr>
        <p:grpSpPr>
          <a:xfrm>
            <a:off x="647851" y="2893164"/>
            <a:ext cx="7156841" cy="1200329"/>
            <a:chOff x="647851" y="2893164"/>
            <a:chExt cx="7156841" cy="1200329"/>
          </a:xfrm>
        </p:grpSpPr>
        <p:grpSp>
          <p:nvGrpSpPr>
            <p:cNvPr id="6" name="Skupina 5"/>
            <p:cNvGrpSpPr/>
            <p:nvPr/>
          </p:nvGrpSpPr>
          <p:grpSpPr>
            <a:xfrm>
              <a:off x="647851" y="2893164"/>
              <a:ext cx="7156841" cy="1200329"/>
              <a:chOff x="647851" y="2893164"/>
              <a:chExt cx="7156841" cy="1200329"/>
            </a:xfrm>
          </p:grpSpPr>
          <p:pic>
            <p:nvPicPr>
              <p:cNvPr id="9" name="Picture 2" descr="F:\DCIM\100CASIO\CIMG6390.JPG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24781" t="20179" r="55854" b="72313"/>
              <a:stretch/>
            </p:blipFill>
            <p:spPr bwMode="auto">
              <a:xfrm>
                <a:off x="4716016" y="2986610"/>
                <a:ext cx="3088676" cy="1013436"/>
              </a:xfrm>
              <a:prstGeom prst="rect">
                <a:avLst/>
              </a:prstGeom>
              <a:noFill/>
            </p:spPr>
          </p:pic>
          <p:sp>
            <p:nvSpPr>
              <p:cNvPr id="10" name="BlokTextu 9"/>
              <p:cNvSpPr txBox="1"/>
              <p:nvPr/>
            </p:nvSpPr>
            <p:spPr>
              <a:xfrm>
                <a:off x="647851" y="2893164"/>
                <a:ext cx="403187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k-SK" u="sng" dirty="0" err="1" smtClean="0"/>
                  <a:t>Equidistantly</a:t>
                </a:r>
                <a:r>
                  <a:rPr lang="sk-SK" u="sng" dirty="0" smtClean="0"/>
                  <a:t> </a:t>
                </a:r>
                <a:r>
                  <a:rPr lang="sk-SK" u="sng" dirty="0" err="1" smtClean="0"/>
                  <a:t>mounted</a:t>
                </a:r>
                <a:r>
                  <a:rPr lang="sk-SK" u="sng" dirty="0" smtClean="0"/>
                  <a:t> </a:t>
                </a:r>
                <a:r>
                  <a:rPr lang="sk-SK" u="sng" dirty="0" err="1" smtClean="0"/>
                  <a:t>pendula</a:t>
                </a:r>
                <a:endParaRPr lang="sk-SK" u="sng" dirty="0" smtClean="0"/>
              </a:p>
              <a:p>
                <a:pPr algn="ctr"/>
                <a:endParaRPr lang="sk-SK" dirty="0" smtClean="0"/>
              </a:p>
              <a:p>
                <a:pPr algn="ctr"/>
                <a:endParaRPr lang="sk-SK" b="1" dirty="0" smtClean="0"/>
              </a:p>
              <a:p>
                <a:pPr algn="ctr"/>
                <a:r>
                  <a:rPr lang="en-US" b="1" dirty="0" smtClean="0"/>
                  <a:t>All strings are straightened equally</a:t>
                </a:r>
              </a:p>
            </p:txBody>
          </p:sp>
        </p:grp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468804" y="3385316"/>
              <a:ext cx="389966" cy="216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Skupina 17"/>
          <p:cNvGrpSpPr/>
          <p:nvPr/>
        </p:nvGrpSpPr>
        <p:grpSpPr>
          <a:xfrm>
            <a:off x="637117" y="4359202"/>
            <a:ext cx="2736388" cy="2020083"/>
            <a:chOff x="672430" y="4359202"/>
            <a:chExt cx="2736388" cy="2020083"/>
          </a:xfrm>
        </p:grpSpPr>
        <p:pic>
          <p:nvPicPr>
            <p:cNvPr id="16" name="Picture 3" descr="E:\DCIM\100MEDIA\IMAG058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84" y="4728534"/>
              <a:ext cx="2689734" cy="165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BlokTextu 7"/>
            <p:cNvSpPr txBox="1"/>
            <p:nvPr/>
          </p:nvSpPr>
          <p:spPr>
            <a:xfrm>
              <a:off x="672430" y="4359202"/>
              <a:ext cx="2330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 smtClean="0"/>
                <a:t>Using</a:t>
              </a:r>
              <a:r>
                <a:rPr lang="sk-SK" dirty="0" smtClean="0"/>
                <a:t> </a:t>
              </a:r>
              <a:r>
                <a:rPr lang="sk-SK" b="1" dirty="0" err="1" smtClean="0"/>
                <a:t>rubber</a:t>
              </a:r>
              <a:r>
                <a:rPr lang="sk-SK" b="1" dirty="0" smtClean="0"/>
                <a:t> </a:t>
              </a:r>
              <a:r>
                <a:rPr lang="sk-SK" b="1" dirty="0" err="1" smtClean="0"/>
                <a:t>as</a:t>
              </a:r>
              <a:r>
                <a:rPr lang="sk-SK" b="1" dirty="0" smtClean="0"/>
                <a:t> s</a:t>
              </a:r>
              <a:r>
                <a:rPr lang="en-US" b="1" dirty="0" smtClean="0"/>
                <a:t>t</a:t>
              </a:r>
              <a:r>
                <a:rPr lang="sk-SK" b="1" dirty="0" smtClean="0"/>
                <a:t>ring</a:t>
              </a:r>
              <a:endParaRPr lang="en-US" b="1" dirty="0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4669163" y="4350791"/>
            <a:ext cx="3168352" cy="2193124"/>
            <a:chOff x="4669163" y="4350791"/>
            <a:chExt cx="3168352" cy="2193124"/>
          </a:xfrm>
        </p:grpSpPr>
        <p:pic>
          <p:nvPicPr>
            <p:cNvPr id="117762" name="Picture 2" descr="C:\Users\Matej\Desktop\Solitonvidea\Solitonvidea\Fotky\CIMG639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6" t="25262" r="14288" b="20693"/>
            <a:stretch/>
          </p:blipFill>
          <p:spPr bwMode="auto">
            <a:xfrm>
              <a:off x="4669163" y="4758648"/>
              <a:ext cx="3168352" cy="1785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Skupina 19"/>
            <p:cNvGrpSpPr/>
            <p:nvPr/>
          </p:nvGrpSpPr>
          <p:grpSpPr>
            <a:xfrm>
              <a:off x="4741796" y="4350791"/>
              <a:ext cx="3095719" cy="947887"/>
              <a:chOff x="4741796" y="4350791"/>
              <a:chExt cx="3095719" cy="947887"/>
            </a:xfrm>
          </p:grpSpPr>
          <p:sp>
            <p:nvSpPr>
              <p:cNvPr id="13" name="Šípka dolu 12"/>
              <p:cNvSpPr/>
              <p:nvPr/>
            </p:nvSpPr>
            <p:spPr>
              <a:xfrm>
                <a:off x="5940152" y="4720124"/>
                <a:ext cx="504056" cy="578554"/>
              </a:xfrm>
              <a:prstGeom prst="downArrow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BlokTextu 21"/>
              <p:cNvSpPr txBox="1"/>
              <p:nvPr/>
            </p:nvSpPr>
            <p:spPr>
              <a:xfrm>
                <a:off x="4741796" y="4350791"/>
                <a:ext cx="3095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dirty="0" err="1" smtClean="0"/>
                  <a:t>Small</a:t>
                </a:r>
                <a:r>
                  <a:rPr lang="sk-SK" dirty="0" smtClean="0"/>
                  <a:t> tube</a:t>
                </a:r>
                <a:r>
                  <a:rPr lang="en-US" dirty="0" smtClean="0"/>
                  <a:t> between </a:t>
                </a:r>
                <a:r>
                  <a:rPr lang="en-US" dirty="0" err="1" smtClean="0"/>
                  <a:t>pendula</a:t>
                </a:r>
                <a:endParaRPr lang="en-US" b="1" dirty="0"/>
              </a:p>
            </p:txBody>
          </p:sp>
        </p:grpSp>
      </p:grpSp>
      <p:pic>
        <p:nvPicPr>
          <p:cNvPr id="17" name="Picture 2" descr="F:\DCIM\100CASIO\CIMG6390.JPG"/>
          <p:cNvPicPr>
            <a:picLocks noChangeAspect="1" noChangeArrowheads="1"/>
          </p:cNvPicPr>
          <p:nvPr/>
        </p:nvPicPr>
        <p:blipFill rotWithShape="1">
          <a:blip r:embed="rId3" cstate="print"/>
          <a:srcRect l="604" t="15102" r="3755" b="28261"/>
          <a:stretch/>
        </p:blipFill>
        <p:spPr bwMode="auto">
          <a:xfrm>
            <a:off x="296326" y="2986610"/>
            <a:ext cx="8506918" cy="3591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17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b="1" dirty="0" err="1" smtClean="0"/>
              <a:t>What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does</a:t>
            </a:r>
            <a:r>
              <a:rPr lang="sk-SK" sz="3200" b="1" dirty="0" smtClean="0"/>
              <a:t> Sine</a:t>
            </a:r>
            <a:r>
              <a:rPr lang="en-US" sz="3200" b="1" dirty="0" smtClean="0"/>
              <a:t>-Gordon eq. say ?</a:t>
            </a:r>
            <a:endParaRPr lang="en-US" sz="3200" b="1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51961"/>
              </p:ext>
            </p:extLst>
          </p:nvPr>
        </p:nvGraphicFramePr>
        <p:xfrm>
          <a:off x="879787" y="1166905"/>
          <a:ext cx="2983919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17" name="Rovnica" r:id="rId4" imgW="1676160" imgH="419040" progId="Equation.3">
                  <p:embed/>
                </p:oleObj>
              </mc:Choice>
              <mc:Fallback>
                <p:oleObj name="Rovnica" r:id="rId4" imgW="1676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787" y="1166905"/>
                        <a:ext cx="2983919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158020" y="1886443"/>
            <a:ext cx="4476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Solution with our boundary conditions</a:t>
            </a:r>
            <a:r>
              <a:rPr lang="en-US" sz="1600" b="1" baseline="30000" dirty="0" smtClean="0"/>
              <a:t>[1]</a:t>
            </a:r>
            <a:r>
              <a:rPr lang="en-US" sz="1600" b="1" dirty="0" smtClean="0"/>
              <a:t>:</a:t>
            </a:r>
            <a:endParaRPr lang="en-US" sz="16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168389" y="820640"/>
            <a:ext cx="2227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Continuous model:</a:t>
            </a:r>
            <a:endParaRPr lang="en-US" sz="1600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168389" y="6360868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b="1" dirty="0" smtClean="0"/>
              <a:t>Physics of </a:t>
            </a:r>
            <a:r>
              <a:rPr lang="en-US" sz="1200" b="1" dirty="0" err="1" smtClean="0"/>
              <a:t>solitons</a:t>
            </a:r>
            <a:r>
              <a:rPr lang="en-US" sz="1200" dirty="0" smtClean="0"/>
              <a:t>.</a:t>
            </a:r>
            <a:r>
              <a:rPr lang="en-US" sz="1200" dirty="0"/>
              <a:t> M. </a:t>
            </a:r>
            <a:r>
              <a:rPr lang="en-US" sz="1200" dirty="0" err="1"/>
              <a:t>Peyrard</a:t>
            </a:r>
            <a:r>
              <a:rPr lang="en-US" sz="1200" dirty="0"/>
              <a:t>, T. </a:t>
            </a:r>
            <a:r>
              <a:rPr lang="en-US" sz="1200" dirty="0" err="1" smtClean="0"/>
              <a:t>Dauxios</a:t>
            </a:r>
            <a:r>
              <a:rPr lang="en-US" sz="1200" dirty="0" smtClean="0"/>
              <a:t>, </a:t>
            </a:r>
            <a:r>
              <a:rPr lang="en-US" sz="1200" i="1" dirty="0" smtClean="0"/>
              <a:t>Cambridge University Press (2010)</a:t>
            </a:r>
            <a:endParaRPr lang="en-US" sz="1200" i="1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1187402" y="4139619"/>
            <a:ext cx="6914540" cy="461665"/>
            <a:chOff x="1391734" y="4401654"/>
            <a:chExt cx="6914540" cy="461665"/>
          </a:xfrm>
        </p:grpSpPr>
        <p:sp>
          <p:nvSpPr>
            <p:cNvPr id="7" name="BlokTextu 6"/>
            <p:cNvSpPr txBox="1"/>
            <p:nvPr/>
          </p:nvSpPr>
          <p:spPr>
            <a:xfrm>
              <a:off x="1391734" y="4401654"/>
              <a:ext cx="6914540" cy="461665"/>
            </a:xfrm>
            <a:prstGeom prst="rect">
              <a:avLst/>
            </a:prstGeom>
            <a:solidFill>
              <a:srgbClr val="FFC000">
                <a:alpha val="66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Still one unknown variable     - </a:t>
              </a:r>
              <a:r>
                <a:rPr lang="en-US" sz="2400" b="1" dirty="0" smtClean="0"/>
                <a:t>Group velocity </a:t>
              </a:r>
              <a:r>
                <a:rPr lang="en-US" sz="2400" dirty="0" smtClean="0"/>
                <a:t>! </a:t>
              </a:r>
              <a:endParaRPr lang="en-US" sz="2400" dirty="0"/>
            </a:p>
          </p:txBody>
        </p:sp>
        <p:graphicFrame>
          <p:nvGraphicFramePr>
            <p:cNvPr id="12" name="Objek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8193165"/>
                </p:ext>
              </p:extLst>
            </p:nvPr>
          </p:nvGraphicFramePr>
          <p:xfrm>
            <a:off x="4829028" y="4467054"/>
            <a:ext cx="360040" cy="381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118" name="Rovnica" r:id="rId6" imgW="114120" imgH="139680" progId="Equation.3">
                    <p:embed/>
                  </p:oleObj>
                </mc:Choice>
                <mc:Fallback>
                  <p:oleObj name="Rovnica" r:id="rId6" imgW="114120" imgH="139680" progId="Equation.3">
                    <p:embed/>
                    <p:pic>
                      <p:nvPicPr>
                        <p:cNvPr id="0" name="Objek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9028" y="4467054"/>
                          <a:ext cx="360040" cy="3812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Skupina 21"/>
          <p:cNvGrpSpPr/>
          <p:nvPr/>
        </p:nvGrpSpPr>
        <p:grpSpPr>
          <a:xfrm>
            <a:off x="535543" y="2321949"/>
            <a:ext cx="5036682" cy="1541241"/>
            <a:chOff x="603542" y="2396871"/>
            <a:chExt cx="5036682" cy="1541241"/>
          </a:xfrm>
        </p:grpSpPr>
        <p:graphicFrame>
          <p:nvGraphicFramePr>
            <p:cNvPr id="5" name="Obj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9013965"/>
                </p:ext>
              </p:extLst>
            </p:nvPr>
          </p:nvGraphicFramePr>
          <p:xfrm>
            <a:off x="603542" y="2445913"/>
            <a:ext cx="3672408" cy="1492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119" name="Rovnica" r:id="rId8" imgW="2171520" imgH="1015920" progId="Equation.3">
                    <p:embed/>
                  </p:oleObj>
                </mc:Choice>
                <mc:Fallback>
                  <p:oleObj name="Rovnica" r:id="rId8" imgW="2171520" imgH="1015920" progId="Equation.3">
                    <p:embed/>
                    <p:pic>
                      <p:nvPicPr>
                        <p:cNvPr id="0" name="Objek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542" y="2445913"/>
                          <a:ext cx="3672408" cy="1492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5864049"/>
                </p:ext>
              </p:extLst>
            </p:nvPr>
          </p:nvGraphicFramePr>
          <p:xfrm>
            <a:off x="4351967" y="2396871"/>
            <a:ext cx="1288257" cy="641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120" name="Rovnica" r:id="rId10" imgW="774360" imgH="444240" progId="Equation.3">
                    <p:embed/>
                  </p:oleObj>
                </mc:Choice>
                <mc:Fallback>
                  <p:oleObj name="Rovnica" r:id="rId10" imgW="774360" imgH="444240" progId="Equation.3">
                    <p:embed/>
                    <p:pic>
                      <p:nvPicPr>
                        <p:cNvPr id="0" name="Objek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1967" y="2396871"/>
                          <a:ext cx="1288257" cy="641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k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6069657"/>
                </p:ext>
              </p:extLst>
            </p:nvPr>
          </p:nvGraphicFramePr>
          <p:xfrm>
            <a:off x="4330437" y="3192772"/>
            <a:ext cx="1195387" cy="671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121" name="Rovnica" r:id="rId12" imgW="685800" imgH="444240" progId="Equation.3">
                    <p:embed/>
                  </p:oleObj>
                </mc:Choice>
                <mc:Fallback>
                  <p:oleObj name="Rovnica" r:id="rId12" imgW="685800" imgH="444240" progId="Equation.3">
                    <p:embed/>
                    <p:pic>
                      <p:nvPicPr>
                        <p:cNvPr id="0" name="Objek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0437" y="3192772"/>
                          <a:ext cx="1195387" cy="671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Skupina 19"/>
          <p:cNvGrpSpPr/>
          <p:nvPr/>
        </p:nvGrpSpPr>
        <p:grpSpPr>
          <a:xfrm>
            <a:off x="5696344" y="831815"/>
            <a:ext cx="3330162" cy="3016531"/>
            <a:chOff x="5813838" y="820640"/>
            <a:chExt cx="3330162" cy="3016531"/>
          </a:xfrm>
        </p:grpSpPr>
        <p:grpSp>
          <p:nvGrpSpPr>
            <p:cNvPr id="19" name="Skupina 18"/>
            <p:cNvGrpSpPr/>
            <p:nvPr/>
          </p:nvGrpSpPr>
          <p:grpSpPr>
            <a:xfrm>
              <a:off x="5813838" y="2809314"/>
              <a:ext cx="3330162" cy="1027857"/>
              <a:chOff x="5764512" y="2473151"/>
              <a:chExt cx="3330162" cy="1027857"/>
            </a:xfrm>
          </p:grpSpPr>
          <p:grpSp>
            <p:nvGrpSpPr>
              <p:cNvPr id="17" name="Skupina 16"/>
              <p:cNvGrpSpPr/>
              <p:nvPr/>
            </p:nvGrpSpPr>
            <p:grpSpPr>
              <a:xfrm>
                <a:off x="5764512" y="2780928"/>
                <a:ext cx="3330162" cy="720080"/>
                <a:chOff x="5652120" y="2780928"/>
                <a:chExt cx="3330162" cy="720080"/>
              </a:xfrm>
            </p:grpSpPr>
            <p:graphicFrame>
              <p:nvGraphicFramePr>
                <p:cNvPr id="10" name="Objek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84145450"/>
                    </p:ext>
                  </p:extLst>
                </p:nvPr>
              </p:nvGraphicFramePr>
              <p:xfrm>
                <a:off x="6389994" y="2918428"/>
                <a:ext cx="2592288" cy="44507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6122" name="Rovnica" r:id="rId14" imgW="1218960" imgH="241200" progId="Equation.3">
                        <p:embed/>
                      </p:oleObj>
                    </mc:Choice>
                    <mc:Fallback>
                      <p:oleObj name="Rovnica" r:id="rId14" imgW="1218960" imgH="241200" progId="Equation.3">
                        <p:embed/>
                        <p:pic>
                          <p:nvPicPr>
                            <p:cNvPr id="0" name="Objek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389994" y="2918428"/>
                              <a:ext cx="2592288" cy="44507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6" name="Šípka doprava 15"/>
                <p:cNvSpPr/>
                <p:nvPr/>
              </p:nvSpPr>
              <p:spPr>
                <a:xfrm>
                  <a:off x="5652120" y="2780928"/>
                  <a:ext cx="576064" cy="720080"/>
                </a:xfrm>
                <a:prstGeom prst="rightArrow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i="1" dirty="0" smtClean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8" name="BlokTextu 17"/>
              <p:cNvSpPr txBox="1"/>
              <p:nvPr/>
            </p:nvSpPr>
            <p:spPr>
              <a:xfrm>
                <a:off x="6465312" y="2473151"/>
                <a:ext cx="19901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What we actually see</a:t>
                </a:r>
                <a:endParaRPr lang="en-US" sz="1400" dirty="0"/>
              </a:p>
            </p:txBody>
          </p:sp>
        </p:grpSp>
        <p:pic>
          <p:nvPicPr>
            <p:cNvPr id="154153" name="Picture 55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820640"/>
              <a:ext cx="3139133" cy="1988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Skupina 23"/>
          <p:cNvGrpSpPr/>
          <p:nvPr/>
        </p:nvGrpSpPr>
        <p:grpSpPr>
          <a:xfrm>
            <a:off x="340470" y="4633407"/>
            <a:ext cx="6552728" cy="1457842"/>
            <a:chOff x="312405" y="4800915"/>
            <a:chExt cx="6552728" cy="1457842"/>
          </a:xfrm>
        </p:grpSpPr>
        <p:sp>
          <p:nvSpPr>
            <p:cNvPr id="23" name="BlokTextu 22"/>
            <p:cNvSpPr txBox="1"/>
            <p:nvPr/>
          </p:nvSpPr>
          <p:spPr>
            <a:xfrm>
              <a:off x="312405" y="4800915"/>
              <a:ext cx="6552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Related to initial angular velocity at maximum </a:t>
              </a:r>
              <a:r>
                <a:rPr lang="en-US" sz="1400" i="1" dirty="0" smtClean="0"/>
                <a:t>(Derivation in appendices)</a:t>
              </a:r>
              <a:endParaRPr lang="en-US" sz="1400" i="1" dirty="0"/>
            </a:p>
          </p:txBody>
        </p:sp>
        <p:graphicFrame>
          <p:nvGraphicFramePr>
            <p:cNvPr id="21" name="Objek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3395794"/>
                </p:ext>
              </p:extLst>
            </p:nvPr>
          </p:nvGraphicFramePr>
          <p:xfrm>
            <a:off x="3060404" y="5229200"/>
            <a:ext cx="3041465" cy="10295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123" name="Rovnica" r:id="rId17" imgW="1269720" imgH="495000" progId="Equation.3">
                    <p:embed/>
                  </p:oleObj>
                </mc:Choice>
                <mc:Fallback>
                  <p:oleObj name="Rovnica" r:id="rId17" imgW="1269720" imgH="495000" progId="Equation.3">
                    <p:embed/>
                    <p:pic>
                      <p:nvPicPr>
                        <p:cNvPr id="0" name="Objek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404" y="5229200"/>
                          <a:ext cx="3041465" cy="10295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9230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Interesting properties</a:t>
            </a:r>
            <a:endParaRPr lang="en-US" sz="3200" b="1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BlokTextu 23"/>
              <p:cNvSpPr txBox="1"/>
              <p:nvPr/>
            </p:nvSpPr>
            <p:spPr>
              <a:xfrm>
                <a:off x="2843808" y="5010962"/>
                <a:ext cx="4320480" cy="1183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400" dirty="0" smtClean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i="1" dirty="0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SupPr>
                              <m:e>
                                <m:sSubSup>
                                  <m:sSub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 dirty="0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latin typeface="Cambria Math"/>
                                        <a:ea typeface="Cambria Math"/>
                                      </a:rPr>
                                      <m:t>𝑖𝑛𝑖𝑡𝑖𝑎𝑙</m:t>
                                    </m:r>
                                  </m:sub>
                                  <m:sup/>
                                </m:sSubSup>
                              </m:e>
                              <m:sub/>
                              <m:sup>
                                <m:r>
                                  <a:rPr lang="en-US" sz="2400" b="0" i="1" dirty="0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0" i="1" dirty="0" smtClean="0">
                                <a:latin typeface="Cambria Math"/>
                              </a:rPr>
                              <m:t>4</m:t>
                            </m:r>
                            <m:sSubSup>
                              <m:sSubSup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sub/>
                              <m:sup>
                                <m:r>
                                  <a:rPr lang="en-US" sz="2400" b="0" i="1" dirty="0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dirty="0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SupPr>
                              <m:e>
                                <m:sSubSup>
                                  <m:sSub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 dirty="0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/>
                                        <a:ea typeface="Cambria Math"/>
                                      </a:rPr>
                                      <m:t>𝑖𝑛𝑖𝑡𝑖𝑎𝑙</m:t>
                                    </m:r>
                                  </m:sub>
                                  <m:sup/>
                                </m:sSubSup>
                              </m:e>
                              <m:sub/>
                              <m:sup>
                                <m:r>
                                  <a:rPr lang="en-US" sz="2400" i="1" dirty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rad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latin typeface="Cambria Math"/>
                          </a:rPr>
                          <m:t>c</m:t>
                        </m:r>
                      </m:e>
                      <m:sub>
                        <m:r>
                          <a:rPr lang="en-US" sz="2400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4" name="BlokTextu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5010962"/>
                <a:ext cx="4320480" cy="11835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63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068E-6 L -0.29913 -0.410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5" y="-20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/>
          <p:cNvGrpSpPr/>
          <p:nvPr/>
        </p:nvGrpSpPr>
        <p:grpSpPr>
          <a:xfrm>
            <a:off x="769307" y="4629086"/>
            <a:ext cx="3505210" cy="1969202"/>
            <a:chOff x="769307" y="4629086"/>
            <a:chExt cx="3505210" cy="1969202"/>
          </a:xfrm>
        </p:grpSpPr>
        <p:grpSp>
          <p:nvGrpSpPr>
            <p:cNvPr id="18" name="Skupina 17"/>
            <p:cNvGrpSpPr/>
            <p:nvPr/>
          </p:nvGrpSpPr>
          <p:grpSpPr>
            <a:xfrm>
              <a:off x="769307" y="4629086"/>
              <a:ext cx="3505210" cy="1760450"/>
              <a:chOff x="611560" y="4630325"/>
              <a:chExt cx="3893880" cy="1759811"/>
            </a:xfrm>
          </p:grpSpPr>
          <p:graphicFrame>
            <p:nvGraphicFramePr>
              <p:cNvPr id="37" name="Graf 3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38742385"/>
                  </p:ext>
                </p:extLst>
              </p:nvPr>
            </p:nvGraphicFramePr>
            <p:xfrm>
              <a:off x="791005" y="4630325"/>
              <a:ext cx="3483512" cy="175981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16" name="Objek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2471465"/>
                  </p:ext>
                </p:extLst>
              </p:nvPr>
            </p:nvGraphicFramePr>
            <p:xfrm>
              <a:off x="611560" y="4668745"/>
              <a:ext cx="273050" cy="290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2272" name="Rovnica" r:id="rId5" imgW="114120" imgH="139680" progId="Equation.3">
                      <p:embed/>
                    </p:oleObj>
                  </mc:Choice>
                  <mc:Fallback>
                    <p:oleObj name="Rovnica" r:id="rId5" imgW="114120" imgH="139680" progId="Equation.3">
                      <p:embed/>
                      <p:pic>
                        <p:nvPicPr>
                          <p:cNvPr id="0" name="Objekt 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1560" y="4668745"/>
                            <a:ext cx="273050" cy="2905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kt 3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8107679"/>
                  </p:ext>
                </p:extLst>
              </p:nvPr>
            </p:nvGraphicFramePr>
            <p:xfrm>
              <a:off x="4172065" y="5971781"/>
              <a:ext cx="333375" cy="3698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2273" name="Rovnica" r:id="rId7" imgW="139680" imgH="177480" progId="Equation.3">
                      <p:embed/>
                    </p:oleObj>
                  </mc:Choice>
                  <mc:Fallback>
                    <p:oleObj name="Rovnica" r:id="rId7" imgW="13968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72065" y="5971781"/>
                            <a:ext cx="333375" cy="3698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9" name="BlokTextu 38"/>
            <p:cNvSpPr txBox="1"/>
            <p:nvPr/>
          </p:nvSpPr>
          <p:spPr>
            <a:xfrm>
              <a:off x="986278" y="6259734"/>
              <a:ext cx="303756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Dispersion law for small deflections</a:t>
              </a:r>
              <a:endParaRPr lang="en-US" sz="1600" i="1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Interesting properties</a:t>
            </a:r>
            <a:endParaRPr lang="en-US" sz="3200" b="1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651808"/>
              </p:ext>
            </p:extLst>
          </p:nvPr>
        </p:nvGraphicFramePr>
        <p:xfrm>
          <a:off x="251520" y="2276872"/>
          <a:ext cx="3041465" cy="102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74" name="Rovnica" r:id="rId9" imgW="1269720" imgH="495000" progId="Equation.3">
                  <p:embed/>
                </p:oleObj>
              </mc:Choice>
              <mc:Fallback>
                <p:oleObj name="Rovnica" r:id="rId9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276872"/>
                        <a:ext cx="3041465" cy="1029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Ľavá zložená zátvorka 2"/>
          <p:cNvSpPr/>
          <p:nvPr/>
        </p:nvSpPr>
        <p:spPr>
          <a:xfrm>
            <a:off x="3338413" y="1193084"/>
            <a:ext cx="936104" cy="3008947"/>
          </a:xfrm>
          <a:prstGeom prst="leftBrac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lokTextu 3"/>
          <p:cNvSpPr txBox="1"/>
          <p:nvPr/>
        </p:nvSpPr>
        <p:spPr>
          <a:xfrm>
            <a:off x="4451200" y="962251"/>
            <a:ext cx="3921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Small initial angular velocities</a:t>
            </a:r>
            <a:endParaRPr lang="en-US" sz="2400" dirty="0"/>
          </a:p>
        </p:txBody>
      </p:sp>
      <p:sp>
        <p:nvSpPr>
          <p:cNvPr id="9" name="BlokTextu 8"/>
          <p:cNvSpPr txBox="1"/>
          <p:nvPr/>
        </p:nvSpPr>
        <p:spPr>
          <a:xfrm>
            <a:off x="4469880" y="3969364"/>
            <a:ext cx="3944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 initial angular velocities</a:t>
            </a:r>
            <a:endParaRPr lang="en-US" sz="2400" dirty="0"/>
          </a:p>
        </p:txBody>
      </p:sp>
      <p:grpSp>
        <p:nvGrpSpPr>
          <p:cNvPr id="32" name="Skupina 31"/>
          <p:cNvGrpSpPr/>
          <p:nvPr/>
        </p:nvGrpSpPr>
        <p:grpSpPr>
          <a:xfrm>
            <a:off x="4642788" y="1194965"/>
            <a:ext cx="3431906" cy="735012"/>
            <a:chOff x="4642788" y="1194965"/>
            <a:chExt cx="3431906" cy="735012"/>
          </a:xfrm>
        </p:grpSpPr>
        <p:graphicFrame>
          <p:nvGraphicFramePr>
            <p:cNvPr id="7" name="Objek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6172241"/>
                </p:ext>
              </p:extLst>
            </p:nvPr>
          </p:nvGraphicFramePr>
          <p:xfrm>
            <a:off x="4642788" y="1268760"/>
            <a:ext cx="1855787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75" name="Rovnica" r:id="rId11" imgW="774360" imgH="241200" progId="Equation.3">
                    <p:embed/>
                  </p:oleObj>
                </mc:Choice>
                <mc:Fallback>
                  <p:oleObj name="Rovnica" r:id="rId11" imgW="774360" imgH="241200" progId="Equation.3">
                    <p:embed/>
                    <p:pic>
                      <p:nvPicPr>
                        <p:cNvPr id="0" name="Objek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2788" y="1268760"/>
                          <a:ext cx="1855787" cy="501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8408528"/>
                </p:ext>
              </p:extLst>
            </p:nvPr>
          </p:nvGraphicFramePr>
          <p:xfrm>
            <a:off x="6660232" y="1194965"/>
            <a:ext cx="1414462" cy="735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76" name="Rovnica" r:id="rId13" imgW="761760" imgH="457200" progId="Equation.3">
                    <p:embed/>
                  </p:oleObj>
                </mc:Choice>
                <mc:Fallback>
                  <p:oleObj name="Rovnica" r:id="rId13" imgW="761760" imgH="457200" progId="Equation.3">
                    <p:embed/>
                    <p:pic>
                      <p:nvPicPr>
                        <p:cNvPr id="0" name="Objek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60232" y="1194965"/>
                          <a:ext cx="1414462" cy="7350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Skupina 34"/>
          <p:cNvGrpSpPr/>
          <p:nvPr/>
        </p:nvGrpSpPr>
        <p:grpSpPr>
          <a:xfrm>
            <a:off x="4702971" y="4417918"/>
            <a:ext cx="3169354" cy="501650"/>
            <a:chOff x="4702971" y="4417918"/>
            <a:chExt cx="3169354" cy="501650"/>
          </a:xfrm>
        </p:grpSpPr>
        <p:graphicFrame>
          <p:nvGraphicFramePr>
            <p:cNvPr id="11" name="Objek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3989013"/>
                </p:ext>
              </p:extLst>
            </p:nvPr>
          </p:nvGraphicFramePr>
          <p:xfrm>
            <a:off x="4702971" y="4417918"/>
            <a:ext cx="1825625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77" name="Rovnica" r:id="rId15" imgW="761760" imgH="241200" progId="Equation.3">
                    <p:embed/>
                  </p:oleObj>
                </mc:Choice>
                <mc:Fallback>
                  <p:oleObj name="Rovnica" r:id="rId15" imgW="761760" imgH="241200" progId="Equation.3">
                    <p:embed/>
                    <p:pic>
                      <p:nvPicPr>
                        <p:cNvPr id="0" name="Objek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2971" y="4417918"/>
                          <a:ext cx="1825625" cy="501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k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6898410"/>
                </p:ext>
              </p:extLst>
            </p:nvPr>
          </p:nvGraphicFramePr>
          <p:xfrm>
            <a:off x="7046825" y="4509120"/>
            <a:ext cx="825500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78" name="Rovnica" r:id="rId17" imgW="444240" imgH="228600" progId="Equation.3">
                    <p:embed/>
                  </p:oleObj>
                </mc:Choice>
                <mc:Fallback>
                  <p:oleObj name="Rovnica" r:id="rId17" imgW="444240" imgH="228600" progId="Equation.3">
                    <p:embed/>
                    <p:pic>
                      <p:nvPicPr>
                        <p:cNvPr id="0" name="Objek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46825" y="4509120"/>
                          <a:ext cx="825500" cy="366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Skupina 30"/>
          <p:cNvGrpSpPr/>
          <p:nvPr/>
        </p:nvGrpSpPr>
        <p:grpSpPr>
          <a:xfrm>
            <a:off x="5194331" y="1841426"/>
            <a:ext cx="3068631" cy="1771901"/>
            <a:chOff x="5194331" y="1841426"/>
            <a:chExt cx="3068631" cy="1771901"/>
          </a:xfrm>
        </p:grpSpPr>
        <p:sp>
          <p:nvSpPr>
            <p:cNvPr id="10" name="BlokTextu 9"/>
            <p:cNvSpPr txBox="1"/>
            <p:nvPr/>
          </p:nvSpPr>
          <p:spPr>
            <a:xfrm>
              <a:off x="5303184" y="3274773"/>
              <a:ext cx="23907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Group velocity rises linearly</a:t>
              </a:r>
              <a:endParaRPr lang="en-US" sz="1600" i="1" dirty="0"/>
            </a:p>
          </p:txBody>
        </p:sp>
        <p:graphicFrame>
          <p:nvGraphicFramePr>
            <p:cNvPr id="17" name="Objek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5487336"/>
                </p:ext>
              </p:extLst>
            </p:nvPr>
          </p:nvGraphicFramePr>
          <p:xfrm>
            <a:off x="5194331" y="1988840"/>
            <a:ext cx="212725" cy="223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79" name="Rovnica" r:id="rId19" imgW="114120" imgH="139680" progId="Equation.3">
                    <p:embed/>
                  </p:oleObj>
                </mc:Choice>
                <mc:Fallback>
                  <p:oleObj name="Rovnica" r:id="rId19" imgW="114120" imgH="139680" progId="Equation.3">
                    <p:embed/>
                    <p:pic>
                      <p:nvPicPr>
                        <p:cNvPr id="0" name="Objek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4331" y="1988840"/>
                          <a:ext cx="212725" cy="223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k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2490905"/>
                </p:ext>
              </p:extLst>
            </p:nvPr>
          </p:nvGraphicFramePr>
          <p:xfrm>
            <a:off x="7380312" y="2716859"/>
            <a:ext cx="882650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80" name="Rovnica" r:id="rId21" imgW="368280" imgH="241200" progId="Equation.3">
                    <p:embed/>
                  </p:oleObj>
                </mc:Choice>
                <mc:Fallback>
                  <p:oleObj name="Rovnica" r:id="rId21" imgW="368280" imgH="241200" progId="Equation.3">
                    <p:embed/>
                    <p:pic>
                      <p:nvPicPr>
                        <p:cNvPr id="0" name="Objek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80312" y="2716859"/>
                          <a:ext cx="882650" cy="501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Graf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06552860"/>
                </p:ext>
              </p:extLst>
            </p:nvPr>
          </p:nvGraphicFramePr>
          <p:xfrm>
            <a:off x="5328744" y="1841426"/>
            <a:ext cx="2430016" cy="14436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3"/>
            </a:graphicData>
          </a:graphic>
        </p:graphicFrame>
      </p:grpSp>
      <p:grpSp>
        <p:nvGrpSpPr>
          <p:cNvPr id="33" name="Skupina 32"/>
          <p:cNvGrpSpPr/>
          <p:nvPr/>
        </p:nvGrpSpPr>
        <p:grpSpPr>
          <a:xfrm>
            <a:off x="5072184" y="4726017"/>
            <a:ext cx="3693896" cy="1833396"/>
            <a:chOff x="5072184" y="4726017"/>
            <a:chExt cx="3693896" cy="1833396"/>
          </a:xfrm>
        </p:grpSpPr>
        <p:sp>
          <p:nvSpPr>
            <p:cNvPr id="14" name="BlokTextu 13"/>
            <p:cNvSpPr txBox="1"/>
            <p:nvPr/>
          </p:nvSpPr>
          <p:spPr>
            <a:xfrm>
              <a:off x="5072184" y="6220859"/>
              <a:ext cx="36938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Group velocity converges to maximal value</a:t>
              </a:r>
              <a:endParaRPr lang="en-US" sz="1600" i="1" dirty="0"/>
            </a:p>
          </p:txBody>
        </p:sp>
        <p:graphicFrame>
          <p:nvGraphicFramePr>
            <p:cNvPr id="25" name="Graf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48835203"/>
                </p:ext>
              </p:extLst>
            </p:nvPr>
          </p:nvGraphicFramePr>
          <p:xfrm>
            <a:off x="5303184" y="4726017"/>
            <a:ext cx="2745949" cy="16641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4"/>
            </a:graphicData>
          </a:graphic>
        </p:graphicFrame>
        <p:graphicFrame>
          <p:nvGraphicFramePr>
            <p:cNvPr id="23" name="Objek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7402758"/>
                </p:ext>
              </p:extLst>
            </p:nvPr>
          </p:nvGraphicFramePr>
          <p:xfrm>
            <a:off x="5196821" y="4841882"/>
            <a:ext cx="212725" cy="223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81" name="Rovnica" r:id="rId25" imgW="114120" imgH="139680" progId="Equation.3">
                    <p:embed/>
                  </p:oleObj>
                </mc:Choice>
                <mc:Fallback>
                  <p:oleObj name="Rovnica" r:id="rId25" imgW="114120" imgH="139680" progId="Equation.3">
                    <p:embed/>
                    <p:pic>
                      <p:nvPicPr>
                        <p:cNvPr id="0" name="Objek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6821" y="4841882"/>
                          <a:ext cx="212725" cy="223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k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2597304"/>
                </p:ext>
              </p:extLst>
            </p:nvPr>
          </p:nvGraphicFramePr>
          <p:xfrm>
            <a:off x="7693875" y="5853233"/>
            <a:ext cx="882650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82" name="Rovnica" r:id="rId27" imgW="368280" imgH="241200" progId="Equation.3">
                    <p:embed/>
                  </p:oleObj>
                </mc:Choice>
                <mc:Fallback>
                  <p:oleObj name="Rovnica" r:id="rId27" imgW="368280" imgH="241200" progId="Equation.3">
                    <p:embed/>
                    <p:pic>
                      <p:nvPicPr>
                        <p:cNvPr id="0" name="Objek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3875" y="5853233"/>
                          <a:ext cx="882650" cy="501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Skupina 20"/>
          <p:cNvGrpSpPr/>
          <p:nvPr/>
        </p:nvGrpSpPr>
        <p:grpSpPr>
          <a:xfrm>
            <a:off x="278162" y="4953799"/>
            <a:ext cx="3547296" cy="830997"/>
            <a:chOff x="259169" y="4953801"/>
            <a:chExt cx="3547296" cy="830997"/>
          </a:xfrm>
        </p:grpSpPr>
        <p:sp>
          <p:nvSpPr>
            <p:cNvPr id="15" name="BlokTextu 14"/>
            <p:cNvSpPr txBox="1"/>
            <p:nvPr/>
          </p:nvSpPr>
          <p:spPr>
            <a:xfrm>
              <a:off x="259169" y="4953801"/>
              <a:ext cx="3547296" cy="830997"/>
            </a:xfrm>
            <a:prstGeom prst="rect">
              <a:avLst/>
            </a:prstGeom>
            <a:solidFill>
              <a:srgbClr val="FFC000">
                <a:alpha val="66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The same </a:t>
              </a:r>
              <a:r>
                <a:rPr lang="en-US" sz="2400" b="1" dirty="0" smtClean="0"/>
                <a:t>maximum</a:t>
              </a:r>
              <a:r>
                <a:rPr lang="en-US" sz="2400" dirty="0" smtClean="0"/>
                <a:t> </a:t>
              </a:r>
              <a:r>
                <a:rPr lang="sk-SK" sz="2400" dirty="0" smtClean="0"/>
                <a:t>c</a:t>
              </a:r>
              <a:r>
                <a:rPr lang="sk-SK" sz="2400" baseline="-25000" dirty="0" smtClean="0"/>
                <a:t>0</a:t>
              </a:r>
              <a:r>
                <a:rPr lang="en-US" sz="2400" baseline="-25000" dirty="0" smtClean="0"/>
                <a:t> </a:t>
              </a:r>
              <a:r>
                <a:rPr lang="en-US" sz="2400" dirty="0" smtClean="0"/>
                <a:t>  </a:t>
              </a:r>
              <a:r>
                <a:rPr lang="sk-SK" sz="2400" dirty="0" smtClean="0"/>
                <a:t>a</a:t>
              </a:r>
              <a:r>
                <a:rPr lang="en-US" sz="2400" dirty="0" smtClean="0"/>
                <a:t>s </a:t>
              </a:r>
              <a:r>
                <a:rPr lang="en-US" sz="2400" b="1" dirty="0" smtClean="0"/>
                <a:t>for small deflections</a:t>
              </a:r>
              <a:endParaRPr lang="en-US" sz="2400" b="1" dirty="0"/>
            </a:p>
          </p:txBody>
        </p:sp>
        <p:graphicFrame>
          <p:nvGraphicFramePr>
            <p:cNvPr id="13" name="Objek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9310384"/>
                </p:ext>
              </p:extLst>
            </p:nvPr>
          </p:nvGraphicFramePr>
          <p:xfrm>
            <a:off x="3103620" y="4954590"/>
            <a:ext cx="207962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83" name="Equation" r:id="rId29" imgW="164880" imgH="228600" progId="Equation.3">
                    <p:embed/>
                  </p:oleObj>
                </mc:Choice>
                <mc:Fallback>
                  <p:oleObj name="Equation" r:id="rId29" imgW="164880" imgH="228600" progId="Equation.3">
                    <p:embed/>
                    <p:pic>
                      <p:nvPicPr>
                        <p:cNvPr id="0" name="Objek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3620" y="4954590"/>
                          <a:ext cx="207962" cy="476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" name="Skupina 33"/>
          <p:cNvGrpSpPr/>
          <p:nvPr/>
        </p:nvGrpSpPr>
        <p:grpSpPr>
          <a:xfrm>
            <a:off x="5436096" y="4829820"/>
            <a:ext cx="2257871" cy="366713"/>
            <a:chOff x="5436096" y="4829820"/>
            <a:chExt cx="2257871" cy="366713"/>
          </a:xfrm>
        </p:grpSpPr>
        <p:cxnSp>
          <p:nvCxnSpPr>
            <p:cNvPr id="28" name="Rovná spojnica 27"/>
            <p:cNvCxnSpPr/>
            <p:nvPr/>
          </p:nvCxnSpPr>
          <p:spPr>
            <a:xfrm flipV="1">
              <a:off x="5436096" y="4983488"/>
              <a:ext cx="2257871" cy="2968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0" name="Objek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2743413"/>
                </p:ext>
              </p:extLst>
            </p:nvPr>
          </p:nvGraphicFramePr>
          <p:xfrm>
            <a:off x="5580112" y="4829820"/>
            <a:ext cx="306388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84" name="Rovnica" r:id="rId31" imgW="164880" imgH="228600" progId="Equation.3">
                    <p:embed/>
                  </p:oleObj>
                </mc:Choice>
                <mc:Fallback>
                  <p:oleObj name="Rovnica" r:id="rId31" imgW="164880" imgH="228600" progId="Equation.3">
                    <p:embed/>
                    <p:pic>
                      <p:nvPicPr>
                        <p:cNvPr id="0" name="Objek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0112" y="4829820"/>
                          <a:ext cx="306388" cy="366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0" name="Skupina 39"/>
          <p:cNvGrpSpPr/>
          <p:nvPr/>
        </p:nvGrpSpPr>
        <p:grpSpPr>
          <a:xfrm>
            <a:off x="1084322" y="4683908"/>
            <a:ext cx="2939519" cy="366713"/>
            <a:chOff x="5477468" y="4829820"/>
            <a:chExt cx="2257871" cy="366713"/>
          </a:xfrm>
        </p:grpSpPr>
        <p:cxnSp>
          <p:nvCxnSpPr>
            <p:cNvPr id="41" name="Rovná spojnica 40"/>
            <p:cNvCxnSpPr/>
            <p:nvPr/>
          </p:nvCxnSpPr>
          <p:spPr>
            <a:xfrm>
              <a:off x="5477468" y="5011282"/>
              <a:ext cx="225787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2" name="Objek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7512805"/>
                </p:ext>
              </p:extLst>
            </p:nvPr>
          </p:nvGraphicFramePr>
          <p:xfrm>
            <a:off x="5580112" y="4829820"/>
            <a:ext cx="306388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285" name="Rovnica" r:id="rId33" imgW="164880" imgH="228600" progId="Equation.3">
                    <p:embed/>
                  </p:oleObj>
                </mc:Choice>
                <mc:Fallback>
                  <p:oleObj name="Rovnica" r:id="rId33" imgW="164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0112" y="4829820"/>
                          <a:ext cx="306388" cy="366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BlokTextu 42"/>
          <p:cNvSpPr txBox="1"/>
          <p:nvPr/>
        </p:nvSpPr>
        <p:spPr>
          <a:xfrm>
            <a:off x="477373" y="5369297"/>
            <a:ext cx="8568952" cy="461665"/>
          </a:xfrm>
          <a:prstGeom prst="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Wavefront</a:t>
            </a:r>
            <a:r>
              <a:rPr lang="en-US" sz="2400" dirty="0" smtClean="0"/>
              <a:t> (small wavelengths) is always </a:t>
            </a:r>
            <a:r>
              <a:rPr lang="en-US" sz="2400" b="1" dirty="0" smtClean="0"/>
              <a:t>faster than soliton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330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83904E-6 L 4.44444E-6 -0.198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9" grpId="0"/>
      <p:bldP spid="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33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3029375" y="4967807"/>
            <a:ext cx="4178850" cy="1418569"/>
            <a:chOff x="3029375" y="4967807"/>
            <a:chExt cx="4178850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3029375" y="53539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3029375" y="2344334"/>
            <a:ext cx="2671499" cy="1520196"/>
            <a:chOff x="2987985" y="2276872"/>
            <a:chExt cx="2671499" cy="1520196"/>
          </a:xfrm>
        </p:grpSpPr>
        <p:grpSp>
          <p:nvGrpSpPr>
            <p:cNvPr id="21" name="Skupina 20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3133487" y="2276872"/>
                <a:ext cx="2525997" cy="1520196"/>
                <a:chOff x="3133487" y="2276872"/>
                <a:chExt cx="2525997" cy="1520196"/>
              </a:xfrm>
            </p:grpSpPr>
            <p:sp>
              <p:nvSpPr>
                <p:cNvPr id="8" name="Voľná forma 7"/>
                <p:cNvSpPr/>
                <p:nvPr/>
              </p:nvSpPr>
              <p:spPr>
                <a:xfrm>
                  <a:off x="3133487" y="2502658"/>
                  <a:ext cx="2386940" cy="1294410"/>
                </a:xfrm>
                <a:custGeom>
                  <a:avLst/>
                  <a:gdLst>
                    <a:gd name="connsiteX0" fmla="*/ 0 w 1140031"/>
                    <a:gd name="connsiteY0" fmla="*/ 985652 h 985652"/>
                    <a:gd name="connsiteX1" fmla="*/ 819397 w 1140031"/>
                    <a:gd name="connsiteY1" fmla="*/ 676894 h 985652"/>
                    <a:gd name="connsiteX2" fmla="*/ 1140031 w 1140031"/>
                    <a:gd name="connsiteY2" fmla="*/ 0 h 985652"/>
                    <a:gd name="connsiteX0" fmla="*/ 0 w 2303812"/>
                    <a:gd name="connsiteY0" fmla="*/ 1294410 h 1294410"/>
                    <a:gd name="connsiteX1" fmla="*/ 819397 w 2303812"/>
                    <a:gd name="connsiteY1" fmla="*/ 985652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163782 w 2303812"/>
                    <a:gd name="connsiteY1" fmla="*/ 76002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258784 w 2303812"/>
                    <a:gd name="connsiteY1" fmla="*/ 855023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6940" h="1294410">
                      <a:moveTo>
                        <a:pt x="0" y="1294410"/>
                      </a:moveTo>
                      <a:cubicBezTo>
                        <a:pt x="362198" y="1269670"/>
                        <a:pt x="1074718" y="1118260"/>
                        <a:pt x="1472541" y="902525"/>
                      </a:cubicBezTo>
                      <a:cubicBezTo>
                        <a:pt x="1870364" y="686790"/>
                        <a:pt x="2179121" y="398813"/>
                        <a:pt x="2386940" y="0"/>
                      </a:cubicBezTo>
                    </a:path>
                  </a:pathLst>
                </a:custGeom>
                <a:ln w="5397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Rovná spojovacia šípka 12"/>
                <p:cNvCxnSpPr>
                  <a:stCxn id="8" idx="2"/>
                </p:cNvCxnSpPr>
                <p:nvPr/>
              </p:nvCxnSpPr>
              <p:spPr>
                <a:xfrm flipV="1">
                  <a:off x="5520427" y="2276872"/>
                  <a:ext cx="139057" cy="225786"/>
                </a:xfrm>
                <a:prstGeom prst="straightConnector1">
                  <a:avLst/>
                </a:prstGeom>
                <a:ln w="53975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BlokTextu 19"/>
              <p:cNvSpPr txBox="1"/>
              <p:nvPr/>
            </p:nvSpPr>
            <p:spPr>
              <a:xfrm rot="20172589">
                <a:off x="4091958" y="2913883"/>
                <a:ext cx="47000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sz="4000" dirty="0" smtClean="0">
                    <a:solidFill>
                      <a:srgbClr val="0070C0"/>
                    </a:solidFill>
                  </a:rPr>
                  <a:t>?</a:t>
                </a:r>
              </a:p>
            </p:txBody>
          </p:sp>
        </p:grpSp>
        <p:cxnSp>
          <p:nvCxnSpPr>
            <p:cNvPr id="24" name="Rovná spojovacia šípka 23"/>
            <p:cNvCxnSpPr/>
            <p:nvPr/>
          </p:nvCxnSpPr>
          <p:spPr>
            <a:xfrm flipH="1" flipV="1">
              <a:off x="2987985" y="3782157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21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liton_discre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61" t="22035" r="1848" b="17207"/>
          <a:stretch/>
        </p:blipFill>
        <p:spPr>
          <a:xfrm>
            <a:off x="179512" y="1805048"/>
            <a:ext cx="8856984" cy="390840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Simulation of discrete </a:t>
            </a:r>
            <a:r>
              <a:rPr lang="en-US" sz="2800" b="1" dirty="0"/>
              <a:t>system without </a:t>
            </a:r>
            <a:r>
              <a:rPr lang="en-US" sz="2800" b="1" dirty="0" smtClean="0"/>
              <a:t>friction</a:t>
            </a:r>
            <a:endParaRPr lang="en-US" sz="28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34</a:t>
            </a:fld>
            <a:endParaRPr lang="en-US"/>
          </a:p>
        </p:txBody>
      </p:sp>
      <p:grpSp>
        <p:nvGrpSpPr>
          <p:cNvPr id="8" name="Skupina 7"/>
          <p:cNvGrpSpPr/>
          <p:nvPr/>
        </p:nvGrpSpPr>
        <p:grpSpPr>
          <a:xfrm>
            <a:off x="2123728" y="1048962"/>
            <a:ext cx="6583818" cy="1027337"/>
            <a:chOff x="2123728" y="1048962"/>
            <a:chExt cx="6583818" cy="1027337"/>
          </a:xfrm>
        </p:grpSpPr>
        <p:sp>
          <p:nvSpPr>
            <p:cNvPr id="5" name="Obdĺžnik 4"/>
            <p:cNvSpPr/>
            <p:nvPr/>
          </p:nvSpPr>
          <p:spPr>
            <a:xfrm>
              <a:off x="2123728" y="1052736"/>
              <a:ext cx="4404122" cy="1023563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Maintains </a:t>
              </a:r>
              <a:r>
                <a:rPr lang="en-US" sz="2400" b="1" dirty="0">
                  <a:solidFill>
                    <a:schemeClr val="tx1"/>
                  </a:solidFill>
                </a:rPr>
                <a:t>its shape </a:t>
              </a:r>
              <a:r>
                <a:rPr lang="en-US" sz="2400" dirty="0">
                  <a:solidFill>
                    <a:schemeClr val="tx1"/>
                  </a:solidFill>
                </a:rPr>
                <a:t>and </a:t>
              </a:r>
              <a:r>
                <a:rPr lang="en-US" sz="2400" b="1" dirty="0">
                  <a:solidFill>
                    <a:schemeClr val="tx1"/>
                  </a:solidFill>
                </a:rPr>
                <a:t>moves at constant speed</a:t>
              </a:r>
              <a:endParaRPr lang="en-US" sz="2400" b="1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Šípka doprava 5"/>
            <p:cNvSpPr/>
            <p:nvPr/>
          </p:nvSpPr>
          <p:spPr>
            <a:xfrm>
              <a:off x="6444208" y="1232755"/>
              <a:ext cx="504056" cy="663523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7" name="Obdĺžnik 6"/>
            <p:cNvSpPr/>
            <p:nvPr/>
          </p:nvSpPr>
          <p:spPr>
            <a:xfrm>
              <a:off x="6979354" y="1048962"/>
              <a:ext cx="1728192" cy="1023563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Soliton</a:t>
              </a:r>
              <a:endParaRPr lang="en-US" sz="2400" b="1" i="1" dirty="0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4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Group velocity / Initial angular freq.</a:t>
            </a:r>
            <a:endParaRPr lang="en-US" sz="32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816146"/>
              </p:ext>
            </p:extLst>
          </p:nvPr>
        </p:nvGraphicFramePr>
        <p:xfrm>
          <a:off x="179512" y="908720"/>
          <a:ext cx="896448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ĺžnik 3"/>
          <p:cNvSpPr/>
          <p:nvPr/>
        </p:nvSpPr>
        <p:spPr>
          <a:xfrm>
            <a:off x="1115616" y="4509120"/>
            <a:ext cx="792088" cy="129614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267619"/>
              </p:ext>
            </p:extLst>
          </p:nvPr>
        </p:nvGraphicFramePr>
        <p:xfrm>
          <a:off x="2123728" y="980728"/>
          <a:ext cx="702027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4322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7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36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2913602" y="4967807"/>
            <a:ext cx="4294623" cy="1418569"/>
            <a:chOff x="2913602" y="4967807"/>
            <a:chExt cx="4294623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2913602" y="54924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3029375" y="2344334"/>
            <a:ext cx="2671499" cy="1520196"/>
            <a:chOff x="2987985" y="2276872"/>
            <a:chExt cx="2671499" cy="1520196"/>
          </a:xfrm>
        </p:grpSpPr>
        <p:grpSp>
          <p:nvGrpSpPr>
            <p:cNvPr id="21" name="Skupina 20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3133487" y="2276872"/>
                <a:ext cx="2525997" cy="1520196"/>
                <a:chOff x="3133487" y="2276872"/>
                <a:chExt cx="2525997" cy="1520196"/>
              </a:xfrm>
            </p:grpSpPr>
            <p:sp>
              <p:nvSpPr>
                <p:cNvPr id="8" name="Voľná forma 7"/>
                <p:cNvSpPr/>
                <p:nvPr/>
              </p:nvSpPr>
              <p:spPr>
                <a:xfrm>
                  <a:off x="3133487" y="2502658"/>
                  <a:ext cx="2386940" cy="1294410"/>
                </a:xfrm>
                <a:custGeom>
                  <a:avLst/>
                  <a:gdLst>
                    <a:gd name="connsiteX0" fmla="*/ 0 w 1140031"/>
                    <a:gd name="connsiteY0" fmla="*/ 985652 h 985652"/>
                    <a:gd name="connsiteX1" fmla="*/ 819397 w 1140031"/>
                    <a:gd name="connsiteY1" fmla="*/ 676894 h 985652"/>
                    <a:gd name="connsiteX2" fmla="*/ 1140031 w 1140031"/>
                    <a:gd name="connsiteY2" fmla="*/ 0 h 985652"/>
                    <a:gd name="connsiteX0" fmla="*/ 0 w 2303812"/>
                    <a:gd name="connsiteY0" fmla="*/ 1294410 h 1294410"/>
                    <a:gd name="connsiteX1" fmla="*/ 819397 w 2303812"/>
                    <a:gd name="connsiteY1" fmla="*/ 985652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163782 w 2303812"/>
                    <a:gd name="connsiteY1" fmla="*/ 76002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258784 w 2303812"/>
                    <a:gd name="connsiteY1" fmla="*/ 855023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6940" h="1294410">
                      <a:moveTo>
                        <a:pt x="0" y="1294410"/>
                      </a:moveTo>
                      <a:cubicBezTo>
                        <a:pt x="362198" y="1269670"/>
                        <a:pt x="1074718" y="1118260"/>
                        <a:pt x="1472541" y="902525"/>
                      </a:cubicBezTo>
                      <a:cubicBezTo>
                        <a:pt x="1870364" y="686790"/>
                        <a:pt x="2179121" y="398813"/>
                        <a:pt x="2386940" y="0"/>
                      </a:cubicBezTo>
                    </a:path>
                  </a:pathLst>
                </a:custGeom>
                <a:ln w="5397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Rovná spojovacia šípka 12"/>
                <p:cNvCxnSpPr>
                  <a:stCxn id="8" idx="2"/>
                </p:cNvCxnSpPr>
                <p:nvPr/>
              </p:nvCxnSpPr>
              <p:spPr>
                <a:xfrm flipV="1">
                  <a:off x="5520427" y="2276872"/>
                  <a:ext cx="139057" cy="225786"/>
                </a:xfrm>
                <a:prstGeom prst="straightConnector1">
                  <a:avLst/>
                </a:prstGeom>
                <a:ln w="53975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BlokTextu 19"/>
              <p:cNvSpPr txBox="1"/>
              <p:nvPr/>
            </p:nvSpPr>
            <p:spPr>
              <a:xfrm rot="20172589">
                <a:off x="3411823" y="2965197"/>
                <a:ext cx="1888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b="1" dirty="0" smtClean="0"/>
                  <a:t>Without friction</a:t>
                </a:r>
              </a:p>
            </p:txBody>
          </p:sp>
        </p:grpSp>
        <p:cxnSp>
          <p:nvCxnSpPr>
            <p:cNvPr id="24" name="Rovná spojovacia šípka 23"/>
            <p:cNvCxnSpPr/>
            <p:nvPr/>
          </p:nvCxnSpPr>
          <p:spPr>
            <a:xfrm flipH="1" flipV="1">
              <a:off x="2987985" y="3782157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Rovná spojovacia šípka 11"/>
          <p:cNvCxnSpPr/>
          <p:nvPr/>
        </p:nvCxnSpPr>
        <p:spPr>
          <a:xfrm>
            <a:off x="5867674" y="2396962"/>
            <a:ext cx="0" cy="2411933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lokTextu 21"/>
          <p:cNvSpPr txBox="1"/>
          <p:nvPr/>
        </p:nvSpPr>
        <p:spPr>
          <a:xfrm>
            <a:off x="5867674" y="3292162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sz="2800" b="1" dirty="0" smtClean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52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Group velocity / Initial angular freq.</a:t>
            </a:r>
            <a:endParaRPr lang="en-US" sz="32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597392"/>
              </p:ext>
            </p:extLst>
          </p:nvPr>
        </p:nvGraphicFramePr>
        <p:xfrm>
          <a:off x="107504" y="980728"/>
          <a:ext cx="885698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2915816" y="2853798"/>
            <a:ext cx="3384376" cy="1015663"/>
          </a:xfrm>
          <a:prstGeom prst="rect">
            <a:avLst/>
          </a:prstGeom>
          <a:solidFill>
            <a:srgbClr val="FFC0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6000" dirty="0" err="1" smtClean="0"/>
              <a:t>Friction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5525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38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2913602" y="4967807"/>
            <a:ext cx="4294623" cy="1418569"/>
            <a:chOff x="2913602" y="4967807"/>
            <a:chExt cx="4294623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2913602" y="54924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  <a:endParaRPr lang="en-US" i="1" dirty="0" smtClean="0"/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3006376" y="2246945"/>
            <a:ext cx="2671499" cy="1520196"/>
            <a:chOff x="2987985" y="2276872"/>
            <a:chExt cx="2671499" cy="1520196"/>
          </a:xfrm>
        </p:grpSpPr>
        <p:grpSp>
          <p:nvGrpSpPr>
            <p:cNvPr id="21" name="Skupina 20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3133487" y="2276872"/>
                <a:ext cx="2525997" cy="1520196"/>
                <a:chOff x="3133487" y="2276872"/>
                <a:chExt cx="2525997" cy="1520196"/>
              </a:xfrm>
            </p:grpSpPr>
            <p:sp>
              <p:nvSpPr>
                <p:cNvPr id="8" name="Voľná forma 7"/>
                <p:cNvSpPr/>
                <p:nvPr/>
              </p:nvSpPr>
              <p:spPr>
                <a:xfrm>
                  <a:off x="3133487" y="2502658"/>
                  <a:ext cx="2386940" cy="1294410"/>
                </a:xfrm>
                <a:custGeom>
                  <a:avLst/>
                  <a:gdLst>
                    <a:gd name="connsiteX0" fmla="*/ 0 w 1140031"/>
                    <a:gd name="connsiteY0" fmla="*/ 985652 h 985652"/>
                    <a:gd name="connsiteX1" fmla="*/ 819397 w 1140031"/>
                    <a:gd name="connsiteY1" fmla="*/ 676894 h 985652"/>
                    <a:gd name="connsiteX2" fmla="*/ 1140031 w 1140031"/>
                    <a:gd name="connsiteY2" fmla="*/ 0 h 985652"/>
                    <a:gd name="connsiteX0" fmla="*/ 0 w 2303812"/>
                    <a:gd name="connsiteY0" fmla="*/ 1294410 h 1294410"/>
                    <a:gd name="connsiteX1" fmla="*/ 819397 w 2303812"/>
                    <a:gd name="connsiteY1" fmla="*/ 985652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163782 w 2303812"/>
                    <a:gd name="connsiteY1" fmla="*/ 76002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258784 w 2303812"/>
                    <a:gd name="connsiteY1" fmla="*/ 855023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6940" h="1294410">
                      <a:moveTo>
                        <a:pt x="0" y="1294410"/>
                      </a:moveTo>
                      <a:cubicBezTo>
                        <a:pt x="362198" y="1269670"/>
                        <a:pt x="1074718" y="1118260"/>
                        <a:pt x="1472541" y="902525"/>
                      </a:cubicBezTo>
                      <a:cubicBezTo>
                        <a:pt x="1870364" y="686790"/>
                        <a:pt x="2179121" y="398813"/>
                        <a:pt x="2386940" y="0"/>
                      </a:cubicBezTo>
                    </a:path>
                  </a:pathLst>
                </a:custGeom>
                <a:ln w="5397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Rovná spojovacia šípka 12"/>
                <p:cNvCxnSpPr>
                  <a:stCxn id="8" idx="2"/>
                </p:cNvCxnSpPr>
                <p:nvPr/>
              </p:nvCxnSpPr>
              <p:spPr>
                <a:xfrm flipV="1">
                  <a:off x="5520427" y="2276872"/>
                  <a:ext cx="139057" cy="225786"/>
                </a:xfrm>
                <a:prstGeom prst="straightConnector1">
                  <a:avLst/>
                </a:prstGeom>
                <a:ln w="53975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BlokTextu 19"/>
              <p:cNvSpPr txBox="1"/>
              <p:nvPr/>
            </p:nvSpPr>
            <p:spPr>
              <a:xfrm rot="20172589">
                <a:off x="3361509" y="3031876"/>
                <a:ext cx="1888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b="1" dirty="0" smtClean="0"/>
                  <a:t>Without friction</a:t>
                </a:r>
              </a:p>
            </p:txBody>
          </p:sp>
        </p:grpSp>
        <p:cxnSp>
          <p:nvCxnSpPr>
            <p:cNvPr id="24" name="Rovná spojovacia šípka 23"/>
            <p:cNvCxnSpPr/>
            <p:nvPr/>
          </p:nvCxnSpPr>
          <p:spPr>
            <a:xfrm flipH="1" flipV="1">
              <a:off x="2987985" y="3782157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Rovná spojovacia šípka 11"/>
          <p:cNvCxnSpPr/>
          <p:nvPr/>
        </p:nvCxnSpPr>
        <p:spPr>
          <a:xfrm>
            <a:off x="5867674" y="2396962"/>
            <a:ext cx="0" cy="2411933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6077328" y="3254021"/>
            <a:ext cx="209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 Friction cannot be included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5631345" y="3397809"/>
            <a:ext cx="445984" cy="466721"/>
            <a:chOff x="5631345" y="3397809"/>
            <a:chExt cx="445984" cy="466721"/>
          </a:xfrm>
        </p:grpSpPr>
        <p:cxnSp>
          <p:nvCxnSpPr>
            <p:cNvPr id="14" name="Rovná spojnica 13"/>
            <p:cNvCxnSpPr/>
            <p:nvPr/>
          </p:nvCxnSpPr>
          <p:spPr>
            <a:xfrm>
              <a:off x="5631345" y="3397809"/>
              <a:ext cx="445984" cy="4518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ovná spojnica 25"/>
            <p:cNvCxnSpPr/>
            <p:nvPr/>
          </p:nvCxnSpPr>
          <p:spPr>
            <a:xfrm flipH="1">
              <a:off x="5631345" y="3397809"/>
              <a:ext cx="445984" cy="46672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3041935" y="3941259"/>
            <a:ext cx="2624625" cy="980916"/>
            <a:chOff x="3041935" y="3941259"/>
            <a:chExt cx="2624625" cy="980916"/>
          </a:xfrm>
        </p:grpSpPr>
        <p:sp>
          <p:nvSpPr>
            <p:cNvPr id="27" name="Voľná forma 26"/>
            <p:cNvSpPr/>
            <p:nvPr/>
          </p:nvSpPr>
          <p:spPr>
            <a:xfrm>
              <a:off x="3252636" y="3941259"/>
              <a:ext cx="2327564" cy="748146"/>
            </a:xfrm>
            <a:custGeom>
              <a:avLst/>
              <a:gdLst>
                <a:gd name="connsiteX0" fmla="*/ 0 w 1140031"/>
                <a:gd name="connsiteY0" fmla="*/ 985652 h 985652"/>
                <a:gd name="connsiteX1" fmla="*/ 819397 w 1140031"/>
                <a:gd name="connsiteY1" fmla="*/ 676894 h 985652"/>
                <a:gd name="connsiteX2" fmla="*/ 1140031 w 1140031"/>
                <a:gd name="connsiteY2" fmla="*/ 0 h 985652"/>
                <a:gd name="connsiteX0" fmla="*/ 0 w 2303812"/>
                <a:gd name="connsiteY0" fmla="*/ 1294410 h 1294410"/>
                <a:gd name="connsiteX1" fmla="*/ 819397 w 2303812"/>
                <a:gd name="connsiteY1" fmla="*/ 985652 h 1294410"/>
                <a:gd name="connsiteX2" fmla="*/ 2303812 w 2303812"/>
                <a:gd name="connsiteY2" fmla="*/ 0 h 1294410"/>
                <a:gd name="connsiteX0" fmla="*/ 0 w 2303812"/>
                <a:gd name="connsiteY0" fmla="*/ 1294410 h 1294410"/>
                <a:gd name="connsiteX1" fmla="*/ 1163782 w 2303812"/>
                <a:gd name="connsiteY1" fmla="*/ 760020 h 1294410"/>
                <a:gd name="connsiteX2" fmla="*/ 2303812 w 2303812"/>
                <a:gd name="connsiteY2" fmla="*/ 0 h 1294410"/>
                <a:gd name="connsiteX0" fmla="*/ 0 w 2303812"/>
                <a:gd name="connsiteY0" fmla="*/ 1294410 h 1294410"/>
                <a:gd name="connsiteX1" fmla="*/ 1258784 w 2303812"/>
                <a:gd name="connsiteY1" fmla="*/ 855023 h 1294410"/>
                <a:gd name="connsiteX2" fmla="*/ 2303812 w 2303812"/>
                <a:gd name="connsiteY2" fmla="*/ 0 h 1294410"/>
                <a:gd name="connsiteX0" fmla="*/ 0 w 2303812"/>
                <a:gd name="connsiteY0" fmla="*/ 1294410 h 1294410"/>
                <a:gd name="connsiteX1" fmla="*/ 1353787 w 2303812"/>
                <a:gd name="connsiteY1" fmla="*/ 914400 h 1294410"/>
                <a:gd name="connsiteX2" fmla="*/ 2303812 w 2303812"/>
                <a:gd name="connsiteY2" fmla="*/ 0 h 1294410"/>
                <a:gd name="connsiteX0" fmla="*/ 0 w 2303812"/>
                <a:gd name="connsiteY0" fmla="*/ 1294410 h 1294410"/>
                <a:gd name="connsiteX1" fmla="*/ 1353787 w 2303812"/>
                <a:gd name="connsiteY1" fmla="*/ 914400 h 1294410"/>
                <a:gd name="connsiteX2" fmla="*/ 2303812 w 2303812"/>
                <a:gd name="connsiteY2" fmla="*/ 0 h 1294410"/>
                <a:gd name="connsiteX0" fmla="*/ 0 w 2303812"/>
                <a:gd name="connsiteY0" fmla="*/ 1294410 h 1294410"/>
                <a:gd name="connsiteX1" fmla="*/ 1472541 w 2303812"/>
                <a:gd name="connsiteY1" fmla="*/ 902525 h 1294410"/>
                <a:gd name="connsiteX2" fmla="*/ 2303812 w 2303812"/>
                <a:gd name="connsiteY2" fmla="*/ 0 h 1294410"/>
                <a:gd name="connsiteX0" fmla="*/ 0 w 2303812"/>
                <a:gd name="connsiteY0" fmla="*/ 1294410 h 1294410"/>
                <a:gd name="connsiteX1" fmla="*/ 1472541 w 2303812"/>
                <a:gd name="connsiteY1" fmla="*/ 902525 h 1294410"/>
                <a:gd name="connsiteX2" fmla="*/ 2303812 w 2303812"/>
                <a:gd name="connsiteY2" fmla="*/ 0 h 1294410"/>
                <a:gd name="connsiteX0" fmla="*/ 0 w 2386940"/>
                <a:gd name="connsiteY0" fmla="*/ 1294410 h 1294410"/>
                <a:gd name="connsiteX1" fmla="*/ 1472541 w 2386940"/>
                <a:gd name="connsiteY1" fmla="*/ 902525 h 1294410"/>
                <a:gd name="connsiteX2" fmla="*/ 2386940 w 2386940"/>
                <a:gd name="connsiteY2" fmla="*/ 0 h 1294410"/>
                <a:gd name="connsiteX0" fmla="*/ 0 w 2386940"/>
                <a:gd name="connsiteY0" fmla="*/ 1294410 h 1294410"/>
                <a:gd name="connsiteX1" fmla="*/ 1472541 w 2386940"/>
                <a:gd name="connsiteY1" fmla="*/ 902525 h 1294410"/>
                <a:gd name="connsiteX2" fmla="*/ 2386940 w 2386940"/>
                <a:gd name="connsiteY2" fmla="*/ 0 h 1294410"/>
                <a:gd name="connsiteX0" fmla="*/ 0 w 2386940"/>
                <a:gd name="connsiteY0" fmla="*/ 1294410 h 1294410"/>
                <a:gd name="connsiteX1" fmla="*/ 1472541 w 2386940"/>
                <a:gd name="connsiteY1" fmla="*/ 902525 h 1294410"/>
                <a:gd name="connsiteX2" fmla="*/ 2386940 w 2386940"/>
                <a:gd name="connsiteY2" fmla="*/ 0 h 1294410"/>
                <a:gd name="connsiteX0" fmla="*/ 0 w 2410691"/>
                <a:gd name="connsiteY0" fmla="*/ 413696 h 1266893"/>
                <a:gd name="connsiteX1" fmla="*/ 1472541 w 2410691"/>
                <a:gd name="connsiteY1" fmla="*/ 21811 h 1266893"/>
                <a:gd name="connsiteX2" fmla="*/ 2410691 w 2410691"/>
                <a:gd name="connsiteY2" fmla="*/ 1197468 h 1266893"/>
                <a:gd name="connsiteX0" fmla="*/ 0 w 2410691"/>
                <a:gd name="connsiteY0" fmla="*/ 413696 h 1197468"/>
                <a:gd name="connsiteX1" fmla="*/ 1472541 w 2410691"/>
                <a:gd name="connsiteY1" fmla="*/ 21811 h 1197468"/>
                <a:gd name="connsiteX2" fmla="*/ 2410691 w 2410691"/>
                <a:gd name="connsiteY2" fmla="*/ 1197468 h 1197468"/>
                <a:gd name="connsiteX0" fmla="*/ 0 w 2410691"/>
                <a:gd name="connsiteY0" fmla="*/ 55891 h 839663"/>
                <a:gd name="connsiteX1" fmla="*/ 1543793 w 2410691"/>
                <a:gd name="connsiteY1" fmla="*/ 67767 h 839663"/>
                <a:gd name="connsiteX2" fmla="*/ 2410691 w 2410691"/>
                <a:gd name="connsiteY2" fmla="*/ 839663 h 839663"/>
                <a:gd name="connsiteX0" fmla="*/ 0 w 2410691"/>
                <a:gd name="connsiteY0" fmla="*/ 55891 h 839663"/>
                <a:gd name="connsiteX1" fmla="*/ 1543793 w 2410691"/>
                <a:gd name="connsiteY1" fmla="*/ 67767 h 839663"/>
                <a:gd name="connsiteX2" fmla="*/ 2410691 w 2410691"/>
                <a:gd name="connsiteY2" fmla="*/ 839663 h 839663"/>
                <a:gd name="connsiteX0" fmla="*/ 0 w 2375065"/>
                <a:gd name="connsiteY0" fmla="*/ 46459 h 699602"/>
                <a:gd name="connsiteX1" fmla="*/ 1543793 w 2375065"/>
                <a:gd name="connsiteY1" fmla="*/ 58335 h 699602"/>
                <a:gd name="connsiteX2" fmla="*/ 2375065 w 2375065"/>
                <a:gd name="connsiteY2" fmla="*/ 699602 h 699602"/>
                <a:gd name="connsiteX0" fmla="*/ 0 w 2375065"/>
                <a:gd name="connsiteY0" fmla="*/ 46459 h 699602"/>
                <a:gd name="connsiteX1" fmla="*/ 1543793 w 2375065"/>
                <a:gd name="connsiteY1" fmla="*/ 58335 h 699602"/>
                <a:gd name="connsiteX2" fmla="*/ 2375065 w 2375065"/>
                <a:gd name="connsiteY2" fmla="*/ 699602 h 699602"/>
                <a:gd name="connsiteX0" fmla="*/ 0 w 2327564"/>
                <a:gd name="connsiteY0" fmla="*/ 50733 h 763253"/>
                <a:gd name="connsiteX1" fmla="*/ 1543793 w 2327564"/>
                <a:gd name="connsiteY1" fmla="*/ 62609 h 763253"/>
                <a:gd name="connsiteX2" fmla="*/ 2327564 w 2327564"/>
                <a:gd name="connsiteY2" fmla="*/ 763253 h 763253"/>
                <a:gd name="connsiteX0" fmla="*/ 0 w 2327564"/>
                <a:gd name="connsiteY0" fmla="*/ 50733 h 763253"/>
                <a:gd name="connsiteX1" fmla="*/ 1543793 w 2327564"/>
                <a:gd name="connsiteY1" fmla="*/ 62609 h 763253"/>
                <a:gd name="connsiteX2" fmla="*/ 2327564 w 2327564"/>
                <a:gd name="connsiteY2" fmla="*/ 763253 h 763253"/>
                <a:gd name="connsiteX0" fmla="*/ 0 w 2327564"/>
                <a:gd name="connsiteY0" fmla="*/ 50733 h 763253"/>
                <a:gd name="connsiteX1" fmla="*/ 1508167 w 2327564"/>
                <a:gd name="connsiteY1" fmla="*/ 62609 h 763253"/>
                <a:gd name="connsiteX2" fmla="*/ 2327564 w 2327564"/>
                <a:gd name="connsiteY2" fmla="*/ 763253 h 763253"/>
                <a:gd name="connsiteX0" fmla="*/ 0 w 2327564"/>
                <a:gd name="connsiteY0" fmla="*/ 32300 h 780446"/>
                <a:gd name="connsiteX1" fmla="*/ 1508167 w 2327564"/>
                <a:gd name="connsiteY1" fmla="*/ 79802 h 780446"/>
                <a:gd name="connsiteX2" fmla="*/ 2327564 w 2327564"/>
                <a:gd name="connsiteY2" fmla="*/ 780446 h 780446"/>
                <a:gd name="connsiteX0" fmla="*/ 0 w 2327564"/>
                <a:gd name="connsiteY0" fmla="*/ 20117 h 768263"/>
                <a:gd name="connsiteX1" fmla="*/ 1508167 w 2327564"/>
                <a:gd name="connsiteY1" fmla="*/ 67619 h 768263"/>
                <a:gd name="connsiteX2" fmla="*/ 2327564 w 2327564"/>
                <a:gd name="connsiteY2" fmla="*/ 768263 h 768263"/>
                <a:gd name="connsiteX0" fmla="*/ 0 w 2327564"/>
                <a:gd name="connsiteY0" fmla="*/ 0 h 748146"/>
                <a:gd name="connsiteX1" fmla="*/ 1531917 w 2327564"/>
                <a:gd name="connsiteY1" fmla="*/ 106879 h 748146"/>
                <a:gd name="connsiteX2" fmla="*/ 2327564 w 2327564"/>
                <a:gd name="connsiteY2" fmla="*/ 748146 h 748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7564" h="748146">
                  <a:moveTo>
                    <a:pt x="0" y="0"/>
                  </a:moveTo>
                  <a:cubicBezTo>
                    <a:pt x="397824" y="10886"/>
                    <a:pt x="1143990" y="-17812"/>
                    <a:pt x="1531917" y="106879"/>
                  </a:cubicBezTo>
                  <a:cubicBezTo>
                    <a:pt x="1919844" y="231570"/>
                    <a:pt x="2072244" y="422564"/>
                    <a:pt x="2327564" y="748146"/>
                  </a:cubicBezTo>
                </a:path>
              </a:pathLst>
            </a:custGeom>
            <a:ln w="539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Rovná spojovacia šípka 27"/>
            <p:cNvCxnSpPr/>
            <p:nvPr/>
          </p:nvCxnSpPr>
          <p:spPr>
            <a:xfrm flipH="1" flipV="1">
              <a:off x="3041935" y="3941259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ovná spojovacia šípka 28"/>
            <p:cNvCxnSpPr/>
            <p:nvPr/>
          </p:nvCxnSpPr>
          <p:spPr>
            <a:xfrm>
              <a:off x="5567796" y="4676918"/>
              <a:ext cx="98764" cy="245257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BlokTextu 30"/>
            <p:cNvSpPr txBox="1"/>
            <p:nvPr/>
          </p:nvSpPr>
          <p:spPr>
            <a:xfrm>
              <a:off x="4199051" y="402294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76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Experiment</a:t>
            </a:r>
            <a:endParaRPr lang="en-US" sz="32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39</a:t>
            </a:fld>
            <a:endParaRPr lang="en-US"/>
          </a:p>
        </p:txBody>
      </p:sp>
      <p:pic>
        <p:nvPicPr>
          <p:cNvPr id="3" name="DoPrez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b="20584"/>
          <a:stretch/>
        </p:blipFill>
        <p:spPr>
          <a:xfrm>
            <a:off x="251520" y="1143000"/>
            <a:ext cx="8640960" cy="4932256"/>
          </a:xfrm>
          <a:prstGeom prst="rect">
            <a:avLst/>
          </a:prstGeom>
        </p:spPr>
      </p:pic>
      <p:pic>
        <p:nvPicPr>
          <p:cNvPr id="5" name="Simulacia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0845" t="11104" r="12207" b="12272"/>
          <a:stretch/>
        </p:blipFill>
        <p:spPr>
          <a:xfrm>
            <a:off x="251520" y="4212584"/>
            <a:ext cx="7848872" cy="2619674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251520" y="129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Comparison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805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 -6.75301E-7 L 0 -0.16258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10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1.61)">
                                      <p:cBhvr>
                                        <p:cTn id="14" dur="13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b="1" dirty="0" err="1" smtClean="0"/>
              <a:t>Chain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of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pendula</a:t>
            </a:r>
            <a:endParaRPr lang="en-US" sz="32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</a:t>
            </a:fld>
            <a:endParaRPr lang="en-US"/>
          </a:p>
        </p:txBody>
      </p:sp>
      <p:pic>
        <p:nvPicPr>
          <p:cNvPr id="118786" name="Picture 2" descr="C:\Users\Matej\Desktop\Solitonvidea\Solitonvidea\Fotky\CIMG63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9221" b="37489"/>
          <a:stretch/>
        </p:blipFill>
        <p:spPr bwMode="auto">
          <a:xfrm>
            <a:off x="147534" y="861954"/>
            <a:ext cx="4822139" cy="27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9" name="Picture 5" descr="C:\Users\Matej\Desktop\Solitonvidea\Solitonvidea\Fotky\CIMG63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9" t="-303" r="6362" b="303"/>
          <a:stretch/>
        </p:blipFill>
        <p:spPr bwMode="auto">
          <a:xfrm>
            <a:off x="5021084" y="832653"/>
            <a:ext cx="4074435" cy="54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0" name="Picture 6" descr="C:\Users\Matej\Desktop\Solitonvidea\Solitonvidea\Fotky\CIMG63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t="10390" b="40086"/>
          <a:stretch/>
        </p:blipFill>
        <p:spPr bwMode="auto">
          <a:xfrm>
            <a:off x="146022" y="3637367"/>
            <a:ext cx="4823651" cy="267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4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Group velocity / Initial angular frequency</a:t>
            </a:r>
            <a:endParaRPr lang="en-US" sz="32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250905"/>
              </p:ext>
            </p:extLst>
          </p:nvPr>
        </p:nvGraphicFramePr>
        <p:xfrm>
          <a:off x="107504" y="908720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23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Relations</a:t>
            </a:r>
            <a:endParaRPr lang="en-US" sz="3200" b="1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41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3099527" y="1073727"/>
            <a:ext cx="4208777" cy="1428931"/>
            <a:chOff x="3099527" y="1073727"/>
            <a:chExt cx="4208777" cy="1428931"/>
          </a:xfrm>
        </p:grpSpPr>
        <p:pic>
          <p:nvPicPr>
            <p:cNvPr id="3" name="Picture 35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5" name="Picture 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0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30424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2913602" y="4967807"/>
            <a:ext cx="4294623" cy="1418569"/>
            <a:chOff x="2913602" y="4967807"/>
            <a:chExt cx="4294623" cy="1418569"/>
          </a:xfrm>
        </p:grpSpPr>
        <p:sp>
          <p:nvSpPr>
            <p:cNvPr id="10" name="BlokTextu 9"/>
            <p:cNvSpPr txBox="1"/>
            <p:nvPr/>
          </p:nvSpPr>
          <p:spPr>
            <a:xfrm>
              <a:off x="2913602" y="54924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1" name="Obrázok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5" name="Skupina 14"/>
          <p:cNvGrpSpPr/>
          <p:nvPr/>
        </p:nvGrpSpPr>
        <p:grpSpPr>
          <a:xfrm>
            <a:off x="3006376" y="2246945"/>
            <a:ext cx="2671499" cy="1520196"/>
            <a:chOff x="2987985" y="2276872"/>
            <a:chExt cx="2671499" cy="1520196"/>
          </a:xfrm>
        </p:grpSpPr>
        <p:grpSp>
          <p:nvGrpSpPr>
            <p:cNvPr id="21" name="Skupina 20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grpSp>
            <p:nvGrpSpPr>
              <p:cNvPr id="18" name="Skupina 17"/>
              <p:cNvGrpSpPr/>
              <p:nvPr/>
            </p:nvGrpSpPr>
            <p:grpSpPr>
              <a:xfrm>
                <a:off x="3133487" y="2276872"/>
                <a:ext cx="2525997" cy="1520196"/>
                <a:chOff x="3133487" y="2276872"/>
                <a:chExt cx="2525997" cy="1520196"/>
              </a:xfrm>
            </p:grpSpPr>
            <p:sp>
              <p:nvSpPr>
                <p:cNvPr id="8" name="Voľná forma 7"/>
                <p:cNvSpPr/>
                <p:nvPr/>
              </p:nvSpPr>
              <p:spPr>
                <a:xfrm>
                  <a:off x="3133487" y="2502658"/>
                  <a:ext cx="2386940" cy="1294410"/>
                </a:xfrm>
                <a:custGeom>
                  <a:avLst/>
                  <a:gdLst>
                    <a:gd name="connsiteX0" fmla="*/ 0 w 1140031"/>
                    <a:gd name="connsiteY0" fmla="*/ 985652 h 985652"/>
                    <a:gd name="connsiteX1" fmla="*/ 819397 w 1140031"/>
                    <a:gd name="connsiteY1" fmla="*/ 676894 h 985652"/>
                    <a:gd name="connsiteX2" fmla="*/ 1140031 w 1140031"/>
                    <a:gd name="connsiteY2" fmla="*/ 0 h 985652"/>
                    <a:gd name="connsiteX0" fmla="*/ 0 w 2303812"/>
                    <a:gd name="connsiteY0" fmla="*/ 1294410 h 1294410"/>
                    <a:gd name="connsiteX1" fmla="*/ 819397 w 2303812"/>
                    <a:gd name="connsiteY1" fmla="*/ 985652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163782 w 2303812"/>
                    <a:gd name="connsiteY1" fmla="*/ 76002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258784 w 2303812"/>
                    <a:gd name="connsiteY1" fmla="*/ 855023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353787 w 2303812"/>
                    <a:gd name="connsiteY1" fmla="*/ 914400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03812"/>
                    <a:gd name="connsiteY0" fmla="*/ 1294410 h 1294410"/>
                    <a:gd name="connsiteX1" fmla="*/ 1472541 w 2303812"/>
                    <a:gd name="connsiteY1" fmla="*/ 902525 h 1294410"/>
                    <a:gd name="connsiteX2" fmla="*/ 2303812 w 2303812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  <a:gd name="connsiteX0" fmla="*/ 0 w 2386940"/>
                    <a:gd name="connsiteY0" fmla="*/ 1294410 h 1294410"/>
                    <a:gd name="connsiteX1" fmla="*/ 1472541 w 2386940"/>
                    <a:gd name="connsiteY1" fmla="*/ 902525 h 1294410"/>
                    <a:gd name="connsiteX2" fmla="*/ 2386940 w 2386940"/>
                    <a:gd name="connsiteY2" fmla="*/ 0 h 1294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86940" h="1294410">
                      <a:moveTo>
                        <a:pt x="0" y="1294410"/>
                      </a:moveTo>
                      <a:cubicBezTo>
                        <a:pt x="362198" y="1269670"/>
                        <a:pt x="1074718" y="1118260"/>
                        <a:pt x="1472541" y="902525"/>
                      </a:cubicBezTo>
                      <a:cubicBezTo>
                        <a:pt x="1870364" y="686790"/>
                        <a:pt x="2179121" y="398813"/>
                        <a:pt x="2386940" y="0"/>
                      </a:cubicBezTo>
                    </a:path>
                  </a:pathLst>
                </a:custGeom>
                <a:ln w="53975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Rovná spojovacia šípka 12"/>
                <p:cNvCxnSpPr>
                  <a:stCxn id="8" idx="2"/>
                </p:cNvCxnSpPr>
                <p:nvPr/>
              </p:nvCxnSpPr>
              <p:spPr>
                <a:xfrm flipV="1">
                  <a:off x="5520427" y="2276872"/>
                  <a:ext cx="139057" cy="225786"/>
                </a:xfrm>
                <a:prstGeom prst="straightConnector1">
                  <a:avLst/>
                </a:prstGeom>
                <a:ln w="53975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BlokTextu 19"/>
              <p:cNvSpPr txBox="1"/>
              <p:nvPr/>
            </p:nvSpPr>
            <p:spPr>
              <a:xfrm rot="19960198">
                <a:off x="3453922" y="3014896"/>
                <a:ext cx="1888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00B0F0"/>
                  </a:buClr>
                </a:pPr>
                <a:r>
                  <a:rPr lang="en-US" b="1" dirty="0" smtClean="0"/>
                  <a:t>Without friction</a:t>
                </a:r>
              </a:p>
            </p:txBody>
          </p:sp>
        </p:grpSp>
        <p:cxnSp>
          <p:nvCxnSpPr>
            <p:cNvPr id="24" name="Rovná spojovacia šípka 23"/>
            <p:cNvCxnSpPr/>
            <p:nvPr/>
          </p:nvCxnSpPr>
          <p:spPr>
            <a:xfrm flipH="1" flipV="1">
              <a:off x="2987985" y="3782157"/>
              <a:ext cx="219885" cy="12721"/>
            </a:xfrm>
            <a:prstGeom prst="straightConnector1">
              <a:avLst/>
            </a:prstGeom>
            <a:ln w="539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Rovná spojovacia šípka 11"/>
          <p:cNvCxnSpPr/>
          <p:nvPr/>
        </p:nvCxnSpPr>
        <p:spPr>
          <a:xfrm>
            <a:off x="5867674" y="2396962"/>
            <a:ext cx="0" cy="2411933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6077328" y="3254021"/>
            <a:ext cx="209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 Friction cannot be included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5631345" y="3397809"/>
            <a:ext cx="445984" cy="466721"/>
            <a:chOff x="5631345" y="3397809"/>
            <a:chExt cx="445984" cy="466721"/>
          </a:xfrm>
        </p:grpSpPr>
        <p:cxnSp>
          <p:nvCxnSpPr>
            <p:cNvPr id="14" name="Rovná spojnica 13"/>
            <p:cNvCxnSpPr/>
            <p:nvPr/>
          </p:nvCxnSpPr>
          <p:spPr>
            <a:xfrm>
              <a:off x="5631345" y="3397809"/>
              <a:ext cx="445984" cy="4518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ovná spojnica 25"/>
            <p:cNvCxnSpPr/>
            <p:nvPr/>
          </p:nvCxnSpPr>
          <p:spPr>
            <a:xfrm flipH="1">
              <a:off x="5631345" y="3397809"/>
              <a:ext cx="445984" cy="46672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Voľná forma 26"/>
          <p:cNvSpPr/>
          <p:nvPr/>
        </p:nvSpPr>
        <p:spPr>
          <a:xfrm>
            <a:off x="3252636" y="3941259"/>
            <a:ext cx="2327564" cy="748146"/>
          </a:xfrm>
          <a:custGeom>
            <a:avLst/>
            <a:gdLst>
              <a:gd name="connsiteX0" fmla="*/ 0 w 1140031"/>
              <a:gd name="connsiteY0" fmla="*/ 985652 h 985652"/>
              <a:gd name="connsiteX1" fmla="*/ 819397 w 1140031"/>
              <a:gd name="connsiteY1" fmla="*/ 676894 h 985652"/>
              <a:gd name="connsiteX2" fmla="*/ 1140031 w 1140031"/>
              <a:gd name="connsiteY2" fmla="*/ 0 h 985652"/>
              <a:gd name="connsiteX0" fmla="*/ 0 w 2303812"/>
              <a:gd name="connsiteY0" fmla="*/ 1294410 h 1294410"/>
              <a:gd name="connsiteX1" fmla="*/ 819397 w 2303812"/>
              <a:gd name="connsiteY1" fmla="*/ 985652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163782 w 2303812"/>
              <a:gd name="connsiteY1" fmla="*/ 76002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258784 w 2303812"/>
              <a:gd name="connsiteY1" fmla="*/ 855023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353787 w 2303812"/>
              <a:gd name="connsiteY1" fmla="*/ 91440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353787 w 2303812"/>
              <a:gd name="connsiteY1" fmla="*/ 914400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472541 w 2303812"/>
              <a:gd name="connsiteY1" fmla="*/ 902525 h 1294410"/>
              <a:gd name="connsiteX2" fmla="*/ 2303812 w 2303812"/>
              <a:gd name="connsiteY2" fmla="*/ 0 h 1294410"/>
              <a:gd name="connsiteX0" fmla="*/ 0 w 2303812"/>
              <a:gd name="connsiteY0" fmla="*/ 1294410 h 1294410"/>
              <a:gd name="connsiteX1" fmla="*/ 1472541 w 2303812"/>
              <a:gd name="connsiteY1" fmla="*/ 902525 h 1294410"/>
              <a:gd name="connsiteX2" fmla="*/ 2303812 w 2303812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386940"/>
              <a:gd name="connsiteY0" fmla="*/ 1294410 h 1294410"/>
              <a:gd name="connsiteX1" fmla="*/ 1472541 w 2386940"/>
              <a:gd name="connsiteY1" fmla="*/ 902525 h 1294410"/>
              <a:gd name="connsiteX2" fmla="*/ 2386940 w 2386940"/>
              <a:gd name="connsiteY2" fmla="*/ 0 h 1294410"/>
              <a:gd name="connsiteX0" fmla="*/ 0 w 2410691"/>
              <a:gd name="connsiteY0" fmla="*/ 413696 h 1266893"/>
              <a:gd name="connsiteX1" fmla="*/ 1472541 w 2410691"/>
              <a:gd name="connsiteY1" fmla="*/ 21811 h 1266893"/>
              <a:gd name="connsiteX2" fmla="*/ 2410691 w 2410691"/>
              <a:gd name="connsiteY2" fmla="*/ 1197468 h 1266893"/>
              <a:gd name="connsiteX0" fmla="*/ 0 w 2410691"/>
              <a:gd name="connsiteY0" fmla="*/ 413696 h 1197468"/>
              <a:gd name="connsiteX1" fmla="*/ 1472541 w 2410691"/>
              <a:gd name="connsiteY1" fmla="*/ 21811 h 1197468"/>
              <a:gd name="connsiteX2" fmla="*/ 2410691 w 2410691"/>
              <a:gd name="connsiteY2" fmla="*/ 1197468 h 1197468"/>
              <a:gd name="connsiteX0" fmla="*/ 0 w 2410691"/>
              <a:gd name="connsiteY0" fmla="*/ 55891 h 839663"/>
              <a:gd name="connsiteX1" fmla="*/ 1543793 w 2410691"/>
              <a:gd name="connsiteY1" fmla="*/ 67767 h 839663"/>
              <a:gd name="connsiteX2" fmla="*/ 2410691 w 2410691"/>
              <a:gd name="connsiteY2" fmla="*/ 839663 h 839663"/>
              <a:gd name="connsiteX0" fmla="*/ 0 w 2410691"/>
              <a:gd name="connsiteY0" fmla="*/ 55891 h 839663"/>
              <a:gd name="connsiteX1" fmla="*/ 1543793 w 2410691"/>
              <a:gd name="connsiteY1" fmla="*/ 67767 h 839663"/>
              <a:gd name="connsiteX2" fmla="*/ 2410691 w 2410691"/>
              <a:gd name="connsiteY2" fmla="*/ 839663 h 839663"/>
              <a:gd name="connsiteX0" fmla="*/ 0 w 2375065"/>
              <a:gd name="connsiteY0" fmla="*/ 46459 h 699602"/>
              <a:gd name="connsiteX1" fmla="*/ 1543793 w 2375065"/>
              <a:gd name="connsiteY1" fmla="*/ 58335 h 699602"/>
              <a:gd name="connsiteX2" fmla="*/ 2375065 w 2375065"/>
              <a:gd name="connsiteY2" fmla="*/ 699602 h 699602"/>
              <a:gd name="connsiteX0" fmla="*/ 0 w 2375065"/>
              <a:gd name="connsiteY0" fmla="*/ 46459 h 699602"/>
              <a:gd name="connsiteX1" fmla="*/ 1543793 w 2375065"/>
              <a:gd name="connsiteY1" fmla="*/ 58335 h 699602"/>
              <a:gd name="connsiteX2" fmla="*/ 2375065 w 2375065"/>
              <a:gd name="connsiteY2" fmla="*/ 699602 h 699602"/>
              <a:gd name="connsiteX0" fmla="*/ 0 w 2327564"/>
              <a:gd name="connsiteY0" fmla="*/ 50733 h 763253"/>
              <a:gd name="connsiteX1" fmla="*/ 1543793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50733 h 763253"/>
              <a:gd name="connsiteX1" fmla="*/ 1543793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50733 h 763253"/>
              <a:gd name="connsiteX1" fmla="*/ 1508167 w 2327564"/>
              <a:gd name="connsiteY1" fmla="*/ 62609 h 763253"/>
              <a:gd name="connsiteX2" fmla="*/ 2327564 w 2327564"/>
              <a:gd name="connsiteY2" fmla="*/ 763253 h 763253"/>
              <a:gd name="connsiteX0" fmla="*/ 0 w 2327564"/>
              <a:gd name="connsiteY0" fmla="*/ 32300 h 780446"/>
              <a:gd name="connsiteX1" fmla="*/ 1508167 w 2327564"/>
              <a:gd name="connsiteY1" fmla="*/ 79802 h 780446"/>
              <a:gd name="connsiteX2" fmla="*/ 2327564 w 2327564"/>
              <a:gd name="connsiteY2" fmla="*/ 780446 h 780446"/>
              <a:gd name="connsiteX0" fmla="*/ 0 w 2327564"/>
              <a:gd name="connsiteY0" fmla="*/ 20117 h 768263"/>
              <a:gd name="connsiteX1" fmla="*/ 1508167 w 2327564"/>
              <a:gd name="connsiteY1" fmla="*/ 67619 h 768263"/>
              <a:gd name="connsiteX2" fmla="*/ 2327564 w 2327564"/>
              <a:gd name="connsiteY2" fmla="*/ 768263 h 768263"/>
              <a:gd name="connsiteX0" fmla="*/ 0 w 2327564"/>
              <a:gd name="connsiteY0" fmla="*/ 0 h 748146"/>
              <a:gd name="connsiteX1" fmla="*/ 1531917 w 2327564"/>
              <a:gd name="connsiteY1" fmla="*/ 106879 h 748146"/>
              <a:gd name="connsiteX2" fmla="*/ 2327564 w 2327564"/>
              <a:gd name="connsiteY2" fmla="*/ 748146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7564" h="748146">
                <a:moveTo>
                  <a:pt x="0" y="0"/>
                </a:moveTo>
                <a:cubicBezTo>
                  <a:pt x="397824" y="10886"/>
                  <a:pt x="1143990" y="-17812"/>
                  <a:pt x="1531917" y="106879"/>
                </a:cubicBezTo>
                <a:cubicBezTo>
                  <a:pt x="1919844" y="231570"/>
                  <a:pt x="2072244" y="422564"/>
                  <a:pt x="2327564" y="748146"/>
                </a:cubicBezTo>
              </a:path>
            </a:pathLst>
          </a:custGeom>
          <a:ln w="539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ovná spojovacia šípka 27"/>
          <p:cNvCxnSpPr/>
          <p:nvPr/>
        </p:nvCxnSpPr>
        <p:spPr>
          <a:xfrm flipH="1" flipV="1">
            <a:off x="3041935" y="3941259"/>
            <a:ext cx="219885" cy="12721"/>
          </a:xfrm>
          <a:prstGeom prst="straightConnector1">
            <a:avLst/>
          </a:prstGeom>
          <a:ln w="539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ovacia šípka 28"/>
          <p:cNvCxnSpPr/>
          <p:nvPr/>
        </p:nvCxnSpPr>
        <p:spPr>
          <a:xfrm>
            <a:off x="5567796" y="4676918"/>
            <a:ext cx="98764" cy="245257"/>
          </a:xfrm>
          <a:prstGeom prst="straightConnector1">
            <a:avLst/>
          </a:prstGeom>
          <a:ln w="539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/>
          <p:cNvSpPr txBox="1"/>
          <p:nvPr/>
        </p:nvSpPr>
        <p:spPr>
          <a:xfrm rot="833833">
            <a:off x="4169215" y="403195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Friction</a:t>
            </a:r>
          </a:p>
        </p:txBody>
      </p:sp>
    </p:spTree>
    <p:extLst>
      <p:ext uri="{BB962C8B-B14F-4D97-AF65-F5344CB8AC3E}">
        <p14:creationId xmlns:p14="http://schemas.microsoft.com/office/powerpoint/2010/main" val="23366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8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/>
          <a:stretch/>
        </p:blipFill>
        <p:spPr bwMode="auto">
          <a:xfrm>
            <a:off x="3897490" y="3558695"/>
            <a:ext cx="1813734" cy="103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Conclusion</a:t>
            </a:r>
            <a:endParaRPr lang="en-US" sz="36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43</a:t>
            </a:fld>
            <a:endParaRPr lang="en-US"/>
          </a:p>
        </p:txBody>
      </p:sp>
      <p:sp>
        <p:nvSpPr>
          <p:cNvPr id="5" name="BlokTextu 4"/>
          <p:cNvSpPr txBox="1"/>
          <p:nvPr/>
        </p:nvSpPr>
        <p:spPr>
          <a:xfrm>
            <a:off x="180769" y="916280"/>
            <a:ext cx="479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1" dirty="0" smtClean="0"/>
              <a:t>Analysis of the system </a:t>
            </a:r>
            <a:r>
              <a:rPr lang="en-US" dirty="0" smtClean="0"/>
              <a:t>&amp; Equation of motion</a:t>
            </a:r>
            <a:endParaRPr lang="en-US" dirty="0"/>
          </a:p>
        </p:txBody>
      </p:sp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650937"/>
              </p:ext>
            </p:extLst>
          </p:nvPr>
        </p:nvGraphicFramePr>
        <p:xfrm>
          <a:off x="542677" y="1546784"/>
          <a:ext cx="3360092" cy="577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45" name="Rovnica" r:id="rId5" imgW="2438280" imgH="419040" progId="Equation.3">
                  <p:embed/>
                </p:oleObj>
              </mc:Choice>
              <mc:Fallback>
                <p:oleObj name="Rovnica" r:id="rId5" imgW="2438280" imgH="41904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77" y="1546784"/>
                        <a:ext cx="3360092" cy="577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352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5257" b="5178"/>
          <a:stretch/>
        </p:blipFill>
        <p:spPr bwMode="auto">
          <a:xfrm>
            <a:off x="7634133" y="1285612"/>
            <a:ext cx="1489068" cy="113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4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67865"/>
            <a:ext cx="1309048" cy="81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BlokTextu 30"/>
          <p:cNvSpPr txBox="1"/>
          <p:nvPr/>
        </p:nvSpPr>
        <p:spPr>
          <a:xfrm>
            <a:off x="180769" y="2509312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1" dirty="0"/>
              <a:t>P</a:t>
            </a:r>
            <a:r>
              <a:rPr lang="en-US" b="1" dirty="0" smtClean="0"/>
              <a:t>ropagation of</a:t>
            </a:r>
            <a:r>
              <a:rPr lang="en-US" dirty="0" smtClean="0"/>
              <a:t> </a:t>
            </a:r>
            <a:r>
              <a:rPr lang="en-US" b="1" dirty="0" smtClean="0"/>
              <a:t>deflection</a:t>
            </a:r>
            <a:endParaRPr lang="en-US" dirty="0"/>
          </a:p>
        </p:txBody>
      </p:sp>
      <p:sp>
        <p:nvSpPr>
          <p:cNvPr id="32" name="BlokTextu 31"/>
          <p:cNvSpPr txBox="1"/>
          <p:nvPr/>
        </p:nvSpPr>
        <p:spPr>
          <a:xfrm>
            <a:off x="686085" y="2971168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1" dirty="0" smtClean="0"/>
              <a:t>Small deflections (&lt;&lt; 360</a:t>
            </a:r>
            <a:r>
              <a:rPr lang="en-US" b="1" dirty="0" smtClean="0">
                <a:latin typeface="Calibri"/>
              </a:rPr>
              <a:t>°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568339" y="3566511"/>
            <a:ext cx="2406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Dispersion &amp;</a:t>
            </a:r>
            <a:r>
              <a:rPr lang="en-US" i="1" dirty="0"/>
              <a:t> </a:t>
            </a:r>
            <a:r>
              <a:rPr lang="en-US" i="1" dirty="0" smtClean="0"/>
              <a:t>Dissipation</a:t>
            </a:r>
          </a:p>
          <a:p>
            <a:pPr algn="ctr"/>
            <a:r>
              <a:rPr lang="en-US" i="1" dirty="0"/>
              <a:t>o</a:t>
            </a:r>
            <a:r>
              <a:rPr lang="en-US" i="1" dirty="0" smtClean="0"/>
              <a:t>f profile</a:t>
            </a:r>
            <a:endParaRPr lang="en-US" i="1" dirty="0"/>
          </a:p>
        </p:txBody>
      </p:sp>
      <p:graphicFrame>
        <p:nvGraphicFramePr>
          <p:cNvPr id="39" name="Graf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496370"/>
              </p:ext>
            </p:extLst>
          </p:nvPr>
        </p:nvGraphicFramePr>
        <p:xfrm>
          <a:off x="5711224" y="2878644"/>
          <a:ext cx="3213998" cy="196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0" name="BlokTextu 39"/>
          <p:cNvSpPr txBox="1"/>
          <p:nvPr/>
        </p:nvSpPr>
        <p:spPr>
          <a:xfrm>
            <a:off x="727009" y="466548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1" dirty="0" smtClean="0"/>
              <a:t>Soliton</a:t>
            </a:r>
            <a:endParaRPr lang="en-US" b="1" dirty="0"/>
          </a:p>
        </p:txBody>
      </p:sp>
      <p:pic>
        <p:nvPicPr>
          <p:cNvPr id="41" name="Picture 55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42" y="4850146"/>
            <a:ext cx="1434198" cy="90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BlokTextu 41"/>
          <p:cNvSpPr txBox="1"/>
          <p:nvPr/>
        </p:nvSpPr>
        <p:spPr>
          <a:xfrm>
            <a:off x="497081" y="5262245"/>
            <a:ext cx="2484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Stable against dispersion,</a:t>
            </a:r>
          </a:p>
          <a:p>
            <a:pPr algn="ctr"/>
            <a:r>
              <a:rPr lang="en-US" i="1" dirty="0" smtClean="0"/>
              <a:t>but not against friction</a:t>
            </a:r>
            <a:endParaRPr lang="en-US" i="1" dirty="0"/>
          </a:p>
        </p:txBody>
      </p:sp>
      <p:pic>
        <p:nvPicPr>
          <p:cNvPr id="45" name="Picture 352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5257" b="5178"/>
          <a:stretch/>
        </p:blipFill>
        <p:spPr bwMode="auto">
          <a:xfrm>
            <a:off x="4235116" y="5477619"/>
            <a:ext cx="1476109" cy="112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Graf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742324"/>
              </p:ext>
            </p:extLst>
          </p:nvPr>
        </p:nvGraphicFramePr>
        <p:xfrm>
          <a:off x="5911992" y="4885025"/>
          <a:ext cx="2880320" cy="1655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4355976" y="2422118"/>
            <a:ext cx="4329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Experiment &amp; Numerical simulation </a:t>
            </a:r>
            <a:r>
              <a:rPr lang="en-US" sz="1600" i="1" dirty="0"/>
              <a:t>&amp; </a:t>
            </a:r>
            <a:r>
              <a:rPr lang="en-US" sz="1600" i="1" dirty="0" smtClean="0"/>
              <a:t>Sine-Gordon</a:t>
            </a:r>
            <a:endParaRPr lang="en-US" sz="1600" i="1" dirty="0"/>
          </a:p>
        </p:txBody>
      </p:sp>
      <p:pic>
        <p:nvPicPr>
          <p:cNvPr id="19" name="Obrázok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5"/>
          <a:stretch/>
        </p:blipFill>
        <p:spPr>
          <a:xfrm>
            <a:off x="4235115" y="1343295"/>
            <a:ext cx="1775817" cy="93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4" grpId="0"/>
      <p:bldGraphic spid="39" grpId="0">
        <p:bldAsOne/>
      </p:bldGraphic>
      <p:bldP spid="40" grpId="0"/>
      <p:bldP spid="42" grpId="0"/>
      <p:bldGraphic spid="23" grpId="0">
        <p:bldAsOne/>
      </p:bldGraphic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Conclusion</a:t>
            </a:r>
            <a:endParaRPr lang="en-US" sz="36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44</a:t>
            </a:fld>
            <a:endParaRPr lang="en-US"/>
          </a:p>
        </p:txBody>
      </p:sp>
      <p:sp>
        <p:nvSpPr>
          <p:cNvPr id="32" name="BlokTextu 31"/>
          <p:cNvSpPr txBox="1"/>
          <p:nvPr/>
        </p:nvSpPr>
        <p:spPr>
          <a:xfrm>
            <a:off x="179512" y="1326527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1" dirty="0" smtClean="0"/>
              <a:t>Small deflections (&lt;&lt; 360</a:t>
            </a:r>
            <a:r>
              <a:rPr lang="en-US" b="1" dirty="0" smtClean="0">
                <a:latin typeface="Calibri"/>
              </a:rPr>
              <a:t>°</a:t>
            </a:r>
            <a:r>
              <a:rPr lang="en-US" b="1" dirty="0" smtClean="0"/>
              <a:t>)</a:t>
            </a:r>
            <a:endParaRPr lang="sk-SK" b="1" dirty="0" smtClean="0"/>
          </a:p>
        </p:txBody>
      </p:sp>
      <p:grpSp>
        <p:nvGrpSpPr>
          <p:cNvPr id="119" name="Skupina 118"/>
          <p:cNvGrpSpPr/>
          <p:nvPr/>
        </p:nvGrpSpPr>
        <p:grpSpPr>
          <a:xfrm>
            <a:off x="3992420" y="1073727"/>
            <a:ext cx="4208777" cy="1428931"/>
            <a:chOff x="3099527" y="1073727"/>
            <a:chExt cx="4208777" cy="1428931"/>
          </a:xfrm>
        </p:grpSpPr>
        <p:pic>
          <p:nvPicPr>
            <p:cNvPr id="120" name="Picture 352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t="5257" b="5178"/>
            <a:stretch/>
          </p:blipFill>
          <p:spPr bwMode="auto">
            <a:xfrm>
              <a:off x="5436096" y="1073727"/>
              <a:ext cx="1872208" cy="1428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1" name="BlokTextu 120"/>
            <p:cNvSpPr txBox="1"/>
            <p:nvPr/>
          </p:nvSpPr>
          <p:spPr>
            <a:xfrm>
              <a:off x="3099527" y="1073727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Continuous model</a:t>
              </a:r>
            </a:p>
            <a:p>
              <a:pPr algn="ctr">
                <a:buClr>
                  <a:srgbClr val="00B0F0"/>
                </a:buClr>
              </a:pPr>
              <a:r>
                <a:rPr lang="en-US" dirty="0" smtClean="0"/>
                <a:t>(Sine-Gordon equation)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Without friction</a:t>
              </a:r>
              <a:endParaRPr lang="en-US" i="1" dirty="0"/>
            </a:p>
          </p:txBody>
        </p:sp>
      </p:grpSp>
      <p:pic>
        <p:nvPicPr>
          <p:cNvPr id="122" name="Picture 5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43" y="3104432"/>
            <a:ext cx="2421713" cy="109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" name="BlokTextu 122"/>
          <p:cNvSpPr txBox="1"/>
          <p:nvPr/>
        </p:nvSpPr>
        <p:spPr>
          <a:xfrm>
            <a:off x="1223317" y="2437387"/>
            <a:ext cx="248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Discrete model</a:t>
            </a:r>
          </a:p>
          <a:p>
            <a:pPr algn="ctr">
              <a:buClr>
                <a:srgbClr val="00B0F0"/>
              </a:buClr>
            </a:pPr>
            <a:r>
              <a:rPr lang="en-US" dirty="0" smtClean="0"/>
              <a:t>(Numerical simulation)</a:t>
            </a:r>
            <a:endParaRPr lang="en-US" dirty="0"/>
          </a:p>
        </p:txBody>
      </p:sp>
      <p:grpSp>
        <p:nvGrpSpPr>
          <p:cNvPr id="124" name="Skupina 123"/>
          <p:cNvGrpSpPr/>
          <p:nvPr/>
        </p:nvGrpSpPr>
        <p:grpSpPr>
          <a:xfrm>
            <a:off x="3806495" y="4967807"/>
            <a:ext cx="4294623" cy="1418569"/>
            <a:chOff x="2913602" y="4967807"/>
            <a:chExt cx="4294623" cy="1418569"/>
          </a:xfrm>
        </p:grpSpPr>
        <p:sp>
          <p:nvSpPr>
            <p:cNvPr id="125" name="BlokTextu 124"/>
            <p:cNvSpPr txBox="1"/>
            <p:nvPr/>
          </p:nvSpPr>
          <p:spPr>
            <a:xfrm>
              <a:off x="2913602" y="5492425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b="1" dirty="0" smtClean="0"/>
                <a:t>Experiment</a:t>
              </a:r>
            </a:p>
            <a:p>
              <a:pPr algn="ctr">
                <a:buClr>
                  <a:srgbClr val="00B0F0"/>
                </a:buClr>
              </a:pPr>
              <a:r>
                <a:rPr lang="en-US" i="1" dirty="0" smtClean="0"/>
                <a:t>Friction</a:t>
              </a:r>
            </a:p>
          </p:txBody>
        </p:sp>
        <p:pic>
          <p:nvPicPr>
            <p:cNvPr id="126" name="Obrázok 1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45"/>
            <a:stretch/>
          </p:blipFill>
          <p:spPr>
            <a:xfrm>
              <a:off x="4527123" y="4967807"/>
              <a:ext cx="2681102" cy="1418569"/>
            </a:xfrm>
            <a:prstGeom prst="rect">
              <a:avLst/>
            </a:prstGeom>
          </p:spPr>
        </p:pic>
      </p:grpSp>
      <p:grpSp>
        <p:nvGrpSpPr>
          <p:cNvPr id="127" name="Skupina 126"/>
          <p:cNvGrpSpPr/>
          <p:nvPr/>
        </p:nvGrpSpPr>
        <p:grpSpPr>
          <a:xfrm>
            <a:off x="4034808" y="3797068"/>
            <a:ext cx="2587097" cy="1069402"/>
            <a:chOff x="3141915" y="3797068"/>
            <a:chExt cx="2587097" cy="1069402"/>
          </a:xfrm>
        </p:grpSpPr>
        <p:grpSp>
          <p:nvGrpSpPr>
            <p:cNvPr id="128" name="Skupina 127"/>
            <p:cNvGrpSpPr/>
            <p:nvPr/>
          </p:nvGrpSpPr>
          <p:grpSpPr>
            <a:xfrm>
              <a:off x="3141915" y="3797068"/>
              <a:ext cx="2587097" cy="1069402"/>
              <a:chOff x="3141915" y="3797068"/>
              <a:chExt cx="2587097" cy="1069402"/>
            </a:xfrm>
          </p:grpSpPr>
          <p:sp>
            <p:nvSpPr>
              <p:cNvPr id="130" name="Voľná forma 129"/>
              <p:cNvSpPr/>
              <p:nvPr/>
            </p:nvSpPr>
            <p:spPr>
              <a:xfrm>
                <a:off x="3141915" y="3797068"/>
                <a:ext cx="2517569" cy="968065"/>
              </a:xfrm>
              <a:custGeom>
                <a:avLst/>
                <a:gdLst>
                  <a:gd name="connsiteX0" fmla="*/ 0 w 1140031"/>
                  <a:gd name="connsiteY0" fmla="*/ 985652 h 985652"/>
                  <a:gd name="connsiteX1" fmla="*/ 819397 w 1140031"/>
                  <a:gd name="connsiteY1" fmla="*/ 676894 h 985652"/>
                  <a:gd name="connsiteX2" fmla="*/ 1140031 w 1140031"/>
                  <a:gd name="connsiteY2" fmla="*/ 0 h 985652"/>
                  <a:gd name="connsiteX0" fmla="*/ 0 w 2303812"/>
                  <a:gd name="connsiteY0" fmla="*/ 1294410 h 1294410"/>
                  <a:gd name="connsiteX1" fmla="*/ 819397 w 2303812"/>
                  <a:gd name="connsiteY1" fmla="*/ 985652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163782 w 2303812"/>
                  <a:gd name="connsiteY1" fmla="*/ 760020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258784 w 2303812"/>
                  <a:gd name="connsiteY1" fmla="*/ 855023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353787 w 2303812"/>
                  <a:gd name="connsiteY1" fmla="*/ 914400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353787 w 2303812"/>
                  <a:gd name="connsiteY1" fmla="*/ 914400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472541 w 2303812"/>
                  <a:gd name="connsiteY1" fmla="*/ 902525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472541 w 2303812"/>
                  <a:gd name="connsiteY1" fmla="*/ 902525 h 1294410"/>
                  <a:gd name="connsiteX2" fmla="*/ 2303812 w 2303812"/>
                  <a:gd name="connsiteY2" fmla="*/ 0 h 1294410"/>
                  <a:gd name="connsiteX0" fmla="*/ 0 w 2386940"/>
                  <a:gd name="connsiteY0" fmla="*/ 1294410 h 1294410"/>
                  <a:gd name="connsiteX1" fmla="*/ 1472541 w 2386940"/>
                  <a:gd name="connsiteY1" fmla="*/ 902525 h 1294410"/>
                  <a:gd name="connsiteX2" fmla="*/ 2386940 w 2386940"/>
                  <a:gd name="connsiteY2" fmla="*/ 0 h 1294410"/>
                  <a:gd name="connsiteX0" fmla="*/ 0 w 2386940"/>
                  <a:gd name="connsiteY0" fmla="*/ 1294410 h 1294410"/>
                  <a:gd name="connsiteX1" fmla="*/ 1472541 w 2386940"/>
                  <a:gd name="connsiteY1" fmla="*/ 902525 h 1294410"/>
                  <a:gd name="connsiteX2" fmla="*/ 2386940 w 2386940"/>
                  <a:gd name="connsiteY2" fmla="*/ 0 h 1294410"/>
                  <a:gd name="connsiteX0" fmla="*/ 0 w 2386940"/>
                  <a:gd name="connsiteY0" fmla="*/ 1294410 h 1294410"/>
                  <a:gd name="connsiteX1" fmla="*/ 1472541 w 2386940"/>
                  <a:gd name="connsiteY1" fmla="*/ 902525 h 1294410"/>
                  <a:gd name="connsiteX2" fmla="*/ 2386940 w 2386940"/>
                  <a:gd name="connsiteY2" fmla="*/ 0 h 1294410"/>
                  <a:gd name="connsiteX0" fmla="*/ 0 w 2743200"/>
                  <a:gd name="connsiteY0" fmla="*/ 394350 h 715340"/>
                  <a:gd name="connsiteX1" fmla="*/ 1472541 w 2743200"/>
                  <a:gd name="connsiteY1" fmla="*/ 2465 h 715340"/>
                  <a:gd name="connsiteX2" fmla="*/ 2743200 w 2743200"/>
                  <a:gd name="connsiteY2" fmla="*/ 619982 h 715340"/>
                  <a:gd name="connsiteX0" fmla="*/ 0 w 2743200"/>
                  <a:gd name="connsiteY0" fmla="*/ 91757 h 443661"/>
                  <a:gd name="connsiteX1" fmla="*/ 1496292 w 2743200"/>
                  <a:gd name="connsiteY1" fmla="*/ 8630 h 443661"/>
                  <a:gd name="connsiteX2" fmla="*/ 2743200 w 2743200"/>
                  <a:gd name="connsiteY2" fmla="*/ 317389 h 443661"/>
                  <a:gd name="connsiteX0" fmla="*/ 0 w 2802577"/>
                  <a:gd name="connsiteY0" fmla="*/ 109812 h 721259"/>
                  <a:gd name="connsiteX1" fmla="*/ 1496292 w 2802577"/>
                  <a:gd name="connsiteY1" fmla="*/ 26685 h 721259"/>
                  <a:gd name="connsiteX2" fmla="*/ 2802577 w 2802577"/>
                  <a:gd name="connsiteY2" fmla="*/ 620452 h 721259"/>
                  <a:gd name="connsiteX0" fmla="*/ 0 w 2802577"/>
                  <a:gd name="connsiteY0" fmla="*/ 109812 h 620452"/>
                  <a:gd name="connsiteX1" fmla="*/ 1496292 w 2802577"/>
                  <a:gd name="connsiteY1" fmla="*/ 26685 h 620452"/>
                  <a:gd name="connsiteX2" fmla="*/ 2802577 w 2802577"/>
                  <a:gd name="connsiteY2" fmla="*/ 620452 h 620452"/>
                  <a:gd name="connsiteX0" fmla="*/ 0 w 2968831"/>
                  <a:gd name="connsiteY0" fmla="*/ 1524 h 1022803"/>
                  <a:gd name="connsiteX1" fmla="*/ 1662546 w 2968831"/>
                  <a:gd name="connsiteY1" fmla="*/ 429036 h 1022803"/>
                  <a:gd name="connsiteX2" fmla="*/ 2968831 w 2968831"/>
                  <a:gd name="connsiteY2" fmla="*/ 1022803 h 1022803"/>
                  <a:gd name="connsiteX0" fmla="*/ 0 w 2968831"/>
                  <a:gd name="connsiteY0" fmla="*/ 0 h 1021279"/>
                  <a:gd name="connsiteX1" fmla="*/ 1520042 w 2968831"/>
                  <a:gd name="connsiteY1" fmla="*/ 106878 h 1021279"/>
                  <a:gd name="connsiteX2" fmla="*/ 2968831 w 2968831"/>
                  <a:gd name="connsiteY2" fmla="*/ 1021279 h 1021279"/>
                  <a:gd name="connsiteX0" fmla="*/ 0 w 2517569"/>
                  <a:gd name="connsiteY0" fmla="*/ 0 h 807523"/>
                  <a:gd name="connsiteX1" fmla="*/ 1520042 w 2517569"/>
                  <a:gd name="connsiteY1" fmla="*/ 106878 h 807523"/>
                  <a:gd name="connsiteX2" fmla="*/ 2517569 w 2517569"/>
                  <a:gd name="connsiteY2" fmla="*/ 807523 h 807523"/>
                  <a:gd name="connsiteX0" fmla="*/ 0 w 2517569"/>
                  <a:gd name="connsiteY0" fmla="*/ 10784 h 818307"/>
                  <a:gd name="connsiteX1" fmla="*/ 1520042 w 2517569"/>
                  <a:gd name="connsiteY1" fmla="*/ 117662 h 818307"/>
                  <a:gd name="connsiteX2" fmla="*/ 2517569 w 2517569"/>
                  <a:gd name="connsiteY2" fmla="*/ 818307 h 818307"/>
                  <a:gd name="connsiteX0" fmla="*/ 0 w 2517569"/>
                  <a:gd name="connsiteY0" fmla="*/ 0 h 807523"/>
                  <a:gd name="connsiteX1" fmla="*/ 1508167 w 2517569"/>
                  <a:gd name="connsiteY1" fmla="*/ 154379 h 807523"/>
                  <a:gd name="connsiteX2" fmla="*/ 2517569 w 2517569"/>
                  <a:gd name="connsiteY2" fmla="*/ 807523 h 807523"/>
                  <a:gd name="connsiteX0" fmla="*/ 0 w 2517569"/>
                  <a:gd name="connsiteY0" fmla="*/ 0 h 807523"/>
                  <a:gd name="connsiteX1" fmla="*/ 1508167 w 2517569"/>
                  <a:gd name="connsiteY1" fmla="*/ 154379 h 807523"/>
                  <a:gd name="connsiteX2" fmla="*/ 2517569 w 2517569"/>
                  <a:gd name="connsiteY2" fmla="*/ 807523 h 807523"/>
                  <a:gd name="connsiteX0" fmla="*/ 0 w 2517569"/>
                  <a:gd name="connsiteY0" fmla="*/ 0 h 807523"/>
                  <a:gd name="connsiteX1" fmla="*/ 1508167 w 2517569"/>
                  <a:gd name="connsiteY1" fmla="*/ 154379 h 807523"/>
                  <a:gd name="connsiteX2" fmla="*/ 2517569 w 2517569"/>
                  <a:gd name="connsiteY2" fmla="*/ 807523 h 807523"/>
                  <a:gd name="connsiteX0" fmla="*/ 0 w 2517569"/>
                  <a:gd name="connsiteY0" fmla="*/ 0 h 807523"/>
                  <a:gd name="connsiteX1" fmla="*/ 1508167 w 2517569"/>
                  <a:gd name="connsiteY1" fmla="*/ 154379 h 807523"/>
                  <a:gd name="connsiteX2" fmla="*/ 2517569 w 2517569"/>
                  <a:gd name="connsiteY2" fmla="*/ 807523 h 807523"/>
                  <a:gd name="connsiteX0" fmla="*/ 0 w 2517569"/>
                  <a:gd name="connsiteY0" fmla="*/ 0 h 807523"/>
                  <a:gd name="connsiteX1" fmla="*/ 1365663 w 2517569"/>
                  <a:gd name="connsiteY1" fmla="*/ 201881 h 807523"/>
                  <a:gd name="connsiteX2" fmla="*/ 2517569 w 2517569"/>
                  <a:gd name="connsiteY2" fmla="*/ 807523 h 807523"/>
                  <a:gd name="connsiteX0" fmla="*/ 0 w 2517569"/>
                  <a:gd name="connsiteY0" fmla="*/ 0 h 961902"/>
                  <a:gd name="connsiteX1" fmla="*/ 1365663 w 2517569"/>
                  <a:gd name="connsiteY1" fmla="*/ 201881 h 961902"/>
                  <a:gd name="connsiteX2" fmla="*/ 2517569 w 2517569"/>
                  <a:gd name="connsiteY2" fmla="*/ 961902 h 961902"/>
                  <a:gd name="connsiteX0" fmla="*/ 0 w 2517569"/>
                  <a:gd name="connsiteY0" fmla="*/ 0 h 961902"/>
                  <a:gd name="connsiteX1" fmla="*/ 1555668 w 2517569"/>
                  <a:gd name="connsiteY1" fmla="*/ 225631 h 961902"/>
                  <a:gd name="connsiteX2" fmla="*/ 2517569 w 2517569"/>
                  <a:gd name="connsiteY2" fmla="*/ 961902 h 961902"/>
                  <a:gd name="connsiteX0" fmla="*/ 0 w 2517569"/>
                  <a:gd name="connsiteY0" fmla="*/ 0 h 961902"/>
                  <a:gd name="connsiteX1" fmla="*/ 1555668 w 2517569"/>
                  <a:gd name="connsiteY1" fmla="*/ 225631 h 961902"/>
                  <a:gd name="connsiteX2" fmla="*/ 2517569 w 2517569"/>
                  <a:gd name="connsiteY2" fmla="*/ 961902 h 961902"/>
                  <a:gd name="connsiteX0" fmla="*/ 0 w 2517569"/>
                  <a:gd name="connsiteY0" fmla="*/ 0 h 961902"/>
                  <a:gd name="connsiteX1" fmla="*/ 1555668 w 2517569"/>
                  <a:gd name="connsiteY1" fmla="*/ 225631 h 961902"/>
                  <a:gd name="connsiteX2" fmla="*/ 2517569 w 2517569"/>
                  <a:gd name="connsiteY2" fmla="*/ 961902 h 961902"/>
                  <a:gd name="connsiteX0" fmla="*/ 0 w 2517569"/>
                  <a:gd name="connsiteY0" fmla="*/ 0 h 961902"/>
                  <a:gd name="connsiteX1" fmla="*/ 1555668 w 2517569"/>
                  <a:gd name="connsiteY1" fmla="*/ 95002 h 961902"/>
                  <a:gd name="connsiteX2" fmla="*/ 2517569 w 2517569"/>
                  <a:gd name="connsiteY2" fmla="*/ 961902 h 961902"/>
                  <a:gd name="connsiteX0" fmla="*/ 0 w 2517569"/>
                  <a:gd name="connsiteY0" fmla="*/ 0 h 961902"/>
                  <a:gd name="connsiteX1" fmla="*/ 1555668 w 2517569"/>
                  <a:gd name="connsiteY1" fmla="*/ 154379 h 961902"/>
                  <a:gd name="connsiteX2" fmla="*/ 2517569 w 2517569"/>
                  <a:gd name="connsiteY2" fmla="*/ 961902 h 961902"/>
                  <a:gd name="connsiteX0" fmla="*/ 0 w 2517569"/>
                  <a:gd name="connsiteY0" fmla="*/ 0 h 961902"/>
                  <a:gd name="connsiteX1" fmla="*/ 1555668 w 2517569"/>
                  <a:gd name="connsiteY1" fmla="*/ 154379 h 961902"/>
                  <a:gd name="connsiteX2" fmla="*/ 2517569 w 2517569"/>
                  <a:gd name="connsiteY2" fmla="*/ 961902 h 961902"/>
                  <a:gd name="connsiteX0" fmla="*/ 0 w 2517569"/>
                  <a:gd name="connsiteY0" fmla="*/ 6163 h 968065"/>
                  <a:gd name="connsiteX1" fmla="*/ 1555668 w 2517569"/>
                  <a:gd name="connsiteY1" fmla="*/ 160542 h 968065"/>
                  <a:gd name="connsiteX2" fmla="*/ 2517569 w 2517569"/>
                  <a:gd name="connsiteY2" fmla="*/ 968065 h 968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7569" h="968065">
                    <a:moveTo>
                      <a:pt x="0" y="6163"/>
                    </a:moveTo>
                    <a:cubicBezTo>
                      <a:pt x="233549" y="6163"/>
                      <a:pt x="1029196" y="-47276"/>
                      <a:pt x="1555668" y="160542"/>
                    </a:cubicBezTo>
                    <a:cubicBezTo>
                      <a:pt x="2082140" y="368360"/>
                      <a:pt x="2072245" y="440603"/>
                      <a:pt x="2517569" y="968065"/>
                    </a:cubicBezTo>
                  </a:path>
                </a:pathLst>
              </a:custGeom>
              <a:ln w="539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Rovná spojovacia šípka 130"/>
              <p:cNvCxnSpPr/>
              <p:nvPr/>
            </p:nvCxnSpPr>
            <p:spPr>
              <a:xfrm>
                <a:off x="5659484" y="4765133"/>
                <a:ext cx="69528" cy="101337"/>
              </a:xfrm>
              <a:prstGeom prst="straightConnector1">
                <a:avLst/>
              </a:prstGeom>
              <a:ln w="53975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9" name="BlokTextu 128"/>
            <p:cNvSpPr txBox="1"/>
            <p:nvPr/>
          </p:nvSpPr>
          <p:spPr>
            <a:xfrm rot="1292991">
              <a:off x="4207916" y="3974643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dirty="0" smtClean="0"/>
                <a:t>Friction</a:t>
              </a:r>
            </a:p>
          </p:txBody>
        </p:sp>
      </p:grpSp>
      <p:grpSp>
        <p:nvGrpSpPr>
          <p:cNvPr id="132" name="Skupina 131"/>
          <p:cNvGrpSpPr/>
          <p:nvPr/>
        </p:nvGrpSpPr>
        <p:grpSpPr>
          <a:xfrm>
            <a:off x="4026380" y="2276872"/>
            <a:ext cx="2525997" cy="1520196"/>
            <a:chOff x="3133487" y="2276872"/>
            <a:chExt cx="2525997" cy="1520196"/>
          </a:xfrm>
        </p:grpSpPr>
        <p:grpSp>
          <p:nvGrpSpPr>
            <p:cNvPr id="133" name="Skupina 132"/>
            <p:cNvGrpSpPr/>
            <p:nvPr/>
          </p:nvGrpSpPr>
          <p:grpSpPr>
            <a:xfrm>
              <a:off x="3133487" y="2276872"/>
              <a:ext cx="2525997" cy="1520196"/>
              <a:chOff x="3133487" y="2276872"/>
              <a:chExt cx="2525997" cy="1520196"/>
            </a:xfrm>
          </p:grpSpPr>
          <p:sp>
            <p:nvSpPr>
              <p:cNvPr id="135" name="Voľná forma 134"/>
              <p:cNvSpPr/>
              <p:nvPr/>
            </p:nvSpPr>
            <p:spPr>
              <a:xfrm>
                <a:off x="3133487" y="2502658"/>
                <a:ext cx="2386940" cy="1294410"/>
              </a:xfrm>
              <a:custGeom>
                <a:avLst/>
                <a:gdLst>
                  <a:gd name="connsiteX0" fmla="*/ 0 w 1140031"/>
                  <a:gd name="connsiteY0" fmla="*/ 985652 h 985652"/>
                  <a:gd name="connsiteX1" fmla="*/ 819397 w 1140031"/>
                  <a:gd name="connsiteY1" fmla="*/ 676894 h 985652"/>
                  <a:gd name="connsiteX2" fmla="*/ 1140031 w 1140031"/>
                  <a:gd name="connsiteY2" fmla="*/ 0 h 985652"/>
                  <a:gd name="connsiteX0" fmla="*/ 0 w 2303812"/>
                  <a:gd name="connsiteY0" fmla="*/ 1294410 h 1294410"/>
                  <a:gd name="connsiteX1" fmla="*/ 819397 w 2303812"/>
                  <a:gd name="connsiteY1" fmla="*/ 985652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163782 w 2303812"/>
                  <a:gd name="connsiteY1" fmla="*/ 760020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258784 w 2303812"/>
                  <a:gd name="connsiteY1" fmla="*/ 855023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353787 w 2303812"/>
                  <a:gd name="connsiteY1" fmla="*/ 914400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353787 w 2303812"/>
                  <a:gd name="connsiteY1" fmla="*/ 914400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472541 w 2303812"/>
                  <a:gd name="connsiteY1" fmla="*/ 902525 h 1294410"/>
                  <a:gd name="connsiteX2" fmla="*/ 2303812 w 2303812"/>
                  <a:gd name="connsiteY2" fmla="*/ 0 h 1294410"/>
                  <a:gd name="connsiteX0" fmla="*/ 0 w 2303812"/>
                  <a:gd name="connsiteY0" fmla="*/ 1294410 h 1294410"/>
                  <a:gd name="connsiteX1" fmla="*/ 1472541 w 2303812"/>
                  <a:gd name="connsiteY1" fmla="*/ 902525 h 1294410"/>
                  <a:gd name="connsiteX2" fmla="*/ 2303812 w 2303812"/>
                  <a:gd name="connsiteY2" fmla="*/ 0 h 1294410"/>
                  <a:gd name="connsiteX0" fmla="*/ 0 w 2386940"/>
                  <a:gd name="connsiteY0" fmla="*/ 1294410 h 1294410"/>
                  <a:gd name="connsiteX1" fmla="*/ 1472541 w 2386940"/>
                  <a:gd name="connsiteY1" fmla="*/ 902525 h 1294410"/>
                  <a:gd name="connsiteX2" fmla="*/ 2386940 w 2386940"/>
                  <a:gd name="connsiteY2" fmla="*/ 0 h 1294410"/>
                  <a:gd name="connsiteX0" fmla="*/ 0 w 2386940"/>
                  <a:gd name="connsiteY0" fmla="*/ 1294410 h 1294410"/>
                  <a:gd name="connsiteX1" fmla="*/ 1472541 w 2386940"/>
                  <a:gd name="connsiteY1" fmla="*/ 902525 h 1294410"/>
                  <a:gd name="connsiteX2" fmla="*/ 2386940 w 2386940"/>
                  <a:gd name="connsiteY2" fmla="*/ 0 h 1294410"/>
                  <a:gd name="connsiteX0" fmla="*/ 0 w 2386940"/>
                  <a:gd name="connsiteY0" fmla="*/ 1294410 h 1294410"/>
                  <a:gd name="connsiteX1" fmla="*/ 1472541 w 2386940"/>
                  <a:gd name="connsiteY1" fmla="*/ 902525 h 1294410"/>
                  <a:gd name="connsiteX2" fmla="*/ 2386940 w 2386940"/>
                  <a:gd name="connsiteY2" fmla="*/ 0 h 129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6940" h="1294410">
                    <a:moveTo>
                      <a:pt x="0" y="1294410"/>
                    </a:moveTo>
                    <a:cubicBezTo>
                      <a:pt x="362198" y="1269670"/>
                      <a:pt x="1074718" y="1118260"/>
                      <a:pt x="1472541" y="902525"/>
                    </a:cubicBezTo>
                    <a:cubicBezTo>
                      <a:pt x="1870364" y="686790"/>
                      <a:pt x="2179121" y="398813"/>
                      <a:pt x="2386940" y="0"/>
                    </a:cubicBezTo>
                  </a:path>
                </a:pathLst>
              </a:custGeom>
              <a:ln w="539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6" name="Rovná spojovacia šípka 135"/>
              <p:cNvCxnSpPr>
                <a:stCxn id="135" idx="2"/>
              </p:cNvCxnSpPr>
              <p:nvPr/>
            </p:nvCxnSpPr>
            <p:spPr>
              <a:xfrm flipV="1">
                <a:off x="5520427" y="2276872"/>
                <a:ext cx="139057" cy="225786"/>
              </a:xfrm>
              <a:prstGeom prst="straightConnector1">
                <a:avLst/>
              </a:prstGeom>
              <a:ln w="53975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BlokTextu 133"/>
            <p:cNvSpPr txBox="1"/>
            <p:nvPr/>
          </p:nvSpPr>
          <p:spPr>
            <a:xfrm rot="20172589">
              <a:off x="3471594" y="3083158"/>
              <a:ext cx="1710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>
                  <a:srgbClr val="00B0F0"/>
                </a:buClr>
              </a:pPr>
              <a:r>
                <a:rPr lang="en-US" dirty="0" smtClean="0"/>
                <a:t>Without friction</a:t>
              </a:r>
            </a:p>
          </p:txBody>
        </p:sp>
      </p:grpSp>
      <p:cxnSp>
        <p:nvCxnSpPr>
          <p:cNvPr id="137" name="Rovná spojovacia šípka 136"/>
          <p:cNvCxnSpPr/>
          <p:nvPr/>
        </p:nvCxnSpPr>
        <p:spPr>
          <a:xfrm>
            <a:off x="6760567" y="2396962"/>
            <a:ext cx="0" cy="2411933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Skupina 137"/>
          <p:cNvGrpSpPr/>
          <p:nvPr/>
        </p:nvGrpSpPr>
        <p:grpSpPr>
          <a:xfrm>
            <a:off x="6524238" y="3397809"/>
            <a:ext cx="445984" cy="466721"/>
            <a:chOff x="5631345" y="3397809"/>
            <a:chExt cx="445984" cy="466721"/>
          </a:xfrm>
        </p:grpSpPr>
        <p:cxnSp>
          <p:nvCxnSpPr>
            <p:cNvPr id="139" name="Rovná spojnica 138"/>
            <p:cNvCxnSpPr/>
            <p:nvPr/>
          </p:nvCxnSpPr>
          <p:spPr>
            <a:xfrm>
              <a:off x="5631345" y="3397809"/>
              <a:ext cx="445984" cy="4518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ovná spojnica 139"/>
            <p:cNvCxnSpPr/>
            <p:nvPr/>
          </p:nvCxnSpPr>
          <p:spPr>
            <a:xfrm flipH="1">
              <a:off x="5631345" y="3397809"/>
              <a:ext cx="445984" cy="46672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BlokTextu 140"/>
          <p:cNvSpPr txBox="1"/>
          <p:nvPr/>
        </p:nvSpPr>
        <p:spPr>
          <a:xfrm>
            <a:off x="6970221" y="3254021"/>
            <a:ext cx="209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b="1" dirty="0" smtClean="0"/>
              <a:t> Friction cannot be included</a:t>
            </a:r>
          </a:p>
        </p:txBody>
      </p:sp>
      <p:sp>
        <p:nvSpPr>
          <p:cNvPr id="142" name="BlokTextu 141"/>
          <p:cNvSpPr txBox="1"/>
          <p:nvPr/>
        </p:nvSpPr>
        <p:spPr>
          <a:xfrm>
            <a:off x="201842" y="1812391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sk-SK" b="1" dirty="0" smtClean="0"/>
              <a:t>Soliton</a:t>
            </a:r>
          </a:p>
        </p:txBody>
      </p:sp>
    </p:spTree>
    <p:extLst>
      <p:ext uri="{BB962C8B-B14F-4D97-AF65-F5344CB8AC3E}">
        <p14:creationId xmlns:p14="http://schemas.microsoft.com/office/powerpoint/2010/main" val="234669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45</a:t>
            </a:fld>
            <a:endParaRPr lang="en-US"/>
          </a:p>
        </p:txBody>
      </p:sp>
      <p:sp>
        <p:nvSpPr>
          <p:cNvPr id="28" name="BlokTextu 27"/>
          <p:cNvSpPr txBox="1"/>
          <p:nvPr/>
        </p:nvSpPr>
        <p:spPr>
          <a:xfrm>
            <a:off x="266724" y="4223889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sk-SK" b="1" dirty="0"/>
              <a:t>Soliton</a:t>
            </a:r>
            <a:endParaRPr lang="en-US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3212058" y="1260301"/>
            <a:ext cx="3168352" cy="1808569"/>
            <a:chOff x="727293" y="4724804"/>
            <a:chExt cx="3417006" cy="2077129"/>
          </a:xfrm>
        </p:grpSpPr>
        <p:grpSp>
          <p:nvGrpSpPr>
            <p:cNvPr id="24" name="Skupina 23"/>
            <p:cNvGrpSpPr/>
            <p:nvPr/>
          </p:nvGrpSpPr>
          <p:grpSpPr>
            <a:xfrm>
              <a:off x="833788" y="4724804"/>
              <a:ext cx="3310511" cy="1760452"/>
              <a:chOff x="683191" y="4726005"/>
              <a:chExt cx="3677592" cy="1759812"/>
            </a:xfrm>
          </p:grpSpPr>
          <p:graphicFrame>
            <p:nvGraphicFramePr>
              <p:cNvPr id="26" name="Graf 2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89382913"/>
                  </p:ext>
                </p:extLst>
              </p:nvPr>
            </p:nvGraphicFramePr>
            <p:xfrm>
              <a:off x="737429" y="4726005"/>
              <a:ext cx="3483512" cy="17598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27" name="Objekt 2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7210418"/>
                  </p:ext>
                </p:extLst>
              </p:nvPr>
            </p:nvGraphicFramePr>
            <p:xfrm>
              <a:off x="683191" y="4837592"/>
              <a:ext cx="273049" cy="290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0286" name="Rovnica" r:id="rId5" imgW="114120" imgH="139680" progId="Equation.3">
                      <p:embed/>
                    </p:oleObj>
                  </mc:Choice>
                  <mc:Fallback>
                    <p:oleObj name="Rovnica" r:id="rId5" imgW="11412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3191" y="4837592"/>
                            <a:ext cx="273049" cy="2905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" name="Objekt 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1468212"/>
                  </p:ext>
                </p:extLst>
              </p:nvPr>
            </p:nvGraphicFramePr>
            <p:xfrm>
              <a:off x="4027408" y="5930068"/>
              <a:ext cx="333375" cy="3698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0287" name="Rovnica" r:id="rId7" imgW="139680" imgH="177480" progId="Equation.3">
                      <p:embed/>
                    </p:oleObj>
                  </mc:Choice>
                  <mc:Fallback>
                    <p:oleObj name="Rovnica" r:id="rId7" imgW="139680" imgH="177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27408" y="5930068"/>
                            <a:ext cx="333375" cy="3698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5" name="BlokTextu 24"/>
            <p:cNvSpPr txBox="1"/>
            <p:nvPr/>
          </p:nvSpPr>
          <p:spPr>
            <a:xfrm>
              <a:off x="727293" y="6463379"/>
              <a:ext cx="30375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Dispersion law for small deflections</a:t>
              </a:r>
              <a:endParaRPr lang="en-US" sz="1600" i="1" dirty="0"/>
            </a:p>
          </p:txBody>
        </p:sp>
      </p:grpSp>
      <p:grpSp>
        <p:nvGrpSpPr>
          <p:cNvPr id="38" name="Skupina 37"/>
          <p:cNvGrpSpPr/>
          <p:nvPr/>
        </p:nvGrpSpPr>
        <p:grpSpPr>
          <a:xfrm>
            <a:off x="2510599" y="4247223"/>
            <a:ext cx="3693896" cy="1833396"/>
            <a:chOff x="5072184" y="4726017"/>
            <a:chExt cx="3693896" cy="1833396"/>
          </a:xfrm>
        </p:grpSpPr>
        <p:sp>
          <p:nvSpPr>
            <p:cNvPr id="39" name="BlokTextu 38"/>
            <p:cNvSpPr txBox="1"/>
            <p:nvPr/>
          </p:nvSpPr>
          <p:spPr>
            <a:xfrm>
              <a:off x="5072184" y="6220859"/>
              <a:ext cx="36938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Group velocity converges to maximal value</a:t>
              </a:r>
              <a:endParaRPr lang="en-US" sz="1600" i="1" dirty="0"/>
            </a:p>
          </p:txBody>
        </p:sp>
        <p:graphicFrame>
          <p:nvGraphicFramePr>
            <p:cNvPr id="40" name="Graf 3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97840300"/>
                </p:ext>
              </p:extLst>
            </p:nvPr>
          </p:nvGraphicFramePr>
          <p:xfrm>
            <a:off x="5303184" y="4726017"/>
            <a:ext cx="2745949" cy="16641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41" name="Objek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1873787"/>
                </p:ext>
              </p:extLst>
            </p:nvPr>
          </p:nvGraphicFramePr>
          <p:xfrm>
            <a:off x="5196821" y="4841882"/>
            <a:ext cx="212725" cy="223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288" name="Rovnica" r:id="rId10" imgW="114120" imgH="139680" progId="Equation.3">
                    <p:embed/>
                  </p:oleObj>
                </mc:Choice>
                <mc:Fallback>
                  <p:oleObj name="Rovnica" r:id="rId10" imgW="11412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96821" y="4841882"/>
                          <a:ext cx="212725" cy="223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k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6813145"/>
                </p:ext>
              </p:extLst>
            </p:nvPr>
          </p:nvGraphicFramePr>
          <p:xfrm>
            <a:off x="7693875" y="5853233"/>
            <a:ext cx="882650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289" name="Rovnica" r:id="rId12" imgW="368280" imgH="241200" progId="Equation.3">
                    <p:embed/>
                  </p:oleObj>
                </mc:Choice>
                <mc:Fallback>
                  <p:oleObj name="Rovnica" r:id="rId12" imgW="3682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3875" y="5853233"/>
                          <a:ext cx="882650" cy="501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BlokTextu 42"/>
          <p:cNvSpPr txBox="1"/>
          <p:nvPr/>
        </p:nvSpPr>
        <p:spPr>
          <a:xfrm>
            <a:off x="1907704" y="3194946"/>
            <a:ext cx="5913584" cy="830997"/>
          </a:xfrm>
          <a:prstGeom prst="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Wavefront</a:t>
            </a:r>
            <a:r>
              <a:rPr lang="en-US" sz="2400" dirty="0" smtClean="0"/>
              <a:t> (small wavelengths) is always </a:t>
            </a:r>
            <a:r>
              <a:rPr lang="en-US" sz="2400" b="1" dirty="0" smtClean="0"/>
              <a:t>faster than soliton</a:t>
            </a:r>
            <a:endParaRPr lang="en-US" sz="2400" b="1" dirty="0"/>
          </a:p>
        </p:txBody>
      </p:sp>
      <p:sp>
        <p:nvSpPr>
          <p:cNvPr id="45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Conclusion</a:t>
            </a:r>
            <a:endParaRPr lang="en-US" sz="3600" b="1" dirty="0"/>
          </a:p>
        </p:txBody>
      </p:sp>
      <p:sp>
        <p:nvSpPr>
          <p:cNvPr id="46" name="Nadpis 1"/>
          <p:cNvSpPr txBox="1">
            <a:spLocks/>
          </p:cNvSpPr>
          <p:nvPr/>
        </p:nvSpPr>
        <p:spPr>
          <a:xfrm>
            <a:off x="190310" y="5229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err="1" smtClean="0"/>
              <a:t>Thank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you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for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your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attention</a:t>
            </a:r>
            <a:r>
              <a:rPr lang="sk-SK" sz="3600" b="1" dirty="0" smtClean="0"/>
              <a:t>!</a:t>
            </a:r>
            <a:endParaRPr lang="en-US" sz="3600" b="1" dirty="0"/>
          </a:p>
        </p:txBody>
      </p: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690020"/>
              </p:ext>
            </p:extLst>
          </p:nvPr>
        </p:nvGraphicFramePr>
        <p:xfrm>
          <a:off x="5508104" y="4408555"/>
          <a:ext cx="3497262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90" name="Rovnica" r:id="rId14" imgW="1460160" imgH="495000" progId="Equation.3">
                  <p:embed/>
                </p:oleObj>
              </mc:Choice>
              <mc:Fallback>
                <p:oleObj name="Rovnica" r:id="rId14" imgW="14601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4408555"/>
                        <a:ext cx="3497262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152095" y="1195293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b="1" dirty="0"/>
              <a:t>Small deflections (&lt;&lt; 360</a:t>
            </a:r>
            <a:r>
              <a:rPr lang="en-US" b="1" dirty="0">
                <a:latin typeface="Calibri"/>
              </a:rPr>
              <a:t>°</a:t>
            </a:r>
            <a:r>
              <a:rPr lang="en-US" b="1" dirty="0"/>
              <a:t>)</a:t>
            </a:r>
            <a:endParaRPr lang="sk-SK" b="1" dirty="0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145082"/>
              </p:ext>
            </p:extLst>
          </p:nvPr>
        </p:nvGraphicFramePr>
        <p:xfrm>
          <a:off x="6111026" y="1181912"/>
          <a:ext cx="2842905" cy="987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91" name="Rovnica" r:id="rId16" imgW="1422360" imgH="495000" progId="Equation.3">
                  <p:embed/>
                </p:oleObj>
              </mc:Choice>
              <mc:Fallback>
                <p:oleObj name="Rovnica" r:id="rId16" imgW="14223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026" y="1181912"/>
                        <a:ext cx="2842905" cy="987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803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 animBg="1"/>
      <p:bldP spid="45" grpId="0"/>
      <p:bldP spid="4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Rovná spojnica 23"/>
          <p:cNvCxnSpPr/>
          <p:nvPr/>
        </p:nvCxnSpPr>
        <p:spPr>
          <a:xfrm flipV="1">
            <a:off x="5194135" y="2563724"/>
            <a:ext cx="0" cy="330167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208" y="-695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Energy in springs</a:t>
            </a:r>
            <a:endParaRPr lang="en-US" sz="3600" b="1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47</a:t>
            </a:fld>
            <a:endParaRPr lang="en-US"/>
          </a:p>
        </p:txBody>
      </p:sp>
      <p:sp>
        <p:nvSpPr>
          <p:cNvPr id="34" name="Ovál 33"/>
          <p:cNvSpPr/>
          <p:nvPr/>
        </p:nvSpPr>
        <p:spPr>
          <a:xfrm>
            <a:off x="5024667" y="4712067"/>
            <a:ext cx="342479" cy="288032"/>
          </a:xfrm>
          <a:prstGeom prst="ellipse">
            <a:avLst/>
          </a:prstGeom>
          <a:solidFill>
            <a:srgbClr val="00B0F0">
              <a:alpha val="97000"/>
            </a:srgbClr>
          </a:solidFill>
          <a:ln>
            <a:noFill/>
          </a:ln>
          <a:scene3d>
            <a:camera prst="isometricRightUp">
              <a:rot lat="2448579" lon="7081254" rev="6618807"/>
            </a:camera>
            <a:lightRig rig="threePt" dir="t">
              <a:rot lat="0" lon="0" rev="3000000"/>
            </a:lightRig>
          </a:scene3d>
          <a:sp3d extrusionH="2540000">
            <a:extrusionClr>
              <a:srgbClr val="00B0F0"/>
            </a:extrusionClr>
            <a:contourClr>
              <a:srgbClr val="00B0F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3893918" y="1512906"/>
            <a:ext cx="3397584" cy="1225402"/>
            <a:chOff x="1346654" y="1203955"/>
            <a:chExt cx="3397584" cy="1225402"/>
          </a:xfrm>
        </p:grpSpPr>
        <p:sp>
          <p:nvSpPr>
            <p:cNvPr id="33" name="Ovál 32"/>
            <p:cNvSpPr/>
            <p:nvPr/>
          </p:nvSpPr>
          <p:spPr>
            <a:xfrm rot="795522">
              <a:off x="4502002" y="1203955"/>
              <a:ext cx="242236" cy="291127"/>
            </a:xfrm>
            <a:prstGeom prst="ellipse">
              <a:avLst/>
            </a:pr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  <a:scene3d>
              <a:camera prst="isometricLeftDown"/>
              <a:lightRig rig="threePt" dir="t">
                <a:rot lat="0" lon="0" rev="3000000"/>
              </a:lightRig>
            </a:scene3d>
            <a:sp3d extrusionH="1270000">
              <a:extrusionClr>
                <a:schemeClr val="bg1">
                  <a:lumMod val="6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2" name="Ovál 31"/>
            <p:cNvSpPr/>
            <p:nvPr/>
          </p:nvSpPr>
          <p:spPr>
            <a:xfrm rot="795522">
              <a:off x="3549363" y="1299764"/>
              <a:ext cx="533990" cy="563342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>
              <a:noFill/>
            </a:ln>
            <a:scene3d>
              <a:camera prst="isometricLeftDown"/>
              <a:lightRig rig="twoPt" dir="t">
                <a:rot lat="0" lon="0" rev="9000000"/>
              </a:lightRig>
            </a:scene3d>
            <a:sp3d extrusionH="10795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0" name="Ovál 29"/>
            <p:cNvSpPr/>
            <p:nvPr/>
          </p:nvSpPr>
          <p:spPr>
            <a:xfrm rot="795522">
              <a:off x="2698764" y="1753381"/>
              <a:ext cx="242236" cy="291127"/>
            </a:xfrm>
            <a:prstGeom prst="ellipse">
              <a:avLst/>
            </a:pr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  <a:scene3d>
              <a:camera prst="isometricLeftDown"/>
              <a:lightRig rig="threePt" dir="t">
                <a:rot lat="0" lon="0" rev="3000000"/>
              </a:lightRig>
            </a:scene3d>
            <a:sp3d extrusionH="1270000">
              <a:extrusionClr>
                <a:schemeClr val="bg1">
                  <a:lumMod val="6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7" name="Ovál 26"/>
            <p:cNvSpPr/>
            <p:nvPr/>
          </p:nvSpPr>
          <p:spPr>
            <a:xfrm rot="795522">
              <a:off x="1756943" y="1823315"/>
              <a:ext cx="533990" cy="563342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>
              <a:noFill/>
            </a:ln>
            <a:scene3d>
              <a:camera prst="isometricLeftDown"/>
              <a:lightRig rig="twoPt" dir="t">
                <a:rot lat="0" lon="0" rev="9000000"/>
              </a:lightRig>
            </a:scene3d>
            <a:sp3d extrusionH="10795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4" name="Ovál 3"/>
            <p:cNvSpPr/>
            <p:nvPr/>
          </p:nvSpPr>
          <p:spPr>
            <a:xfrm rot="795522">
              <a:off x="1346654" y="2138230"/>
              <a:ext cx="323735" cy="291127"/>
            </a:xfrm>
            <a:prstGeom prst="ellipse">
              <a:avLst/>
            </a:pr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  <a:scene3d>
              <a:camera prst="isometricLeftDown"/>
              <a:lightRig rig="threePt" dir="t">
                <a:rot lat="0" lon="0" rev="3000000"/>
              </a:lightRig>
            </a:scene3d>
            <a:sp3d extrusionH="635000">
              <a:extrusionClr>
                <a:schemeClr val="bg1">
                  <a:lumMod val="6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43" name="Ovál 42"/>
          <p:cNvSpPr/>
          <p:nvPr/>
        </p:nvSpPr>
        <p:spPr>
          <a:xfrm>
            <a:off x="7552396" y="4070564"/>
            <a:ext cx="342000" cy="288000"/>
          </a:xfrm>
          <a:prstGeom prst="ellipse">
            <a:avLst/>
          </a:prstGeom>
          <a:solidFill>
            <a:srgbClr val="00B0F0">
              <a:alpha val="97000"/>
            </a:srgbClr>
          </a:solidFill>
          <a:ln>
            <a:noFill/>
          </a:ln>
          <a:scene3d>
            <a:camera prst="isometricRightUp">
              <a:rot lat="1585816" lon="4348448" rev="6033520"/>
            </a:camera>
            <a:lightRig rig="threePt" dir="t">
              <a:rot lat="0" lon="0" rev="3000000"/>
            </a:lightRig>
          </a:scene3d>
          <a:sp3d extrusionH="2540000">
            <a:extrusionClr>
              <a:srgbClr val="00B0F0"/>
            </a:extrusionClr>
            <a:contourClr>
              <a:srgbClr val="00B0F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 rot="770196">
            <a:off x="4943256" y="4675696"/>
            <a:ext cx="501758" cy="48471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A3A3"/>
              </a:gs>
              <a:gs pos="100000">
                <a:srgbClr val="C000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cxnSp>
        <p:nvCxnSpPr>
          <p:cNvPr id="19" name="Rovná spojnica 18"/>
          <p:cNvCxnSpPr/>
          <p:nvPr/>
        </p:nvCxnSpPr>
        <p:spPr>
          <a:xfrm flipV="1">
            <a:off x="6814253" y="1996492"/>
            <a:ext cx="0" cy="330167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ál 22"/>
          <p:cNvSpPr/>
          <p:nvPr/>
        </p:nvSpPr>
        <p:spPr>
          <a:xfrm rot="770196">
            <a:off x="7527788" y="4010114"/>
            <a:ext cx="501758" cy="48471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A3A3"/>
              </a:gs>
              <a:gs pos="100000">
                <a:srgbClr val="C000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cxnSp>
        <p:nvCxnSpPr>
          <p:cNvPr id="7" name="Rovná spojnica 6"/>
          <p:cNvCxnSpPr/>
          <p:nvPr/>
        </p:nvCxnSpPr>
        <p:spPr>
          <a:xfrm flipV="1">
            <a:off x="5194135" y="4252469"/>
            <a:ext cx="2625632" cy="665582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/>
          <p:cNvCxnSpPr/>
          <p:nvPr/>
        </p:nvCxnSpPr>
        <p:spPr>
          <a:xfrm flipH="1">
            <a:off x="7819767" y="3713995"/>
            <a:ext cx="709488" cy="552598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 flipH="1">
            <a:off x="6814253" y="4252469"/>
            <a:ext cx="1005516" cy="292037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lokTextu 34"/>
          <p:cNvSpPr txBox="1"/>
          <p:nvPr/>
        </p:nvSpPr>
        <p:spPr>
          <a:xfrm>
            <a:off x="263708" y="1012138"/>
            <a:ext cx="3597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from reference frame</a:t>
            </a:r>
          </a:p>
          <a:p>
            <a:r>
              <a:rPr lang="en-US" dirty="0" smtClean="0"/>
              <a:t>connected with previous pendulum</a:t>
            </a:r>
          </a:p>
        </p:txBody>
      </p:sp>
      <p:grpSp>
        <p:nvGrpSpPr>
          <p:cNvPr id="75" name="Skupina 74"/>
          <p:cNvGrpSpPr/>
          <p:nvPr/>
        </p:nvGrpSpPr>
        <p:grpSpPr>
          <a:xfrm>
            <a:off x="6431462" y="2912079"/>
            <a:ext cx="885170" cy="623051"/>
            <a:chOff x="4628223" y="2912079"/>
            <a:chExt cx="885170" cy="623051"/>
          </a:xfrm>
        </p:grpSpPr>
        <p:sp>
          <p:nvSpPr>
            <p:cNvPr id="11" name="Voľná forma 10"/>
            <p:cNvSpPr/>
            <p:nvPr/>
          </p:nvSpPr>
          <p:spPr>
            <a:xfrm>
              <a:off x="4993131" y="3327740"/>
              <a:ext cx="520262" cy="207390"/>
            </a:xfrm>
            <a:custGeom>
              <a:avLst/>
              <a:gdLst>
                <a:gd name="connsiteX0" fmla="*/ 0 w 520262"/>
                <a:gd name="connsiteY0" fmla="*/ 189186 h 207390"/>
                <a:gd name="connsiteX1" fmla="*/ 315310 w 520262"/>
                <a:gd name="connsiteY1" fmla="*/ 189186 h 207390"/>
                <a:gd name="connsiteX2" fmla="*/ 520262 w 520262"/>
                <a:gd name="connsiteY2" fmla="*/ 0 h 20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262" h="207390">
                  <a:moveTo>
                    <a:pt x="0" y="189186"/>
                  </a:moveTo>
                  <a:cubicBezTo>
                    <a:pt x="114300" y="204951"/>
                    <a:pt x="228600" y="220717"/>
                    <a:pt x="315310" y="189186"/>
                  </a:cubicBezTo>
                  <a:cubicBezTo>
                    <a:pt x="402020" y="157655"/>
                    <a:pt x="507124" y="28903"/>
                    <a:pt x="520262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6" name="Objek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5426587"/>
                </p:ext>
              </p:extLst>
            </p:nvPr>
          </p:nvGraphicFramePr>
          <p:xfrm>
            <a:off x="4628223" y="2912079"/>
            <a:ext cx="885170" cy="419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553" name="Rovnica" r:id="rId3" imgW="482400" imgH="228600" progId="Equation.3">
                    <p:embed/>
                  </p:oleObj>
                </mc:Choice>
                <mc:Fallback>
                  <p:oleObj name="Rovnica" r:id="rId3" imgW="482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628223" y="2912079"/>
                          <a:ext cx="885170" cy="41929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1" name="Rovná spojovacia šípka 40"/>
          <p:cNvCxnSpPr/>
          <p:nvPr/>
        </p:nvCxnSpPr>
        <p:spPr>
          <a:xfrm flipV="1">
            <a:off x="5143913" y="4626014"/>
            <a:ext cx="1087310" cy="292037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Objek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461423"/>
              </p:ext>
            </p:extLst>
          </p:nvPr>
        </p:nvGraphicFramePr>
        <p:xfrm>
          <a:off x="7181612" y="4358564"/>
          <a:ext cx="1578725" cy="652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54" name="Rovnica" r:id="rId5" imgW="583920" imgH="241200" progId="Equation.3">
                  <p:embed/>
                </p:oleObj>
              </mc:Choice>
              <mc:Fallback>
                <p:oleObj name="Rovnica" r:id="rId5" imgW="58392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81612" y="4358564"/>
                        <a:ext cx="1578725" cy="652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k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558360"/>
              </p:ext>
            </p:extLst>
          </p:nvPr>
        </p:nvGraphicFramePr>
        <p:xfrm>
          <a:off x="5544319" y="4772336"/>
          <a:ext cx="15779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55" name="Rovnica" r:id="rId7" imgW="583920" imgH="241200" progId="Equation.3">
                  <p:embed/>
                </p:oleObj>
              </mc:Choice>
              <mc:Fallback>
                <p:oleObj name="Rovnica" r:id="rId7" imgW="583920" imgH="241200" progId="Equation.3">
                  <p:embed/>
                  <p:pic>
                    <p:nvPicPr>
                      <p:cNvPr id="0" name="Objek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319" y="4772336"/>
                        <a:ext cx="157797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Rovná spojnica 45"/>
          <p:cNvCxnSpPr/>
          <p:nvPr/>
        </p:nvCxnSpPr>
        <p:spPr>
          <a:xfrm flipH="1">
            <a:off x="5281962" y="4358564"/>
            <a:ext cx="1406139" cy="49751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ovná spojnica 48"/>
          <p:cNvCxnSpPr/>
          <p:nvPr/>
        </p:nvCxnSpPr>
        <p:spPr>
          <a:xfrm flipV="1">
            <a:off x="6688101" y="4181371"/>
            <a:ext cx="1035295" cy="17719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Voľná forma 65"/>
          <p:cNvSpPr/>
          <p:nvPr/>
        </p:nvSpPr>
        <p:spPr>
          <a:xfrm rot="20656192">
            <a:off x="7112379" y="3896490"/>
            <a:ext cx="418560" cy="348147"/>
          </a:xfrm>
          <a:custGeom>
            <a:avLst/>
            <a:gdLst>
              <a:gd name="connsiteX0" fmla="*/ 17246 w 316791"/>
              <a:gd name="connsiteY0" fmla="*/ 445388 h 445388"/>
              <a:gd name="connsiteX1" fmla="*/ 33011 w 316791"/>
              <a:gd name="connsiteY1" fmla="*/ 35485 h 445388"/>
              <a:gd name="connsiteX2" fmla="*/ 316791 w 316791"/>
              <a:gd name="connsiteY2" fmla="*/ 19719 h 445388"/>
              <a:gd name="connsiteX0" fmla="*/ 11430 w 326700"/>
              <a:gd name="connsiteY0" fmla="*/ 459515 h 459515"/>
              <a:gd name="connsiteX1" fmla="*/ 42920 w 326700"/>
              <a:gd name="connsiteY1" fmla="*/ 36445 h 459515"/>
              <a:gd name="connsiteX2" fmla="*/ 326700 w 326700"/>
              <a:gd name="connsiteY2" fmla="*/ 20679 h 459515"/>
              <a:gd name="connsiteX0" fmla="*/ 541 w 315811"/>
              <a:gd name="connsiteY0" fmla="*/ 459515 h 459515"/>
              <a:gd name="connsiteX1" fmla="*/ 32031 w 315811"/>
              <a:gd name="connsiteY1" fmla="*/ 36445 h 459515"/>
              <a:gd name="connsiteX2" fmla="*/ 315811 w 315811"/>
              <a:gd name="connsiteY2" fmla="*/ 20679 h 459515"/>
              <a:gd name="connsiteX0" fmla="*/ 0 w 315270"/>
              <a:gd name="connsiteY0" fmla="*/ 442647 h 442647"/>
              <a:gd name="connsiteX1" fmla="*/ 31490 w 315270"/>
              <a:gd name="connsiteY1" fmla="*/ 19577 h 442647"/>
              <a:gd name="connsiteX2" fmla="*/ 315270 w 315270"/>
              <a:gd name="connsiteY2" fmla="*/ 3811 h 442647"/>
              <a:gd name="connsiteX0" fmla="*/ 0 w 315270"/>
              <a:gd name="connsiteY0" fmla="*/ 442647 h 442647"/>
              <a:gd name="connsiteX1" fmla="*/ 21007 w 315270"/>
              <a:gd name="connsiteY1" fmla="*/ 19577 h 442647"/>
              <a:gd name="connsiteX2" fmla="*/ 315270 w 315270"/>
              <a:gd name="connsiteY2" fmla="*/ 3811 h 442647"/>
              <a:gd name="connsiteX0" fmla="*/ 0 w 168505"/>
              <a:gd name="connsiteY0" fmla="*/ 454692 h 454692"/>
              <a:gd name="connsiteX1" fmla="*/ 21007 w 168505"/>
              <a:gd name="connsiteY1" fmla="*/ 31622 h 454692"/>
              <a:gd name="connsiteX2" fmla="*/ 168505 w 168505"/>
              <a:gd name="connsiteY2" fmla="*/ 29022 h 454692"/>
              <a:gd name="connsiteX0" fmla="*/ 0 w 173747"/>
              <a:gd name="connsiteY0" fmla="*/ 472228 h 472228"/>
              <a:gd name="connsiteX1" fmla="*/ 21007 w 173747"/>
              <a:gd name="connsiteY1" fmla="*/ 49158 h 472228"/>
              <a:gd name="connsiteX2" fmla="*/ 173747 w 173747"/>
              <a:gd name="connsiteY2" fmla="*/ 7058 h 47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747" h="472228">
                <a:moveTo>
                  <a:pt x="0" y="472228"/>
                </a:moveTo>
                <a:cubicBezTo>
                  <a:pt x="9128" y="276416"/>
                  <a:pt x="-7951" y="126686"/>
                  <a:pt x="21007" y="49158"/>
                </a:cubicBezTo>
                <a:cubicBezTo>
                  <a:pt x="49965" y="-28370"/>
                  <a:pt x="118568" y="9686"/>
                  <a:pt x="173747" y="7058"/>
                </a:cubicBezTo>
              </a:path>
            </a:pathLst>
          </a:cu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Voľná forma 66"/>
          <p:cNvSpPr/>
          <p:nvPr/>
        </p:nvSpPr>
        <p:spPr>
          <a:xfrm rot="20784030">
            <a:off x="6478820" y="4000122"/>
            <a:ext cx="418560" cy="348147"/>
          </a:xfrm>
          <a:custGeom>
            <a:avLst/>
            <a:gdLst>
              <a:gd name="connsiteX0" fmla="*/ 17246 w 316791"/>
              <a:gd name="connsiteY0" fmla="*/ 445388 h 445388"/>
              <a:gd name="connsiteX1" fmla="*/ 33011 w 316791"/>
              <a:gd name="connsiteY1" fmla="*/ 35485 h 445388"/>
              <a:gd name="connsiteX2" fmla="*/ 316791 w 316791"/>
              <a:gd name="connsiteY2" fmla="*/ 19719 h 445388"/>
              <a:gd name="connsiteX0" fmla="*/ 11430 w 326700"/>
              <a:gd name="connsiteY0" fmla="*/ 459515 h 459515"/>
              <a:gd name="connsiteX1" fmla="*/ 42920 w 326700"/>
              <a:gd name="connsiteY1" fmla="*/ 36445 h 459515"/>
              <a:gd name="connsiteX2" fmla="*/ 326700 w 326700"/>
              <a:gd name="connsiteY2" fmla="*/ 20679 h 459515"/>
              <a:gd name="connsiteX0" fmla="*/ 541 w 315811"/>
              <a:gd name="connsiteY0" fmla="*/ 459515 h 459515"/>
              <a:gd name="connsiteX1" fmla="*/ 32031 w 315811"/>
              <a:gd name="connsiteY1" fmla="*/ 36445 h 459515"/>
              <a:gd name="connsiteX2" fmla="*/ 315811 w 315811"/>
              <a:gd name="connsiteY2" fmla="*/ 20679 h 459515"/>
              <a:gd name="connsiteX0" fmla="*/ 0 w 315270"/>
              <a:gd name="connsiteY0" fmla="*/ 442647 h 442647"/>
              <a:gd name="connsiteX1" fmla="*/ 31490 w 315270"/>
              <a:gd name="connsiteY1" fmla="*/ 19577 h 442647"/>
              <a:gd name="connsiteX2" fmla="*/ 315270 w 315270"/>
              <a:gd name="connsiteY2" fmla="*/ 3811 h 442647"/>
              <a:gd name="connsiteX0" fmla="*/ 0 w 315270"/>
              <a:gd name="connsiteY0" fmla="*/ 442647 h 442647"/>
              <a:gd name="connsiteX1" fmla="*/ 21007 w 315270"/>
              <a:gd name="connsiteY1" fmla="*/ 19577 h 442647"/>
              <a:gd name="connsiteX2" fmla="*/ 315270 w 315270"/>
              <a:gd name="connsiteY2" fmla="*/ 3811 h 442647"/>
              <a:gd name="connsiteX0" fmla="*/ 0 w 168505"/>
              <a:gd name="connsiteY0" fmla="*/ 454692 h 454692"/>
              <a:gd name="connsiteX1" fmla="*/ 21007 w 168505"/>
              <a:gd name="connsiteY1" fmla="*/ 31622 h 454692"/>
              <a:gd name="connsiteX2" fmla="*/ 168505 w 168505"/>
              <a:gd name="connsiteY2" fmla="*/ 29022 h 454692"/>
              <a:gd name="connsiteX0" fmla="*/ 0 w 173747"/>
              <a:gd name="connsiteY0" fmla="*/ 472228 h 472228"/>
              <a:gd name="connsiteX1" fmla="*/ 21007 w 173747"/>
              <a:gd name="connsiteY1" fmla="*/ 49158 h 472228"/>
              <a:gd name="connsiteX2" fmla="*/ 173747 w 173747"/>
              <a:gd name="connsiteY2" fmla="*/ 7058 h 47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747" h="472228">
                <a:moveTo>
                  <a:pt x="0" y="472228"/>
                </a:moveTo>
                <a:cubicBezTo>
                  <a:pt x="9128" y="276416"/>
                  <a:pt x="-7951" y="126686"/>
                  <a:pt x="21007" y="49158"/>
                </a:cubicBezTo>
                <a:cubicBezTo>
                  <a:pt x="49965" y="-28370"/>
                  <a:pt x="118568" y="9686"/>
                  <a:pt x="173747" y="7058"/>
                </a:cubicBezTo>
              </a:path>
            </a:pathLst>
          </a:cu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Rovná spojnica 67"/>
          <p:cNvCxnSpPr/>
          <p:nvPr/>
        </p:nvCxnSpPr>
        <p:spPr>
          <a:xfrm flipH="1">
            <a:off x="4484647" y="4918051"/>
            <a:ext cx="709488" cy="6631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ovná spojovacia šípka 71"/>
          <p:cNvCxnSpPr/>
          <p:nvPr/>
        </p:nvCxnSpPr>
        <p:spPr>
          <a:xfrm flipH="1">
            <a:off x="6814253" y="4231275"/>
            <a:ext cx="773069" cy="127289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Objek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032834"/>
              </p:ext>
            </p:extLst>
          </p:nvPr>
        </p:nvGraphicFramePr>
        <p:xfrm>
          <a:off x="7056501" y="3713995"/>
          <a:ext cx="479425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56" name="Rovnica" r:id="rId9" imgW="177480" imgH="228600" progId="Equation.3">
                  <p:embed/>
                </p:oleObj>
              </mc:Choice>
              <mc:Fallback>
                <p:oleObj name="Rovnica" r:id="rId9" imgW="177480" imgH="228600" progId="Equation.3">
                  <p:embed/>
                  <p:pic>
                    <p:nvPicPr>
                      <p:cNvPr id="0" name="Objek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6501" y="3713995"/>
                        <a:ext cx="479425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7" name="Rovná spojnica 76"/>
          <p:cNvCxnSpPr/>
          <p:nvPr/>
        </p:nvCxnSpPr>
        <p:spPr>
          <a:xfrm>
            <a:off x="1014017" y="2488684"/>
            <a:ext cx="1312816" cy="733157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ál 78"/>
          <p:cNvSpPr/>
          <p:nvPr/>
        </p:nvSpPr>
        <p:spPr>
          <a:xfrm rot="770196">
            <a:off x="629500" y="2240050"/>
            <a:ext cx="428506" cy="34777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A3A3"/>
              </a:gs>
              <a:gs pos="100000">
                <a:srgbClr val="C000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sp>
        <p:nvSpPr>
          <p:cNvPr id="80" name="Ovál 79"/>
          <p:cNvSpPr/>
          <p:nvPr/>
        </p:nvSpPr>
        <p:spPr>
          <a:xfrm rot="770196">
            <a:off x="2112581" y="3032083"/>
            <a:ext cx="428506" cy="34777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A3A3"/>
              </a:gs>
              <a:gs pos="100000">
                <a:srgbClr val="C000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sp>
        <p:nvSpPr>
          <p:cNvPr id="81" name="BlokTextu 80"/>
          <p:cNvSpPr txBox="1"/>
          <p:nvPr/>
        </p:nvSpPr>
        <p:spPr>
          <a:xfrm>
            <a:off x="160357" y="1811826"/>
            <a:ext cx="186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from above:</a:t>
            </a:r>
          </a:p>
        </p:txBody>
      </p:sp>
      <p:cxnSp>
        <p:nvCxnSpPr>
          <p:cNvPr id="82" name="Rovná spojnica 81"/>
          <p:cNvCxnSpPr/>
          <p:nvPr/>
        </p:nvCxnSpPr>
        <p:spPr>
          <a:xfrm flipH="1">
            <a:off x="920696" y="2413937"/>
            <a:ext cx="1406137" cy="1598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ovná spojnica 86"/>
          <p:cNvCxnSpPr/>
          <p:nvPr/>
        </p:nvCxnSpPr>
        <p:spPr>
          <a:xfrm flipV="1">
            <a:off x="2326833" y="2429919"/>
            <a:ext cx="1" cy="77605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0" name="Objek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351272"/>
              </p:ext>
            </p:extLst>
          </p:nvPr>
        </p:nvGraphicFramePr>
        <p:xfrm>
          <a:off x="5467350" y="954088"/>
          <a:ext cx="341313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57" name="Rovnica" r:id="rId11" imgW="126720" imgH="139680" progId="Equation.3">
                  <p:embed/>
                </p:oleObj>
              </mc:Choice>
              <mc:Fallback>
                <p:oleObj name="Rovnica" r:id="rId11" imgW="126720" imgH="139680" progId="Equation.3">
                  <p:embed/>
                  <p:pic>
                    <p:nvPicPr>
                      <p:cNvPr id="0" name="Objek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350" y="954088"/>
                        <a:ext cx="341313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kt 9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787107"/>
              </p:ext>
            </p:extLst>
          </p:nvPr>
        </p:nvGraphicFramePr>
        <p:xfrm>
          <a:off x="7580055" y="2592744"/>
          <a:ext cx="23971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58" name="Rovnica" r:id="rId13" imgW="88560" imgH="177480" progId="Equation.3">
                  <p:embed/>
                </p:oleObj>
              </mc:Choice>
              <mc:Fallback>
                <p:oleObj name="Rovnica" r:id="rId13" imgW="88560" imgH="177480" progId="Equation.3">
                  <p:embed/>
                  <p:pic>
                    <p:nvPicPr>
                      <p:cNvPr id="0" name="Objek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0055" y="2592744"/>
                        <a:ext cx="239712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k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579600"/>
              </p:ext>
            </p:extLst>
          </p:nvPr>
        </p:nvGraphicFramePr>
        <p:xfrm>
          <a:off x="1732116" y="3423115"/>
          <a:ext cx="1218460" cy="502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59" name="Rovnica" r:id="rId15" imgW="583947" imgH="241195" progId="Equation.3">
                  <p:embed/>
                </p:oleObj>
              </mc:Choice>
              <mc:Fallback>
                <p:oleObj name="Rovnica" r:id="rId15" imgW="583947" imgH="241195" progId="Equation.3">
                  <p:embed/>
                  <p:pic>
                    <p:nvPicPr>
                      <p:cNvPr id="0" name="Objek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2116" y="3423115"/>
                        <a:ext cx="1218460" cy="502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4" name="Rovná spojovacia šípka 93"/>
          <p:cNvCxnSpPr/>
          <p:nvPr/>
        </p:nvCxnSpPr>
        <p:spPr>
          <a:xfrm flipH="1" flipV="1">
            <a:off x="1670425" y="2855262"/>
            <a:ext cx="656408" cy="366580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6" name="Objek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814936"/>
              </p:ext>
            </p:extLst>
          </p:nvPr>
        </p:nvGraphicFramePr>
        <p:xfrm>
          <a:off x="1521465" y="2080964"/>
          <a:ext cx="341313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60" name="Rovnica" r:id="rId16" imgW="126720" imgH="139680" progId="Equation.3">
                  <p:embed/>
                </p:oleObj>
              </mc:Choice>
              <mc:Fallback>
                <p:oleObj name="Rovnica" r:id="rId16" imgW="126720" imgH="139680" progId="Equation.3">
                  <p:embed/>
                  <p:pic>
                    <p:nvPicPr>
                      <p:cNvPr id="0" name="Objek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1465" y="2080964"/>
                        <a:ext cx="341313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7" name="Rovná spojovacia šípka 96"/>
          <p:cNvCxnSpPr/>
          <p:nvPr/>
        </p:nvCxnSpPr>
        <p:spPr>
          <a:xfrm flipH="1" flipV="1">
            <a:off x="2326834" y="2631082"/>
            <a:ext cx="1" cy="546815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9" name="Objek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223057"/>
              </p:ext>
            </p:extLst>
          </p:nvPr>
        </p:nvGraphicFramePr>
        <p:xfrm>
          <a:off x="2531656" y="2467585"/>
          <a:ext cx="4794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61" name="Rovnica" r:id="rId18" imgW="177480" imgH="228600" progId="Equation.3">
                  <p:embed/>
                </p:oleObj>
              </mc:Choice>
              <mc:Fallback>
                <p:oleObj name="Rovnica" r:id="rId18" imgW="177480" imgH="228600" progId="Equation.3">
                  <p:embed/>
                  <p:pic>
                    <p:nvPicPr>
                      <p:cNvPr id="0" name="Objek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1656" y="2467585"/>
                        <a:ext cx="479425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0" name="Rovná spojovacia šípka 99"/>
          <p:cNvCxnSpPr/>
          <p:nvPr/>
        </p:nvCxnSpPr>
        <p:spPr>
          <a:xfrm flipV="1">
            <a:off x="5024667" y="1335303"/>
            <a:ext cx="1771703" cy="476523"/>
          </a:xfrm>
          <a:prstGeom prst="straightConnector1">
            <a:avLst/>
          </a:prstGeom>
          <a:ln w="53975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5" name="Objek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898322"/>
              </p:ext>
            </p:extLst>
          </p:nvPr>
        </p:nvGraphicFramePr>
        <p:xfrm>
          <a:off x="1985520" y="2488684"/>
          <a:ext cx="341313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62" name="Rovnica" r:id="rId20" imgW="126720" imgH="139680" progId="Equation.3">
                  <p:embed/>
                </p:oleObj>
              </mc:Choice>
              <mc:Fallback>
                <p:oleObj name="Rovnica" r:id="rId20" imgW="126720" imgH="139680" progId="Equation.3">
                  <p:embed/>
                  <p:pic>
                    <p:nvPicPr>
                      <p:cNvPr id="0" name="Objek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520" y="2488684"/>
                        <a:ext cx="341313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kt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253029"/>
              </p:ext>
            </p:extLst>
          </p:nvPr>
        </p:nvGraphicFramePr>
        <p:xfrm>
          <a:off x="380375" y="4065741"/>
          <a:ext cx="1946460" cy="408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63" name="Rovnica" r:id="rId22" imgW="1091880" imgH="228600" progId="Equation.3">
                  <p:embed/>
                </p:oleObj>
              </mc:Choice>
              <mc:Fallback>
                <p:oleObj name="Rovnica" r:id="rId22" imgW="1091880" imgH="228600" progId="Equation.3">
                  <p:embed/>
                  <p:pic>
                    <p:nvPicPr>
                      <p:cNvPr id="0" name="Objek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375" y="4065741"/>
                        <a:ext cx="1946460" cy="408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Voľná forma 111"/>
          <p:cNvSpPr/>
          <p:nvPr/>
        </p:nvSpPr>
        <p:spPr>
          <a:xfrm rot="5400000" flipV="1">
            <a:off x="1519281" y="2534403"/>
            <a:ext cx="432619" cy="223651"/>
          </a:xfrm>
          <a:custGeom>
            <a:avLst/>
            <a:gdLst>
              <a:gd name="connsiteX0" fmla="*/ 0 w 520262"/>
              <a:gd name="connsiteY0" fmla="*/ 189186 h 207390"/>
              <a:gd name="connsiteX1" fmla="*/ 315310 w 520262"/>
              <a:gd name="connsiteY1" fmla="*/ 189186 h 207390"/>
              <a:gd name="connsiteX2" fmla="*/ 520262 w 520262"/>
              <a:gd name="connsiteY2" fmla="*/ 0 h 20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262" h="207390">
                <a:moveTo>
                  <a:pt x="0" y="189186"/>
                </a:moveTo>
                <a:cubicBezTo>
                  <a:pt x="114300" y="204951"/>
                  <a:pt x="228600" y="220717"/>
                  <a:pt x="315310" y="189186"/>
                </a:cubicBezTo>
                <a:cubicBezTo>
                  <a:pt x="402020" y="157655"/>
                  <a:pt x="507124" y="28903"/>
                  <a:pt x="520262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3" name="Objek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398511"/>
              </p:ext>
            </p:extLst>
          </p:nvPr>
        </p:nvGraphicFramePr>
        <p:xfrm>
          <a:off x="366658" y="4508413"/>
          <a:ext cx="11080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64" name="Rovnica" r:id="rId24" imgW="622080" imgH="393480" progId="Equation.3">
                  <p:embed/>
                </p:oleObj>
              </mc:Choice>
              <mc:Fallback>
                <p:oleObj name="Rovnica" r:id="rId24" imgW="622080" imgH="393480" progId="Equation.3">
                  <p:embed/>
                  <p:pic>
                    <p:nvPicPr>
                      <p:cNvPr id="0" name="Objekt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658" y="4508413"/>
                        <a:ext cx="1108075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k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156568"/>
              </p:ext>
            </p:extLst>
          </p:nvPr>
        </p:nvGraphicFramePr>
        <p:xfrm>
          <a:off x="1413924" y="2468125"/>
          <a:ext cx="271462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65" name="Rovnica" r:id="rId26" imgW="152280" imgH="139680" progId="Equation.3">
                  <p:embed/>
                </p:oleObj>
              </mc:Choice>
              <mc:Fallback>
                <p:oleObj name="Rovnica" r:id="rId26" imgW="152280" imgH="139680" progId="Equation.3">
                  <p:embed/>
                  <p:pic>
                    <p:nvPicPr>
                      <p:cNvPr id="0" name="Objekt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924" y="2468125"/>
                        <a:ext cx="271462" cy="24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" name="Objek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077327"/>
              </p:ext>
            </p:extLst>
          </p:nvPr>
        </p:nvGraphicFramePr>
        <p:xfrm>
          <a:off x="194656" y="5178576"/>
          <a:ext cx="4644735" cy="813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66" name="Rovnica" r:id="rId28" imgW="2616120" imgH="457200" progId="Equation.3">
                  <p:embed/>
                </p:oleObj>
              </mc:Choice>
              <mc:Fallback>
                <p:oleObj name="Rovnica" r:id="rId28" imgW="2616120" imgH="457200" progId="Equation.3">
                  <p:embed/>
                  <p:pic>
                    <p:nvPicPr>
                      <p:cNvPr id="0" name="Objekt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656" y="5178576"/>
                        <a:ext cx="4644735" cy="813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8" name="Skupina 117"/>
          <p:cNvGrpSpPr/>
          <p:nvPr/>
        </p:nvGrpSpPr>
        <p:grpSpPr>
          <a:xfrm>
            <a:off x="95521" y="6042140"/>
            <a:ext cx="4151202" cy="406400"/>
            <a:chOff x="95521" y="6042140"/>
            <a:chExt cx="4151202" cy="406400"/>
          </a:xfrm>
        </p:grpSpPr>
        <p:sp>
          <p:nvSpPr>
            <p:cNvPr id="85" name="BlokTextu 84"/>
            <p:cNvSpPr txBox="1"/>
            <p:nvPr/>
          </p:nvSpPr>
          <p:spPr>
            <a:xfrm>
              <a:off x="95521" y="6042140"/>
              <a:ext cx="3404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Assuming strong spring        small </a:t>
              </a:r>
            </a:p>
          </p:txBody>
        </p:sp>
        <p:graphicFrame>
          <p:nvGraphicFramePr>
            <p:cNvPr id="116" name="Objekt 1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970256"/>
                </p:ext>
              </p:extLst>
            </p:nvPr>
          </p:nvGraphicFramePr>
          <p:xfrm>
            <a:off x="3389473" y="6042140"/>
            <a:ext cx="85725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567" name="Rovnica" r:id="rId30" imgW="482400" imgH="228600" progId="Equation.3">
                    <p:embed/>
                  </p:oleObj>
                </mc:Choice>
                <mc:Fallback>
                  <p:oleObj name="Rovnica" r:id="rId30" imgW="482400" imgH="228600" progId="Equation.3">
                    <p:embed/>
                    <p:pic>
                      <p:nvPicPr>
                        <p:cNvPr id="0" name="Objekt 1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9473" y="6042140"/>
                          <a:ext cx="857250" cy="406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kt 1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5296383"/>
                </p:ext>
              </p:extLst>
            </p:nvPr>
          </p:nvGraphicFramePr>
          <p:xfrm>
            <a:off x="2468594" y="6102981"/>
            <a:ext cx="338138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568" name="Rovnica" r:id="rId32" imgW="190440" imgH="139680" progId="Equation.3">
                    <p:embed/>
                  </p:oleObj>
                </mc:Choice>
                <mc:Fallback>
                  <p:oleObj name="Rovnica" r:id="rId32" imgW="190440" imgH="139680" progId="Equation.3">
                    <p:embed/>
                    <p:pic>
                      <p:nvPicPr>
                        <p:cNvPr id="0" name="Objekt 1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8594" y="6102981"/>
                          <a:ext cx="338138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9" name="Objekt 1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827868"/>
              </p:ext>
            </p:extLst>
          </p:nvPr>
        </p:nvGraphicFramePr>
        <p:xfrm>
          <a:off x="4551308" y="5865403"/>
          <a:ext cx="3743325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69" name="Rovnica" r:id="rId34" imgW="2108160" imgH="393480" progId="Equation.3">
                  <p:embed/>
                </p:oleObj>
              </mc:Choice>
              <mc:Fallback>
                <p:oleObj name="Rovnica" r:id="rId34" imgW="2108160" imgH="393480" progId="Equation.3">
                  <p:embed/>
                  <p:pic>
                    <p:nvPicPr>
                      <p:cNvPr id="0" name="Objekt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308" y="5865403"/>
                        <a:ext cx="3743325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kt 1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743420"/>
              </p:ext>
            </p:extLst>
          </p:nvPr>
        </p:nvGraphicFramePr>
        <p:xfrm>
          <a:off x="160357" y="5481197"/>
          <a:ext cx="79359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570" name="Rovnica" r:id="rId36" imgW="3581280" imgH="419040" progId="Equation.3">
                  <p:embed/>
                </p:oleObj>
              </mc:Choice>
              <mc:Fallback>
                <p:oleObj name="Rovnica" r:id="rId36" imgW="3581280" imgH="419040" progId="Equation.3">
                  <p:embed/>
                  <p:pic>
                    <p:nvPicPr>
                      <p:cNvPr id="0" name="Objekt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57" y="5481197"/>
                        <a:ext cx="79359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79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9" grpId="0" animBg="1"/>
      <p:bldP spid="80" grpId="0" animBg="1"/>
      <p:bldP spid="81" grpId="0"/>
      <p:bldP spid="1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Rovná spojnica 168"/>
          <p:cNvCxnSpPr/>
          <p:nvPr/>
        </p:nvCxnSpPr>
        <p:spPr>
          <a:xfrm flipV="1">
            <a:off x="4587085" y="1764762"/>
            <a:ext cx="2750670" cy="991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Rovná spojnica 177"/>
          <p:cNvCxnSpPr/>
          <p:nvPr/>
        </p:nvCxnSpPr>
        <p:spPr>
          <a:xfrm>
            <a:off x="5898466" y="1774677"/>
            <a:ext cx="0" cy="93351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Rovná spojnica 163"/>
          <p:cNvCxnSpPr/>
          <p:nvPr/>
        </p:nvCxnSpPr>
        <p:spPr>
          <a:xfrm>
            <a:off x="473160" y="1764762"/>
            <a:ext cx="275067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Rovná spojnica 171"/>
          <p:cNvCxnSpPr/>
          <p:nvPr/>
        </p:nvCxnSpPr>
        <p:spPr>
          <a:xfrm>
            <a:off x="1827193" y="1764762"/>
            <a:ext cx="0" cy="93351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208" y="-69562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b="1" dirty="0" err="1" smtClean="0"/>
              <a:t>Why</a:t>
            </a:r>
            <a:r>
              <a:rPr lang="sk-SK" sz="3600" b="1" dirty="0" smtClean="0"/>
              <a:t> </a:t>
            </a:r>
            <a:r>
              <a:rPr lang="en-US" sz="3600" b="1" dirty="0" err="1" smtClean="0"/>
              <a:t>prestression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48</a:t>
            </a:fld>
            <a:endParaRPr lang="en-US"/>
          </a:p>
        </p:txBody>
      </p:sp>
      <p:sp>
        <p:nvSpPr>
          <p:cNvPr id="11" name="BlokTextu 10"/>
          <p:cNvSpPr txBox="1"/>
          <p:nvPr/>
        </p:nvSpPr>
        <p:spPr>
          <a:xfrm>
            <a:off x="1115616" y="802759"/>
            <a:ext cx="1815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Usual spring </a:t>
            </a:r>
            <a:endParaRPr lang="en-US" sz="2400" dirty="0"/>
          </a:p>
        </p:txBody>
      </p:sp>
      <p:sp>
        <p:nvSpPr>
          <p:cNvPr id="12" name="BlokTextu 11"/>
          <p:cNvSpPr txBox="1"/>
          <p:nvPr/>
        </p:nvSpPr>
        <p:spPr>
          <a:xfrm>
            <a:off x="5136474" y="745139"/>
            <a:ext cx="256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Prestressed</a:t>
            </a:r>
            <a:r>
              <a:rPr lang="en-US" sz="2400" dirty="0" smtClean="0"/>
              <a:t> spring </a:t>
            </a:r>
            <a:endParaRPr lang="en-US" sz="2400" dirty="0"/>
          </a:p>
        </p:txBody>
      </p:sp>
      <p:grpSp>
        <p:nvGrpSpPr>
          <p:cNvPr id="90" name="Skupina 89"/>
          <p:cNvGrpSpPr/>
          <p:nvPr/>
        </p:nvGrpSpPr>
        <p:grpSpPr>
          <a:xfrm>
            <a:off x="515812" y="1642126"/>
            <a:ext cx="2562875" cy="1261849"/>
            <a:chOff x="599319" y="1455048"/>
            <a:chExt cx="2562875" cy="1261849"/>
          </a:xfrm>
        </p:grpSpPr>
        <p:sp>
          <p:nvSpPr>
            <p:cNvPr id="14" name="Ovál 13"/>
            <p:cNvSpPr/>
            <p:nvPr/>
          </p:nvSpPr>
          <p:spPr>
            <a:xfrm>
              <a:off x="1802688" y="2384580"/>
              <a:ext cx="216024" cy="2160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Skupina 75"/>
            <p:cNvGrpSpPr/>
            <p:nvPr/>
          </p:nvGrpSpPr>
          <p:grpSpPr>
            <a:xfrm>
              <a:off x="599319" y="1577684"/>
              <a:ext cx="1279569" cy="1070923"/>
              <a:chOff x="599319" y="1577684"/>
              <a:chExt cx="1279569" cy="1070923"/>
            </a:xfrm>
          </p:grpSpPr>
          <p:cxnSp>
            <p:nvCxnSpPr>
              <p:cNvPr id="23" name="Rovná spojnica 22"/>
              <p:cNvCxnSpPr/>
              <p:nvPr/>
            </p:nvCxnSpPr>
            <p:spPr>
              <a:xfrm flipV="1">
                <a:off x="684623" y="1749340"/>
                <a:ext cx="286625" cy="16302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ovná spojnica 28"/>
              <p:cNvCxnSpPr/>
              <p:nvPr/>
            </p:nvCxnSpPr>
            <p:spPr>
              <a:xfrm flipV="1">
                <a:off x="899592" y="1749340"/>
                <a:ext cx="71656" cy="3154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ovná spojnica 31"/>
              <p:cNvCxnSpPr/>
              <p:nvPr/>
            </p:nvCxnSpPr>
            <p:spPr>
              <a:xfrm flipV="1">
                <a:off x="900153" y="1907054"/>
                <a:ext cx="270209" cy="1562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ovná spojnica 34"/>
              <p:cNvCxnSpPr/>
              <p:nvPr/>
            </p:nvCxnSpPr>
            <p:spPr>
              <a:xfrm flipH="1" flipV="1">
                <a:off x="599319" y="1577684"/>
                <a:ext cx="108012" cy="32405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ovná spojnica 37"/>
              <p:cNvCxnSpPr/>
              <p:nvPr/>
            </p:nvCxnSpPr>
            <p:spPr>
              <a:xfrm flipV="1">
                <a:off x="1052553" y="1912367"/>
                <a:ext cx="117809" cy="3033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Rovná spojnica 39"/>
              <p:cNvCxnSpPr/>
              <p:nvPr/>
            </p:nvCxnSpPr>
            <p:spPr>
              <a:xfrm flipV="1">
                <a:off x="1052553" y="2064768"/>
                <a:ext cx="270209" cy="1509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Rovná spojnica 42"/>
              <p:cNvCxnSpPr/>
              <p:nvPr/>
            </p:nvCxnSpPr>
            <p:spPr>
              <a:xfrm flipV="1">
                <a:off x="1263857" y="2063334"/>
                <a:ext cx="76200" cy="2855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Rovná spojnica 48"/>
              <p:cNvCxnSpPr/>
              <p:nvPr/>
            </p:nvCxnSpPr>
            <p:spPr>
              <a:xfrm flipV="1">
                <a:off x="1263857" y="2191407"/>
                <a:ext cx="249633" cy="16710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ovná spojnica 52"/>
              <p:cNvCxnSpPr/>
              <p:nvPr/>
            </p:nvCxnSpPr>
            <p:spPr>
              <a:xfrm flipV="1">
                <a:off x="1451082" y="2206109"/>
                <a:ext cx="62408" cy="2867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ovná spojnica 60"/>
              <p:cNvCxnSpPr/>
              <p:nvPr/>
            </p:nvCxnSpPr>
            <p:spPr>
              <a:xfrm flipV="1">
                <a:off x="1482286" y="2348880"/>
                <a:ext cx="244202" cy="1530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ovná spojnica 64"/>
              <p:cNvCxnSpPr/>
              <p:nvPr/>
            </p:nvCxnSpPr>
            <p:spPr>
              <a:xfrm flipV="1">
                <a:off x="1686910" y="2348880"/>
                <a:ext cx="39578" cy="29972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Rovná spojnica 71"/>
              <p:cNvCxnSpPr/>
              <p:nvPr/>
            </p:nvCxnSpPr>
            <p:spPr>
              <a:xfrm flipV="1">
                <a:off x="1671145" y="2501281"/>
                <a:ext cx="207743" cy="14732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Skupina 76"/>
            <p:cNvGrpSpPr/>
            <p:nvPr/>
          </p:nvGrpSpPr>
          <p:grpSpPr>
            <a:xfrm rot="6424057">
              <a:off x="2007606" y="1562310"/>
              <a:ext cx="1261849" cy="1047326"/>
              <a:chOff x="464639" y="1601281"/>
              <a:chExt cx="1261849" cy="1047326"/>
            </a:xfrm>
          </p:grpSpPr>
          <p:cxnSp>
            <p:nvCxnSpPr>
              <p:cNvPr id="78" name="Rovná spojnica 77"/>
              <p:cNvCxnSpPr/>
              <p:nvPr/>
            </p:nvCxnSpPr>
            <p:spPr>
              <a:xfrm rot="15175943">
                <a:off x="807582" y="1643049"/>
                <a:ext cx="19844" cy="32774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Rovná spojnica 78"/>
              <p:cNvCxnSpPr/>
              <p:nvPr/>
            </p:nvCxnSpPr>
            <p:spPr>
              <a:xfrm flipV="1">
                <a:off x="899592" y="1749340"/>
                <a:ext cx="71656" cy="3154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Rovná spojnica 79"/>
              <p:cNvCxnSpPr/>
              <p:nvPr/>
            </p:nvCxnSpPr>
            <p:spPr>
              <a:xfrm flipV="1">
                <a:off x="900153" y="1907054"/>
                <a:ext cx="270209" cy="1562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Rovná spojnica 80"/>
              <p:cNvCxnSpPr/>
              <p:nvPr/>
            </p:nvCxnSpPr>
            <p:spPr>
              <a:xfrm rot="15175943" flipH="1">
                <a:off x="391093" y="1674827"/>
                <a:ext cx="309120" cy="1620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Rovná spojnica 81"/>
              <p:cNvCxnSpPr/>
              <p:nvPr/>
            </p:nvCxnSpPr>
            <p:spPr>
              <a:xfrm flipV="1">
                <a:off x="1052553" y="1912367"/>
                <a:ext cx="117809" cy="3033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Rovná spojnica 82"/>
              <p:cNvCxnSpPr/>
              <p:nvPr/>
            </p:nvCxnSpPr>
            <p:spPr>
              <a:xfrm flipV="1">
                <a:off x="1052553" y="2064768"/>
                <a:ext cx="270209" cy="1509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Rovná spojnica 83"/>
              <p:cNvCxnSpPr/>
              <p:nvPr/>
            </p:nvCxnSpPr>
            <p:spPr>
              <a:xfrm flipV="1">
                <a:off x="1263857" y="2063334"/>
                <a:ext cx="76200" cy="2855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Rovná spojnica 84"/>
              <p:cNvCxnSpPr/>
              <p:nvPr/>
            </p:nvCxnSpPr>
            <p:spPr>
              <a:xfrm flipV="1">
                <a:off x="1263857" y="2191407"/>
                <a:ext cx="249633" cy="16710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ovná spojnica 85"/>
              <p:cNvCxnSpPr/>
              <p:nvPr/>
            </p:nvCxnSpPr>
            <p:spPr>
              <a:xfrm flipV="1">
                <a:off x="1451082" y="2206109"/>
                <a:ext cx="62408" cy="2867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ovná spojnica 86"/>
              <p:cNvCxnSpPr/>
              <p:nvPr/>
            </p:nvCxnSpPr>
            <p:spPr>
              <a:xfrm flipV="1">
                <a:off x="1482286" y="2348880"/>
                <a:ext cx="244202" cy="15302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Rovná spojnica 87"/>
              <p:cNvCxnSpPr/>
              <p:nvPr/>
            </p:nvCxnSpPr>
            <p:spPr>
              <a:xfrm flipV="1">
                <a:off x="1686910" y="2348880"/>
                <a:ext cx="39578" cy="29972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1" name="Rovná spojovacia šípka 120"/>
          <p:cNvCxnSpPr/>
          <p:nvPr/>
        </p:nvCxnSpPr>
        <p:spPr>
          <a:xfrm flipH="1" flipV="1">
            <a:off x="1305166" y="2446533"/>
            <a:ext cx="414015" cy="233137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ovná spojovacia šípka 122"/>
          <p:cNvCxnSpPr/>
          <p:nvPr/>
        </p:nvCxnSpPr>
        <p:spPr>
          <a:xfrm flipV="1">
            <a:off x="1912066" y="2383954"/>
            <a:ext cx="454006" cy="322849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Skupina 126"/>
          <p:cNvGrpSpPr/>
          <p:nvPr/>
        </p:nvGrpSpPr>
        <p:grpSpPr>
          <a:xfrm>
            <a:off x="4587085" y="1774677"/>
            <a:ext cx="2689629" cy="1112641"/>
            <a:chOff x="5400092" y="1442696"/>
            <a:chExt cx="2689629" cy="1112641"/>
          </a:xfrm>
        </p:grpSpPr>
        <p:grpSp>
          <p:nvGrpSpPr>
            <p:cNvPr id="91" name="Skupina 90"/>
            <p:cNvGrpSpPr/>
            <p:nvPr/>
          </p:nvGrpSpPr>
          <p:grpSpPr>
            <a:xfrm>
              <a:off x="5400092" y="1442696"/>
              <a:ext cx="2385794" cy="1112641"/>
              <a:chOff x="599319" y="1577684"/>
              <a:chExt cx="2385794" cy="1112641"/>
            </a:xfrm>
          </p:grpSpPr>
          <p:sp>
            <p:nvSpPr>
              <p:cNvPr id="94" name="Ovál 93"/>
              <p:cNvSpPr/>
              <p:nvPr/>
            </p:nvSpPr>
            <p:spPr>
              <a:xfrm>
                <a:off x="1802688" y="2384580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Skupina 94"/>
              <p:cNvGrpSpPr/>
              <p:nvPr/>
            </p:nvGrpSpPr>
            <p:grpSpPr>
              <a:xfrm>
                <a:off x="599319" y="1577684"/>
                <a:ext cx="1279569" cy="1070923"/>
                <a:chOff x="599319" y="1577684"/>
                <a:chExt cx="1279569" cy="1070923"/>
              </a:xfrm>
            </p:grpSpPr>
            <p:cxnSp>
              <p:nvCxnSpPr>
                <p:cNvPr id="108" name="Rovná spojnica 107"/>
                <p:cNvCxnSpPr/>
                <p:nvPr/>
              </p:nvCxnSpPr>
              <p:spPr>
                <a:xfrm flipV="1">
                  <a:off x="684623" y="1749340"/>
                  <a:ext cx="286625" cy="1630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Rovná spojnica 108"/>
                <p:cNvCxnSpPr/>
                <p:nvPr/>
              </p:nvCxnSpPr>
              <p:spPr>
                <a:xfrm flipV="1">
                  <a:off x="899592" y="1749340"/>
                  <a:ext cx="71656" cy="3154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Rovná spojnica 109"/>
                <p:cNvCxnSpPr/>
                <p:nvPr/>
              </p:nvCxnSpPr>
              <p:spPr>
                <a:xfrm flipV="1">
                  <a:off x="900153" y="1907054"/>
                  <a:ext cx="270209" cy="1562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Rovná spojnica 110"/>
                <p:cNvCxnSpPr/>
                <p:nvPr/>
              </p:nvCxnSpPr>
              <p:spPr>
                <a:xfrm flipH="1" flipV="1">
                  <a:off x="599319" y="1577684"/>
                  <a:ext cx="108012" cy="32405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Rovná spojnica 111"/>
                <p:cNvCxnSpPr/>
                <p:nvPr/>
              </p:nvCxnSpPr>
              <p:spPr>
                <a:xfrm flipV="1">
                  <a:off x="1052553" y="1912367"/>
                  <a:ext cx="117809" cy="30336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Rovná spojnica 112"/>
                <p:cNvCxnSpPr/>
                <p:nvPr/>
              </p:nvCxnSpPr>
              <p:spPr>
                <a:xfrm flipV="1">
                  <a:off x="1052553" y="2064768"/>
                  <a:ext cx="270209" cy="1509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Rovná spojnica 113"/>
                <p:cNvCxnSpPr/>
                <p:nvPr/>
              </p:nvCxnSpPr>
              <p:spPr>
                <a:xfrm flipV="1">
                  <a:off x="1263857" y="2063334"/>
                  <a:ext cx="76200" cy="28554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Rovná spojnica 114"/>
                <p:cNvCxnSpPr/>
                <p:nvPr/>
              </p:nvCxnSpPr>
              <p:spPr>
                <a:xfrm flipV="1">
                  <a:off x="1263857" y="2191407"/>
                  <a:ext cx="249633" cy="16710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Rovná spojnica 115"/>
                <p:cNvCxnSpPr/>
                <p:nvPr/>
              </p:nvCxnSpPr>
              <p:spPr>
                <a:xfrm flipV="1">
                  <a:off x="1451082" y="2206109"/>
                  <a:ext cx="62408" cy="28678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ovná spojnica 116"/>
                <p:cNvCxnSpPr/>
                <p:nvPr/>
              </p:nvCxnSpPr>
              <p:spPr>
                <a:xfrm flipV="1">
                  <a:off x="1482286" y="2348880"/>
                  <a:ext cx="244202" cy="15302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ovná spojnica 117"/>
                <p:cNvCxnSpPr/>
                <p:nvPr/>
              </p:nvCxnSpPr>
              <p:spPr>
                <a:xfrm flipV="1">
                  <a:off x="1686910" y="2348880"/>
                  <a:ext cx="39578" cy="2997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Rovná spojnica 118"/>
                <p:cNvCxnSpPr/>
                <p:nvPr/>
              </p:nvCxnSpPr>
              <p:spPr>
                <a:xfrm flipV="1">
                  <a:off x="1671145" y="2501281"/>
                  <a:ext cx="207743" cy="14732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Skupina 95"/>
              <p:cNvGrpSpPr/>
              <p:nvPr/>
            </p:nvGrpSpPr>
            <p:grpSpPr>
              <a:xfrm rot="6424057">
                <a:off x="2014547" y="1719759"/>
                <a:ext cx="1041865" cy="899267"/>
                <a:chOff x="684623" y="1749340"/>
                <a:chExt cx="1041865" cy="899267"/>
              </a:xfrm>
            </p:grpSpPr>
            <p:cxnSp>
              <p:nvCxnSpPr>
                <p:cNvPr id="97" name="Rovná spojnica 96"/>
                <p:cNvCxnSpPr/>
                <p:nvPr/>
              </p:nvCxnSpPr>
              <p:spPr>
                <a:xfrm flipV="1">
                  <a:off x="684623" y="1749340"/>
                  <a:ext cx="286625" cy="1630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Rovná spojnica 97"/>
                <p:cNvCxnSpPr/>
                <p:nvPr/>
              </p:nvCxnSpPr>
              <p:spPr>
                <a:xfrm flipV="1">
                  <a:off x="899592" y="1749340"/>
                  <a:ext cx="71656" cy="3154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Rovná spojnica 98"/>
                <p:cNvCxnSpPr/>
                <p:nvPr/>
              </p:nvCxnSpPr>
              <p:spPr>
                <a:xfrm flipV="1">
                  <a:off x="900153" y="1907054"/>
                  <a:ext cx="270209" cy="1562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Rovná spojnica 100"/>
                <p:cNvCxnSpPr/>
                <p:nvPr/>
              </p:nvCxnSpPr>
              <p:spPr>
                <a:xfrm flipV="1">
                  <a:off x="1052553" y="1912367"/>
                  <a:ext cx="117809" cy="30336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Rovná spojnica 101"/>
                <p:cNvCxnSpPr/>
                <p:nvPr/>
              </p:nvCxnSpPr>
              <p:spPr>
                <a:xfrm flipV="1">
                  <a:off x="1052553" y="2064768"/>
                  <a:ext cx="270209" cy="1509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Rovná spojnica 102"/>
                <p:cNvCxnSpPr/>
                <p:nvPr/>
              </p:nvCxnSpPr>
              <p:spPr>
                <a:xfrm flipV="1">
                  <a:off x="1263857" y="2063334"/>
                  <a:ext cx="76200" cy="28554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Rovná spojnica 103"/>
                <p:cNvCxnSpPr/>
                <p:nvPr/>
              </p:nvCxnSpPr>
              <p:spPr>
                <a:xfrm flipV="1">
                  <a:off x="1263857" y="2191407"/>
                  <a:ext cx="249633" cy="16710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Rovná spojnica 104"/>
                <p:cNvCxnSpPr/>
                <p:nvPr/>
              </p:nvCxnSpPr>
              <p:spPr>
                <a:xfrm flipV="1">
                  <a:off x="1451082" y="2206109"/>
                  <a:ext cx="62408" cy="28678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Rovná spojnica 105"/>
                <p:cNvCxnSpPr/>
                <p:nvPr/>
              </p:nvCxnSpPr>
              <p:spPr>
                <a:xfrm flipV="1">
                  <a:off x="1482286" y="2348880"/>
                  <a:ext cx="244202" cy="15302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Rovná spojnica 106"/>
                <p:cNvCxnSpPr/>
                <p:nvPr/>
              </p:nvCxnSpPr>
              <p:spPr>
                <a:xfrm flipV="1">
                  <a:off x="1686910" y="2348880"/>
                  <a:ext cx="39578" cy="2997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6" name="Rovná spojnica 125"/>
            <p:cNvCxnSpPr/>
            <p:nvPr/>
          </p:nvCxnSpPr>
          <p:spPr>
            <a:xfrm flipV="1">
              <a:off x="7748235" y="1521350"/>
              <a:ext cx="341486" cy="1032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Rovná spojnica 128"/>
          <p:cNvCxnSpPr/>
          <p:nvPr/>
        </p:nvCxnSpPr>
        <p:spPr>
          <a:xfrm>
            <a:off x="473160" y="1336849"/>
            <a:ext cx="0" cy="1793503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Rovná spojnica 134"/>
          <p:cNvCxnSpPr/>
          <p:nvPr/>
        </p:nvCxnSpPr>
        <p:spPr>
          <a:xfrm>
            <a:off x="3223830" y="1379188"/>
            <a:ext cx="0" cy="1793503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Rovná spojnica 135"/>
          <p:cNvCxnSpPr/>
          <p:nvPr/>
        </p:nvCxnSpPr>
        <p:spPr>
          <a:xfrm>
            <a:off x="4573622" y="1356283"/>
            <a:ext cx="0" cy="1793503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Rovná spojnica 136"/>
          <p:cNvCxnSpPr/>
          <p:nvPr/>
        </p:nvCxnSpPr>
        <p:spPr>
          <a:xfrm>
            <a:off x="7276714" y="1445777"/>
            <a:ext cx="0" cy="1793503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8" name="Objek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479429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86" name="Rovnica" r:id="rId3" imgW="114120" imgH="215640" progId="Equation.3">
                  <p:embed/>
                </p:oleObj>
              </mc:Choice>
              <mc:Fallback>
                <p:oleObj name="Rovnica" r:id="rId3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1" name="Rovná spojovacia šípka 140"/>
          <p:cNvCxnSpPr/>
          <p:nvPr/>
        </p:nvCxnSpPr>
        <p:spPr>
          <a:xfrm flipH="1" flipV="1">
            <a:off x="5041421" y="2193825"/>
            <a:ext cx="761596" cy="481723"/>
          </a:xfrm>
          <a:prstGeom prst="straightConnector1">
            <a:avLst/>
          </a:prstGeom>
          <a:ln w="889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Rovná spojovacia šípka 138"/>
          <p:cNvCxnSpPr/>
          <p:nvPr/>
        </p:nvCxnSpPr>
        <p:spPr>
          <a:xfrm flipH="1" flipV="1">
            <a:off x="5376439" y="2378122"/>
            <a:ext cx="449913" cy="301123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Rovná spojovacia šípka 149"/>
          <p:cNvCxnSpPr/>
          <p:nvPr/>
        </p:nvCxnSpPr>
        <p:spPr>
          <a:xfrm flipV="1">
            <a:off x="6006478" y="2098733"/>
            <a:ext cx="875115" cy="616748"/>
          </a:xfrm>
          <a:prstGeom prst="straightConnector1">
            <a:avLst/>
          </a:prstGeom>
          <a:ln w="889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Rovná spojovacia šípka 146"/>
          <p:cNvCxnSpPr/>
          <p:nvPr/>
        </p:nvCxnSpPr>
        <p:spPr>
          <a:xfrm flipV="1">
            <a:off x="5993888" y="2378122"/>
            <a:ext cx="494244" cy="295747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4" name="Objek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374492"/>
              </p:ext>
            </p:extLst>
          </p:nvPr>
        </p:nvGraphicFramePr>
        <p:xfrm>
          <a:off x="3491880" y="1387394"/>
          <a:ext cx="423540" cy="387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87" name="Rovnica" r:id="rId5" imgW="126720" imgH="177480" progId="Equation.3">
                  <p:embed/>
                </p:oleObj>
              </mc:Choice>
              <mc:Fallback>
                <p:oleObj name="Rovnica" r:id="rId5" imgW="1267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91880" y="1387394"/>
                        <a:ext cx="423540" cy="387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k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714057"/>
              </p:ext>
            </p:extLst>
          </p:nvPr>
        </p:nvGraphicFramePr>
        <p:xfrm>
          <a:off x="7486848" y="1356283"/>
          <a:ext cx="423862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88" name="Rovnica" r:id="rId7" imgW="126720" imgH="177480" progId="Equation.3">
                  <p:embed/>
                </p:oleObj>
              </mc:Choice>
              <mc:Fallback>
                <p:oleObj name="Rovnica" r:id="rId7" imgW="126720" imgH="177480" progId="Equation.3">
                  <p:embed/>
                  <p:pic>
                    <p:nvPicPr>
                      <p:cNvPr id="0" name="Objekt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6848" y="1356283"/>
                        <a:ext cx="423862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Objekt 1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263685"/>
              </p:ext>
            </p:extLst>
          </p:nvPr>
        </p:nvGraphicFramePr>
        <p:xfrm>
          <a:off x="7492404" y="1744492"/>
          <a:ext cx="15779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89" name="Rovnica" r:id="rId9" imgW="583947" imgH="241195" progId="Equation.3">
                  <p:embed/>
                </p:oleObj>
              </mc:Choice>
              <mc:Fallback>
                <p:oleObj name="Rovnica" r:id="rId9" imgW="583947" imgH="241195" progId="Equation.3">
                  <p:embed/>
                  <p:pic>
                    <p:nvPicPr>
                      <p:cNvPr id="0" name="Objek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404" y="1744492"/>
                        <a:ext cx="157797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Objekt 1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619327"/>
              </p:ext>
            </p:extLst>
          </p:nvPr>
        </p:nvGraphicFramePr>
        <p:xfrm>
          <a:off x="6577745" y="2410726"/>
          <a:ext cx="1305525" cy="538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0" name="Rovnica" r:id="rId11" imgW="583947" imgH="241195" progId="Equation.3">
                  <p:embed/>
                </p:oleObj>
              </mc:Choice>
              <mc:Fallback>
                <p:oleObj name="Rovnica" r:id="rId11" imgW="583947" imgH="241195" progId="Equation.3">
                  <p:embed/>
                  <p:pic>
                    <p:nvPicPr>
                      <p:cNvPr id="0" name="Objekt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745" y="2410726"/>
                        <a:ext cx="1305525" cy="538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Objekt 1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842424"/>
              </p:ext>
            </p:extLst>
          </p:nvPr>
        </p:nvGraphicFramePr>
        <p:xfrm>
          <a:off x="2023172" y="2653064"/>
          <a:ext cx="823912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1" name="Rovnica" r:id="rId12" imgW="368280" imgH="228600" progId="Equation.3">
                  <p:embed/>
                </p:oleObj>
              </mc:Choice>
              <mc:Fallback>
                <p:oleObj name="Rovnica" r:id="rId12" imgW="368280" imgH="228600" progId="Equation.3">
                  <p:embed/>
                  <p:pic>
                    <p:nvPicPr>
                      <p:cNvPr id="0" name="Objekt 1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172" y="2653064"/>
                        <a:ext cx="823912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" name="Objekt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435347"/>
              </p:ext>
            </p:extLst>
          </p:nvPr>
        </p:nvGraphicFramePr>
        <p:xfrm>
          <a:off x="6048729" y="2771937"/>
          <a:ext cx="823913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2" name="Rovnica" r:id="rId14" imgW="368280" imgH="228600" progId="Equation.3">
                  <p:embed/>
                </p:oleObj>
              </mc:Choice>
              <mc:Fallback>
                <p:oleObj name="Rovnica" r:id="rId14" imgW="368280" imgH="228600" progId="Equation.3">
                  <p:embed/>
                  <p:pic>
                    <p:nvPicPr>
                      <p:cNvPr id="0" name="Objekt 1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729" y="2771937"/>
                        <a:ext cx="823913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" name="Objekt 1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546031"/>
              </p:ext>
            </p:extLst>
          </p:nvPr>
        </p:nvGraphicFramePr>
        <p:xfrm>
          <a:off x="1355146" y="2017931"/>
          <a:ext cx="336363" cy="30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3" name="Rovnica" r:id="rId16" imgW="126720" imgH="139680" progId="Equation.3">
                  <p:embed/>
                </p:oleObj>
              </mc:Choice>
              <mc:Fallback>
                <p:oleObj name="Rovnica" r:id="rId16" imgW="12672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55146" y="2017931"/>
                        <a:ext cx="336363" cy="305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" name="Objekt 1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669772"/>
              </p:ext>
            </p:extLst>
          </p:nvPr>
        </p:nvGraphicFramePr>
        <p:xfrm>
          <a:off x="5441961" y="1956960"/>
          <a:ext cx="3365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4" name="Rovnica" r:id="rId18" imgW="126720" imgH="139680" progId="Equation.3">
                  <p:embed/>
                </p:oleObj>
              </mc:Choice>
              <mc:Fallback>
                <p:oleObj name="Rovnica" r:id="rId18" imgW="126720" imgH="139680" progId="Equation.3">
                  <p:embed/>
                  <p:pic>
                    <p:nvPicPr>
                      <p:cNvPr id="0" name="Objekt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961" y="1956960"/>
                        <a:ext cx="3365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" name="Objekt 1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995307"/>
              </p:ext>
            </p:extLst>
          </p:nvPr>
        </p:nvGraphicFramePr>
        <p:xfrm>
          <a:off x="1068628" y="1335867"/>
          <a:ext cx="236538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5" name="Rovnica" r:id="rId20" imgW="88560" imgH="177480" progId="Equation.3">
                  <p:embed/>
                </p:oleObj>
              </mc:Choice>
              <mc:Fallback>
                <p:oleObj name="Rovnica" r:id="rId20" imgW="88560" imgH="177480" progId="Equation.3">
                  <p:embed/>
                  <p:pic>
                    <p:nvPicPr>
                      <p:cNvPr id="0" name="Objekt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628" y="1335867"/>
                        <a:ext cx="236538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4" name="Rovná spojovacia šípka 183"/>
          <p:cNvCxnSpPr/>
          <p:nvPr/>
        </p:nvCxnSpPr>
        <p:spPr>
          <a:xfrm>
            <a:off x="515812" y="1764762"/>
            <a:ext cx="1279569" cy="991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Rovná spojovacia šípka 184"/>
          <p:cNvCxnSpPr/>
          <p:nvPr/>
        </p:nvCxnSpPr>
        <p:spPr>
          <a:xfrm>
            <a:off x="4573622" y="1774677"/>
            <a:ext cx="1279569" cy="991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6" name="Objekt 1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047996"/>
              </p:ext>
            </p:extLst>
          </p:nvPr>
        </p:nvGraphicFramePr>
        <p:xfrm>
          <a:off x="5139902" y="1375825"/>
          <a:ext cx="23653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6" name="Rovnica" r:id="rId22" imgW="88560" imgH="177480" progId="Equation.3">
                  <p:embed/>
                </p:oleObj>
              </mc:Choice>
              <mc:Fallback>
                <p:oleObj name="Rovnica" r:id="rId22" imgW="88560" imgH="177480" progId="Equation.3">
                  <p:embed/>
                  <p:pic>
                    <p:nvPicPr>
                      <p:cNvPr id="0" name="Objekt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9902" y="1375825"/>
                        <a:ext cx="236537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8" name="Rovná spojovacia šípka 187"/>
          <p:cNvCxnSpPr/>
          <p:nvPr/>
        </p:nvCxnSpPr>
        <p:spPr>
          <a:xfrm flipV="1">
            <a:off x="5898466" y="1264424"/>
            <a:ext cx="442" cy="1442380"/>
          </a:xfrm>
          <a:prstGeom prst="straightConnector1">
            <a:avLst/>
          </a:prstGeom>
          <a:ln w="889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Rovná spojovacia šípka 192"/>
          <p:cNvCxnSpPr/>
          <p:nvPr/>
        </p:nvCxnSpPr>
        <p:spPr>
          <a:xfrm flipV="1">
            <a:off x="1848495" y="1956586"/>
            <a:ext cx="0" cy="775325"/>
          </a:xfrm>
          <a:prstGeom prst="straightConnector1">
            <a:avLst/>
          </a:prstGeom>
          <a:ln w="889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7" name="Objekt 1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004093"/>
              </p:ext>
            </p:extLst>
          </p:nvPr>
        </p:nvGraphicFramePr>
        <p:xfrm>
          <a:off x="1840609" y="1693012"/>
          <a:ext cx="10509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7" name="Rovnica" r:id="rId24" imgW="469800" imgH="241200" progId="Equation.3">
                  <p:embed/>
                </p:oleObj>
              </mc:Choice>
              <mc:Fallback>
                <p:oleObj name="Rovnica" r:id="rId24" imgW="469800" imgH="241200" progId="Equation.3">
                  <p:embed/>
                  <p:pic>
                    <p:nvPicPr>
                      <p:cNvPr id="0" name="Objekt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0609" y="1693012"/>
                        <a:ext cx="1050925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" name="Objekt 1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341897"/>
              </p:ext>
            </p:extLst>
          </p:nvPr>
        </p:nvGraphicFramePr>
        <p:xfrm>
          <a:off x="6012159" y="1264424"/>
          <a:ext cx="105092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8" name="Rovnica" r:id="rId26" imgW="469800" imgH="241200" progId="Equation.3">
                  <p:embed/>
                </p:oleObj>
              </mc:Choice>
              <mc:Fallback>
                <p:oleObj name="Rovnica" r:id="rId26" imgW="469800" imgH="241200" progId="Equation.3">
                  <p:embed/>
                  <p:pic>
                    <p:nvPicPr>
                      <p:cNvPr id="0" name="Objekt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59" y="1264424"/>
                        <a:ext cx="1050925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" name="Objekt 1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293340"/>
              </p:ext>
            </p:extLst>
          </p:nvPr>
        </p:nvGraphicFramePr>
        <p:xfrm>
          <a:off x="84615" y="3767741"/>
          <a:ext cx="4108908" cy="6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699" name="Rovnica" r:id="rId28" imgW="2527200" imgH="419040" progId="Equation.3">
                  <p:embed/>
                </p:oleObj>
              </mc:Choice>
              <mc:Fallback>
                <p:oleObj name="Rovnica" r:id="rId28" imgW="2527200" imgH="419040" progId="Equation.3">
                  <p:embed/>
                  <p:pic>
                    <p:nvPicPr>
                      <p:cNvPr id="0" name="Objekt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5" y="3767741"/>
                        <a:ext cx="4108908" cy="67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" name="Objekt 1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252247"/>
              </p:ext>
            </p:extLst>
          </p:nvPr>
        </p:nvGraphicFramePr>
        <p:xfrm>
          <a:off x="4666083" y="3428016"/>
          <a:ext cx="4360079" cy="721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700" name="Rovnica" r:id="rId30" imgW="2527200" imgH="419040" progId="Equation.3">
                  <p:embed/>
                </p:oleObj>
              </mc:Choice>
              <mc:Fallback>
                <p:oleObj name="Rovnica" r:id="rId30" imgW="2527200" imgH="419040" progId="Equation.3">
                  <p:embed/>
                  <p:pic>
                    <p:nvPicPr>
                      <p:cNvPr id="0" name="Objekt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6083" y="3428016"/>
                        <a:ext cx="4360079" cy="721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4" name="Rovná spojnica 203"/>
          <p:cNvCxnSpPr/>
          <p:nvPr/>
        </p:nvCxnSpPr>
        <p:spPr>
          <a:xfrm>
            <a:off x="179512" y="4869160"/>
            <a:ext cx="8964488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ovná spojnica 3"/>
          <p:cNvCxnSpPr/>
          <p:nvPr/>
        </p:nvCxnSpPr>
        <p:spPr>
          <a:xfrm>
            <a:off x="4355976" y="1113796"/>
            <a:ext cx="0" cy="3755364"/>
          </a:xfrm>
          <a:prstGeom prst="line">
            <a:avLst/>
          </a:prstGeom>
          <a:ln w="603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" name="Objekt 2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883826"/>
              </p:ext>
            </p:extLst>
          </p:nvPr>
        </p:nvGraphicFramePr>
        <p:xfrm>
          <a:off x="5674676" y="4077072"/>
          <a:ext cx="15779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701" name="Rovnica" r:id="rId32" imgW="583947" imgH="241195" progId="Equation.3">
                  <p:embed/>
                </p:oleObj>
              </mc:Choice>
              <mc:Fallback>
                <p:oleObj name="Rovnica" r:id="rId32" imgW="583947" imgH="241195" progId="Equation.3">
                  <p:embed/>
                  <p:pic>
                    <p:nvPicPr>
                      <p:cNvPr id="0" name="Objekt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4676" y="4077072"/>
                        <a:ext cx="157797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" name="Objekt 2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875166"/>
              </p:ext>
            </p:extLst>
          </p:nvPr>
        </p:nvGraphicFramePr>
        <p:xfrm>
          <a:off x="2543175" y="5748338"/>
          <a:ext cx="64960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702" name="Equation" r:id="rId33" imgW="3771720" imgH="419040" progId="Equation.3">
                  <p:embed/>
                </p:oleObj>
              </mc:Choice>
              <mc:Fallback>
                <p:oleObj name="Equation" r:id="rId33" imgW="3771720" imgH="419040" progId="Equation.3">
                  <p:embed/>
                  <p:pic>
                    <p:nvPicPr>
                      <p:cNvPr id="0" name="Objekt 2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175" y="5748338"/>
                        <a:ext cx="6496050" cy="86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" name="Objekt 2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814079"/>
              </p:ext>
            </p:extLst>
          </p:nvPr>
        </p:nvGraphicFramePr>
        <p:xfrm>
          <a:off x="3292544" y="4927505"/>
          <a:ext cx="4617702" cy="92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703" name="Rovnica" r:id="rId35" imgW="2095200" imgH="419040" progId="Equation.3">
                  <p:embed/>
                </p:oleObj>
              </mc:Choice>
              <mc:Fallback>
                <p:oleObj name="Rovnica" r:id="rId35" imgW="2095200" imgH="419040" progId="Equation.3">
                  <p:embed/>
                  <p:pic>
                    <p:nvPicPr>
                      <p:cNvPr id="0" name="Objekt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544" y="4927505"/>
                        <a:ext cx="4617702" cy="92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" name="BlokTextu 209"/>
          <p:cNvSpPr txBox="1"/>
          <p:nvPr/>
        </p:nvSpPr>
        <p:spPr>
          <a:xfrm>
            <a:off x="331699" y="5157192"/>
            <a:ext cx="1815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Usual spring </a:t>
            </a:r>
            <a:endParaRPr lang="en-US" sz="2400" dirty="0"/>
          </a:p>
        </p:txBody>
      </p:sp>
      <p:sp>
        <p:nvSpPr>
          <p:cNvPr id="211" name="BlokTextu 210"/>
          <p:cNvSpPr txBox="1"/>
          <p:nvPr/>
        </p:nvSpPr>
        <p:spPr>
          <a:xfrm>
            <a:off x="18496" y="5949280"/>
            <a:ext cx="256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Prestressed</a:t>
            </a:r>
            <a:r>
              <a:rPr lang="en-US" sz="2400" dirty="0" smtClean="0"/>
              <a:t> spring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228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2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208" y="-69562"/>
            <a:ext cx="8229600" cy="1143000"/>
          </a:xfrm>
        </p:spPr>
        <p:txBody>
          <a:bodyPr>
            <a:normAutofit/>
          </a:bodyPr>
          <a:lstStyle/>
          <a:p>
            <a:r>
              <a:rPr lang="sk-SK" sz="3600" b="1" dirty="0" err="1" smtClean="0"/>
              <a:t>Why</a:t>
            </a:r>
            <a:r>
              <a:rPr lang="sk-SK" sz="3600" b="1" dirty="0" smtClean="0"/>
              <a:t> </a:t>
            </a:r>
            <a:r>
              <a:rPr lang="en-US" sz="3600" b="1" dirty="0" err="1" smtClean="0"/>
              <a:t>prestression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138" name="Objek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231909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31" name="Rovnica" r:id="rId3" imgW="114120" imgH="215640" progId="Equation.3">
                  <p:embed/>
                </p:oleObj>
              </mc:Choice>
              <mc:Fallback>
                <p:oleObj name="Rovnica" r:id="rId3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" name="Objekt 2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466756"/>
              </p:ext>
            </p:extLst>
          </p:nvPr>
        </p:nvGraphicFramePr>
        <p:xfrm>
          <a:off x="395536" y="1277612"/>
          <a:ext cx="3537705" cy="1003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32" name="Rovnica" r:id="rId5" imgW="1396800" imgH="419040" progId="Equation.3">
                  <p:embed/>
                </p:oleObj>
              </mc:Choice>
              <mc:Fallback>
                <p:oleObj name="Rovnica" r:id="rId5" imgW="1396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277612"/>
                        <a:ext cx="3537705" cy="1003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" name="Objekt 2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248904"/>
              </p:ext>
            </p:extLst>
          </p:nvPr>
        </p:nvGraphicFramePr>
        <p:xfrm>
          <a:off x="323528" y="2708920"/>
          <a:ext cx="5760640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33" name="Rovnica" r:id="rId7" imgW="2286000" imgH="419040" progId="Equation.3">
                  <p:embed/>
                </p:oleObj>
              </mc:Choice>
              <mc:Fallback>
                <p:oleObj name="Rovnica" r:id="rId7" imgW="2286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708920"/>
                        <a:ext cx="5760640" cy="10081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BlokTextu 99"/>
          <p:cNvSpPr txBox="1"/>
          <p:nvPr/>
        </p:nvSpPr>
        <p:spPr>
          <a:xfrm>
            <a:off x="163447" y="817163"/>
            <a:ext cx="1815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Usual spring </a:t>
            </a:r>
            <a:endParaRPr lang="en-US" sz="2400" dirty="0"/>
          </a:p>
        </p:txBody>
      </p:sp>
      <p:sp>
        <p:nvSpPr>
          <p:cNvPr id="120" name="BlokTextu 119"/>
          <p:cNvSpPr txBox="1"/>
          <p:nvPr/>
        </p:nvSpPr>
        <p:spPr>
          <a:xfrm>
            <a:off x="163447" y="2239602"/>
            <a:ext cx="256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Prestressed</a:t>
            </a:r>
            <a:r>
              <a:rPr lang="en-US" sz="2400" dirty="0" smtClean="0"/>
              <a:t> spring </a:t>
            </a:r>
            <a:endParaRPr lang="en-US" sz="2400" dirty="0"/>
          </a:p>
        </p:txBody>
      </p:sp>
      <p:sp>
        <p:nvSpPr>
          <p:cNvPr id="6" name="Šípka doprava 5"/>
          <p:cNvSpPr/>
          <p:nvPr/>
        </p:nvSpPr>
        <p:spPr>
          <a:xfrm>
            <a:off x="4195754" y="1599725"/>
            <a:ext cx="592270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BlokTextu 121"/>
          <p:cNvSpPr txBox="1"/>
          <p:nvPr/>
        </p:nvSpPr>
        <p:spPr>
          <a:xfrm>
            <a:off x="4541917" y="1309455"/>
            <a:ext cx="4344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Doesn’t lead to Sine-Gordon equation</a:t>
            </a:r>
          </a:p>
          <a:p>
            <a:pPr algn="ctr"/>
            <a:r>
              <a:rPr lang="en-US" sz="2400" i="1" dirty="0" smtClean="0"/>
              <a:t>(Proved analytically &amp; numerically)</a:t>
            </a:r>
            <a:endParaRPr lang="en-US" sz="2400" i="1" dirty="0"/>
          </a:p>
        </p:txBody>
      </p:sp>
      <p:sp>
        <p:nvSpPr>
          <p:cNvPr id="124" name="Šípka doprava 123"/>
          <p:cNvSpPr/>
          <p:nvPr/>
        </p:nvSpPr>
        <p:spPr>
          <a:xfrm>
            <a:off x="6246186" y="2996952"/>
            <a:ext cx="468052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BlokTextu 124"/>
          <p:cNvSpPr txBox="1"/>
          <p:nvPr/>
        </p:nvSpPr>
        <p:spPr>
          <a:xfrm>
            <a:off x="6695389" y="294686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Sine-Gordon eq.</a:t>
            </a:r>
            <a:endParaRPr lang="en-US" sz="2400" b="1" dirty="0"/>
          </a:p>
        </p:txBody>
      </p:sp>
      <p:sp>
        <p:nvSpPr>
          <p:cNvPr id="7" name="Voľná forma 6"/>
          <p:cNvSpPr/>
          <p:nvPr/>
        </p:nvSpPr>
        <p:spPr>
          <a:xfrm>
            <a:off x="1833294" y="1254158"/>
            <a:ext cx="868071" cy="1067686"/>
          </a:xfrm>
          <a:custGeom>
            <a:avLst/>
            <a:gdLst>
              <a:gd name="connsiteX0" fmla="*/ 295051 w 868071"/>
              <a:gd name="connsiteY0" fmla="*/ 1000311 h 1067686"/>
              <a:gd name="connsiteX1" fmla="*/ 27037 w 868071"/>
              <a:gd name="connsiteY1" fmla="*/ 763828 h 1067686"/>
              <a:gd name="connsiteX2" fmla="*/ 27037 w 868071"/>
              <a:gd name="connsiteY2" fmla="*/ 369690 h 1067686"/>
              <a:gd name="connsiteX3" fmla="*/ 184692 w 868071"/>
              <a:gd name="connsiteY3" fmla="*/ 117442 h 1067686"/>
              <a:gd name="connsiteX4" fmla="*/ 500003 w 868071"/>
              <a:gd name="connsiteY4" fmla="*/ 7083 h 1067686"/>
              <a:gd name="connsiteX5" fmla="*/ 783782 w 868071"/>
              <a:gd name="connsiteY5" fmla="*/ 70145 h 1067686"/>
              <a:gd name="connsiteX6" fmla="*/ 783782 w 868071"/>
              <a:gd name="connsiteY6" fmla="*/ 543111 h 1067686"/>
              <a:gd name="connsiteX7" fmla="*/ 862609 w 868071"/>
              <a:gd name="connsiteY7" fmla="*/ 889952 h 1067686"/>
              <a:gd name="connsiteX8" fmla="*/ 610361 w 868071"/>
              <a:gd name="connsiteY8" fmla="*/ 1063373 h 1067686"/>
              <a:gd name="connsiteX9" fmla="*/ 295051 w 868071"/>
              <a:gd name="connsiteY9" fmla="*/ 1000311 h 106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8071" h="1067686">
                <a:moveTo>
                  <a:pt x="295051" y="1000311"/>
                </a:moveTo>
                <a:cubicBezTo>
                  <a:pt x="197830" y="950387"/>
                  <a:pt x="71706" y="868931"/>
                  <a:pt x="27037" y="763828"/>
                </a:cubicBezTo>
                <a:cubicBezTo>
                  <a:pt x="-17632" y="658725"/>
                  <a:pt x="761" y="477421"/>
                  <a:pt x="27037" y="369690"/>
                </a:cubicBezTo>
                <a:cubicBezTo>
                  <a:pt x="53313" y="261959"/>
                  <a:pt x="105864" y="177876"/>
                  <a:pt x="184692" y="117442"/>
                </a:cubicBezTo>
                <a:cubicBezTo>
                  <a:pt x="263520" y="57008"/>
                  <a:pt x="400155" y="14966"/>
                  <a:pt x="500003" y="7083"/>
                </a:cubicBezTo>
                <a:cubicBezTo>
                  <a:pt x="599851" y="-800"/>
                  <a:pt x="736486" y="-19193"/>
                  <a:pt x="783782" y="70145"/>
                </a:cubicBezTo>
                <a:cubicBezTo>
                  <a:pt x="831079" y="159483"/>
                  <a:pt x="770644" y="406477"/>
                  <a:pt x="783782" y="543111"/>
                </a:cubicBezTo>
                <a:cubicBezTo>
                  <a:pt x="796920" y="679745"/>
                  <a:pt x="891513" y="803242"/>
                  <a:pt x="862609" y="889952"/>
                </a:cubicBezTo>
                <a:cubicBezTo>
                  <a:pt x="833706" y="976662"/>
                  <a:pt x="704954" y="1047608"/>
                  <a:pt x="610361" y="1063373"/>
                </a:cubicBezTo>
                <a:cubicBezTo>
                  <a:pt x="515768" y="1079139"/>
                  <a:pt x="392272" y="1050235"/>
                  <a:pt x="295051" y="1000311"/>
                </a:cubicBezTo>
                <a:close/>
              </a:path>
            </a:pathLst>
          </a:cu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Voľná forma 7"/>
          <p:cNvSpPr/>
          <p:nvPr/>
        </p:nvSpPr>
        <p:spPr>
          <a:xfrm>
            <a:off x="1690802" y="2743129"/>
            <a:ext cx="2133283" cy="1086537"/>
          </a:xfrm>
          <a:custGeom>
            <a:avLst/>
            <a:gdLst>
              <a:gd name="connsiteX0" fmla="*/ 1903625 w 2143641"/>
              <a:gd name="connsiteY0" fmla="*/ 1056798 h 1100787"/>
              <a:gd name="connsiteX1" fmla="*/ 1446425 w 2143641"/>
              <a:gd name="connsiteY1" fmla="*/ 962205 h 1100787"/>
              <a:gd name="connsiteX2" fmla="*/ 626619 w 2143641"/>
              <a:gd name="connsiteY2" fmla="*/ 946440 h 1100787"/>
              <a:gd name="connsiteX3" fmla="*/ 264012 w 2143641"/>
              <a:gd name="connsiteY3" fmla="*/ 725722 h 1100787"/>
              <a:gd name="connsiteX4" fmla="*/ 11763 w 2143641"/>
              <a:gd name="connsiteY4" fmla="*/ 520771 h 1100787"/>
              <a:gd name="connsiteX5" fmla="*/ 90591 w 2143641"/>
              <a:gd name="connsiteY5" fmla="*/ 205460 h 1100787"/>
              <a:gd name="connsiteX6" fmla="*/ 516260 w 2143641"/>
              <a:gd name="connsiteY6" fmla="*/ 32040 h 1100787"/>
              <a:gd name="connsiteX7" fmla="*/ 1194177 w 2143641"/>
              <a:gd name="connsiteY7" fmla="*/ 509 h 1100787"/>
              <a:gd name="connsiteX8" fmla="*/ 1651377 w 2143641"/>
              <a:gd name="connsiteY8" fmla="*/ 16274 h 1100787"/>
              <a:gd name="connsiteX9" fmla="*/ 2108577 w 2143641"/>
              <a:gd name="connsiteY9" fmla="*/ 63571 h 1100787"/>
              <a:gd name="connsiteX10" fmla="*/ 2108577 w 2143641"/>
              <a:gd name="connsiteY10" fmla="*/ 441943 h 1100787"/>
              <a:gd name="connsiteX11" fmla="*/ 2077046 w 2143641"/>
              <a:gd name="connsiteY11" fmla="*/ 836081 h 1100787"/>
              <a:gd name="connsiteX12" fmla="*/ 1950922 w 2143641"/>
              <a:gd name="connsiteY12" fmla="*/ 1088329 h 1100787"/>
              <a:gd name="connsiteX13" fmla="*/ 1903625 w 2143641"/>
              <a:gd name="connsiteY13" fmla="*/ 1056798 h 1100787"/>
              <a:gd name="connsiteX0" fmla="*/ 1930129 w 2170145"/>
              <a:gd name="connsiteY0" fmla="*/ 1056798 h 1100787"/>
              <a:gd name="connsiteX1" fmla="*/ 1472929 w 2170145"/>
              <a:gd name="connsiteY1" fmla="*/ 962205 h 1100787"/>
              <a:gd name="connsiteX2" fmla="*/ 653123 w 2170145"/>
              <a:gd name="connsiteY2" fmla="*/ 946440 h 1100787"/>
              <a:gd name="connsiteX3" fmla="*/ 38267 w 2170145"/>
              <a:gd name="connsiteY3" fmla="*/ 520771 h 1100787"/>
              <a:gd name="connsiteX4" fmla="*/ 117095 w 2170145"/>
              <a:gd name="connsiteY4" fmla="*/ 205460 h 1100787"/>
              <a:gd name="connsiteX5" fmla="*/ 542764 w 2170145"/>
              <a:gd name="connsiteY5" fmla="*/ 32040 h 1100787"/>
              <a:gd name="connsiteX6" fmla="*/ 1220681 w 2170145"/>
              <a:gd name="connsiteY6" fmla="*/ 509 h 1100787"/>
              <a:gd name="connsiteX7" fmla="*/ 1677881 w 2170145"/>
              <a:gd name="connsiteY7" fmla="*/ 16274 h 1100787"/>
              <a:gd name="connsiteX8" fmla="*/ 2135081 w 2170145"/>
              <a:gd name="connsiteY8" fmla="*/ 63571 h 1100787"/>
              <a:gd name="connsiteX9" fmla="*/ 2135081 w 2170145"/>
              <a:gd name="connsiteY9" fmla="*/ 441943 h 1100787"/>
              <a:gd name="connsiteX10" fmla="*/ 2103550 w 2170145"/>
              <a:gd name="connsiteY10" fmla="*/ 836081 h 1100787"/>
              <a:gd name="connsiteX11" fmla="*/ 1977426 w 2170145"/>
              <a:gd name="connsiteY11" fmla="*/ 1088329 h 1100787"/>
              <a:gd name="connsiteX12" fmla="*/ 1930129 w 2170145"/>
              <a:gd name="connsiteY12" fmla="*/ 1056798 h 1100787"/>
              <a:gd name="connsiteX0" fmla="*/ 1977426 w 2170145"/>
              <a:gd name="connsiteY0" fmla="*/ 1088329 h 1090726"/>
              <a:gd name="connsiteX1" fmla="*/ 1472929 w 2170145"/>
              <a:gd name="connsiteY1" fmla="*/ 962205 h 1090726"/>
              <a:gd name="connsiteX2" fmla="*/ 653123 w 2170145"/>
              <a:gd name="connsiteY2" fmla="*/ 946440 h 1090726"/>
              <a:gd name="connsiteX3" fmla="*/ 38267 w 2170145"/>
              <a:gd name="connsiteY3" fmla="*/ 520771 h 1090726"/>
              <a:gd name="connsiteX4" fmla="*/ 117095 w 2170145"/>
              <a:gd name="connsiteY4" fmla="*/ 205460 h 1090726"/>
              <a:gd name="connsiteX5" fmla="*/ 542764 w 2170145"/>
              <a:gd name="connsiteY5" fmla="*/ 32040 h 1090726"/>
              <a:gd name="connsiteX6" fmla="*/ 1220681 w 2170145"/>
              <a:gd name="connsiteY6" fmla="*/ 509 h 1090726"/>
              <a:gd name="connsiteX7" fmla="*/ 1677881 w 2170145"/>
              <a:gd name="connsiteY7" fmla="*/ 16274 h 1090726"/>
              <a:gd name="connsiteX8" fmla="*/ 2135081 w 2170145"/>
              <a:gd name="connsiteY8" fmla="*/ 63571 h 1090726"/>
              <a:gd name="connsiteX9" fmla="*/ 2135081 w 2170145"/>
              <a:gd name="connsiteY9" fmla="*/ 441943 h 1090726"/>
              <a:gd name="connsiteX10" fmla="*/ 2103550 w 2170145"/>
              <a:gd name="connsiteY10" fmla="*/ 836081 h 1090726"/>
              <a:gd name="connsiteX11" fmla="*/ 1977426 w 2170145"/>
              <a:gd name="connsiteY11" fmla="*/ 1088329 h 1090726"/>
              <a:gd name="connsiteX0" fmla="*/ 2103550 w 2170145"/>
              <a:gd name="connsiteY0" fmla="*/ 836081 h 989348"/>
              <a:gd name="connsiteX1" fmla="*/ 1472929 w 2170145"/>
              <a:gd name="connsiteY1" fmla="*/ 962205 h 989348"/>
              <a:gd name="connsiteX2" fmla="*/ 653123 w 2170145"/>
              <a:gd name="connsiteY2" fmla="*/ 946440 h 989348"/>
              <a:gd name="connsiteX3" fmla="*/ 38267 w 2170145"/>
              <a:gd name="connsiteY3" fmla="*/ 520771 h 989348"/>
              <a:gd name="connsiteX4" fmla="*/ 117095 w 2170145"/>
              <a:gd name="connsiteY4" fmla="*/ 205460 h 989348"/>
              <a:gd name="connsiteX5" fmla="*/ 542764 w 2170145"/>
              <a:gd name="connsiteY5" fmla="*/ 32040 h 989348"/>
              <a:gd name="connsiteX6" fmla="*/ 1220681 w 2170145"/>
              <a:gd name="connsiteY6" fmla="*/ 509 h 989348"/>
              <a:gd name="connsiteX7" fmla="*/ 1677881 w 2170145"/>
              <a:gd name="connsiteY7" fmla="*/ 16274 h 989348"/>
              <a:gd name="connsiteX8" fmla="*/ 2135081 w 2170145"/>
              <a:gd name="connsiteY8" fmla="*/ 63571 h 989348"/>
              <a:gd name="connsiteX9" fmla="*/ 2135081 w 2170145"/>
              <a:gd name="connsiteY9" fmla="*/ 441943 h 989348"/>
              <a:gd name="connsiteX10" fmla="*/ 2103550 w 2170145"/>
              <a:gd name="connsiteY10" fmla="*/ 836081 h 989348"/>
              <a:gd name="connsiteX0" fmla="*/ 2103550 w 2170145"/>
              <a:gd name="connsiteY0" fmla="*/ 1041033 h 1067871"/>
              <a:gd name="connsiteX1" fmla="*/ 1472929 w 2170145"/>
              <a:gd name="connsiteY1" fmla="*/ 962205 h 1067871"/>
              <a:gd name="connsiteX2" fmla="*/ 653123 w 2170145"/>
              <a:gd name="connsiteY2" fmla="*/ 946440 h 1067871"/>
              <a:gd name="connsiteX3" fmla="*/ 38267 w 2170145"/>
              <a:gd name="connsiteY3" fmla="*/ 520771 h 1067871"/>
              <a:gd name="connsiteX4" fmla="*/ 117095 w 2170145"/>
              <a:gd name="connsiteY4" fmla="*/ 205460 h 1067871"/>
              <a:gd name="connsiteX5" fmla="*/ 542764 w 2170145"/>
              <a:gd name="connsiteY5" fmla="*/ 32040 h 1067871"/>
              <a:gd name="connsiteX6" fmla="*/ 1220681 w 2170145"/>
              <a:gd name="connsiteY6" fmla="*/ 509 h 1067871"/>
              <a:gd name="connsiteX7" fmla="*/ 1677881 w 2170145"/>
              <a:gd name="connsiteY7" fmla="*/ 16274 h 1067871"/>
              <a:gd name="connsiteX8" fmla="*/ 2135081 w 2170145"/>
              <a:gd name="connsiteY8" fmla="*/ 63571 h 1067871"/>
              <a:gd name="connsiteX9" fmla="*/ 2135081 w 2170145"/>
              <a:gd name="connsiteY9" fmla="*/ 441943 h 1067871"/>
              <a:gd name="connsiteX10" fmla="*/ 2103550 w 2170145"/>
              <a:gd name="connsiteY10" fmla="*/ 1041033 h 1067871"/>
              <a:gd name="connsiteX0" fmla="*/ 2103550 w 2187595"/>
              <a:gd name="connsiteY0" fmla="*/ 1041033 h 1094158"/>
              <a:gd name="connsiteX1" fmla="*/ 1472929 w 2187595"/>
              <a:gd name="connsiteY1" fmla="*/ 962205 h 1094158"/>
              <a:gd name="connsiteX2" fmla="*/ 653123 w 2187595"/>
              <a:gd name="connsiteY2" fmla="*/ 946440 h 1094158"/>
              <a:gd name="connsiteX3" fmla="*/ 38267 w 2187595"/>
              <a:gd name="connsiteY3" fmla="*/ 520771 h 1094158"/>
              <a:gd name="connsiteX4" fmla="*/ 117095 w 2187595"/>
              <a:gd name="connsiteY4" fmla="*/ 205460 h 1094158"/>
              <a:gd name="connsiteX5" fmla="*/ 542764 w 2187595"/>
              <a:gd name="connsiteY5" fmla="*/ 32040 h 1094158"/>
              <a:gd name="connsiteX6" fmla="*/ 1220681 w 2187595"/>
              <a:gd name="connsiteY6" fmla="*/ 509 h 1094158"/>
              <a:gd name="connsiteX7" fmla="*/ 1677881 w 2187595"/>
              <a:gd name="connsiteY7" fmla="*/ 16274 h 1094158"/>
              <a:gd name="connsiteX8" fmla="*/ 2135081 w 2187595"/>
              <a:gd name="connsiteY8" fmla="*/ 63571 h 1094158"/>
              <a:gd name="connsiteX9" fmla="*/ 2103550 w 2187595"/>
              <a:gd name="connsiteY9" fmla="*/ 1041033 h 1094158"/>
              <a:gd name="connsiteX0" fmla="*/ 2103550 w 2192505"/>
              <a:gd name="connsiteY0" fmla="*/ 1041033 h 1094158"/>
              <a:gd name="connsiteX1" fmla="*/ 1472929 w 2192505"/>
              <a:gd name="connsiteY1" fmla="*/ 962205 h 1094158"/>
              <a:gd name="connsiteX2" fmla="*/ 653123 w 2192505"/>
              <a:gd name="connsiteY2" fmla="*/ 946440 h 1094158"/>
              <a:gd name="connsiteX3" fmla="*/ 38267 w 2192505"/>
              <a:gd name="connsiteY3" fmla="*/ 520771 h 1094158"/>
              <a:gd name="connsiteX4" fmla="*/ 117095 w 2192505"/>
              <a:gd name="connsiteY4" fmla="*/ 205460 h 1094158"/>
              <a:gd name="connsiteX5" fmla="*/ 542764 w 2192505"/>
              <a:gd name="connsiteY5" fmla="*/ 32040 h 1094158"/>
              <a:gd name="connsiteX6" fmla="*/ 1220681 w 2192505"/>
              <a:gd name="connsiteY6" fmla="*/ 509 h 1094158"/>
              <a:gd name="connsiteX7" fmla="*/ 1677881 w 2192505"/>
              <a:gd name="connsiteY7" fmla="*/ 16274 h 1094158"/>
              <a:gd name="connsiteX8" fmla="*/ 2135081 w 2192505"/>
              <a:gd name="connsiteY8" fmla="*/ 63571 h 1094158"/>
              <a:gd name="connsiteX9" fmla="*/ 2182378 w 2192505"/>
              <a:gd name="connsiteY9" fmla="*/ 142397 h 1094158"/>
              <a:gd name="connsiteX10" fmla="*/ 2103550 w 2192505"/>
              <a:gd name="connsiteY10" fmla="*/ 1041033 h 1094158"/>
              <a:gd name="connsiteX0" fmla="*/ 2103550 w 2222655"/>
              <a:gd name="connsiteY0" fmla="*/ 1042619 h 1095744"/>
              <a:gd name="connsiteX1" fmla="*/ 1472929 w 2222655"/>
              <a:gd name="connsiteY1" fmla="*/ 963791 h 1095744"/>
              <a:gd name="connsiteX2" fmla="*/ 653123 w 2222655"/>
              <a:gd name="connsiteY2" fmla="*/ 948026 h 1095744"/>
              <a:gd name="connsiteX3" fmla="*/ 38267 w 2222655"/>
              <a:gd name="connsiteY3" fmla="*/ 522357 h 1095744"/>
              <a:gd name="connsiteX4" fmla="*/ 117095 w 2222655"/>
              <a:gd name="connsiteY4" fmla="*/ 207046 h 1095744"/>
              <a:gd name="connsiteX5" fmla="*/ 542764 w 2222655"/>
              <a:gd name="connsiteY5" fmla="*/ 33626 h 1095744"/>
              <a:gd name="connsiteX6" fmla="*/ 1220681 w 2222655"/>
              <a:gd name="connsiteY6" fmla="*/ 2095 h 1095744"/>
              <a:gd name="connsiteX7" fmla="*/ 2135081 w 2222655"/>
              <a:gd name="connsiteY7" fmla="*/ 65157 h 1095744"/>
              <a:gd name="connsiteX8" fmla="*/ 2182378 w 2222655"/>
              <a:gd name="connsiteY8" fmla="*/ 143983 h 1095744"/>
              <a:gd name="connsiteX9" fmla="*/ 2103550 w 2222655"/>
              <a:gd name="connsiteY9" fmla="*/ 1042619 h 1095744"/>
              <a:gd name="connsiteX0" fmla="*/ 2103550 w 2183571"/>
              <a:gd name="connsiteY0" fmla="*/ 1048292 h 1101417"/>
              <a:gd name="connsiteX1" fmla="*/ 1472929 w 2183571"/>
              <a:gd name="connsiteY1" fmla="*/ 969464 h 1101417"/>
              <a:gd name="connsiteX2" fmla="*/ 653123 w 2183571"/>
              <a:gd name="connsiteY2" fmla="*/ 953699 h 1101417"/>
              <a:gd name="connsiteX3" fmla="*/ 38267 w 2183571"/>
              <a:gd name="connsiteY3" fmla="*/ 528030 h 1101417"/>
              <a:gd name="connsiteX4" fmla="*/ 117095 w 2183571"/>
              <a:gd name="connsiteY4" fmla="*/ 212719 h 1101417"/>
              <a:gd name="connsiteX5" fmla="*/ 542764 w 2183571"/>
              <a:gd name="connsiteY5" fmla="*/ 39299 h 1101417"/>
              <a:gd name="connsiteX6" fmla="*/ 1220681 w 2183571"/>
              <a:gd name="connsiteY6" fmla="*/ 7768 h 1101417"/>
              <a:gd name="connsiteX7" fmla="*/ 2182378 w 2183571"/>
              <a:gd name="connsiteY7" fmla="*/ 149656 h 1101417"/>
              <a:gd name="connsiteX8" fmla="*/ 2103550 w 2183571"/>
              <a:gd name="connsiteY8" fmla="*/ 1048292 h 1101417"/>
              <a:gd name="connsiteX0" fmla="*/ 2103550 w 2146664"/>
              <a:gd name="connsiteY0" fmla="*/ 1046197 h 1099322"/>
              <a:gd name="connsiteX1" fmla="*/ 1472929 w 2146664"/>
              <a:gd name="connsiteY1" fmla="*/ 967369 h 1099322"/>
              <a:gd name="connsiteX2" fmla="*/ 653123 w 2146664"/>
              <a:gd name="connsiteY2" fmla="*/ 951604 h 1099322"/>
              <a:gd name="connsiteX3" fmla="*/ 38267 w 2146664"/>
              <a:gd name="connsiteY3" fmla="*/ 525935 h 1099322"/>
              <a:gd name="connsiteX4" fmla="*/ 117095 w 2146664"/>
              <a:gd name="connsiteY4" fmla="*/ 210624 h 1099322"/>
              <a:gd name="connsiteX5" fmla="*/ 542764 w 2146664"/>
              <a:gd name="connsiteY5" fmla="*/ 37204 h 1099322"/>
              <a:gd name="connsiteX6" fmla="*/ 1220681 w 2146664"/>
              <a:gd name="connsiteY6" fmla="*/ 5673 h 1099322"/>
              <a:gd name="connsiteX7" fmla="*/ 2087785 w 2146664"/>
              <a:gd name="connsiteY7" fmla="*/ 116030 h 1099322"/>
              <a:gd name="connsiteX8" fmla="*/ 2103550 w 2146664"/>
              <a:gd name="connsiteY8" fmla="*/ 1046197 h 1099322"/>
              <a:gd name="connsiteX0" fmla="*/ 2056254 w 2112381"/>
              <a:gd name="connsiteY0" fmla="*/ 983135 h 1046912"/>
              <a:gd name="connsiteX1" fmla="*/ 1472929 w 2112381"/>
              <a:gd name="connsiteY1" fmla="*/ 967369 h 1046912"/>
              <a:gd name="connsiteX2" fmla="*/ 653123 w 2112381"/>
              <a:gd name="connsiteY2" fmla="*/ 951604 h 1046912"/>
              <a:gd name="connsiteX3" fmla="*/ 38267 w 2112381"/>
              <a:gd name="connsiteY3" fmla="*/ 525935 h 1046912"/>
              <a:gd name="connsiteX4" fmla="*/ 117095 w 2112381"/>
              <a:gd name="connsiteY4" fmla="*/ 210624 h 1046912"/>
              <a:gd name="connsiteX5" fmla="*/ 542764 w 2112381"/>
              <a:gd name="connsiteY5" fmla="*/ 37204 h 1046912"/>
              <a:gd name="connsiteX6" fmla="*/ 1220681 w 2112381"/>
              <a:gd name="connsiteY6" fmla="*/ 5673 h 1046912"/>
              <a:gd name="connsiteX7" fmla="*/ 2087785 w 2112381"/>
              <a:gd name="connsiteY7" fmla="*/ 116030 h 1046912"/>
              <a:gd name="connsiteX8" fmla="*/ 2056254 w 2112381"/>
              <a:gd name="connsiteY8" fmla="*/ 983135 h 1046912"/>
              <a:gd name="connsiteX0" fmla="*/ 2056254 w 2112381"/>
              <a:gd name="connsiteY0" fmla="*/ 983135 h 1054451"/>
              <a:gd name="connsiteX1" fmla="*/ 653123 w 2112381"/>
              <a:gd name="connsiteY1" fmla="*/ 951604 h 1054451"/>
              <a:gd name="connsiteX2" fmla="*/ 38267 w 2112381"/>
              <a:gd name="connsiteY2" fmla="*/ 525935 h 1054451"/>
              <a:gd name="connsiteX3" fmla="*/ 117095 w 2112381"/>
              <a:gd name="connsiteY3" fmla="*/ 210624 h 1054451"/>
              <a:gd name="connsiteX4" fmla="*/ 542764 w 2112381"/>
              <a:gd name="connsiteY4" fmla="*/ 37204 h 1054451"/>
              <a:gd name="connsiteX5" fmla="*/ 1220681 w 2112381"/>
              <a:gd name="connsiteY5" fmla="*/ 5673 h 1054451"/>
              <a:gd name="connsiteX6" fmla="*/ 2087785 w 2112381"/>
              <a:gd name="connsiteY6" fmla="*/ 116030 h 1054451"/>
              <a:gd name="connsiteX7" fmla="*/ 2056254 w 2112381"/>
              <a:gd name="connsiteY7" fmla="*/ 983135 h 1054451"/>
              <a:gd name="connsiteX0" fmla="*/ 2060682 w 2116809"/>
              <a:gd name="connsiteY0" fmla="*/ 983135 h 1059692"/>
              <a:gd name="connsiteX1" fmla="*/ 200351 w 2116809"/>
              <a:gd name="connsiteY1" fmla="*/ 967370 h 1059692"/>
              <a:gd name="connsiteX2" fmla="*/ 42695 w 2116809"/>
              <a:gd name="connsiteY2" fmla="*/ 525935 h 1059692"/>
              <a:gd name="connsiteX3" fmla="*/ 121523 w 2116809"/>
              <a:gd name="connsiteY3" fmla="*/ 210624 h 1059692"/>
              <a:gd name="connsiteX4" fmla="*/ 547192 w 2116809"/>
              <a:gd name="connsiteY4" fmla="*/ 37204 h 1059692"/>
              <a:gd name="connsiteX5" fmla="*/ 1225109 w 2116809"/>
              <a:gd name="connsiteY5" fmla="*/ 5673 h 1059692"/>
              <a:gd name="connsiteX6" fmla="*/ 2092213 w 2116809"/>
              <a:gd name="connsiteY6" fmla="*/ 116030 h 1059692"/>
              <a:gd name="connsiteX7" fmla="*/ 2060682 w 2116809"/>
              <a:gd name="connsiteY7" fmla="*/ 983135 h 1059692"/>
              <a:gd name="connsiteX0" fmla="*/ 2045283 w 2101410"/>
              <a:gd name="connsiteY0" fmla="*/ 983135 h 1076372"/>
              <a:gd name="connsiteX1" fmla="*/ 184952 w 2101410"/>
              <a:gd name="connsiteY1" fmla="*/ 967370 h 1076372"/>
              <a:gd name="connsiteX2" fmla="*/ 106124 w 2101410"/>
              <a:gd name="connsiteY2" fmla="*/ 210624 h 1076372"/>
              <a:gd name="connsiteX3" fmla="*/ 531793 w 2101410"/>
              <a:gd name="connsiteY3" fmla="*/ 37204 h 1076372"/>
              <a:gd name="connsiteX4" fmla="*/ 1209710 w 2101410"/>
              <a:gd name="connsiteY4" fmla="*/ 5673 h 1076372"/>
              <a:gd name="connsiteX5" fmla="*/ 2076814 w 2101410"/>
              <a:gd name="connsiteY5" fmla="*/ 116030 h 1076372"/>
              <a:gd name="connsiteX6" fmla="*/ 2045283 w 2101410"/>
              <a:gd name="connsiteY6" fmla="*/ 983135 h 1076372"/>
              <a:gd name="connsiteX0" fmla="*/ 2084994 w 2141121"/>
              <a:gd name="connsiteY0" fmla="*/ 983135 h 1076372"/>
              <a:gd name="connsiteX1" fmla="*/ 224663 w 2141121"/>
              <a:gd name="connsiteY1" fmla="*/ 967370 h 1076372"/>
              <a:gd name="connsiteX2" fmla="*/ 145835 w 2141121"/>
              <a:gd name="connsiteY2" fmla="*/ 210624 h 1076372"/>
              <a:gd name="connsiteX3" fmla="*/ 1249421 w 2141121"/>
              <a:gd name="connsiteY3" fmla="*/ 5673 h 1076372"/>
              <a:gd name="connsiteX4" fmla="*/ 2116525 w 2141121"/>
              <a:gd name="connsiteY4" fmla="*/ 116030 h 1076372"/>
              <a:gd name="connsiteX5" fmla="*/ 2084994 w 2141121"/>
              <a:gd name="connsiteY5" fmla="*/ 983135 h 1076372"/>
              <a:gd name="connsiteX0" fmla="*/ 2077156 w 2133283"/>
              <a:gd name="connsiteY0" fmla="*/ 993300 h 1086537"/>
              <a:gd name="connsiteX1" fmla="*/ 216825 w 2133283"/>
              <a:gd name="connsiteY1" fmla="*/ 977535 h 1086537"/>
              <a:gd name="connsiteX2" fmla="*/ 137997 w 2133283"/>
              <a:gd name="connsiteY2" fmla="*/ 220789 h 1086537"/>
              <a:gd name="connsiteX3" fmla="*/ 1115459 w 2133283"/>
              <a:gd name="connsiteY3" fmla="*/ 73 h 1086537"/>
              <a:gd name="connsiteX4" fmla="*/ 2108687 w 2133283"/>
              <a:gd name="connsiteY4" fmla="*/ 126195 h 1086537"/>
              <a:gd name="connsiteX5" fmla="*/ 2077156 w 2133283"/>
              <a:gd name="connsiteY5" fmla="*/ 993300 h 108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283" h="1086537">
                <a:moveTo>
                  <a:pt x="2077156" y="993300"/>
                </a:moveTo>
                <a:cubicBezTo>
                  <a:pt x="1838046" y="1132562"/>
                  <a:pt x="540018" y="1106287"/>
                  <a:pt x="216825" y="977535"/>
                </a:cubicBezTo>
                <a:cubicBezTo>
                  <a:pt x="-106368" y="848783"/>
                  <a:pt x="-11775" y="383699"/>
                  <a:pt x="137997" y="220789"/>
                </a:cubicBezTo>
                <a:cubicBezTo>
                  <a:pt x="287769" y="57879"/>
                  <a:pt x="787011" y="15839"/>
                  <a:pt x="1115459" y="73"/>
                </a:cubicBezTo>
                <a:cubicBezTo>
                  <a:pt x="1372963" y="13211"/>
                  <a:pt x="1961542" y="-47226"/>
                  <a:pt x="2108687" y="126195"/>
                </a:cubicBezTo>
                <a:cubicBezTo>
                  <a:pt x="2103432" y="289105"/>
                  <a:pt x="2184887" y="851410"/>
                  <a:pt x="2077156" y="993300"/>
                </a:cubicBezTo>
                <a:close/>
              </a:path>
            </a:pathLst>
          </a:cu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112196"/>
              </p:ext>
            </p:extLst>
          </p:nvPr>
        </p:nvGraphicFramePr>
        <p:xfrm>
          <a:off x="1845612" y="4257500"/>
          <a:ext cx="4735512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34" name="Rovnica" r:id="rId9" imgW="1879560" imgH="393480" progId="Equation.3">
                  <p:embed/>
                </p:oleObj>
              </mc:Choice>
              <mc:Fallback>
                <p:oleObj name="Rovnica" r:id="rId9" imgW="1879560" imgH="393480" progId="Equation.3">
                  <p:embed/>
                  <p:pic>
                    <p:nvPicPr>
                      <p:cNvPr id="0" name="Objekt 2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612" y="4257500"/>
                        <a:ext cx="4735512" cy="9477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lokTextu 9"/>
          <p:cNvSpPr txBox="1"/>
          <p:nvPr/>
        </p:nvSpPr>
        <p:spPr>
          <a:xfrm>
            <a:off x="446706" y="5205238"/>
            <a:ext cx="7658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Error in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order  found irrelevant by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order </a:t>
            </a:r>
            <a:r>
              <a:rPr lang="en-US" sz="2400" dirty="0" err="1" smtClean="0"/>
              <a:t>Runge-Kutta</a:t>
            </a:r>
            <a:endParaRPr lang="en-US" sz="2400" dirty="0"/>
          </a:p>
        </p:txBody>
      </p:sp>
      <p:sp>
        <p:nvSpPr>
          <p:cNvPr id="130" name="Šípka doprava 129"/>
          <p:cNvSpPr/>
          <p:nvPr/>
        </p:nvSpPr>
        <p:spPr>
          <a:xfrm rot="5400000">
            <a:off x="4100618" y="5637170"/>
            <a:ext cx="350494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BlokTextu 130"/>
          <p:cNvSpPr txBox="1"/>
          <p:nvPr/>
        </p:nvSpPr>
        <p:spPr>
          <a:xfrm>
            <a:off x="539828" y="6028441"/>
            <a:ext cx="7753084" cy="523220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Prestression is needed, elasticity is not important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045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2" grpId="0"/>
      <p:bldP spid="124" grpId="0" animBg="1"/>
      <p:bldP spid="125" grpId="0"/>
      <p:bldP spid="7" grpId="0" animBg="1"/>
      <p:bldP spid="8" grpId="0" animBg="1"/>
      <p:bldP spid="10" grpId="0"/>
      <p:bldP spid="130" grpId="0" animBg="1"/>
      <p:bldP spid="1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Wave_opposite-group-phase-velocity.gi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2629" y="4176570"/>
            <a:ext cx="3966196" cy="22219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658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Which speed?</a:t>
            </a:r>
            <a:endParaRPr lang="en-US" sz="3600" b="1" dirty="0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</a:t>
            </a:fld>
            <a:endParaRPr lang="en-US"/>
          </a:p>
        </p:txBody>
      </p:sp>
      <p:sp>
        <p:nvSpPr>
          <p:cNvPr id="6" name="BlokTextu 5"/>
          <p:cNvSpPr txBox="1"/>
          <p:nvPr/>
        </p:nvSpPr>
        <p:spPr>
          <a:xfrm>
            <a:off x="217059" y="118341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Group velocity</a:t>
            </a:r>
            <a:endParaRPr lang="en-US" b="1" dirty="0"/>
          </a:p>
        </p:txBody>
      </p:sp>
      <p:sp>
        <p:nvSpPr>
          <p:cNvPr id="11" name="BlokTextu 10"/>
          <p:cNvSpPr txBox="1"/>
          <p:nvPr/>
        </p:nvSpPr>
        <p:spPr>
          <a:xfrm>
            <a:off x="230907" y="417657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Phase velocity</a:t>
            </a:r>
            <a:endParaRPr lang="en-US" b="1" dirty="0"/>
          </a:p>
        </p:txBody>
      </p:sp>
      <p:sp>
        <p:nvSpPr>
          <p:cNvPr id="3" name="BlokTextu 2"/>
          <p:cNvSpPr txBox="1"/>
          <p:nvPr/>
        </p:nvSpPr>
        <p:spPr>
          <a:xfrm>
            <a:off x="202921" y="2079829"/>
            <a:ext cx="311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/>
              <a:t>Velocity </a:t>
            </a:r>
            <a:r>
              <a:rPr lang="en-US" dirty="0"/>
              <a:t>of </a:t>
            </a:r>
            <a:r>
              <a:rPr lang="en-US" dirty="0" smtClean="0"/>
              <a:t>overall shape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/>
              <a:t>Velocity of the information</a:t>
            </a:r>
            <a:endParaRPr lang="en-US" dirty="0"/>
          </a:p>
        </p:txBody>
      </p:sp>
      <p:sp>
        <p:nvSpPr>
          <p:cNvPr id="4" name="Obdĺžnik 3"/>
          <p:cNvSpPr/>
          <p:nvPr/>
        </p:nvSpPr>
        <p:spPr>
          <a:xfrm>
            <a:off x="107504" y="998752"/>
            <a:ext cx="8784976" cy="280848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22626"/>
              </p:ext>
            </p:extLst>
          </p:nvPr>
        </p:nvGraphicFramePr>
        <p:xfrm>
          <a:off x="7236296" y="1545779"/>
          <a:ext cx="1322462" cy="732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08" name="Rovnica" r:id="rId7" imgW="711000" imgH="393480" progId="Equation.3">
                  <p:embed/>
                </p:oleObj>
              </mc:Choice>
              <mc:Fallback>
                <p:oleObj name="Rovnica" r:id="rId7" imgW="7110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6296" y="1545779"/>
                        <a:ext cx="1322462" cy="732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239542"/>
              </p:ext>
            </p:extLst>
          </p:nvPr>
        </p:nvGraphicFramePr>
        <p:xfrm>
          <a:off x="7092280" y="2533110"/>
          <a:ext cx="282575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09" name="Rovnica" r:id="rId9" imgW="152280" imgH="139680" progId="Equation.3">
                  <p:embed/>
                </p:oleObj>
              </mc:Choice>
              <mc:Fallback>
                <p:oleObj name="Rovnica" r:id="rId9" imgW="152280" imgH="139680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2533110"/>
                        <a:ext cx="282575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419200"/>
              </p:ext>
            </p:extLst>
          </p:nvPr>
        </p:nvGraphicFramePr>
        <p:xfrm>
          <a:off x="7148825" y="2884650"/>
          <a:ext cx="84137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10" name="Rovnica" r:id="rId11" imgW="482400" imgH="393480" progId="Equation.3">
                  <p:embed/>
                </p:oleObj>
              </mc:Choice>
              <mc:Fallback>
                <p:oleObj name="Rovnica" r:id="rId11" imgW="482400" imgH="39348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825" y="2884650"/>
                        <a:ext cx="841375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5"/>
          <a:stretch/>
        </p:blipFill>
        <p:spPr>
          <a:xfrm>
            <a:off x="3336399" y="1565214"/>
            <a:ext cx="3658657" cy="1935793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5019497" y="1141536"/>
            <a:ext cx="1035261" cy="449262"/>
            <a:chOff x="5019497" y="1141536"/>
            <a:chExt cx="1035261" cy="449262"/>
          </a:xfrm>
        </p:grpSpPr>
        <p:cxnSp>
          <p:nvCxnSpPr>
            <p:cNvPr id="13" name="Rovná spojovacia šípka 12"/>
            <p:cNvCxnSpPr/>
            <p:nvPr/>
          </p:nvCxnSpPr>
          <p:spPr>
            <a:xfrm>
              <a:off x="5185919" y="1579726"/>
              <a:ext cx="868839" cy="1"/>
            </a:xfrm>
            <a:prstGeom prst="straightConnector1">
              <a:avLst/>
            </a:prstGeom>
            <a:ln w="539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2747307"/>
                </p:ext>
              </p:extLst>
            </p:nvPr>
          </p:nvGraphicFramePr>
          <p:xfrm>
            <a:off x="5019497" y="1141536"/>
            <a:ext cx="614363" cy="449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211" name="Rovnica" r:id="rId14" imgW="330120" imgH="241200" progId="Equation.3">
                    <p:embed/>
                  </p:oleObj>
                </mc:Choice>
                <mc:Fallback>
                  <p:oleObj name="Rovnica" r:id="rId14" imgW="330120" imgH="241200" progId="Equation.3">
                    <p:embed/>
                    <p:pic>
                      <p:nvPicPr>
                        <p:cNvPr id="0" name="Objek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9497" y="1141536"/>
                          <a:ext cx="614363" cy="449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BlokTextu 17"/>
          <p:cNvSpPr txBox="1"/>
          <p:nvPr/>
        </p:nvSpPr>
        <p:spPr>
          <a:xfrm>
            <a:off x="323528" y="4976794"/>
            <a:ext cx="2919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/>
              <a:t>Velocity of phase</a:t>
            </a:r>
          </a:p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/>
              <a:t>Can be higher than </a:t>
            </a:r>
          </a:p>
          <a:p>
            <a:pPr>
              <a:buClr>
                <a:srgbClr val="00B0F0"/>
              </a:buClr>
            </a:pPr>
            <a:r>
              <a:rPr lang="en-US" dirty="0" smtClean="0"/>
              <a:t>   </a:t>
            </a:r>
            <a:r>
              <a:rPr lang="en-US" dirty="0"/>
              <a:t>v</a:t>
            </a:r>
            <a:r>
              <a:rPr lang="en-US" dirty="0" smtClean="0"/>
              <a:t>elocity of information or </a:t>
            </a:r>
          </a:p>
          <a:p>
            <a:pPr>
              <a:buClr>
                <a:srgbClr val="00B0F0"/>
              </a:buClr>
            </a:pPr>
            <a:r>
              <a:rPr lang="en-US" dirty="0" smtClean="0"/>
              <a:t>  even has different direction</a:t>
            </a:r>
            <a:endParaRPr lang="en-US" dirty="0"/>
          </a:p>
        </p:txBody>
      </p:sp>
      <p:sp>
        <p:nvSpPr>
          <p:cNvPr id="19" name="BlokTextu 18"/>
          <p:cNvSpPr txBox="1"/>
          <p:nvPr/>
        </p:nvSpPr>
        <p:spPr>
          <a:xfrm>
            <a:off x="7438879" y="2533110"/>
            <a:ext cx="1403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Angular frequency</a:t>
            </a:r>
            <a:endParaRPr lang="en-US" sz="1100" dirty="0"/>
          </a:p>
        </p:txBody>
      </p:sp>
      <p:sp>
        <p:nvSpPr>
          <p:cNvPr id="20" name="BlokTextu 19"/>
          <p:cNvSpPr txBox="1"/>
          <p:nvPr/>
        </p:nvSpPr>
        <p:spPr>
          <a:xfrm>
            <a:off x="7729141" y="2736981"/>
            <a:ext cx="1403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W</a:t>
            </a:r>
            <a:r>
              <a:rPr lang="en-US" sz="1100" dirty="0" err="1" smtClean="0"/>
              <a:t>ave</a:t>
            </a:r>
            <a:r>
              <a:rPr lang="en-US" sz="1100" dirty="0" smtClean="0"/>
              <a:t> number</a:t>
            </a:r>
            <a:endParaRPr lang="en-US" sz="1100" dirty="0"/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067754"/>
              </p:ext>
            </p:extLst>
          </p:nvPr>
        </p:nvGraphicFramePr>
        <p:xfrm>
          <a:off x="7308304" y="4952604"/>
          <a:ext cx="1179512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12" name="Rovnica" r:id="rId16" imgW="634680" imgH="393480" progId="Equation.3">
                  <p:embed/>
                </p:oleObj>
              </mc:Choice>
              <mc:Fallback>
                <p:oleObj name="Rovnica" r:id="rId16" imgW="634680" imgH="393480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952604"/>
                        <a:ext cx="1179512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Rovná spojovacia šípka 22"/>
          <p:cNvCxnSpPr/>
          <p:nvPr/>
        </p:nvCxnSpPr>
        <p:spPr>
          <a:xfrm>
            <a:off x="5135615" y="4216543"/>
            <a:ext cx="868839" cy="1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ľná forma 21"/>
          <p:cNvSpPr/>
          <p:nvPr/>
        </p:nvSpPr>
        <p:spPr>
          <a:xfrm>
            <a:off x="3925320" y="4231608"/>
            <a:ext cx="3230088" cy="775826"/>
          </a:xfrm>
          <a:custGeom>
            <a:avLst/>
            <a:gdLst>
              <a:gd name="connsiteX0" fmla="*/ 0 w 3230088"/>
              <a:gd name="connsiteY0" fmla="*/ 665686 h 826883"/>
              <a:gd name="connsiteX1" fmla="*/ 1199408 w 3230088"/>
              <a:gd name="connsiteY1" fmla="*/ 668 h 826883"/>
              <a:gd name="connsiteX2" fmla="*/ 2766950 w 3230088"/>
              <a:gd name="connsiteY2" fmla="*/ 772564 h 826883"/>
              <a:gd name="connsiteX3" fmla="*/ 3230088 w 3230088"/>
              <a:gd name="connsiteY3" fmla="*/ 701312 h 826883"/>
              <a:gd name="connsiteX0" fmla="*/ 0 w 3230088"/>
              <a:gd name="connsiteY0" fmla="*/ 689394 h 852350"/>
              <a:gd name="connsiteX1" fmla="*/ 1246909 w 3230088"/>
              <a:gd name="connsiteY1" fmla="*/ 626 h 852350"/>
              <a:gd name="connsiteX2" fmla="*/ 2766950 w 3230088"/>
              <a:gd name="connsiteY2" fmla="*/ 796272 h 852350"/>
              <a:gd name="connsiteX3" fmla="*/ 3230088 w 3230088"/>
              <a:gd name="connsiteY3" fmla="*/ 725020 h 852350"/>
              <a:gd name="connsiteX0" fmla="*/ 0 w 3230088"/>
              <a:gd name="connsiteY0" fmla="*/ 688802 h 799023"/>
              <a:gd name="connsiteX1" fmla="*/ 1246909 w 3230088"/>
              <a:gd name="connsiteY1" fmla="*/ 34 h 799023"/>
              <a:gd name="connsiteX2" fmla="*/ 2766950 w 3230088"/>
              <a:gd name="connsiteY2" fmla="*/ 712553 h 799023"/>
              <a:gd name="connsiteX3" fmla="*/ 3230088 w 3230088"/>
              <a:gd name="connsiteY3" fmla="*/ 724428 h 799023"/>
              <a:gd name="connsiteX0" fmla="*/ 0 w 3230088"/>
              <a:gd name="connsiteY0" fmla="*/ 688802 h 782294"/>
              <a:gd name="connsiteX1" fmla="*/ 1246909 w 3230088"/>
              <a:gd name="connsiteY1" fmla="*/ 34 h 782294"/>
              <a:gd name="connsiteX2" fmla="*/ 2766950 w 3230088"/>
              <a:gd name="connsiteY2" fmla="*/ 712553 h 782294"/>
              <a:gd name="connsiteX3" fmla="*/ 3230088 w 3230088"/>
              <a:gd name="connsiteY3" fmla="*/ 724428 h 782294"/>
              <a:gd name="connsiteX0" fmla="*/ 0 w 3230088"/>
              <a:gd name="connsiteY0" fmla="*/ 688802 h 775826"/>
              <a:gd name="connsiteX1" fmla="*/ 1246909 w 3230088"/>
              <a:gd name="connsiteY1" fmla="*/ 34 h 775826"/>
              <a:gd name="connsiteX2" fmla="*/ 2766950 w 3230088"/>
              <a:gd name="connsiteY2" fmla="*/ 712553 h 775826"/>
              <a:gd name="connsiteX3" fmla="*/ 3230088 w 3230088"/>
              <a:gd name="connsiteY3" fmla="*/ 676927 h 77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088" h="775826">
                <a:moveTo>
                  <a:pt x="0" y="688802"/>
                </a:moveTo>
                <a:cubicBezTo>
                  <a:pt x="369125" y="347386"/>
                  <a:pt x="785751" y="-3925"/>
                  <a:pt x="1246909" y="34"/>
                </a:cubicBezTo>
                <a:cubicBezTo>
                  <a:pt x="1708067" y="3993"/>
                  <a:pt x="2436420" y="599738"/>
                  <a:pt x="2766950" y="712553"/>
                </a:cubicBezTo>
                <a:cubicBezTo>
                  <a:pt x="3097480" y="825368"/>
                  <a:pt x="3167742" y="770940"/>
                  <a:pt x="3230088" y="676927"/>
                </a:cubicBezTo>
              </a:path>
            </a:pathLst>
          </a:cu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895006"/>
              </p:ext>
            </p:extLst>
          </p:nvPr>
        </p:nvGraphicFramePr>
        <p:xfrm>
          <a:off x="4940198" y="3767282"/>
          <a:ext cx="614363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13" name="Rovnica" r:id="rId18" imgW="330120" imgH="241200" progId="Equation.3">
                  <p:embed/>
                </p:oleObj>
              </mc:Choice>
              <mc:Fallback>
                <p:oleObj name="Rovnica" r:id="rId18" imgW="330120" imgH="241200" progId="Equation.3">
                  <p:embed/>
                  <p:pic>
                    <p:nvPicPr>
                      <p:cNvPr id="0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0198" y="3767282"/>
                        <a:ext cx="614363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Rovná spojovacia šípka 25"/>
          <p:cNvCxnSpPr/>
          <p:nvPr/>
        </p:nvCxnSpPr>
        <p:spPr>
          <a:xfrm flipH="1">
            <a:off x="3847607" y="4369114"/>
            <a:ext cx="74337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058121"/>
              </p:ext>
            </p:extLst>
          </p:nvPr>
        </p:nvGraphicFramePr>
        <p:xfrm>
          <a:off x="3937197" y="3913561"/>
          <a:ext cx="6143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14" name="Rovnica" r:id="rId20" imgW="330120" imgH="241200" progId="Equation.3">
                  <p:embed/>
                </p:oleObj>
              </mc:Choice>
              <mc:Fallback>
                <p:oleObj name="Rovnica" r:id="rId20" imgW="330120" imgH="241200" progId="Equation.3">
                  <p:embed/>
                  <p:pic>
                    <p:nvPicPr>
                      <p:cNvPr id="0" name="Objek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197" y="3913561"/>
                        <a:ext cx="6143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bdĺžnik 27"/>
          <p:cNvSpPr/>
          <p:nvPr/>
        </p:nvSpPr>
        <p:spPr>
          <a:xfrm>
            <a:off x="107504" y="3889442"/>
            <a:ext cx="8808635" cy="2796249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Rovná spojnica 15"/>
          <p:cNvCxnSpPr/>
          <p:nvPr/>
        </p:nvCxnSpPr>
        <p:spPr>
          <a:xfrm>
            <a:off x="539552" y="2663915"/>
            <a:ext cx="2664296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oľná forma 9"/>
          <p:cNvSpPr/>
          <p:nvPr/>
        </p:nvSpPr>
        <p:spPr>
          <a:xfrm>
            <a:off x="3847607" y="1583697"/>
            <a:ext cx="2992580" cy="1686552"/>
          </a:xfrm>
          <a:custGeom>
            <a:avLst/>
            <a:gdLst>
              <a:gd name="connsiteX0" fmla="*/ 0 w 3028207"/>
              <a:gd name="connsiteY0" fmla="*/ 1472940 h 1664407"/>
              <a:gd name="connsiteX1" fmla="*/ 486888 w 3028207"/>
              <a:gd name="connsiteY1" fmla="*/ 1235434 h 1664407"/>
              <a:gd name="connsiteX2" fmla="*/ 855023 w 3028207"/>
              <a:gd name="connsiteY2" fmla="*/ 736670 h 1664407"/>
              <a:gd name="connsiteX3" fmla="*/ 1080654 w 3028207"/>
              <a:gd name="connsiteY3" fmla="*/ 166655 h 1664407"/>
              <a:gd name="connsiteX4" fmla="*/ 1531916 w 3028207"/>
              <a:gd name="connsiteY4" fmla="*/ 12275 h 1664407"/>
              <a:gd name="connsiteX5" fmla="*/ 1947553 w 3028207"/>
              <a:gd name="connsiteY5" fmla="*/ 427912 h 1664407"/>
              <a:gd name="connsiteX6" fmla="*/ 2398815 w 3028207"/>
              <a:gd name="connsiteY6" fmla="*/ 1176057 h 1664407"/>
              <a:gd name="connsiteX7" fmla="*/ 2695698 w 3028207"/>
              <a:gd name="connsiteY7" fmla="*/ 1567943 h 1664407"/>
              <a:gd name="connsiteX8" fmla="*/ 2921329 w 3028207"/>
              <a:gd name="connsiteY8" fmla="*/ 1662946 h 1664407"/>
              <a:gd name="connsiteX9" fmla="*/ 3028207 w 3028207"/>
              <a:gd name="connsiteY9" fmla="*/ 1627320 h 1664407"/>
              <a:gd name="connsiteX0" fmla="*/ 0 w 2945080"/>
              <a:gd name="connsiteY0" fmla="*/ 1532317 h 1664407"/>
              <a:gd name="connsiteX1" fmla="*/ 403761 w 2945080"/>
              <a:gd name="connsiteY1" fmla="*/ 1235434 h 1664407"/>
              <a:gd name="connsiteX2" fmla="*/ 771896 w 2945080"/>
              <a:gd name="connsiteY2" fmla="*/ 736670 h 1664407"/>
              <a:gd name="connsiteX3" fmla="*/ 997527 w 2945080"/>
              <a:gd name="connsiteY3" fmla="*/ 166655 h 1664407"/>
              <a:gd name="connsiteX4" fmla="*/ 1448789 w 2945080"/>
              <a:gd name="connsiteY4" fmla="*/ 12275 h 1664407"/>
              <a:gd name="connsiteX5" fmla="*/ 1864426 w 2945080"/>
              <a:gd name="connsiteY5" fmla="*/ 427912 h 1664407"/>
              <a:gd name="connsiteX6" fmla="*/ 2315688 w 2945080"/>
              <a:gd name="connsiteY6" fmla="*/ 1176057 h 1664407"/>
              <a:gd name="connsiteX7" fmla="*/ 2612571 w 2945080"/>
              <a:gd name="connsiteY7" fmla="*/ 1567943 h 1664407"/>
              <a:gd name="connsiteX8" fmla="*/ 2838202 w 2945080"/>
              <a:gd name="connsiteY8" fmla="*/ 1662946 h 1664407"/>
              <a:gd name="connsiteX9" fmla="*/ 2945080 w 2945080"/>
              <a:gd name="connsiteY9" fmla="*/ 1627320 h 1664407"/>
              <a:gd name="connsiteX0" fmla="*/ 0 w 2695698"/>
              <a:gd name="connsiteY0" fmla="*/ 1651070 h 1664407"/>
              <a:gd name="connsiteX1" fmla="*/ 154379 w 2695698"/>
              <a:gd name="connsiteY1" fmla="*/ 1235434 h 1664407"/>
              <a:gd name="connsiteX2" fmla="*/ 522514 w 2695698"/>
              <a:gd name="connsiteY2" fmla="*/ 736670 h 1664407"/>
              <a:gd name="connsiteX3" fmla="*/ 748145 w 2695698"/>
              <a:gd name="connsiteY3" fmla="*/ 166655 h 1664407"/>
              <a:gd name="connsiteX4" fmla="*/ 1199407 w 2695698"/>
              <a:gd name="connsiteY4" fmla="*/ 12275 h 1664407"/>
              <a:gd name="connsiteX5" fmla="*/ 1615044 w 2695698"/>
              <a:gd name="connsiteY5" fmla="*/ 427912 h 1664407"/>
              <a:gd name="connsiteX6" fmla="*/ 2066306 w 2695698"/>
              <a:gd name="connsiteY6" fmla="*/ 1176057 h 1664407"/>
              <a:gd name="connsiteX7" fmla="*/ 2363189 w 2695698"/>
              <a:gd name="connsiteY7" fmla="*/ 1567943 h 1664407"/>
              <a:gd name="connsiteX8" fmla="*/ 2588820 w 2695698"/>
              <a:gd name="connsiteY8" fmla="*/ 1662946 h 1664407"/>
              <a:gd name="connsiteX9" fmla="*/ 2695698 w 2695698"/>
              <a:gd name="connsiteY9" fmla="*/ 1627320 h 1664407"/>
              <a:gd name="connsiteX0" fmla="*/ 0 w 3004456"/>
              <a:gd name="connsiteY0" fmla="*/ 1484815 h 1664407"/>
              <a:gd name="connsiteX1" fmla="*/ 463137 w 3004456"/>
              <a:gd name="connsiteY1" fmla="*/ 1235434 h 1664407"/>
              <a:gd name="connsiteX2" fmla="*/ 831272 w 3004456"/>
              <a:gd name="connsiteY2" fmla="*/ 736670 h 1664407"/>
              <a:gd name="connsiteX3" fmla="*/ 1056903 w 3004456"/>
              <a:gd name="connsiteY3" fmla="*/ 166655 h 1664407"/>
              <a:gd name="connsiteX4" fmla="*/ 1508165 w 3004456"/>
              <a:gd name="connsiteY4" fmla="*/ 12275 h 1664407"/>
              <a:gd name="connsiteX5" fmla="*/ 1923802 w 3004456"/>
              <a:gd name="connsiteY5" fmla="*/ 427912 h 1664407"/>
              <a:gd name="connsiteX6" fmla="*/ 2375064 w 3004456"/>
              <a:gd name="connsiteY6" fmla="*/ 1176057 h 1664407"/>
              <a:gd name="connsiteX7" fmla="*/ 2671947 w 3004456"/>
              <a:gd name="connsiteY7" fmla="*/ 1567943 h 1664407"/>
              <a:gd name="connsiteX8" fmla="*/ 2897578 w 3004456"/>
              <a:gd name="connsiteY8" fmla="*/ 1662946 h 1664407"/>
              <a:gd name="connsiteX9" fmla="*/ 3004456 w 3004456"/>
              <a:gd name="connsiteY9" fmla="*/ 1627320 h 1664407"/>
              <a:gd name="connsiteX0" fmla="*/ 0 w 3004456"/>
              <a:gd name="connsiteY0" fmla="*/ 1484815 h 1664407"/>
              <a:gd name="connsiteX1" fmla="*/ 605641 w 3004456"/>
              <a:gd name="connsiteY1" fmla="*/ 1294811 h 1664407"/>
              <a:gd name="connsiteX2" fmla="*/ 831272 w 3004456"/>
              <a:gd name="connsiteY2" fmla="*/ 736670 h 1664407"/>
              <a:gd name="connsiteX3" fmla="*/ 1056903 w 3004456"/>
              <a:gd name="connsiteY3" fmla="*/ 166655 h 1664407"/>
              <a:gd name="connsiteX4" fmla="*/ 1508165 w 3004456"/>
              <a:gd name="connsiteY4" fmla="*/ 12275 h 1664407"/>
              <a:gd name="connsiteX5" fmla="*/ 1923802 w 3004456"/>
              <a:gd name="connsiteY5" fmla="*/ 427912 h 1664407"/>
              <a:gd name="connsiteX6" fmla="*/ 2375064 w 3004456"/>
              <a:gd name="connsiteY6" fmla="*/ 1176057 h 1664407"/>
              <a:gd name="connsiteX7" fmla="*/ 2671947 w 3004456"/>
              <a:gd name="connsiteY7" fmla="*/ 1567943 h 1664407"/>
              <a:gd name="connsiteX8" fmla="*/ 2897578 w 3004456"/>
              <a:gd name="connsiteY8" fmla="*/ 1662946 h 1664407"/>
              <a:gd name="connsiteX9" fmla="*/ 3004456 w 3004456"/>
              <a:gd name="connsiteY9" fmla="*/ 1627320 h 1664407"/>
              <a:gd name="connsiteX0" fmla="*/ 0 w 3004456"/>
              <a:gd name="connsiteY0" fmla="*/ 1484815 h 1664407"/>
              <a:gd name="connsiteX1" fmla="*/ 581891 w 3004456"/>
              <a:gd name="connsiteY1" fmla="*/ 1187933 h 1664407"/>
              <a:gd name="connsiteX2" fmla="*/ 831272 w 3004456"/>
              <a:gd name="connsiteY2" fmla="*/ 736670 h 1664407"/>
              <a:gd name="connsiteX3" fmla="*/ 1056903 w 3004456"/>
              <a:gd name="connsiteY3" fmla="*/ 166655 h 1664407"/>
              <a:gd name="connsiteX4" fmla="*/ 1508165 w 3004456"/>
              <a:gd name="connsiteY4" fmla="*/ 12275 h 1664407"/>
              <a:gd name="connsiteX5" fmla="*/ 1923802 w 3004456"/>
              <a:gd name="connsiteY5" fmla="*/ 427912 h 1664407"/>
              <a:gd name="connsiteX6" fmla="*/ 2375064 w 3004456"/>
              <a:gd name="connsiteY6" fmla="*/ 1176057 h 1664407"/>
              <a:gd name="connsiteX7" fmla="*/ 2671947 w 3004456"/>
              <a:gd name="connsiteY7" fmla="*/ 1567943 h 1664407"/>
              <a:gd name="connsiteX8" fmla="*/ 2897578 w 3004456"/>
              <a:gd name="connsiteY8" fmla="*/ 1662946 h 1664407"/>
              <a:gd name="connsiteX9" fmla="*/ 3004456 w 3004456"/>
              <a:gd name="connsiteY9" fmla="*/ 1627320 h 1664407"/>
              <a:gd name="connsiteX0" fmla="*/ 0 w 3004456"/>
              <a:gd name="connsiteY0" fmla="*/ 1485365 h 1664957"/>
              <a:gd name="connsiteX1" fmla="*/ 581891 w 3004456"/>
              <a:gd name="connsiteY1" fmla="*/ 1188483 h 1664957"/>
              <a:gd name="connsiteX2" fmla="*/ 1021277 w 3004456"/>
              <a:gd name="connsiteY2" fmla="*/ 772846 h 1664957"/>
              <a:gd name="connsiteX3" fmla="*/ 1056903 w 3004456"/>
              <a:gd name="connsiteY3" fmla="*/ 167205 h 1664957"/>
              <a:gd name="connsiteX4" fmla="*/ 1508165 w 3004456"/>
              <a:gd name="connsiteY4" fmla="*/ 12825 h 1664957"/>
              <a:gd name="connsiteX5" fmla="*/ 1923802 w 3004456"/>
              <a:gd name="connsiteY5" fmla="*/ 428462 h 1664957"/>
              <a:gd name="connsiteX6" fmla="*/ 2375064 w 3004456"/>
              <a:gd name="connsiteY6" fmla="*/ 1176607 h 1664957"/>
              <a:gd name="connsiteX7" fmla="*/ 2671947 w 3004456"/>
              <a:gd name="connsiteY7" fmla="*/ 1568493 h 1664957"/>
              <a:gd name="connsiteX8" fmla="*/ 2897578 w 3004456"/>
              <a:gd name="connsiteY8" fmla="*/ 1663496 h 1664957"/>
              <a:gd name="connsiteX9" fmla="*/ 3004456 w 3004456"/>
              <a:gd name="connsiteY9" fmla="*/ 1627870 h 1664957"/>
              <a:gd name="connsiteX0" fmla="*/ 0 w 3004456"/>
              <a:gd name="connsiteY0" fmla="*/ 1485557 h 1665149"/>
              <a:gd name="connsiteX1" fmla="*/ 581891 w 3004456"/>
              <a:gd name="connsiteY1" fmla="*/ 1188675 h 1665149"/>
              <a:gd name="connsiteX2" fmla="*/ 843147 w 3004456"/>
              <a:gd name="connsiteY2" fmla="*/ 784914 h 1665149"/>
              <a:gd name="connsiteX3" fmla="*/ 1056903 w 3004456"/>
              <a:gd name="connsiteY3" fmla="*/ 167397 h 1665149"/>
              <a:gd name="connsiteX4" fmla="*/ 1508165 w 3004456"/>
              <a:gd name="connsiteY4" fmla="*/ 13017 h 1665149"/>
              <a:gd name="connsiteX5" fmla="*/ 1923802 w 3004456"/>
              <a:gd name="connsiteY5" fmla="*/ 428654 h 1665149"/>
              <a:gd name="connsiteX6" fmla="*/ 2375064 w 3004456"/>
              <a:gd name="connsiteY6" fmla="*/ 1176799 h 1665149"/>
              <a:gd name="connsiteX7" fmla="*/ 2671947 w 3004456"/>
              <a:gd name="connsiteY7" fmla="*/ 1568685 h 1665149"/>
              <a:gd name="connsiteX8" fmla="*/ 2897578 w 3004456"/>
              <a:gd name="connsiteY8" fmla="*/ 1663688 h 1665149"/>
              <a:gd name="connsiteX9" fmla="*/ 3004456 w 3004456"/>
              <a:gd name="connsiteY9" fmla="*/ 1628062 h 1665149"/>
              <a:gd name="connsiteX0" fmla="*/ 0 w 3004456"/>
              <a:gd name="connsiteY0" fmla="*/ 1485557 h 1665149"/>
              <a:gd name="connsiteX1" fmla="*/ 653143 w 3004456"/>
              <a:gd name="connsiteY1" fmla="*/ 1236176 h 1665149"/>
              <a:gd name="connsiteX2" fmla="*/ 843147 w 3004456"/>
              <a:gd name="connsiteY2" fmla="*/ 784914 h 1665149"/>
              <a:gd name="connsiteX3" fmla="*/ 1056903 w 3004456"/>
              <a:gd name="connsiteY3" fmla="*/ 167397 h 1665149"/>
              <a:gd name="connsiteX4" fmla="*/ 1508165 w 3004456"/>
              <a:gd name="connsiteY4" fmla="*/ 13017 h 1665149"/>
              <a:gd name="connsiteX5" fmla="*/ 1923802 w 3004456"/>
              <a:gd name="connsiteY5" fmla="*/ 428654 h 1665149"/>
              <a:gd name="connsiteX6" fmla="*/ 2375064 w 3004456"/>
              <a:gd name="connsiteY6" fmla="*/ 1176799 h 1665149"/>
              <a:gd name="connsiteX7" fmla="*/ 2671947 w 3004456"/>
              <a:gd name="connsiteY7" fmla="*/ 1568685 h 1665149"/>
              <a:gd name="connsiteX8" fmla="*/ 2897578 w 3004456"/>
              <a:gd name="connsiteY8" fmla="*/ 1663688 h 1665149"/>
              <a:gd name="connsiteX9" fmla="*/ 3004456 w 3004456"/>
              <a:gd name="connsiteY9" fmla="*/ 1628062 h 1665149"/>
              <a:gd name="connsiteX0" fmla="*/ 0 w 3004456"/>
              <a:gd name="connsiteY0" fmla="*/ 1485557 h 1665149"/>
              <a:gd name="connsiteX1" fmla="*/ 581891 w 3004456"/>
              <a:gd name="connsiteY1" fmla="*/ 1188674 h 1665149"/>
              <a:gd name="connsiteX2" fmla="*/ 843147 w 3004456"/>
              <a:gd name="connsiteY2" fmla="*/ 784914 h 1665149"/>
              <a:gd name="connsiteX3" fmla="*/ 1056903 w 3004456"/>
              <a:gd name="connsiteY3" fmla="*/ 167397 h 1665149"/>
              <a:gd name="connsiteX4" fmla="*/ 1508165 w 3004456"/>
              <a:gd name="connsiteY4" fmla="*/ 13017 h 1665149"/>
              <a:gd name="connsiteX5" fmla="*/ 1923802 w 3004456"/>
              <a:gd name="connsiteY5" fmla="*/ 428654 h 1665149"/>
              <a:gd name="connsiteX6" fmla="*/ 2375064 w 3004456"/>
              <a:gd name="connsiteY6" fmla="*/ 1176799 h 1665149"/>
              <a:gd name="connsiteX7" fmla="*/ 2671947 w 3004456"/>
              <a:gd name="connsiteY7" fmla="*/ 1568685 h 1665149"/>
              <a:gd name="connsiteX8" fmla="*/ 2897578 w 3004456"/>
              <a:gd name="connsiteY8" fmla="*/ 1663688 h 1665149"/>
              <a:gd name="connsiteX9" fmla="*/ 3004456 w 3004456"/>
              <a:gd name="connsiteY9" fmla="*/ 1628062 h 1665149"/>
              <a:gd name="connsiteX0" fmla="*/ 0 w 3004456"/>
              <a:gd name="connsiteY0" fmla="*/ 1482028 h 1661620"/>
              <a:gd name="connsiteX1" fmla="*/ 581891 w 3004456"/>
              <a:gd name="connsiteY1" fmla="*/ 1185145 h 1661620"/>
              <a:gd name="connsiteX2" fmla="*/ 843147 w 3004456"/>
              <a:gd name="connsiteY2" fmla="*/ 781385 h 1661620"/>
              <a:gd name="connsiteX3" fmla="*/ 1092529 w 3004456"/>
              <a:gd name="connsiteY3" fmla="*/ 187619 h 1661620"/>
              <a:gd name="connsiteX4" fmla="*/ 1508165 w 3004456"/>
              <a:gd name="connsiteY4" fmla="*/ 9488 h 1661620"/>
              <a:gd name="connsiteX5" fmla="*/ 1923802 w 3004456"/>
              <a:gd name="connsiteY5" fmla="*/ 425125 h 1661620"/>
              <a:gd name="connsiteX6" fmla="*/ 2375064 w 3004456"/>
              <a:gd name="connsiteY6" fmla="*/ 1173270 h 1661620"/>
              <a:gd name="connsiteX7" fmla="*/ 2671947 w 3004456"/>
              <a:gd name="connsiteY7" fmla="*/ 1565156 h 1661620"/>
              <a:gd name="connsiteX8" fmla="*/ 2897578 w 3004456"/>
              <a:gd name="connsiteY8" fmla="*/ 1660159 h 1661620"/>
              <a:gd name="connsiteX9" fmla="*/ 3004456 w 3004456"/>
              <a:gd name="connsiteY9" fmla="*/ 1624533 h 1661620"/>
              <a:gd name="connsiteX0" fmla="*/ 0 w 3004456"/>
              <a:gd name="connsiteY0" fmla="*/ 1480080 h 1659672"/>
              <a:gd name="connsiteX1" fmla="*/ 581891 w 3004456"/>
              <a:gd name="connsiteY1" fmla="*/ 1183197 h 1659672"/>
              <a:gd name="connsiteX2" fmla="*/ 843147 w 3004456"/>
              <a:gd name="connsiteY2" fmla="*/ 779437 h 1659672"/>
              <a:gd name="connsiteX3" fmla="*/ 1092529 w 3004456"/>
              <a:gd name="connsiteY3" fmla="*/ 185671 h 1659672"/>
              <a:gd name="connsiteX4" fmla="*/ 1508165 w 3004456"/>
              <a:gd name="connsiteY4" fmla="*/ 7540 h 1659672"/>
              <a:gd name="connsiteX5" fmla="*/ 1923802 w 3004456"/>
              <a:gd name="connsiteY5" fmla="*/ 423177 h 1659672"/>
              <a:gd name="connsiteX6" fmla="*/ 2375064 w 3004456"/>
              <a:gd name="connsiteY6" fmla="*/ 1171322 h 1659672"/>
              <a:gd name="connsiteX7" fmla="*/ 2671947 w 3004456"/>
              <a:gd name="connsiteY7" fmla="*/ 1563208 h 1659672"/>
              <a:gd name="connsiteX8" fmla="*/ 2897578 w 3004456"/>
              <a:gd name="connsiteY8" fmla="*/ 1658211 h 1659672"/>
              <a:gd name="connsiteX9" fmla="*/ 3004456 w 3004456"/>
              <a:gd name="connsiteY9" fmla="*/ 1622585 h 1659672"/>
              <a:gd name="connsiteX0" fmla="*/ 0 w 3004456"/>
              <a:gd name="connsiteY0" fmla="*/ 1472740 h 1652332"/>
              <a:gd name="connsiteX1" fmla="*/ 581891 w 3004456"/>
              <a:gd name="connsiteY1" fmla="*/ 1175857 h 1652332"/>
              <a:gd name="connsiteX2" fmla="*/ 843147 w 3004456"/>
              <a:gd name="connsiteY2" fmla="*/ 772097 h 1652332"/>
              <a:gd name="connsiteX3" fmla="*/ 1092529 w 3004456"/>
              <a:gd name="connsiteY3" fmla="*/ 178331 h 1652332"/>
              <a:gd name="connsiteX4" fmla="*/ 1508165 w 3004456"/>
              <a:gd name="connsiteY4" fmla="*/ 200 h 1652332"/>
              <a:gd name="connsiteX5" fmla="*/ 1923802 w 3004456"/>
              <a:gd name="connsiteY5" fmla="*/ 415837 h 1652332"/>
              <a:gd name="connsiteX6" fmla="*/ 2375064 w 3004456"/>
              <a:gd name="connsiteY6" fmla="*/ 1163982 h 1652332"/>
              <a:gd name="connsiteX7" fmla="*/ 2671947 w 3004456"/>
              <a:gd name="connsiteY7" fmla="*/ 1555868 h 1652332"/>
              <a:gd name="connsiteX8" fmla="*/ 2897578 w 3004456"/>
              <a:gd name="connsiteY8" fmla="*/ 1650871 h 1652332"/>
              <a:gd name="connsiteX9" fmla="*/ 3004456 w 3004456"/>
              <a:gd name="connsiteY9" fmla="*/ 1615245 h 1652332"/>
              <a:gd name="connsiteX0" fmla="*/ 0 w 3004456"/>
              <a:gd name="connsiteY0" fmla="*/ 1474191 h 1653783"/>
              <a:gd name="connsiteX1" fmla="*/ 581891 w 3004456"/>
              <a:gd name="connsiteY1" fmla="*/ 1177308 h 1653783"/>
              <a:gd name="connsiteX2" fmla="*/ 843147 w 3004456"/>
              <a:gd name="connsiteY2" fmla="*/ 773548 h 1653783"/>
              <a:gd name="connsiteX3" fmla="*/ 1092529 w 3004456"/>
              <a:gd name="connsiteY3" fmla="*/ 179782 h 1653783"/>
              <a:gd name="connsiteX4" fmla="*/ 1508165 w 3004456"/>
              <a:gd name="connsiteY4" fmla="*/ 1651 h 1653783"/>
              <a:gd name="connsiteX5" fmla="*/ 1923802 w 3004456"/>
              <a:gd name="connsiteY5" fmla="*/ 417288 h 1653783"/>
              <a:gd name="connsiteX6" fmla="*/ 2375064 w 3004456"/>
              <a:gd name="connsiteY6" fmla="*/ 1165433 h 1653783"/>
              <a:gd name="connsiteX7" fmla="*/ 2671947 w 3004456"/>
              <a:gd name="connsiteY7" fmla="*/ 1557319 h 1653783"/>
              <a:gd name="connsiteX8" fmla="*/ 2897578 w 3004456"/>
              <a:gd name="connsiteY8" fmla="*/ 1652322 h 1653783"/>
              <a:gd name="connsiteX9" fmla="*/ 3004456 w 3004456"/>
              <a:gd name="connsiteY9" fmla="*/ 1616696 h 1653783"/>
              <a:gd name="connsiteX0" fmla="*/ 0 w 3004456"/>
              <a:gd name="connsiteY0" fmla="*/ 1475241 h 1654833"/>
              <a:gd name="connsiteX1" fmla="*/ 581891 w 3004456"/>
              <a:gd name="connsiteY1" fmla="*/ 1178358 h 1654833"/>
              <a:gd name="connsiteX2" fmla="*/ 843147 w 3004456"/>
              <a:gd name="connsiteY2" fmla="*/ 774598 h 1654833"/>
              <a:gd name="connsiteX3" fmla="*/ 1092529 w 3004456"/>
              <a:gd name="connsiteY3" fmla="*/ 180832 h 1654833"/>
              <a:gd name="connsiteX4" fmla="*/ 1508165 w 3004456"/>
              <a:gd name="connsiteY4" fmla="*/ 2701 h 1654833"/>
              <a:gd name="connsiteX5" fmla="*/ 1923802 w 3004456"/>
              <a:gd name="connsiteY5" fmla="*/ 418338 h 1654833"/>
              <a:gd name="connsiteX6" fmla="*/ 2375064 w 3004456"/>
              <a:gd name="connsiteY6" fmla="*/ 1166483 h 1654833"/>
              <a:gd name="connsiteX7" fmla="*/ 2671947 w 3004456"/>
              <a:gd name="connsiteY7" fmla="*/ 1558369 h 1654833"/>
              <a:gd name="connsiteX8" fmla="*/ 2897578 w 3004456"/>
              <a:gd name="connsiteY8" fmla="*/ 1653372 h 1654833"/>
              <a:gd name="connsiteX9" fmla="*/ 3004456 w 3004456"/>
              <a:gd name="connsiteY9" fmla="*/ 1617746 h 1654833"/>
              <a:gd name="connsiteX0" fmla="*/ 0 w 3004456"/>
              <a:gd name="connsiteY0" fmla="*/ 1510608 h 1690200"/>
              <a:gd name="connsiteX1" fmla="*/ 581891 w 3004456"/>
              <a:gd name="connsiteY1" fmla="*/ 1213725 h 1690200"/>
              <a:gd name="connsiteX2" fmla="*/ 843147 w 3004456"/>
              <a:gd name="connsiteY2" fmla="*/ 809965 h 1690200"/>
              <a:gd name="connsiteX3" fmla="*/ 1092529 w 3004456"/>
              <a:gd name="connsiteY3" fmla="*/ 216199 h 1690200"/>
              <a:gd name="connsiteX4" fmla="*/ 1460664 w 3004456"/>
              <a:gd name="connsiteY4" fmla="*/ 2443 h 1690200"/>
              <a:gd name="connsiteX5" fmla="*/ 1923802 w 3004456"/>
              <a:gd name="connsiteY5" fmla="*/ 453705 h 1690200"/>
              <a:gd name="connsiteX6" fmla="*/ 2375064 w 3004456"/>
              <a:gd name="connsiteY6" fmla="*/ 1201850 h 1690200"/>
              <a:gd name="connsiteX7" fmla="*/ 2671947 w 3004456"/>
              <a:gd name="connsiteY7" fmla="*/ 1593736 h 1690200"/>
              <a:gd name="connsiteX8" fmla="*/ 2897578 w 3004456"/>
              <a:gd name="connsiteY8" fmla="*/ 1688739 h 1690200"/>
              <a:gd name="connsiteX9" fmla="*/ 3004456 w 3004456"/>
              <a:gd name="connsiteY9" fmla="*/ 1653113 h 1690200"/>
              <a:gd name="connsiteX0" fmla="*/ 0 w 3004456"/>
              <a:gd name="connsiteY0" fmla="*/ 1508343 h 1687935"/>
              <a:gd name="connsiteX1" fmla="*/ 581891 w 3004456"/>
              <a:gd name="connsiteY1" fmla="*/ 1211460 h 1687935"/>
              <a:gd name="connsiteX2" fmla="*/ 843147 w 3004456"/>
              <a:gd name="connsiteY2" fmla="*/ 807700 h 1687935"/>
              <a:gd name="connsiteX3" fmla="*/ 1092529 w 3004456"/>
              <a:gd name="connsiteY3" fmla="*/ 213934 h 1687935"/>
              <a:gd name="connsiteX4" fmla="*/ 1460664 w 3004456"/>
              <a:gd name="connsiteY4" fmla="*/ 178 h 1687935"/>
              <a:gd name="connsiteX5" fmla="*/ 1923802 w 3004456"/>
              <a:gd name="connsiteY5" fmla="*/ 451440 h 1687935"/>
              <a:gd name="connsiteX6" fmla="*/ 2375064 w 3004456"/>
              <a:gd name="connsiteY6" fmla="*/ 1199585 h 1687935"/>
              <a:gd name="connsiteX7" fmla="*/ 2671947 w 3004456"/>
              <a:gd name="connsiteY7" fmla="*/ 1591471 h 1687935"/>
              <a:gd name="connsiteX8" fmla="*/ 2897578 w 3004456"/>
              <a:gd name="connsiteY8" fmla="*/ 1686474 h 1687935"/>
              <a:gd name="connsiteX9" fmla="*/ 3004456 w 3004456"/>
              <a:gd name="connsiteY9" fmla="*/ 1650848 h 1687935"/>
              <a:gd name="connsiteX0" fmla="*/ 0 w 3004456"/>
              <a:gd name="connsiteY0" fmla="*/ 1514166 h 1693758"/>
              <a:gd name="connsiteX1" fmla="*/ 581891 w 3004456"/>
              <a:gd name="connsiteY1" fmla="*/ 1217283 h 1693758"/>
              <a:gd name="connsiteX2" fmla="*/ 843147 w 3004456"/>
              <a:gd name="connsiteY2" fmla="*/ 813523 h 1693758"/>
              <a:gd name="connsiteX3" fmla="*/ 1092529 w 3004456"/>
              <a:gd name="connsiteY3" fmla="*/ 219757 h 1693758"/>
              <a:gd name="connsiteX4" fmla="*/ 1460664 w 3004456"/>
              <a:gd name="connsiteY4" fmla="*/ 6001 h 1693758"/>
              <a:gd name="connsiteX5" fmla="*/ 1995054 w 3004456"/>
              <a:gd name="connsiteY5" fmla="*/ 421637 h 1693758"/>
              <a:gd name="connsiteX6" fmla="*/ 2375064 w 3004456"/>
              <a:gd name="connsiteY6" fmla="*/ 1205408 h 1693758"/>
              <a:gd name="connsiteX7" fmla="*/ 2671947 w 3004456"/>
              <a:gd name="connsiteY7" fmla="*/ 1597294 h 1693758"/>
              <a:gd name="connsiteX8" fmla="*/ 2897578 w 3004456"/>
              <a:gd name="connsiteY8" fmla="*/ 1692297 h 1693758"/>
              <a:gd name="connsiteX9" fmla="*/ 3004456 w 3004456"/>
              <a:gd name="connsiteY9" fmla="*/ 1656671 h 1693758"/>
              <a:gd name="connsiteX0" fmla="*/ 0 w 3004456"/>
              <a:gd name="connsiteY0" fmla="*/ 1515304 h 1694896"/>
              <a:gd name="connsiteX1" fmla="*/ 581891 w 3004456"/>
              <a:gd name="connsiteY1" fmla="*/ 1218421 h 1694896"/>
              <a:gd name="connsiteX2" fmla="*/ 843147 w 3004456"/>
              <a:gd name="connsiteY2" fmla="*/ 814661 h 1694896"/>
              <a:gd name="connsiteX3" fmla="*/ 1092529 w 3004456"/>
              <a:gd name="connsiteY3" fmla="*/ 220895 h 1694896"/>
              <a:gd name="connsiteX4" fmla="*/ 1460664 w 3004456"/>
              <a:gd name="connsiteY4" fmla="*/ 7139 h 1694896"/>
              <a:gd name="connsiteX5" fmla="*/ 1935677 w 3004456"/>
              <a:gd name="connsiteY5" fmla="*/ 446525 h 1694896"/>
              <a:gd name="connsiteX6" fmla="*/ 2375064 w 3004456"/>
              <a:gd name="connsiteY6" fmla="*/ 1206546 h 1694896"/>
              <a:gd name="connsiteX7" fmla="*/ 2671947 w 3004456"/>
              <a:gd name="connsiteY7" fmla="*/ 1598432 h 1694896"/>
              <a:gd name="connsiteX8" fmla="*/ 2897578 w 3004456"/>
              <a:gd name="connsiteY8" fmla="*/ 1693435 h 1694896"/>
              <a:gd name="connsiteX9" fmla="*/ 3004456 w 3004456"/>
              <a:gd name="connsiteY9" fmla="*/ 1657809 h 1694896"/>
              <a:gd name="connsiteX0" fmla="*/ 0 w 3004456"/>
              <a:gd name="connsiteY0" fmla="*/ 1515304 h 1694896"/>
              <a:gd name="connsiteX1" fmla="*/ 581891 w 3004456"/>
              <a:gd name="connsiteY1" fmla="*/ 1218421 h 1694896"/>
              <a:gd name="connsiteX2" fmla="*/ 843147 w 3004456"/>
              <a:gd name="connsiteY2" fmla="*/ 814661 h 1694896"/>
              <a:gd name="connsiteX3" fmla="*/ 1092529 w 3004456"/>
              <a:gd name="connsiteY3" fmla="*/ 220895 h 1694896"/>
              <a:gd name="connsiteX4" fmla="*/ 1460664 w 3004456"/>
              <a:gd name="connsiteY4" fmla="*/ 7139 h 1694896"/>
              <a:gd name="connsiteX5" fmla="*/ 1935677 w 3004456"/>
              <a:gd name="connsiteY5" fmla="*/ 446525 h 1694896"/>
              <a:gd name="connsiteX6" fmla="*/ 2375064 w 3004456"/>
              <a:gd name="connsiteY6" fmla="*/ 1206546 h 1694896"/>
              <a:gd name="connsiteX7" fmla="*/ 2671947 w 3004456"/>
              <a:gd name="connsiteY7" fmla="*/ 1598432 h 1694896"/>
              <a:gd name="connsiteX8" fmla="*/ 2897578 w 3004456"/>
              <a:gd name="connsiteY8" fmla="*/ 1693435 h 1694896"/>
              <a:gd name="connsiteX9" fmla="*/ 3004456 w 3004456"/>
              <a:gd name="connsiteY9" fmla="*/ 1657809 h 1694896"/>
              <a:gd name="connsiteX0" fmla="*/ 0 w 3004456"/>
              <a:gd name="connsiteY0" fmla="*/ 1515304 h 1694896"/>
              <a:gd name="connsiteX1" fmla="*/ 581891 w 3004456"/>
              <a:gd name="connsiteY1" fmla="*/ 1218421 h 1694896"/>
              <a:gd name="connsiteX2" fmla="*/ 843147 w 3004456"/>
              <a:gd name="connsiteY2" fmla="*/ 814661 h 1694896"/>
              <a:gd name="connsiteX3" fmla="*/ 1092529 w 3004456"/>
              <a:gd name="connsiteY3" fmla="*/ 220895 h 1694896"/>
              <a:gd name="connsiteX4" fmla="*/ 1460664 w 3004456"/>
              <a:gd name="connsiteY4" fmla="*/ 7139 h 1694896"/>
              <a:gd name="connsiteX5" fmla="*/ 1935677 w 3004456"/>
              <a:gd name="connsiteY5" fmla="*/ 446525 h 1694896"/>
              <a:gd name="connsiteX6" fmla="*/ 2291937 w 3004456"/>
              <a:gd name="connsiteY6" fmla="*/ 1147170 h 1694896"/>
              <a:gd name="connsiteX7" fmla="*/ 2671947 w 3004456"/>
              <a:gd name="connsiteY7" fmla="*/ 1598432 h 1694896"/>
              <a:gd name="connsiteX8" fmla="*/ 2897578 w 3004456"/>
              <a:gd name="connsiteY8" fmla="*/ 1693435 h 1694896"/>
              <a:gd name="connsiteX9" fmla="*/ 3004456 w 3004456"/>
              <a:gd name="connsiteY9" fmla="*/ 1657809 h 1694896"/>
              <a:gd name="connsiteX0" fmla="*/ 0 w 3004456"/>
              <a:gd name="connsiteY0" fmla="*/ 1515304 h 1694896"/>
              <a:gd name="connsiteX1" fmla="*/ 581891 w 3004456"/>
              <a:gd name="connsiteY1" fmla="*/ 1218421 h 1694896"/>
              <a:gd name="connsiteX2" fmla="*/ 843147 w 3004456"/>
              <a:gd name="connsiteY2" fmla="*/ 814661 h 1694896"/>
              <a:gd name="connsiteX3" fmla="*/ 1092529 w 3004456"/>
              <a:gd name="connsiteY3" fmla="*/ 220895 h 1694896"/>
              <a:gd name="connsiteX4" fmla="*/ 1460664 w 3004456"/>
              <a:gd name="connsiteY4" fmla="*/ 7139 h 1694896"/>
              <a:gd name="connsiteX5" fmla="*/ 1935677 w 3004456"/>
              <a:gd name="connsiteY5" fmla="*/ 446525 h 1694896"/>
              <a:gd name="connsiteX6" fmla="*/ 2291937 w 3004456"/>
              <a:gd name="connsiteY6" fmla="*/ 1147170 h 1694896"/>
              <a:gd name="connsiteX7" fmla="*/ 2671947 w 3004456"/>
              <a:gd name="connsiteY7" fmla="*/ 1598432 h 1694896"/>
              <a:gd name="connsiteX8" fmla="*/ 2897578 w 3004456"/>
              <a:gd name="connsiteY8" fmla="*/ 1693435 h 1694896"/>
              <a:gd name="connsiteX9" fmla="*/ 3004456 w 3004456"/>
              <a:gd name="connsiteY9" fmla="*/ 1657809 h 1694896"/>
              <a:gd name="connsiteX0" fmla="*/ 0 w 3004456"/>
              <a:gd name="connsiteY0" fmla="*/ 1515304 h 1657809"/>
              <a:gd name="connsiteX1" fmla="*/ 581891 w 3004456"/>
              <a:gd name="connsiteY1" fmla="*/ 1218421 h 1657809"/>
              <a:gd name="connsiteX2" fmla="*/ 843147 w 3004456"/>
              <a:gd name="connsiteY2" fmla="*/ 814661 h 1657809"/>
              <a:gd name="connsiteX3" fmla="*/ 1092529 w 3004456"/>
              <a:gd name="connsiteY3" fmla="*/ 220895 h 1657809"/>
              <a:gd name="connsiteX4" fmla="*/ 1460664 w 3004456"/>
              <a:gd name="connsiteY4" fmla="*/ 7139 h 1657809"/>
              <a:gd name="connsiteX5" fmla="*/ 1935677 w 3004456"/>
              <a:gd name="connsiteY5" fmla="*/ 446525 h 1657809"/>
              <a:gd name="connsiteX6" fmla="*/ 2291937 w 3004456"/>
              <a:gd name="connsiteY6" fmla="*/ 1147170 h 1657809"/>
              <a:gd name="connsiteX7" fmla="*/ 2671947 w 3004456"/>
              <a:gd name="connsiteY7" fmla="*/ 1598432 h 1657809"/>
              <a:gd name="connsiteX8" fmla="*/ 3004456 w 3004456"/>
              <a:gd name="connsiteY8" fmla="*/ 1657809 h 1657809"/>
              <a:gd name="connsiteX0" fmla="*/ 0 w 3004456"/>
              <a:gd name="connsiteY0" fmla="*/ 1515304 h 1657809"/>
              <a:gd name="connsiteX1" fmla="*/ 605641 w 3004456"/>
              <a:gd name="connsiteY1" fmla="*/ 1170920 h 1657809"/>
              <a:gd name="connsiteX2" fmla="*/ 843147 w 3004456"/>
              <a:gd name="connsiteY2" fmla="*/ 814661 h 1657809"/>
              <a:gd name="connsiteX3" fmla="*/ 1092529 w 3004456"/>
              <a:gd name="connsiteY3" fmla="*/ 220895 h 1657809"/>
              <a:gd name="connsiteX4" fmla="*/ 1460664 w 3004456"/>
              <a:gd name="connsiteY4" fmla="*/ 7139 h 1657809"/>
              <a:gd name="connsiteX5" fmla="*/ 1935677 w 3004456"/>
              <a:gd name="connsiteY5" fmla="*/ 446525 h 1657809"/>
              <a:gd name="connsiteX6" fmla="*/ 2291937 w 3004456"/>
              <a:gd name="connsiteY6" fmla="*/ 1147170 h 1657809"/>
              <a:gd name="connsiteX7" fmla="*/ 2671947 w 3004456"/>
              <a:gd name="connsiteY7" fmla="*/ 1598432 h 1657809"/>
              <a:gd name="connsiteX8" fmla="*/ 3004456 w 3004456"/>
              <a:gd name="connsiteY8" fmla="*/ 1657809 h 1657809"/>
              <a:gd name="connsiteX0" fmla="*/ 0 w 3004456"/>
              <a:gd name="connsiteY0" fmla="*/ 1515304 h 1657809"/>
              <a:gd name="connsiteX1" fmla="*/ 605641 w 3004456"/>
              <a:gd name="connsiteY1" fmla="*/ 1170920 h 1657809"/>
              <a:gd name="connsiteX2" fmla="*/ 843147 w 3004456"/>
              <a:gd name="connsiteY2" fmla="*/ 814661 h 1657809"/>
              <a:gd name="connsiteX3" fmla="*/ 1092529 w 3004456"/>
              <a:gd name="connsiteY3" fmla="*/ 220895 h 1657809"/>
              <a:gd name="connsiteX4" fmla="*/ 1460664 w 3004456"/>
              <a:gd name="connsiteY4" fmla="*/ 7139 h 1657809"/>
              <a:gd name="connsiteX5" fmla="*/ 1935677 w 3004456"/>
              <a:gd name="connsiteY5" fmla="*/ 446525 h 1657809"/>
              <a:gd name="connsiteX6" fmla="*/ 2291937 w 3004456"/>
              <a:gd name="connsiteY6" fmla="*/ 1147170 h 1657809"/>
              <a:gd name="connsiteX7" fmla="*/ 2612570 w 3004456"/>
              <a:gd name="connsiteY7" fmla="*/ 1598432 h 1657809"/>
              <a:gd name="connsiteX8" fmla="*/ 3004456 w 3004456"/>
              <a:gd name="connsiteY8" fmla="*/ 1657809 h 1657809"/>
              <a:gd name="connsiteX0" fmla="*/ 0 w 3004456"/>
              <a:gd name="connsiteY0" fmla="*/ 1515304 h 1657809"/>
              <a:gd name="connsiteX1" fmla="*/ 605641 w 3004456"/>
              <a:gd name="connsiteY1" fmla="*/ 1170920 h 1657809"/>
              <a:gd name="connsiteX2" fmla="*/ 843147 w 3004456"/>
              <a:gd name="connsiteY2" fmla="*/ 814661 h 1657809"/>
              <a:gd name="connsiteX3" fmla="*/ 1092529 w 3004456"/>
              <a:gd name="connsiteY3" fmla="*/ 220895 h 1657809"/>
              <a:gd name="connsiteX4" fmla="*/ 1460664 w 3004456"/>
              <a:gd name="connsiteY4" fmla="*/ 7139 h 1657809"/>
              <a:gd name="connsiteX5" fmla="*/ 1935677 w 3004456"/>
              <a:gd name="connsiteY5" fmla="*/ 446525 h 1657809"/>
              <a:gd name="connsiteX6" fmla="*/ 2291937 w 3004456"/>
              <a:gd name="connsiteY6" fmla="*/ 1147170 h 1657809"/>
              <a:gd name="connsiteX7" fmla="*/ 2612570 w 3004456"/>
              <a:gd name="connsiteY7" fmla="*/ 1598432 h 1657809"/>
              <a:gd name="connsiteX8" fmla="*/ 3004456 w 3004456"/>
              <a:gd name="connsiteY8" fmla="*/ 1657809 h 1657809"/>
              <a:gd name="connsiteX0" fmla="*/ 0 w 3004456"/>
              <a:gd name="connsiteY0" fmla="*/ 1515304 h 1657809"/>
              <a:gd name="connsiteX1" fmla="*/ 605641 w 3004456"/>
              <a:gd name="connsiteY1" fmla="*/ 1170920 h 1657809"/>
              <a:gd name="connsiteX2" fmla="*/ 843147 w 3004456"/>
              <a:gd name="connsiteY2" fmla="*/ 814661 h 1657809"/>
              <a:gd name="connsiteX3" fmla="*/ 1092529 w 3004456"/>
              <a:gd name="connsiteY3" fmla="*/ 220895 h 1657809"/>
              <a:gd name="connsiteX4" fmla="*/ 1460664 w 3004456"/>
              <a:gd name="connsiteY4" fmla="*/ 7139 h 1657809"/>
              <a:gd name="connsiteX5" fmla="*/ 1935677 w 3004456"/>
              <a:gd name="connsiteY5" fmla="*/ 446525 h 1657809"/>
              <a:gd name="connsiteX6" fmla="*/ 2291937 w 3004456"/>
              <a:gd name="connsiteY6" fmla="*/ 1147170 h 1657809"/>
              <a:gd name="connsiteX7" fmla="*/ 2612570 w 3004456"/>
              <a:gd name="connsiteY7" fmla="*/ 1562806 h 1657809"/>
              <a:gd name="connsiteX8" fmla="*/ 3004456 w 3004456"/>
              <a:gd name="connsiteY8" fmla="*/ 1657809 h 1657809"/>
              <a:gd name="connsiteX0" fmla="*/ 0 w 3004456"/>
              <a:gd name="connsiteY0" fmla="*/ 1515304 h 1658377"/>
              <a:gd name="connsiteX1" fmla="*/ 605641 w 3004456"/>
              <a:gd name="connsiteY1" fmla="*/ 1170920 h 1658377"/>
              <a:gd name="connsiteX2" fmla="*/ 843147 w 3004456"/>
              <a:gd name="connsiteY2" fmla="*/ 814661 h 1658377"/>
              <a:gd name="connsiteX3" fmla="*/ 1092529 w 3004456"/>
              <a:gd name="connsiteY3" fmla="*/ 220895 h 1658377"/>
              <a:gd name="connsiteX4" fmla="*/ 1460664 w 3004456"/>
              <a:gd name="connsiteY4" fmla="*/ 7139 h 1658377"/>
              <a:gd name="connsiteX5" fmla="*/ 1935677 w 3004456"/>
              <a:gd name="connsiteY5" fmla="*/ 446525 h 1658377"/>
              <a:gd name="connsiteX6" fmla="*/ 2291937 w 3004456"/>
              <a:gd name="connsiteY6" fmla="*/ 1147170 h 1658377"/>
              <a:gd name="connsiteX7" fmla="*/ 2541318 w 3004456"/>
              <a:gd name="connsiteY7" fmla="*/ 1622183 h 1658377"/>
              <a:gd name="connsiteX8" fmla="*/ 3004456 w 3004456"/>
              <a:gd name="connsiteY8" fmla="*/ 1657809 h 1658377"/>
              <a:gd name="connsiteX0" fmla="*/ 0 w 3004456"/>
              <a:gd name="connsiteY0" fmla="*/ 1515304 h 1657809"/>
              <a:gd name="connsiteX1" fmla="*/ 605641 w 3004456"/>
              <a:gd name="connsiteY1" fmla="*/ 1170920 h 1657809"/>
              <a:gd name="connsiteX2" fmla="*/ 843147 w 3004456"/>
              <a:gd name="connsiteY2" fmla="*/ 814661 h 1657809"/>
              <a:gd name="connsiteX3" fmla="*/ 1092529 w 3004456"/>
              <a:gd name="connsiteY3" fmla="*/ 220895 h 1657809"/>
              <a:gd name="connsiteX4" fmla="*/ 1460664 w 3004456"/>
              <a:gd name="connsiteY4" fmla="*/ 7139 h 1657809"/>
              <a:gd name="connsiteX5" fmla="*/ 1935677 w 3004456"/>
              <a:gd name="connsiteY5" fmla="*/ 446525 h 1657809"/>
              <a:gd name="connsiteX6" fmla="*/ 2291937 w 3004456"/>
              <a:gd name="connsiteY6" fmla="*/ 1147170 h 1657809"/>
              <a:gd name="connsiteX7" fmla="*/ 2612570 w 3004456"/>
              <a:gd name="connsiteY7" fmla="*/ 1610307 h 1657809"/>
              <a:gd name="connsiteX8" fmla="*/ 3004456 w 3004456"/>
              <a:gd name="connsiteY8" fmla="*/ 1657809 h 1657809"/>
              <a:gd name="connsiteX0" fmla="*/ 0 w 3016331"/>
              <a:gd name="connsiteY0" fmla="*/ 1515304 h 1729061"/>
              <a:gd name="connsiteX1" fmla="*/ 605641 w 3016331"/>
              <a:gd name="connsiteY1" fmla="*/ 1170920 h 1729061"/>
              <a:gd name="connsiteX2" fmla="*/ 843147 w 3016331"/>
              <a:gd name="connsiteY2" fmla="*/ 814661 h 1729061"/>
              <a:gd name="connsiteX3" fmla="*/ 1092529 w 3016331"/>
              <a:gd name="connsiteY3" fmla="*/ 220895 h 1729061"/>
              <a:gd name="connsiteX4" fmla="*/ 1460664 w 3016331"/>
              <a:gd name="connsiteY4" fmla="*/ 7139 h 1729061"/>
              <a:gd name="connsiteX5" fmla="*/ 1935677 w 3016331"/>
              <a:gd name="connsiteY5" fmla="*/ 446525 h 1729061"/>
              <a:gd name="connsiteX6" fmla="*/ 2291937 w 3016331"/>
              <a:gd name="connsiteY6" fmla="*/ 1147170 h 1729061"/>
              <a:gd name="connsiteX7" fmla="*/ 2612570 w 3016331"/>
              <a:gd name="connsiteY7" fmla="*/ 1610307 h 1729061"/>
              <a:gd name="connsiteX8" fmla="*/ 3016331 w 3016331"/>
              <a:gd name="connsiteY8" fmla="*/ 1729061 h 1729061"/>
              <a:gd name="connsiteX0" fmla="*/ 0 w 2992580"/>
              <a:gd name="connsiteY0" fmla="*/ 1515304 h 1681560"/>
              <a:gd name="connsiteX1" fmla="*/ 605641 w 2992580"/>
              <a:gd name="connsiteY1" fmla="*/ 1170920 h 1681560"/>
              <a:gd name="connsiteX2" fmla="*/ 843147 w 2992580"/>
              <a:gd name="connsiteY2" fmla="*/ 814661 h 1681560"/>
              <a:gd name="connsiteX3" fmla="*/ 1092529 w 2992580"/>
              <a:gd name="connsiteY3" fmla="*/ 220895 h 1681560"/>
              <a:gd name="connsiteX4" fmla="*/ 1460664 w 2992580"/>
              <a:gd name="connsiteY4" fmla="*/ 7139 h 1681560"/>
              <a:gd name="connsiteX5" fmla="*/ 1935677 w 2992580"/>
              <a:gd name="connsiteY5" fmla="*/ 446525 h 1681560"/>
              <a:gd name="connsiteX6" fmla="*/ 2291937 w 2992580"/>
              <a:gd name="connsiteY6" fmla="*/ 1147170 h 1681560"/>
              <a:gd name="connsiteX7" fmla="*/ 2612570 w 2992580"/>
              <a:gd name="connsiteY7" fmla="*/ 1610307 h 1681560"/>
              <a:gd name="connsiteX8" fmla="*/ 2992580 w 2992580"/>
              <a:gd name="connsiteY8" fmla="*/ 1681560 h 1681560"/>
              <a:gd name="connsiteX0" fmla="*/ 0 w 2992580"/>
              <a:gd name="connsiteY0" fmla="*/ 1515304 h 1681560"/>
              <a:gd name="connsiteX1" fmla="*/ 605641 w 2992580"/>
              <a:gd name="connsiteY1" fmla="*/ 1170920 h 1681560"/>
              <a:gd name="connsiteX2" fmla="*/ 843147 w 2992580"/>
              <a:gd name="connsiteY2" fmla="*/ 814661 h 1681560"/>
              <a:gd name="connsiteX3" fmla="*/ 1092529 w 2992580"/>
              <a:gd name="connsiteY3" fmla="*/ 220895 h 1681560"/>
              <a:gd name="connsiteX4" fmla="*/ 1460664 w 2992580"/>
              <a:gd name="connsiteY4" fmla="*/ 7139 h 1681560"/>
              <a:gd name="connsiteX5" fmla="*/ 1935677 w 2992580"/>
              <a:gd name="connsiteY5" fmla="*/ 446525 h 1681560"/>
              <a:gd name="connsiteX6" fmla="*/ 2291937 w 2992580"/>
              <a:gd name="connsiteY6" fmla="*/ 1147170 h 1681560"/>
              <a:gd name="connsiteX7" fmla="*/ 2612570 w 2992580"/>
              <a:gd name="connsiteY7" fmla="*/ 1610307 h 1681560"/>
              <a:gd name="connsiteX8" fmla="*/ 2992580 w 2992580"/>
              <a:gd name="connsiteY8" fmla="*/ 1681560 h 1681560"/>
              <a:gd name="connsiteX0" fmla="*/ 0 w 2992580"/>
              <a:gd name="connsiteY0" fmla="*/ 1515304 h 1681560"/>
              <a:gd name="connsiteX1" fmla="*/ 605641 w 2992580"/>
              <a:gd name="connsiteY1" fmla="*/ 1170920 h 1681560"/>
              <a:gd name="connsiteX2" fmla="*/ 843147 w 2992580"/>
              <a:gd name="connsiteY2" fmla="*/ 814661 h 1681560"/>
              <a:gd name="connsiteX3" fmla="*/ 1092529 w 2992580"/>
              <a:gd name="connsiteY3" fmla="*/ 220895 h 1681560"/>
              <a:gd name="connsiteX4" fmla="*/ 1460664 w 2992580"/>
              <a:gd name="connsiteY4" fmla="*/ 7139 h 1681560"/>
              <a:gd name="connsiteX5" fmla="*/ 1935677 w 2992580"/>
              <a:gd name="connsiteY5" fmla="*/ 446525 h 1681560"/>
              <a:gd name="connsiteX6" fmla="*/ 2291937 w 2992580"/>
              <a:gd name="connsiteY6" fmla="*/ 1147170 h 1681560"/>
              <a:gd name="connsiteX7" fmla="*/ 2612570 w 2992580"/>
              <a:gd name="connsiteY7" fmla="*/ 1610307 h 1681560"/>
              <a:gd name="connsiteX8" fmla="*/ 2992580 w 2992580"/>
              <a:gd name="connsiteY8" fmla="*/ 1681560 h 1681560"/>
              <a:gd name="connsiteX0" fmla="*/ 0 w 2992580"/>
              <a:gd name="connsiteY0" fmla="*/ 1515304 h 1681560"/>
              <a:gd name="connsiteX1" fmla="*/ 605641 w 2992580"/>
              <a:gd name="connsiteY1" fmla="*/ 1170920 h 1681560"/>
              <a:gd name="connsiteX2" fmla="*/ 843147 w 2992580"/>
              <a:gd name="connsiteY2" fmla="*/ 814661 h 1681560"/>
              <a:gd name="connsiteX3" fmla="*/ 1092529 w 2992580"/>
              <a:gd name="connsiteY3" fmla="*/ 220895 h 1681560"/>
              <a:gd name="connsiteX4" fmla="*/ 1460664 w 2992580"/>
              <a:gd name="connsiteY4" fmla="*/ 7139 h 1681560"/>
              <a:gd name="connsiteX5" fmla="*/ 1935677 w 2992580"/>
              <a:gd name="connsiteY5" fmla="*/ 446525 h 1681560"/>
              <a:gd name="connsiteX6" fmla="*/ 2291937 w 2992580"/>
              <a:gd name="connsiteY6" fmla="*/ 1147170 h 1681560"/>
              <a:gd name="connsiteX7" fmla="*/ 2648196 w 2992580"/>
              <a:gd name="connsiteY7" fmla="*/ 1622182 h 1681560"/>
              <a:gd name="connsiteX8" fmla="*/ 2992580 w 2992580"/>
              <a:gd name="connsiteY8" fmla="*/ 1681560 h 1681560"/>
              <a:gd name="connsiteX0" fmla="*/ 0 w 2992580"/>
              <a:gd name="connsiteY0" fmla="*/ 1515304 h 1681560"/>
              <a:gd name="connsiteX1" fmla="*/ 843147 w 2992580"/>
              <a:gd name="connsiteY1" fmla="*/ 814661 h 1681560"/>
              <a:gd name="connsiteX2" fmla="*/ 1092529 w 2992580"/>
              <a:gd name="connsiteY2" fmla="*/ 220895 h 1681560"/>
              <a:gd name="connsiteX3" fmla="*/ 1460664 w 2992580"/>
              <a:gd name="connsiteY3" fmla="*/ 7139 h 1681560"/>
              <a:gd name="connsiteX4" fmla="*/ 1935677 w 2992580"/>
              <a:gd name="connsiteY4" fmla="*/ 446525 h 1681560"/>
              <a:gd name="connsiteX5" fmla="*/ 2291937 w 2992580"/>
              <a:gd name="connsiteY5" fmla="*/ 1147170 h 1681560"/>
              <a:gd name="connsiteX6" fmla="*/ 2648196 w 2992580"/>
              <a:gd name="connsiteY6" fmla="*/ 1622182 h 1681560"/>
              <a:gd name="connsiteX7" fmla="*/ 2992580 w 2992580"/>
              <a:gd name="connsiteY7" fmla="*/ 1681560 h 1681560"/>
              <a:gd name="connsiteX0" fmla="*/ 0 w 2992580"/>
              <a:gd name="connsiteY0" fmla="*/ 1516841 h 1683097"/>
              <a:gd name="connsiteX1" fmla="*/ 736269 w 2992580"/>
              <a:gd name="connsiteY1" fmla="*/ 994327 h 1683097"/>
              <a:gd name="connsiteX2" fmla="*/ 1092529 w 2992580"/>
              <a:gd name="connsiteY2" fmla="*/ 222432 h 1683097"/>
              <a:gd name="connsiteX3" fmla="*/ 1460664 w 2992580"/>
              <a:gd name="connsiteY3" fmla="*/ 8676 h 1683097"/>
              <a:gd name="connsiteX4" fmla="*/ 1935677 w 2992580"/>
              <a:gd name="connsiteY4" fmla="*/ 448062 h 1683097"/>
              <a:gd name="connsiteX5" fmla="*/ 2291937 w 2992580"/>
              <a:gd name="connsiteY5" fmla="*/ 1148707 h 1683097"/>
              <a:gd name="connsiteX6" fmla="*/ 2648196 w 2992580"/>
              <a:gd name="connsiteY6" fmla="*/ 1623719 h 1683097"/>
              <a:gd name="connsiteX7" fmla="*/ 2992580 w 2992580"/>
              <a:gd name="connsiteY7" fmla="*/ 1683097 h 1683097"/>
              <a:gd name="connsiteX0" fmla="*/ 0 w 2992580"/>
              <a:gd name="connsiteY0" fmla="*/ 1517483 h 1683739"/>
              <a:gd name="connsiteX1" fmla="*/ 760020 w 2992580"/>
              <a:gd name="connsiteY1" fmla="*/ 1054346 h 1683739"/>
              <a:gd name="connsiteX2" fmla="*/ 1092529 w 2992580"/>
              <a:gd name="connsiteY2" fmla="*/ 223074 h 1683739"/>
              <a:gd name="connsiteX3" fmla="*/ 1460664 w 2992580"/>
              <a:gd name="connsiteY3" fmla="*/ 9318 h 1683739"/>
              <a:gd name="connsiteX4" fmla="*/ 1935677 w 2992580"/>
              <a:gd name="connsiteY4" fmla="*/ 448704 h 1683739"/>
              <a:gd name="connsiteX5" fmla="*/ 2291937 w 2992580"/>
              <a:gd name="connsiteY5" fmla="*/ 1149349 h 1683739"/>
              <a:gd name="connsiteX6" fmla="*/ 2648196 w 2992580"/>
              <a:gd name="connsiteY6" fmla="*/ 1624361 h 1683739"/>
              <a:gd name="connsiteX7" fmla="*/ 2992580 w 2992580"/>
              <a:gd name="connsiteY7" fmla="*/ 1683739 h 1683739"/>
              <a:gd name="connsiteX0" fmla="*/ 0 w 2992580"/>
              <a:gd name="connsiteY0" fmla="*/ 1517483 h 1683739"/>
              <a:gd name="connsiteX1" fmla="*/ 724394 w 2992580"/>
              <a:gd name="connsiteY1" fmla="*/ 1054346 h 1683739"/>
              <a:gd name="connsiteX2" fmla="*/ 1092529 w 2992580"/>
              <a:gd name="connsiteY2" fmla="*/ 223074 h 1683739"/>
              <a:gd name="connsiteX3" fmla="*/ 1460664 w 2992580"/>
              <a:gd name="connsiteY3" fmla="*/ 9318 h 1683739"/>
              <a:gd name="connsiteX4" fmla="*/ 1935677 w 2992580"/>
              <a:gd name="connsiteY4" fmla="*/ 448704 h 1683739"/>
              <a:gd name="connsiteX5" fmla="*/ 2291937 w 2992580"/>
              <a:gd name="connsiteY5" fmla="*/ 1149349 h 1683739"/>
              <a:gd name="connsiteX6" fmla="*/ 2648196 w 2992580"/>
              <a:gd name="connsiteY6" fmla="*/ 1624361 h 1683739"/>
              <a:gd name="connsiteX7" fmla="*/ 2992580 w 2992580"/>
              <a:gd name="connsiteY7" fmla="*/ 1683739 h 1683739"/>
              <a:gd name="connsiteX0" fmla="*/ 0 w 2992580"/>
              <a:gd name="connsiteY0" fmla="*/ 1517483 h 1683739"/>
              <a:gd name="connsiteX1" fmla="*/ 724394 w 2992580"/>
              <a:gd name="connsiteY1" fmla="*/ 1054346 h 1683739"/>
              <a:gd name="connsiteX2" fmla="*/ 1092529 w 2992580"/>
              <a:gd name="connsiteY2" fmla="*/ 223074 h 1683739"/>
              <a:gd name="connsiteX3" fmla="*/ 1460664 w 2992580"/>
              <a:gd name="connsiteY3" fmla="*/ 9318 h 1683739"/>
              <a:gd name="connsiteX4" fmla="*/ 1935677 w 2992580"/>
              <a:gd name="connsiteY4" fmla="*/ 448704 h 1683739"/>
              <a:gd name="connsiteX5" fmla="*/ 2291937 w 2992580"/>
              <a:gd name="connsiteY5" fmla="*/ 1149349 h 1683739"/>
              <a:gd name="connsiteX6" fmla="*/ 2648196 w 2992580"/>
              <a:gd name="connsiteY6" fmla="*/ 1624361 h 1683739"/>
              <a:gd name="connsiteX7" fmla="*/ 2992580 w 2992580"/>
              <a:gd name="connsiteY7" fmla="*/ 1683739 h 1683739"/>
              <a:gd name="connsiteX0" fmla="*/ 0 w 2992580"/>
              <a:gd name="connsiteY0" fmla="*/ 1516964 h 1683220"/>
              <a:gd name="connsiteX1" fmla="*/ 688768 w 2992580"/>
              <a:gd name="connsiteY1" fmla="*/ 1006325 h 1683220"/>
              <a:gd name="connsiteX2" fmla="*/ 1092529 w 2992580"/>
              <a:gd name="connsiteY2" fmla="*/ 222555 h 1683220"/>
              <a:gd name="connsiteX3" fmla="*/ 1460664 w 2992580"/>
              <a:gd name="connsiteY3" fmla="*/ 8799 h 1683220"/>
              <a:gd name="connsiteX4" fmla="*/ 1935677 w 2992580"/>
              <a:gd name="connsiteY4" fmla="*/ 448185 h 1683220"/>
              <a:gd name="connsiteX5" fmla="*/ 2291937 w 2992580"/>
              <a:gd name="connsiteY5" fmla="*/ 1148830 h 1683220"/>
              <a:gd name="connsiteX6" fmla="*/ 2648196 w 2992580"/>
              <a:gd name="connsiteY6" fmla="*/ 1623842 h 1683220"/>
              <a:gd name="connsiteX7" fmla="*/ 2992580 w 2992580"/>
              <a:gd name="connsiteY7" fmla="*/ 1683220 h 1683220"/>
              <a:gd name="connsiteX0" fmla="*/ 0 w 2992580"/>
              <a:gd name="connsiteY0" fmla="*/ 1517089 h 1683345"/>
              <a:gd name="connsiteX1" fmla="*/ 700643 w 2992580"/>
              <a:gd name="connsiteY1" fmla="*/ 1018325 h 1683345"/>
              <a:gd name="connsiteX2" fmla="*/ 1092529 w 2992580"/>
              <a:gd name="connsiteY2" fmla="*/ 222680 h 1683345"/>
              <a:gd name="connsiteX3" fmla="*/ 1460664 w 2992580"/>
              <a:gd name="connsiteY3" fmla="*/ 8924 h 1683345"/>
              <a:gd name="connsiteX4" fmla="*/ 1935677 w 2992580"/>
              <a:gd name="connsiteY4" fmla="*/ 448310 h 1683345"/>
              <a:gd name="connsiteX5" fmla="*/ 2291937 w 2992580"/>
              <a:gd name="connsiteY5" fmla="*/ 1148955 h 1683345"/>
              <a:gd name="connsiteX6" fmla="*/ 2648196 w 2992580"/>
              <a:gd name="connsiteY6" fmla="*/ 1623967 h 1683345"/>
              <a:gd name="connsiteX7" fmla="*/ 2992580 w 2992580"/>
              <a:gd name="connsiteY7" fmla="*/ 1683345 h 1683345"/>
              <a:gd name="connsiteX0" fmla="*/ 0 w 2992580"/>
              <a:gd name="connsiteY0" fmla="*/ 1515761 h 1682017"/>
              <a:gd name="connsiteX1" fmla="*/ 700643 w 2992580"/>
              <a:gd name="connsiteY1" fmla="*/ 1016997 h 1682017"/>
              <a:gd name="connsiteX2" fmla="*/ 1092529 w 2992580"/>
              <a:gd name="connsiteY2" fmla="*/ 221352 h 1682017"/>
              <a:gd name="connsiteX3" fmla="*/ 1460664 w 2992580"/>
              <a:gd name="connsiteY3" fmla="*/ 7596 h 1682017"/>
              <a:gd name="connsiteX4" fmla="*/ 1935677 w 2992580"/>
              <a:gd name="connsiteY4" fmla="*/ 446982 h 1682017"/>
              <a:gd name="connsiteX5" fmla="*/ 2291937 w 2992580"/>
              <a:gd name="connsiteY5" fmla="*/ 1147627 h 1682017"/>
              <a:gd name="connsiteX6" fmla="*/ 2648196 w 2992580"/>
              <a:gd name="connsiteY6" fmla="*/ 1622639 h 1682017"/>
              <a:gd name="connsiteX7" fmla="*/ 2992580 w 2992580"/>
              <a:gd name="connsiteY7" fmla="*/ 1682017 h 1682017"/>
              <a:gd name="connsiteX0" fmla="*/ 0 w 2992580"/>
              <a:gd name="connsiteY0" fmla="*/ 1515761 h 1686552"/>
              <a:gd name="connsiteX1" fmla="*/ 700643 w 2992580"/>
              <a:gd name="connsiteY1" fmla="*/ 1016997 h 1686552"/>
              <a:gd name="connsiteX2" fmla="*/ 1092529 w 2992580"/>
              <a:gd name="connsiteY2" fmla="*/ 221352 h 1686552"/>
              <a:gd name="connsiteX3" fmla="*/ 1460664 w 2992580"/>
              <a:gd name="connsiteY3" fmla="*/ 7596 h 1686552"/>
              <a:gd name="connsiteX4" fmla="*/ 1935677 w 2992580"/>
              <a:gd name="connsiteY4" fmla="*/ 446982 h 1686552"/>
              <a:gd name="connsiteX5" fmla="*/ 2291937 w 2992580"/>
              <a:gd name="connsiteY5" fmla="*/ 1147627 h 1686552"/>
              <a:gd name="connsiteX6" fmla="*/ 2648196 w 2992580"/>
              <a:gd name="connsiteY6" fmla="*/ 1622639 h 1686552"/>
              <a:gd name="connsiteX7" fmla="*/ 2992580 w 2992580"/>
              <a:gd name="connsiteY7" fmla="*/ 1682017 h 168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580" h="1686552">
                <a:moveTo>
                  <a:pt x="0" y="1515761"/>
                </a:moveTo>
                <a:cubicBezTo>
                  <a:pt x="175656" y="1369794"/>
                  <a:pt x="399802" y="1387111"/>
                  <a:pt x="700643" y="1016997"/>
                </a:cubicBezTo>
                <a:cubicBezTo>
                  <a:pt x="1001484" y="646883"/>
                  <a:pt x="1001485" y="365835"/>
                  <a:pt x="1092529" y="221352"/>
                </a:cubicBezTo>
                <a:cubicBezTo>
                  <a:pt x="1183573" y="76869"/>
                  <a:pt x="1320139" y="-30009"/>
                  <a:pt x="1460664" y="7596"/>
                </a:cubicBezTo>
                <a:cubicBezTo>
                  <a:pt x="1601189" y="45201"/>
                  <a:pt x="1797131" y="256977"/>
                  <a:pt x="1935677" y="446982"/>
                </a:cubicBezTo>
                <a:cubicBezTo>
                  <a:pt x="2074223" y="636987"/>
                  <a:pt x="2173184" y="951684"/>
                  <a:pt x="2291937" y="1147627"/>
                </a:cubicBezTo>
                <a:cubicBezTo>
                  <a:pt x="2410690" y="1343570"/>
                  <a:pt x="2531422" y="1533574"/>
                  <a:pt x="2648196" y="1622639"/>
                </a:cubicBezTo>
                <a:cubicBezTo>
                  <a:pt x="2764970" y="1711704"/>
                  <a:pt x="2852055" y="1681522"/>
                  <a:pt x="2992580" y="1682017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4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 animBg="1"/>
      <p:bldP spid="22" grpId="0" animBg="1"/>
      <p:bldP spid="28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332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Derivation of equation of motion</a:t>
            </a:r>
            <a:endParaRPr lang="en-US" sz="36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50</a:t>
            </a:fld>
            <a:endParaRPr lang="en-US"/>
          </a:p>
        </p:txBody>
      </p:sp>
      <p:grpSp>
        <p:nvGrpSpPr>
          <p:cNvPr id="5" name="Skupina 4"/>
          <p:cNvGrpSpPr/>
          <p:nvPr/>
        </p:nvGrpSpPr>
        <p:grpSpPr>
          <a:xfrm>
            <a:off x="179512" y="862343"/>
            <a:ext cx="6791427" cy="1109837"/>
            <a:chOff x="269718" y="3789994"/>
            <a:chExt cx="7284669" cy="1150467"/>
          </a:xfrm>
        </p:grpSpPr>
        <p:sp>
          <p:nvSpPr>
            <p:cNvPr id="6" name="BlokTextu 5"/>
            <p:cNvSpPr txBox="1"/>
            <p:nvPr/>
          </p:nvSpPr>
          <p:spPr>
            <a:xfrm>
              <a:off x="269718" y="3789994"/>
              <a:ext cx="7284669" cy="35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Using </a:t>
              </a:r>
              <a:r>
                <a:rPr lang="en-US" sz="1600" b="1" dirty="0" smtClean="0"/>
                <a:t>Principle of least action (Euler-Lagrange equation)</a:t>
              </a:r>
              <a:r>
                <a:rPr lang="en-US" sz="1600" dirty="0" smtClean="0"/>
                <a:t> </a:t>
              </a:r>
            </a:p>
          </p:txBody>
        </p:sp>
        <p:graphicFrame>
          <p:nvGraphicFramePr>
            <p:cNvPr id="7" name="Objek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5657456"/>
                </p:ext>
              </p:extLst>
            </p:nvPr>
          </p:nvGraphicFramePr>
          <p:xfrm>
            <a:off x="733144" y="4387147"/>
            <a:ext cx="1670917" cy="4074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116" name="Rovnica" r:id="rId3" imgW="990360" imgH="241200" progId="Equation.3">
                    <p:embed/>
                  </p:oleObj>
                </mc:Choice>
                <mc:Fallback>
                  <p:oleObj name="Rovnica" r:id="rId3" imgW="9903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144" y="4387147"/>
                          <a:ext cx="1670917" cy="4074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4743536"/>
                </p:ext>
              </p:extLst>
            </p:nvPr>
          </p:nvGraphicFramePr>
          <p:xfrm>
            <a:off x="2934941" y="4140942"/>
            <a:ext cx="1954220" cy="799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117" name="Rovnica" r:id="rId5" imgW="1180800" imgH="482400" progId="Equation.3">
                    <p:embed/>
                  </p:oleObj>
                </mc:Choice>
                <mc:Fallback>
                  <p:oleObj name="Rovnica" r:id="rId5" imgW="118080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4941" y="4140942"/>
                          <a:ext cx="1954220" cy="799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197645"/>
              </p:ext>
            </p:extLst>
          </p:nvPr>
        </p:nvGraphicFramePr>
        <p:xfrm>
          <a:off x="971600" y="2373219"/>
          <a:ext cx="1539065" cy="841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18" name="Rovnica" r:id="rId7" imgW="914400" imgH="482400" progId="Equation.3">
                  <p:embed/>
                </p:oleObj>
              </mc:Choice>
              <mc:Fallback>
                <p:oleObj name="Rovnica" r:id="rId7" imgW="914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373219"/>
                        <a:ext cx="1539065" cy="841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243700"/>
              </p:ext>
            </p:extLst>
          </p:nvPr>
        </p:nvGraphicFramePr>
        <p:xfrm>
          <a:off x="3440466" y="3284984"/>
          <a:ext cx="2597490" cy="689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19" name="Rovnica" r:id="rId9" imgW="1600200" imgH="431640" progId="Equation.3">
                  <p:embed/>
                </p:oleObj>
              </mc:Choice>
              <mc:Fallback>
                <p:oleObj name="Rovnica" r:id="rId9" imgW="1600200" imgH="43164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0466" y="3284984"/>
                        <a:ext cx="2597490" cy="689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061104"/>
              </p:ext>
            </p:extLst>
          </p:nvPr>
        </p:nvGraphicFramePr>
        <p:xfrm>
          <a:off x="1331640" y="5229200"/>
          <a:ext cx="5322101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20" name="Rovnica" r:id="rId11" imgW="2387520" imgH="419040" progId="Equation.3">
                  <p:embed/>
                </p:oleObj>
              </mc:Choice>
              <mc:Fallback>
                <p:oleObj name="Rovnica" r:id="rId11" imgW="2387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5229200"/>
                        <a:ext cx="5322101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Rovná spojnica 13"/>
          <p:cNvCxnSpPr/>
          <p:nvPr/>
        </p:nvCxnSpPr>
        <p:spPr>
          <a:xfrm>
            <a:off x="3021052" y="2053547"/>
            <a:ext cx="0" cy="2815613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lokTextu 14"/>
          <p:cNvSpPr txBox="1"/>
          <p:nvPr/>
        </p:nvSpPr>
        <p:spPr>
          <a:xfrm>
            <a:off x="204332" y="2034665"/>
            <a:ext cx="2651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Term from </a:t>
            </a:r>
            <a:r>
              <a:rPr lang="en-US" sz="1600" b="1" dirty="0" smtClean="0"/>
              <a:t>Kinetic energy:</a:t>
            </a:r>
            <a:endParaRPr lang="en-US" sz="1600" b="1" dirty="0"/>
          </a:p>
        </p:txBody>
      </p:sp>
      <p:sp>
        <p:nvSpPr>
          <p:cNvPr id="16" name="BlokTextu 15"/>
          <p:cNvSpPr txBox="1"/>
          <p:nvPr/>
        </p:nvSpPr>
        <p:spPr>
          <a:xfrm>
            <a:off x="3203847" y="2053547"/>
            <a:ext cx="2936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Terms from </a:t>
            </a:r>
            <a:r>
              <a:rPr lang="en-US" sz="1600" b="1" dirty="0" smtClean="0"/>
              <a:t>Potential energy:</a:t>
            </a:r>
            <a:endParaRPr lang="en-US" sz="1600" b="1" dirty="0"/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431061"/>
              </p:ext>
            </p:extLst>
          </p:nvPr>
        </p:nvGraphicFramePr>
        <p:xfrm>
          <a:off x="3491880" y="2399072"/>
          <a:ext cx="3062547" cy="72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21" name="Rovnica" r:id="rId13" imgW="1790640" imgH="431640" progId="Equation.3">
                  <p:embed/>
                </p:oleObj>
              </mc:Choice>
              <mc:Fallback>
                <p:oleObj name="Rovnica" r:id="rId13" imgW="1790640" imgH="431640" progId="Equation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2399072"/>
                        <a:ext cx="3062547" cy="727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852390"/>
              </p:ext>
            </p:extLst>
          </p:nvPr>
        </p:nvGraphicFramePr>
        <p:xfrm>
          <a:off x="3419872" y="4058475"/>
          <a:ext cx="3691357" cy="810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22" name="Rovnica" r:id="rId15" imgW="2044440" imgH="457200" progId="Equation.3">
                  <p:embed/>
                </p:oleObj>
              </mc:Choice>
              <mc:Fallback>
                <p:oleObj name="Rovnica" r:id="rId15" imgW="2044440" imgH="457200" progId="Equation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4058475"/>
                        <a:ext cx="3691357" cy="810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79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2991" y="3226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Continuous limit: Derivation </a:t>
            </a:r>
            <a:endParaRPr lang="en-US" sz="36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51</a:t>
            </a:fld>
            <a:endParaRPr lang="en-US"/>
          </a:p>
        </p:txBody>
      </p:sp>
      <p:sp>
        <p:nvSpPr>
          <p:cNvPr id="9" name="BlokTextu 8"/>
          <p:cNvSpPr txBox="1"/>
          <p:nvPr/>
        </p:nvSpPr>
        <p:spPr>
          <a:xfrm>
            <a:off x="179512" y="836712"/>
            <a:ext cx="679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Using </a:t>
            </a:r>
            <a:r>
              <a:rPr lang="en-US" sz="1600" b="1" dirty="0" smtClean="0"/>
              <a:t>Equation of motion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639569"/>
              </p:ext>
            </p:extLst>
          </p:nvPr>
        </p:nvGraphicFramePr>
        <p:xfrm>
          <a:off x="6848897" y="1773753"/>
          <a:ext cx="10064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83" name="Rovnica" r:id="rId3" imgW="634680" imgH="203040" progId="Equation.3">
                  <p:embed/>
                </p:oleObj>
              </mc:Choice>
              <mc:Fallback>
                <p:oleObj name="Rovnica" r:id="rId3" imgW="634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8897" y="1773753"/>
                        <a:ext cx="100647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490878"/>
              </p:ext>
            </p:extLst>
          </p:nvPr>
        </p:nvGraphicFramePr>
        <p:xfrm>
          <a:off x="1061200" y="1209214"/>
          <a:ext cx="36766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84" name="Rovnica" r:id="rId5" imgW="2387520" imgH="419040" progId="Equation.3">
                  <p:embed/>
                </p:oleObj>
              </mc:Choice>
              <mc:Fallback>
                <p:oleObj name="Rovnica" r:id="rId5" imgW="2387520" imgH="419040" progId="Equation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200" y="1209214"/>
                        <a:ext cx="36766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640884"/>
              </p:ext>
            </p:extLst>
          </p:nvPr>
        </p:nvGraphicFramePr>
        <p:xfrm>
          <a:off x="5292080" y="2291938"/>
          <a:ext cx="35734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85" name="Rovnica" r:id="rId7" imgW="2425680" imgH="482400" progId="Equation.3">
                  <p:embed/>
                </p:oleObj>
              </mc:Choice>
              <mc:Fallback>
                <p:oleObj name="Rovnica" r:id="rId7" imgW="2425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2291938"/>
                        <a:ext cx="35734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Skupina 15"/>
          <p:cNvGrpSpPr/>
          <p:nvPr/>
        </p:nvGrpSpPr>
        <p:grpSpPr>
          <a:xfrm>
            <a:off x="710558" y="1760041"/>
            <a:ext cx="929175" cy="1008112"/>
            <a:chOff x="315510" y="1579419"/>
            <a:chExt cx="800106" cy="712519"/>
          </a:xfrm>
        </p:grpSpPr>
        <p:sp>
          <p:nvSpPr>
            <p:cNvPr id="17" name="Voľná forma 16"/>
            <p:cNvSpPr/>
            <p:nvPr/>
          </p:nvSpPr>
          <p:spPr>
            <a:xfrm>
              <a:off x="315510" y="1579419"/>
              <a:ext cx="622640" cy="712519"/>
            </a:xfrm>
            <a:custGeom>
              <a:avLst/>
              <a:gdLst>
                <a:gd name="connsiteX0" fmla="*/ 243248 w 660183"/>
                <a:gd name="connsiteY0" fmla="*/ 0 h 1038039"/>
                <a:gd name="connsiteX1" fmla="*/ 17617 w 660183"/>
                <a:gd name="connsiteY1" fmla="*/ 344384 h 1038039"/>
                <a:gd name="connsiteX2" fmla="*/ 658884 w 660183"/>
                <a:gd name="connsiteY2" fmla="*/ 581891 h 1038039"/>
                <a:gd name="connsiteX3" fmla="*/ 195747 w 660183"/>
                <a:gd name="connsiteY3" fmla="*/ 973777 h 1038039"/>
                <a:gd name="connsiteX4" fmla="*/ 635134 w 660183"/>
                <a:gd name="connsiteY4" fmla="*/ 1033153 h 1038039"/>
                <a:gd name="connsiteX0" fmla="*/ 265248 w 682531"/>
                <a:gd name="connsiteY0" fmla="*/ 0 h 1038039"/>
                <a:gd name="connsiteX1" fmla="*/ 15867 w 682531"/>
                <a:gd name="connsiteY1" fmla="*/ 296882 h 1038039"/>
                <a:gd name="connsiteX2" fmla="*/ 680884 w 682531"/>
                <a:gd name="connsiteY2" fmla="*/ 581891 h 1038039"/>
                <a:gd name="connsiteX3" fmla="*/ 217747 w 682531"/>
                <a:gd name="connsiteY3" fmla="*/ 973777 h 1038039"/>
                <a:gd name="connsiteX4" fmla="*/ 657134 w 682531"/>
                <a:gd name="connsiteY4" fmla="*/ 1033153 h 1038039"/>
                <a:gd name="connsiteX0" fmla="*/ 265916 w 695043"/>
                <a:gd name="connsiteY0" fmla="*/ 0 h 1035215"/>
                <a:gd name="connsiteX1" fmla="*/ 16535 w 695043"/>
                <a:gd name="connsiteY1" fmla="*/ 296882 h 1035215"/>
                <a:gd name="connsiteX2" fmla="*/ 693427 w 695043"/>
                <a:gd name="connsiteY2" fmla="*/ 712519 h 1035215"/>
                <a:gd name="connsiteX3" fmla="*/ 218415 w 695043"/>
                <a:gd name="connsiteY3" fmla="*/ 973777 h 1035215"/>
                <a:gd name="connsiteX4" fmla="*/ 657802 w 695043"/>
                <a:gd name="connsiteY4" fmla="*/ 1033153 h 1035215"/>
                <a:gd name="connsiteX0" fmla="*/ 363331 w 685580"/>
                <a:gd name="connsiteY0" fmla="*/ 0 h 963963"/>
                <a:gd name="connsiteX1" fmla="*/ 7072 w 685580"/>
                <a:gd name="connsiteY1" fmla="*/ 225630 h 963963"/>
                <a:gd name="connsiteX2" fmla="*/ 683964 w 685580"/>
                <a:gd name="connsiteY2" fmla="*/ 641267 h 963963"/>
                <a:gd name="connsiteX3" fmla="*/ 208952 w 685580"/>
                <a:gd name="connsiteY3" fmla="*/ 902525 h 963963"/>
                <a:gd name="connsiteX4" fmla="*/ 648339 w 685580"/>
                <a:gd name="connsiteY4" fmla="*/ 961901 h 963963"/>
                <a:gd name="connsiteX0" fmla="*/ 226717 w 547501"/>
                <a:gd name="connsiteY0" fmla="*/ 0 h 963963"/>
                <a:gd name="connsiteX1" fmla="*/ 12962 w 547501"/>
                <a:gd name="connsiteY1" fmla="*/ 368134 h 963963"/>
                <a:gd name="connsiteX2" fmla="*/ 547350 w 547501"/>
                <a:gd name="connsiteY2" fmla="*/ 641267 h 963963"/>
                <a:gd name="connsiteX3" fmla="*/ 72338 w 547501"/>
                <a:gd name="connsiteY3" fmla="*/ 902525 h 963963"/>
                <a:gd name="connsiteX4" fmla="*/ 511725 w 547501"/>
                <a:gd name="connsiteY4" fmla="*/ 961901 h 963963"/>
                <a:gd name="connsiteX0" fmla="*/ 226717 w 578027"/>
                <a:gd name="connsiteY0" fmla="*/ 0 h 961901"/>
                <a:gd name="connsiteX1" fmla="*/ 12962 w 578027"/>
                <a:gd name="connsiteY1" fmla="*/ 368134 h 961901"/>
                <a:gd name="connsiteX2" fmla="*/ 547350 w 578027"/>
                <a:gd name="connsiteY2" fmla="*/ 641267 h 961901"/>
                <a:gd name="connsiteX3" fmla="*/ 511725 w 578027"/>
                <a:gd name="connsiteY3" fmla="*/ 961901 h 961901"/>
                <a:gd name="connsiteX0" fmla="*/ 226717 w 547350"/>
                <a:gd name="connsiteY0" fmla="*/ 0 h 641267"/>
                <a:gd name="connsiteX1" fmla="*/ 12962 w 547350"/>
                <a:gd name="connsiteY1" fmla="*/ 368134 h 641267"/>
                <a:gd name="connsiteX2" fmla="*/ 547350 w 547350"/>
                <a:gd name="connsiteY2" fmla="*/ 641267 h 641267"/>
                <a:gd name="connsiteX0" fmla="*/ 233122 w 660633"/>
                <a:gd name="connsiteY0" fmla="*/ 0 h 760021"/>
                <a:gd name="connsiteX1" fmla="*/ 19367 w 660633"/>
                <a:gd name="connsiteY1" fmla="*/ 368134 h 760021"/>
                <a:gd name="connsiteX2" fmla="*/ 660633 w 660633"/>
                <a:gd name="connsiteY2" fmla="*/ 760021 h 760021"/>
                <a:gd name="connsiteX0" fmla="*/ 191119 w 618630"/>
                <a:gd name="connsiteY0" fmla="*/ 0 h 760021"/>
                <a:gd name="connsiteX1" fmla="*/ 24865 w 618630"/>
                <a:gd name="connsiteY1" fmla="*/ 451262 h 760021"/>
                <a:gd name="connsiteX2" fmla="*/ 618630 w 618630"/>
                <a:gd name="connsiteY2" fmla="*/ 760021 h 760021"/>
                <a:gd name="connsiteX0" fmla="*/ 242180 w 669691"/>
                <a:gd name="connsiteY0" fmla="*/ 0 h 760021"/>
                <a:gd name="connsiteX1" fmla="*/ 75926 w 669691"/>
                <a:gd name="connsiteY1" fmla="*/ 451262 h 760021"/>
                <a:gd name="connsiteX2" fmla="*/ 669691 w 669691"/>
                <a:gd name="connsiteY2" fmla="*/ 760021 h 760021"/>
                <a:gd name="connsiteX0" fmla="*/ 242180 w 669691"/>
                <a:gd name="connsiteY0" fmla="*/ 0 h 760021"/>
                <a:gd name="connsiteX1" fmla="*/ 75926 w 669691"/>
                <a:gd name="connsiteY1" fmla="*/ 451262 h 760021"/>
                <a:gd name="connsiteX2" fmla="*/ 669691 w 669691"/>
                <a:gd name="connsiteY2" fmla="*/ 760021 h 760021"/>
                <a:gd name="connsiteX0" fmla="*/ 220149 w 612034"/>
                <a:gd name="connsiteY0" fmla="*/ 0 h 712519"/>
                <a:gd name="connsiteX1" fmla="*/ 18269 w 612034"/>
                <a:gd name="connsiteY1" fmla="*/ 403760 h 712519"/>
                <a:gd name="connsiteX2" fmla="*/ 612034 w 612034"/>
                <a:gd name="connsiteY2" fmla="*/ 712519 h 712519"/>
                <a:gd name="connsiteX0" fmla="*/ 230755 w 622640"/>
                <a:gd name="connsiteY0" fmla="*/ 0 h 712519"/>
                <a:gd name="connsiteX1" fmla="*/ 28875 w 622640"/>
                <a:gd name="connsiteY1" fmla="*/ 403760 h 712519"/>
                <a:gd name="connsiteX2" fmla="*/ 622640 w 622640"/>
                <a:gd name="connsiteY2" fmla="*/ 712519 h 71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2640" h="712519">
                  <a:moveTo>
                    <a:pt x="230755" y="0"/>
                  </a:moveTo>
                  <a:cubicBezTo>
                    <a:pt x="175" y="76200"/>
                    <a:pt x="-36439" y="285007"/>
                    <a:pt x="28875" y="403760"/>
                  </a:cubicBezTo>
                  <a:cubicBezTo>
                    <a:pt x="94189" y="522513"/>
                    <a:pt x="337633" y="684810"/>
                    <a:pt x="622640" y="712519"/>
                  </a:cubicBezTo>
                </a:path>
              </a:pathLst>
            </a:custGeom>
            <a:ln w="476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Rovná spojovacia šípka 17"/>
            <p:cNvCxnSpPr>
              <a:stCxn id="17" idx="2"/>
            </p:cNvCxnSpPr>
            <p:nvPr/>
          </p:nvCxnSpPr>
          <p:spPr>
            <a:xfrm>
              <a:off x="938150" y="2291938"/>
              <a:ext cx="177466" cy="0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107516"/>
              </p:ext>
            </p:extLst>
          </p:nvPr>
        </p:nvGraphicFramePr>
        <p:xfrm>
          <a:off x="1763688" y="2362000"/>
          <a:ext cx="3227997" cy="81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86" name="Rovnica" r:id="rId9" imgW="1676160" imgH="419040" progId="Equation.3">
                  <p:embed/>
                </p:oleObj>
              </mc:Choice>
              <mc:Fallback>
                <p:oleObj name="Rovnica" r:id="rId9" imgW="1676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362000"/>
                        <a:ext cx="3227997" cy="812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lokTextu 19"/>
          <p:cNvSpPr txBox="1"/>
          <p:nvPr/>
        </p:nvSpPr>
        <p:spPr>
          <a:xfrm>
            <a:off x="1781925" y="3356992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Sine-Gordon equation</a:t>
            </a:r>
          </a:p>
          <a:p>
            <a:r>
              <a:rPr lang="en-US" dirty="0"/>
              <a:t>	</a:t>
            </a:r>
            <a:r>
              <a:rPr lang="en-US" dirty="0" smtClean="0"/>
              <a:t>known analytical solution [1]</a:t>
            </a:r>
            <a:endParaRPr lang="en-US" dirty="0"/>
          </a:p>
        </p:txBody>
      </p:sp>
      <p:sp>
        <p:nvSpPr>
          <p:cNvPr id="21" name="BlokTextu 20"/>
          <p:cNvSpPr txBox="1"/>
          <p:nvPr/>
        </p:nvSpPr>
        <p:spPr>
          <a:xfrm>
            <a:off x="5580112" y="1175266"/>
            <a:ext cx="3544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Small difference in angle of adjacent </a:t>
            </a:r>
          </a:p>
          <a:p>
            <a:pPr algn="ctr"/>
            <a:r>
              <a:rPr lang="en-US" sz="1600" dirty="0" err="1" smtClean="0"/>
              <a:t>pendula</a:t>
            </a:r>
            <a:endParaRPr lang="en-US" sz="1600" dirty="0"/>
          </a:p>
        </p:txBody>
      </p:sp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721028"/>
              </p:ext>
            </p:extLst>
          </p:nvPr>
        </p:nvGraphicFramePr>
        <p:xfrm>
          <a:off x="6660232" y="3789040"/>
          <a:ext cx="98425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87" name="Rovnica" r:id="rId11" imgW="672840" imgH="393480" progId="Equation.3">
                  <p:embed/>
                </p:oleObj>
              </mc:Choice>
              <mc:Fallback>
                <p:oleObj name="Rovnica" r:id="rId11" imgW="672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3789040"/>
                        <a:ext cx="98425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644230"/>
              </p:ext>
            </p:extLst>
          </p:nvPr>
        </p:nvGraphicFramePr>
        <p:xfrm>
          <a:off x="6723063" y="3094038"/>
          <a:ext cx="9461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288" name="Rovnica" r:id="rId13" imgW="647640" imgH="419040" progId="Equation.3">
                  <p:embed/>
                </p:oleObj>
              </mc:Choice>
              <mc:Fallback>
                <p:oleObj name="Rovnica" r:id="rId13" imgW="6476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3063" y="3094038"/>
                        <a:ext cx="94615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BlokTextu 25"/>
          <p:cNvSpPr txBox="1"/>
          <p:nvPr/>
        </p:nvSpPr>
        <p:spPr>
          <a:xfrm>
            <a:off x="168389" y="6360869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b="1" dirty="0" smtClean="0"/>
              <a:t>Physics of </a:t>
            </a:r>
            <a:r>
              <a:rPr lang="en-US" sz="1200" b="1" dirty="0" err="1" smtClean="0"/>
              <a:t>solitons</a:t>
            </a:r>
            <a:r>
              <a:rPr lang="en-US" sz="1200" dirty="0" smtClean="0"/>
              <a:t>.</a:t>
            </a:r>
            <a:r>
              <a:rPr lang="en-US" sz="1200" dirty="0"/>
              <a:t> M. </a:t>
            </a:r>
            <a:r>
              <a:rPr lang="en-US" sz="1200" dirty="0" err="1"/>
              <a:t>Peyrard</a:t>
            </a:r>
            <a:r>
              <a:rPr lang="en-US" sz="1200" dirty="0"/>
              <a:t>, T. </a:t>
            </a:r>
            <a:r>
              <a:rPr lang="en-US" sz="1200" dirty="0" err="1" smtClean="0"/>
              <a:t>Dauxios</a:t>
            </a:r>
            <a:r>
              <a:rPr lang="en-US" sz="1200" dirty="0" smtClean="0"/>
              <a:t>, </a:t>
            </a:r>
            <a:r>
              <a:rPr lang="en-US" sz="1200" i="1" dirty="0" smtClean="0"/>
              <a:t>Cambridge University Press (2010)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7113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Chain of </a:t>
            </a:r>
            <a:r>
              <a:rPr lang="en-US" sz="3200" b="1" dirty="0" err="1" smtClean="0"/>
              <a:t>pendula</a:t>
            </a:r>
            <a:r>
              <a:rPr lang="en-US" sz="3200" b="1" dirty="0" smtClean="0"/>
              <a:t>: Equation of motion</a:t>
            </a:r>
            <a:endParaRPr lang="en-US" sz="3200" b="1" dirty="0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"/>
          <a:stretch/>
        </p:blipFill>
        <p:spPr bwMode="auto">
          <a:xfrm>
            <a:off x="5141230" y="1477807"/>
            <a:ext cx="325127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5768092" y="1692182"/>
            <a:ext cx="2321746" cy="1666984"/>
            <a:chOff x="4646935" y="1173319"/>
            <a:chExt cx="3566852" cy="2616675"/>
          </a:xfrm>
        </p:grpSpPr>
        <p:cxnSp>
          <p:nvCxnSpPr>
            <p:cNvPr id="6" name="Rovná spojnica 5"/>
            <p:cNvCxnSpPr/>
            <p:nvPr/>
          </p:nvCxnSpPr>
          <p:spPr>
            <a:xfrm>
              <a:off x="4665678" y="1658433"/>
              <a:ext cx="21670" cy="2131561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ovná spojnica 6"/>
            <p:cNvCxnSpPr/>
            <p:nvPr/>
          </p:nvCxnSpPr>
          <p:spPr>
            <a:xfrm>
              <a:off x="5996153" y="1689800"/>
              <a:ext cx="43340" cy="2030875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ovná spojnica 7"/>
            <p:cNvCxnSpPr/>
            <p:nvPr/>
          </p:nvCxnSpPr>
          <p:spPr>
            <a:xfrm>
              <a:off x="7311021" y="1475095"/>
              <a:ext cx="43340" cy="2030875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Voľná forma 8"/>
            <p:cNvSpPr/>
            <p:nvPr/>
          </p:nvSpPr>
          <p:spPr>
            <a:xfrm>
              <a:off x="4674762" y="2840303"/>
              <a:ext cx="308757" cy="222662"/>
            </a:xfrm>
            <a:custGeom>
              <a:avLst/>
              <a:gdLst>
                <a:gd name="connsiteX0" fmla="*/ 67749 w 471510"/>
                <a:gd name="connsiteY0" fmla="*/ 83127 h 122742"/>
                <a:gd name="connsiteX1" fmla="*/ 32123 w 471510"/>
                <a:gd name="connsiteY1" fmla="*/ 118753 h 122742"/>
                <a:gd name="connsiteX2" fmla="*/ 471510 w 471510"/>
                <a:gd name="connsiteY2" fmla="*/ 0 h 122742"/>
                <a:gd name="connsiteX0" fmla="*/ 2927 w 1237961"/>
                <a:gd name="connsiteY0" fmla="*/ 130629 h 143487"/>
                <a:gd name="connsiteX1" fmla="*/ 798574 w 1237961"/>
                <a:gd name="connsiteY1" fmla="*/ 118753 h 143487"/>
                <a:gd name="connsiteX2" fmla="*/ 1237961 w 1237961"/>
                <a:gd name="connsiteY2" fmla="*/ 0 h 143487"/>
                <a:gd name="connsiteX0" fmla="*/ 0 w 439387"/>
                <a:gd name="connsiteY0" fmla="*/ 118753 h 118753"/>
                <a:gd name="connsiteX1" fmla="*/ 439387 w 439387"/>
                <a:gd name="connsiteY1" fmla="*/ 0 h 118753"/>
                <a:gd name="connsiteX0" fmla="*/ 0 w 439387"/>
                <a:gd name="connsiteY0" fmla="*/ 118753 h 170442"/>
                <a:gd name="connsiteX1" fmla="*/ 439387 w 439387"/>
                <a:gd name="connsiteY1" fmla="*/ 0 h 170442"/>
                <a:gd name="connsiteX0" fmla="*/ 0 w 439387"/>
                <a:gd name="connsiteY0" fmla="*/ 118753 h 195804"/>
                <a:gd name="connsiteX1" fmla="*/ 439387 w 439387"/>
                <a:gd name="connsiteY1" fmla="*/ 0 h 195804"/>
                <a:gd name="connsiteX0" fmla="*/ 0 w 439387"/>
                <a:gd name="connsiteY0" fmla="*/ 118753 h 194729"/>
                <a:gd name="connsiteX1" fmla="*/ 419753 w 439387"/>
                <a:gd name="connsiteY1" fmla="*/ 164153 h 194729"/>
                <a:gd name="connsiteX2" fmla="*/ 439387 w 439387"/>
                <a:gd name="connsiteY2" fmla="*/ 0 h 194729"/>
                <a:gd name="connsiteX0" fmla="*/ 0 w 356259"/>
                <a:gd name="connsiteY0" fmla="*/ 154379 h 194729"/>
                <a:gd name="connsiteX1" fmla="*/ 336625 w 356259"/>
                <a:gd name="connsiteY1" fmla="*/ 164153 h 194729"/>
                <a:gd name="connsiteX2" fmla="*/ 356259 w 356259"/>
                <a:gd name="connsiteY2" fmla="*/ 0 h 194729"/>
                <a:gd name="connsiteX0" fmla="*/ 0 w 356259"/>
                <a:gd name="connsiteY0" fmla="*/ 154379 h 154379"/>
                <a:gd name="connsiteX1" fmla="*/ 356259 w 356259"/>
                <a:gd name="connsiteY1" fmla="*/ 0 h 154379"/>
                <a:gd name="connsiteX0" fmla="*/ 0 w 356259"/>
                <a:gd name="connsiteY0" fmla="*/ 154379 h 154379"/>
                <a:gd name="connsiteX1" fmla="*/ 356259 w 356259"/>
                <a:gd name="connsiteY1" fmla="*/ 0 h 154379"/>
                <a:gd name="connsiteX0" fmla="*/ 0 w 356259"/>
                <a:gd name="connsiteY0" fmla="*/ 154379 h 251193"/>
                <a:gd name="connsiteX1" fmla="*/ 356259 w 356259"/>
                <a:gd name="connsiteY1" fmla="*/ 0 h 251193"/>
                <a:gd name="connsiteX0" fmla="*/ 0 w 356259"/>
                <a:gd name="connsiteY0" fmla="*/ 154379 h 320249"/>
                <a:gd name="connsiteX1" fmla="*/ 356259 w 356259"/>
                <a:gd name="connsiteY1" fmla="*/ 0 h 320249"/>
                <a:gd name="connsiteX0" fmla="*/ 0 w 308757"/>
                <a:gd name="connsiteY0" fmla="*/ 95003 h 284987"/>
                <a:gd name="connsiteX1" fmla="*/ 308757 w 308757"/>
                <a:gd name="connsiteY1" fmla="*/ 0 h 284987"/>
                <a:gd name="connsiteX0" fmla="*/ 0 w 308757"/>
                <a:gd name="connsiteY0" fmla="*/ 95003 h 222662"/>
                <a:gd name="connsiteX1" fmla="*/ 308757 w 308757"/>
                <a:gd name="connsiteY1" fmla="*/ 0 h 2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8757" h="222662">
                  <a:moveTo>
                    <a:pt x="0" y="95003"/>
                  </a:moveTo>
                  <a:cubicBezTo>
                    <a:pt x="166255" y="364177"/>
                    <a:pt x="249381" y="146463"/>
                    <a:pt x="308757" y="0"/>
                  </a:cubicBezTo>
                </a:path>
              </a:pathLst>
            </a:cu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Voľná forma 9"/>
            <p:cNvSpPr/>
            <p:nvPr/>
          </p:nvSpPr>
          <p:spPr>
            <a:xfrm>
              <a:off x="6017823" y="2395565"/>
              <a:ext cx="534390" cy="332055"/>
            </a:xfrm>
            <a:custGeom>
              <a:avLst/>
              <a:gdLst>
                <a:gd name="connsiteX0" fmla="*/ 67749 w 471510"/>
                <a:gd name="connsiteY0" fmla="*/ 83127 h 122742"/>
                <a:gd name="connsiteX1" fmla="*/ 32123 w 471510"/>
                <a:gd name="connsiteY1" fmla="*/ 118753 h 122742"/>
                <a:gd name="connsiteX2" fmla="*/ 471510 w 471510"/>
                <a:gd name="connsiteY2" fmla="*/ 0 h 122742"/>
                <a:gd name="connsiteX0" fmla="*/ 2927 w 1237961"/>
                <a:gd name="connsiteY0" fmla="*/ 130629 h 143487"/>
                <a:gd name="connsiteX1" fmla="*/ 798574 w 1237961"/>
                <a:gd name="connsiteY1" fmla="*/ 118753 h 143487"/>
                <a:gd name="connsiteX2" fmla="*/ 1237961 w 1237961"/>
                <a:gd name="connsiteY2" fmla="*/ 0 h 143487"/>
                <a:gd name="connsiteX0" fmla="*/ 0 w 439387"/>
                <a:gd name="connsiteY0" fmla="*/ 118753 h 118753"/>
                <a:gd name="connsiteX1" fmla="*/ 439387 w 439387"/>
                <a:gd name="connsiteY1" fmla="*/ 0 h 118753"/>
                <a:gd name="connsiteX0" fmla="*/ 0 w 439387"/>
                <a:gd name="connsiteY0" fmla="*/ 118753 h 170442"/>
                <a:gd name="connsiteX1" fmla="*/ 439387 w 439387"/>
                <a:gd name="connsiteY1" fmla="*/ 0 h 170442"/>
                <a:gd name="connsiteX0" fmla="*/ 0 w 439387"/>
                <a:gd name="connsiteY0" fmla="*/ 118753 h 195804"/>
                <a:gd name="connsiteX1" fmla="*/ 439387 w 439387"/>
                <a:gd name="connsiteY1" fmla="*/ 0 h 195804"/>
                <a:gd name="connsiteX0" fmla="*/ 0 w 629392"/>
                <a:gd name="connsiteY0" fmla="*/ 415636 h 451189"/>
                <a:gd name="connsiteX1" fmla="*/ 629392 w 629392"/>
                <a:gd name="connsiteY1" fmla="*/ 0 h 451189"/>
                <a:gd name="connsiteX0" fmla="*/ 0 w 534390"/>
                <a:gd name="connsiteY0" fmla="*/ 285008 h 332055"/>
                <a:gd name="connsiteX1" fmla="*/ 534390 w 534390"/>
                <a:gd name="connsiteY1" fmla="*/ 0 h 33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390" h="332055">
                  <a:moveTo>
                    <a:pt x="0" y="285008"/>
                  </a:moveTo>
                  <a:cubicBezTo>
                    <a:pt x="241465" y="441366"/>
                    <a:pt x="425533" y="172192"/>
                    <a:pt x="534390" y="0"/>
                  </a:cubicBezTo>
                </a:path>
              </a:pathLst>
            </a:cu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Voľná forma 10"/>
            <p:cNvSpPr/>
            <p:nvPr/>
          </p:nvSpPr>
          <p:spPr>
            <a:xfrm>
              <a:off x="7311021" y="1173319"/>
              <a:ext cx="824698" cy="1531918"/>
            </a:xfrm>
            <a:custGeom>
              <a:avLst/>
              <a:gdLst>
                <a:gd name="connsiteX0" fmla="*/ 67749 w 471510"/>
                <a:gd name="connsiteY0" fmla="*/ 83127 h 122742"/>
                <a:gd name="connsiteX1" fmla="*/ 32123 w 471510"/>
                <a:gd name="connsiteY1" fmla="*/ 118753 h 122742"/>
                <a:gd name="connsiteX2" fmla="*/ 471510 w 471510"/>
                <a:gd name="connsiteY2" fmla="*/ 0 h 122742"/>
                <a:gd name="connsiteX0" fmla="*/ 2927 w 1237961"/>
                <a:gd name="connsiteY0" fmla="*/ 130629 h 143487"/>
                <a:gd name="connsiteX1" fmla="*/ 798574 w 1237961"/>
                <a:gd name="connsiteY1" fmla="*/ 118753 h 143487"/>
                <a:gd name="connsiteX2" fmla="*/ 1237961 w 1237961"/>
                <a:gd name="connsiteY2" fmla="*/ 0 h 143487"/>
                <a:gd name="connsiteX0" fmla="*/ 0 w 439387"/>
                <a:gd name="connsiteY0" fmla="*/ 118753 h 118753"/>
                <a:gd name="connsiteX1" fmla="*/ 439387 w 439387"/>
                <a:gd name="connsiteY1" fmla="*/ 0 h 118753"/>
                <a:gd name="connsiteX0" fmla="*/ 0 w 439387"/>
                <a:gd name="connsiteY0" fmla="*/ 118753 h 170442"/>
                <a:gd name="connsiteX1" fmla="*/ 439387 w 439387"/>
                <a:gd name="connsiteY1" fmla="*/ 0 h 170442"/>
                <a:gd name="connsiteX0" fmla="*/ 0 w 439387"/>
                <a:gd name="connsiteY0" fmla="*/ 118753 h 195804"/>
                <a:gd name="connsiteX1" fmla="*/ 439387 w 439387"/>
                <a:gd name="connsiteY1" fmla="*/ 0 h 195804"/>
                <a:gd name="connsiteX0" fmla="*/ 0 w 629392"/>
                <a:gd name="connsiteY0" fmla="*/ 415636 h 451189"/>
                <a:gd name="connsiteX1" fmla="*/ 629392 w 629392"/>
                <a:gd name="connsiteY1" fmla="*/ 0 h 451189"/>
                <a:gd name="connsiteX0" fmla="*/ 0 w 760020"/>
                <a:gd name="connsiteY0" fmla="*/ 1472540 h 1484260"/>
                <a:gd name="connsiteX1" fmla="*/ 760020 w 760020"/>
                <a:gd name="connsiteY1" fmla="*/ 0 h 1484260"/>
                <a:gd name="connsiteX0" fmla="*/ 0 w 868765"/>
                <a:gd name="connsiteY0" fmla="*/ 1472540 h 1485951"/>
                <a:gd name="connsiteX1" fmla="*/ 760020 w 868765"/>
                <a:gd name="connsiteY1" fmla="*/ 0 h 1485951"/>
                <a:gd name="connsiteX0" fmla="*/ 0 w 877897"/>
                <a:gd name="connsiteY0" fmla="*/ 1472540 h 1472542"/>
                <a:gd name="connsiteX1" fmla="*/ 760020 w 877897"/>
                <a:gd name="connsiteY1" fmla="*/ 0 h 1472542"/>
                <a:gd name="connsiteX0" fmla="*/ 0 w 824698"/>
                <a:gd name="connsiteY0" fmla="*/ 1531916 h 1531918"/>
                <a:gd name="connsiteX1" fmla="*/ 700643 w 824698"/>
                <a:gd name="connsiteY1" fmla="*/ 0 h 153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4698" h="1531918">
                  <a:moveTo>
                    <a:pt x="0" y="1531916"/>
                  </a:moveTo>
                  <a:cubicBezTo>
                    <a:pt x="348343" y="1533895"/>
                    <a:pt x="1126175" y="374073"/>
                    <a:pt x="700643" y="0"/>
                  </a:cubicBezTo>
                </a:path>
              </a:pathLst>
            </a:cu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k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84774608"/>
                </p:ext>
              </p:extLst>
            </p:nvPr>
          </p:nvGraphicFramePr>
          <p:xfrm>
            <a:off x="6075444" y="2093134"/>
            <a:ext cx="419147" cy="468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360" name="Rovnica" r:id="rId4" imgW="215640" imgH="241200" progId="Equation.3">
                    <p:embed/>
                  </p:oleObj>
                </mc:Choice>
                <mc:Fallback>
                  <p:oleObj name="Rovnica" r:id="rId4" imgW="21564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075444" y="2093134"/>
                          <a:ext cx="419147" cy="4684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k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9710280"/>
                </p:ext>
              </p:extLst>
            </p:nvPr>
          </p:nvGraphicFramePr>
          <p:xfrm>
            <a:off x="4646935" y="2264572"/>
            <a:ext cx="583911" cy="463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361" name="Rovnica" r:id="rId6" imgW="304560" imgH="241200" progId="Equation.3">
                    <p:embed/>
                  </p:oleObj>
                </mc:Choice>
                <mc:Fallback>
                  <p:oleObj name="Rovnica" r:id="rId6" imgW="304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6935" y="2264572"/>
                          <a:ext cx="583911" cy="463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2457563"/>
                </p:ext>
              </p:extLst>
            </p:nvPr>
          </p:nvGraphicFramePr>
          <p:xfrm>
            <a:off x="7623236" y="2027316"/>
            <a:ext cx="590551" cy="468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362" name="Rovnica" r:id="rId8" imgW="304560" imgH="241200" progId="Equation.3">
                    <p:embed/>
                  </p:oleObj>
                </mc:Choice>
                <mc:Fallback>
                  <p:oleObj name="Rovnica" r:id="rId8" imgW="304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23236" y="2027316"/>
                          <a:ext cx="590551" cy="468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748330"/>
              </p:ext>
            </p:extLst>
          </p:nvPr>
        </p:nvGraphicFramePr>
        <p:xfrm>
          <a:off x="971600" y="1601104"/>
          <a:ext cx="36750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63" name="Rovnica" r:id="rId10" imgW="2387520" imgH="419040" progId="Equation.3">
                  <p:embed/>
                </p:oleObj>
              </mc:Choice>
              <mc:Fallback>
                <p:oleObj name="Rovnica" r:id="rId10" imgW="2387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601104"/>
                        <a:ext cx="36750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lokTextu 14"/>
          <p:cNvSpPr txBox="1"/>
          <p:nvPr/>
        </p:nvSpPr>
        <p:spPr>
          <a:xfrm>
            <a:off x="467544" y="1108475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Discrete system</a:t>
            </a:r>
            <a:endParaRPr lang="en-US" b="1" dirty="0"/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792577"/>
              </p:ext>
            </p:extLst>
          </p:nvPr>
        </p:nvGraphicFramePr>
        <p:xfrm>
          <a:off x="971600" y="2345845"/>
          <a:ext cx="31019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64" name="Rovnica" r:id="rId12" imgW="2019240" imgH="419040" progId="Equation.3">
                  <p:embed/>
                </p:oleObj>
              </mc:Choice>
              <mc:Fallback>
                <p:oleObj name="Rovnica" r:id="rId12" imgW="20192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345845"/>
                        <a:ext cx="310197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318518"/>
              </p:ext>
            </p:extLst>
          </p:nvPr>
        </p:nvGraphicFramePr>
        <p:xfrm>
          <a:off x="971600" y="3176674"/>
          <a:ext cx="34210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65" name="Rovnica" r:id="rId14" imgW="2158920" imgH="419040" progId="Equation.3">
                  <p:embed/>
                </p:oleObj>
              </mc:Choice>
              <mc:Fallback>
                <p:oleObj name="Rovnica" r:id="rId14" imgW="21589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76674"/>
                        <a:ext cx="342106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Rovná spojnica 39"/>
          <p:cNvCxnSpPr/>
          <p:nvPr/>
        </p:nvCxnSpPr>
        <p:spPr>
          <a:xfrm flipV="1">
            <a:off x="6126658" y="2754155"/>
            <a:ext cx="1106160" cy="42407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ovná spojnica 42"/>
          <p:cNvCxnSpPr/>
          <p:nvPr/>
        </p:nvCxnSpPr>
        <p:spPr>
          <a:xfrm flipV="1">
            <a:off x="8917089" y="692696"/>
            <a:ext cx="119407" cy="3156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ovná spojnica 43"/>
          <p:cNvCxnSpPr/>
          <p:nvPr/>
        </p:nvCxnSpPr>
        <p:spPr>
          <a:xfrm flipV="1">
            <a:off x="5577360" y="3178225"/>
            <a:ext cx="577272" cy="2873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ovná spojnica 45"/>
          <p:cNvCxnSpPr/>
          <p:nvPr/>
        </p:nvCxnSpPr>
        <p:spPr>
          <a:xfrm flipH="1">
            <a:off x="7232818" y="1708100"/>
            <a:ext cx="960713" cy="106197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9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Friction</a:t>
            </a:r>
            <a:endParaRPr lang="en-US" sz="3200" b="1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78442"/>
              </p:ext>
            </p:extLst>
          </p:nvPr>
        </p:nvGraphicFramePr>
        <p:xfrm>
          <a:off x="604345" y="1253206"/>
          <a:ext cx="3024336" cy="50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3" name="Rovnica" r:id="rId3" imgW="1587240" imgH="266400" progId="Equation.3">
                  <p:embed/>
                </p:oleObj>
              </mc:Choice>
              <mc:Fallback>
                <p:oleObj name="Rovnica" r:id="rId3" imgW="1587240" imgH="26640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345" y="1253206"/>
                        <a:ext cx="3024336" cy="50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696650"/>
              </p:ext>
            </p:extLst>
          </p:nvPr>
        </p:nvGraphicFramePr>
        <p:xfrm>
          <a:off x="971600" y="3136876"/>
          <a:ext cx="1296144" cy="52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4" name="Rovnica" r:id="rId5" imgW="596880" imgH="241200" progId="Equation.3">
                  <p:embed/>
                </p:oleObj>
              </mc:Choice>
              <mc:Fallback>
                <p:oleObj name="Rovnica" r:id="rId5" imgW="596880" imgH="241200" progId="Equation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36876"/>
                        <a:ext cx="1296144" cy="524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248053" y="824650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Pendulum cannot move just </a:t>
            </a:r>
            <a:r>
              <a:rPr lang="en-US" b="1" dirty="0" smtClean="0"/>
              <a:t>rotate</a:t>
            </a:r>
            <a:endParaRPr lang="en-US" b="1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4815816" y="1037182"/>
            <a:ext cx="2988872" cy="2506153"/>
            <a:chOff x="4487027" y="1010675"/>
            <a:chExt cx="2988872" cy="2506153"/>
          </a:xfrm>
        </p:grpSpPr>
        <p:sp>
          <p:nvSpPr>
            <p:cNvPr id="9" name="Ovál 8"/>
            <p:cNvSpPr/>
            <p:nvPr/>
          </p:nvSpPr>
          <p:spPr>
            <a:xfrm rot="1166164">
              <a:off x="6503780" y="1010675"/>
              <a:ext cx="432048" cy="4320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  <a:sp3d extrusionH="127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7" name="Ovál 6"/>
            <p:cNvSpPr/>
            <p:nvPr/>
          </p:nvSpPr>
          <p:spPr>
            <a:xfrm rot="1144893">
              <a:off x="5382168" y="1040629"/>
              <a:ext cx="716837" cy="800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isometricLeftDown"/>
              <a:lightRig rig="threePt" dir="t">
                <a:rot lat="0" lon="0" rev="2400000"/>
              </a:lightRig>
            </a:scene3d>
            <a:sp3d extrusionH="12700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Ovál 7"/>
            <p:cNvSpPr/>
            <p:nvPr/>
          </p:nvSpPr>
          <p:spPr>
            <a:xfrm rot="1170330">
              <a:off x="4487027" y="1414484"/>
              <a:ext cx="432048" cy="43204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  <a:sp3d extrusionH="127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Ovál 10"/>
            <p:cNvSpPr/>
            <p:nvPr/>
          </p:nvSpPr>
          <p:spPr>
            <a:xfrm rot="2108041">
              <a:off x="7115860" y="3228796"/>
              <a:ext cx="360039" cy="28803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scene3d>
              <a:camera prst="isometricRightUp"/>
              <a:lightRig rig="threePt" dir="t"/>
            </a:scene3d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i="1" dirty="0" smtClean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395730"/>
              </p:ext>
            </p:extLst>
          </p:nvPr>
        </p:nvGraphicFramePr>
        <p:xfrm>
          <a:off x="905047" y="3761334"/>
          <a:ext cx="122872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5" name="Rovnica" r:id="rId7" imgW="558720" imgH="241200" progId="Equation.3">
                  <p:embed/>
                </p:oleObj>
              </mc:Choice>
              <mc:Fallback>
                <p:oleObj name="Rovnica" r:id="rId7" imgW="558720" imgH="241200" progId="Equation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047" y="3761334"/>
                        <a:ext cx="1228725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Rovná spojovacia šípka 15"/>
          <p:cNvCxnSpPr/>
          <p:nvPr/>
        </p:nvCxnSpPr>
        <p:spPr>
          <a:xfrm flipH="1" flipV="1">
            <a:off x="4932040" y="1467168"/>
            <a:ext cx="99800" cy="18984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550608"/>
              </p:ext>
            </p:extLst>
          </p:nvPr>
        </p:nvGraphicFramePr>
        <p:xfrm>
          <a:off x="4756083" y="1571233"/>
          <a:ext cx="153146" cy="201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6" name="Rovnica" r:id="rId9" imgW="114120" imgH="126720" progId="Equation.3">
                  <p:embed/>
                </p:oleObj>
              </mc:Choice>
              <mc:Fallback>
                <p:oleObj name="Rovnica" r:id="rId9" imgW="114120" imgH="12672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083" y="1571233"/>
                        <a:ext cx="153146" cy="2015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84927"/>
              </p:ext>
            </p:extLst>
          </p:nvPr>
        </p:nvGraphicFramePr>
        <p:xfrm>
          <a:off x="673481" y="2055409"/>
          <a:ext cx="3344862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7" name="Rovnica" r:id="rId11" imgW="1917360" imgH="393480" progId="Equation.3">
                  <p:embed/>
                </p:oleObj>
              </mc:Choice>
              <mc:Fallback>
                <p:oleObj name="Rovnica" r:id="rId11" imgW="1917360" imgH="393480" progId="Equation.3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481" y="2055409"/>
                        <a:ext cx="3344862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ál 24"/>
          <p:cNvSpPr/>
          <p:nvPr/>
        </p:nvSpPr>
        <p:spPr>
          <a:xfrm>
            <a:off x="7324190" y="3177941"/>
            <a:ext cx="776202" cy="7200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cxnSp>
        <p:nvCxnSpPr>
          <p:cNvPr id="19" name="Rovná spojovacia šípka 18"/>
          <p:cNvCxnSpPr/>
          <p:nvPr/>
        </p:nvCxnSpPr>
        <p:spPr>
          <a:xfrm>
            <a:off x="7737461" y="3537981"/>
            <a:ext cx="0" cy="104314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/>
          <p:cNvCxnSpPr/>
          <p:nvPr/>
        </p:nvCxnSpPr>
        <p:spPr>
          <a:xfrm flipV="1">
            <a:off x="7737461" y="2316383"/>
            <a:ext cx="1152128" cy="122159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/>
          <p:cNvCxnSpPr/>
          <p:nvPr/>
        </p:nvCxnSpPr>
        <p:spPr>
          <a:xfrm flipV="1">
            <a:off x="6372200" y="3537982"/>
            <a:ext cx="1365261" cy="29071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582438"/>
              </p:ext>
            </p:extLst>
          </p:nvPr>
        </p:nvGraphicFramePr>
        <p:xfrm>
          <a:off x="7267575" y="3884613"/>
          <a:ext cx="414338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8" name="Rovnica" r:id="rId13" imgW="190440" imgH="241200" progId="Equation.3">
                  <p:embed/>
                </p:oleObj>
              </mc:Choice>
              <mc:Fallback>
                <p:oleObj name="Rovnica" r:id="rId13" imgW="190440" imgH="241200" progId="Equation.3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575" y="3884613"/>
                        <a:ext cx="414338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Rovná spojovacia šípka 27"/>
          <p:cNvCxnSpPr/>
          <p:nvPr/>
        </p:nvCxnSpPr>
        <p:spPr>
          <a:xfrm flipH="1">
            <a:off x="6372200" y="3537981"/>
            <a:ext cx="1340091" cy="52157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ovná spojnica 46"/>
          <p:cNvCxnSpPr/>
          <p:nvPr/>
        </p:nvCxnSpPr>
        <p:spPr>
          <a:xfrm flipH="1" flipV="1">
            <a:off x="6876256" y="3177941"/>
            <a:ext cx="288032" cy="620826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ovná spojnica 48"/>
          <p:cNvCxnSpPr/>
          <p:nvPr/>
        </p:nvCxnSpPr>
        <p:spPr>
          <a:xfrm flipH="1">
            <a:off x="6876257" y="3025541"/>
            <a:ext cx="365910" cy="15240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" name="Objek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705228"/>
              </p:ext>
            </p:extLst>
          </p:nvPr>
        </p:nvGraphicFramePr>
        <p:xfrm>
          <a:off x="196542" y="4941168"/>
          <a:ext cx="8933758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79" name="Rovnica" r:id="rId15" imgW="4825800" imgH="419040" progId="Equation.3">
                  <p:embed/>
                </p:oleObj>
              </mc:Choice>
              <mc:Fallback>
                <p:oleObj name="Rovnica" r:id="rId15" imgW="4825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42" y="4941168"/>
                        <a:ext cx="8933758" cy="79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BlokTextu 54"/>
          <p:cNvSpPr txBox="1"/>
          <p:nvPr/>
        </p:nvSpPr>
        <p:spPr>
          <a:xfrm>
            <a:off x="248053" y="1772816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force acting </a:t>
            </a:r>
            <a:r>
              <a:rPr lang="en-US" b="1" dirty="0" smtClean="0"/>
              <a:t>on the axis</a:t>
            </a:r>
            <a:endParaRPr lang="en-US" b="1" dirty="0"/>
          </a:p>
        </p:txBody>
      </p:sp>
      <p:sp>
        <p:nvSpPr>
          <p:cNvPr id="56" name="BlokTextu 55"/>
          <p:cNvSpPr txBox="1"/>
          <p:nvPr/>
        </p:nvSpPr>
        <p:spPr>
          <a:xfrm>
            <a:off x="248053" y="2723144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Causes </a:t>
            </a:r>
            <a:r>
              <a:rPr lang="en-US" b="1" dirty="0" smtClean="0"/>
              <a:t>torque of friction forces</a:t>
            </a:r>
            <a:endParaRPr lang="en-US" b="1" dirty="0"/>
          </a:p>
        </p:txBody>
      </p:sp>
      <p:graphicFrame>
        <p:nvGraphicFramePr>
          <p:cNvPr id="58" name="Objek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535893"/>
              </p:ext>
            </p:extLst>
          </p:nvPr>
        </p:nvGraphicFramePr>
        <p:xfrm>
          <a:off x="5599874" y="3792239"/>
          <a:ext cx="801688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0" name="Rovnica" r:id="rId17" imgW="368280" imgH="241200" progId="Equation.3">
                  <p:embed/>
                </p:oleObj>
              </mc:Choice>
              <mc:Fallback>
                <p:oleObj name="Rovnica" r:id="rId17" imgW="368280" imgH="241200" progId="Equation.3">
                  <p:embed/>
                  <p:pic>
                    <p:nvPicPr>
                      <p:cNvPr id="0" name="Objek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9874" y="3792239"/>
                        <a:ext cx="801688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7" name="Skupina 66"/>
          <p:cNvGrpSpPr/>
          <p:nvPr/>
        </p:nvGrpSpPr>
        <p:grpSpPr>
          <a:xfrm rot="327740">
            <a:off x="5056675" y="612844"/>
            <a:ext cx="2038885" cy="1898494"/>
            <a:chOff x="5100032" y="579557"/>
            <a:chExt cx="2038885" cy="1898494"/>
          </a:xfrm>
        </p:grpSpPr>
        <p:sp>
          <p:nvSpPr>
            <p:cNvPr id="62" name="Oblúk 61"/>
            <p:cNvSpPr/>
            <p:nvPr/>
          </p:nvSpPr>
          <p:spPr>
            <a:xfrm rot="19732096">
              <a:off x="5100032" y="579557"/>
              <a:ext cx="2038885" cy="1898494"/>
            </a:xfrm>
            <a:prstGeom prst="arc">
              <a:avLst>
                <a:gd name="adj1" fmla="val 16200000"/>
                <a:gd name="adj2" fmla="val 20096759"/>
              </a:avLst>
            </a:prstGeom>
            <a:ln w="349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Rovná spojovacia šípka 63"/>
            <p:cNvCxnSpPr>
              <a:stCxn id="62" idx="0"/>
            </p:cNvCxnSpPr>
            <p:nvPr/>
          </p:nvCxnSpPr>
          <p:spPr>
            <a:xfrm flipH="1">
              <a:off x="5436096" y="716267"/>
              <a:ext cx="192610" cy="113557"/>
            </a:xfrm>
            <a:prstGeom prst="straightConnector1">
              <a:avLst/>
            </a:prstGeom>
            <a:ln w="412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8" name="Objek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94441"/>
              </p:ext>
            </p:extLst>
          </p:nvPr>
        </p:nvGraphicFramePr>
        <p:xfrm>
          <a:off x="5929675" y="220435"/>
          <a:ext cx="2794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1" name="Rovnica" r:id="rId19" imgW="126720" imgH="203040" progId="Equation.3">
                  <p:embed/>
                </p:oleObj>
              </mc:Choice>
              <mc:Fallback>
                <p:oleObj name="Rovnica" r:id="rId19" imgW="126720" imgH="20304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675" y="220435"/>
                        <a:ext cx="279400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Skupina 69"/>
          <p:cNvGrpSpPr/>
          <p:nvPr/>
        </p:nvGrpSpPr>
        <p:grpSpPr>
          <a:xfrm rot="2875148">
            <a:off x="5217486" y="554767"/>
            <a:ext cx="2038885" cy="1898494"/>
            <a:chOff x="5100032" y="579557"/>
            <a:chExt cx="2038885" cy="1898494"/>
          </a:xfrm>
        </p:grpSpPr>
        <p:sp>
          <p:nvSpPr>
            <p:cNvPr id="71" name="Oblúk 70"/>
            <p:cNvSpPr/>
            <p:nvPr/>
          </p:nvSpPr>
          <p:spPr>
            <a:xfrm rot="19732096">
              <a:off x="5100032" y="579557"/>
              <a:ext cx="2038885" cy="1898494"/>
            </a:xfrm>
            <a:prstGeom prst="arc">
              <a:avLst>
                <a:gd name="adj1" fmla="val 16200000"/>
                <a:gd name="adj2" fmla="val 20096759"/>
              </a:avLst>
            </a:prstGeom>
            <a:ln w="698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Rovná spojovacia šípka 71"/>
            <p:cNvCxnSpPr/>
            <p:nvPr/>
          </p:nvCxnSpPr>
          <p:spPr>
            <a:xfrm rot="21272260">
              <a:off x="6654411" y="671451"/>
              <a:ext cx="182954" cy="103036"/>
            </a:xfrm>
            <a:prstGeom prst="straightConnector1">
              <a:avLst/>
            </a:prstGeom>
            <a:ln w="698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5" name="Objek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323565"/>
              </p:ext>
            </p:extLst>
          </p:nvPr>
        </p:nvGraphicFramePr>
        <p:xfrm>
          <a:off x="7013575" y="446088"/>
          <a:ext cx="2794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2" name="Rovnica" r:id="rId21" imgW="126720" imgH="139680" progId="Equation.3">
                  <p:embed/>
                </p:oleObj>
              </mc:Choice>
              <mc:Fallback>
                <p:oleObj name="Rovnica" r:id="rId21" imgW="126720" imgH="139680" progId="Equation.3">
                  <p:embed/>
                  <p:pic>
                    <p:nvPicPr>
                      <p:cNvPr id="0" name="Objek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3575" y="446088"/>
                        <a:ext cx="2794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35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Simulation (4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Order </a:t>
            </a:r>
            <a:r>
              <a:rPr lang="en-US" sz="3200" b="1" dirty="0" err="1" smtClean="0"/>
              <a:t>Runge-Kutta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54</a:t>
            </a:fld>
            <a:endParaRPr lang="en-US"/>
          </a:p>
        </p:txBody>
      </p:sp>
      <p:sp>
        <p:nvSpPr>
          <p:cNvPr id="5" name="BlokTextu 4"/>
          <p:cNvSpPr txBox="1"/>
          <p:nvPr/>
        </p:nvSpPr>
        <p:spPr>
          <a:xfrm>
            <a:off x="236399" y="3695123"/>
            <a:ext cx="4700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Simulating equation of motion for every pendulum</a:t>
            </a:r>
            <a:endParaRPr lang="en-US" sz="1600" u="sng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178975"/>
              </p:ext>
            </p:extLst>
          </p:nvPr>
        </p:nvGraphicFramePr>
        <p:xfrm>
          <a:off x="539552" y="4005064"/>
          <a:ext cx="7479029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93" name="Rovnica" r:id="rId3" imgW="6222960" imgH="419040" progId="Equation.3">
                  <p:embed/>
                </p:oleObj>
              </mc:Choice>
              <mc:Fallback>
                <p:oleObj name="Rovnica" r:id="rId3" imgW="6222960" imgH="419040" progId="Equation.3">
                  <p:embed/>
                  <p:pic>
                    <p:nvPicPr>
                      <p:cNvPr id="0" name="Objek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005064"/>
                        <a:ext cx="7479029" cy="504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6012" name="Picture 5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47" y="956686"/>
            <a:ext cx="4471987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369898" y="991739"/>
            <a:ext cx="4179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Using 4</a:t>
            </a:r>
            <a:r>
              <a:rPr lang="en-US" sz="1600" u="sng" baseline="30000" dirty="0" smtClean="0"/>
              <a:t>th</a:t>
            </a:r>
            <a:r>
              <a:rPr lang="en-US" sz="1600" u="sng" dirty="0" smtClean="0"/>
              <a:t> order </a:t>
            </a:r>
            <a:r>
              <a:rPr lang="en-US" sz="1600" u="sng" dirty="0" err="1" smtClean="0"/>
              <a:t>Runge-Kutta</a:t>
            </a:r>
            <a:r>
              <a:rPr lang="en-US" sz="1600" u="sng" dirty="0" smtClean="0"/>
              <a:t> method: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b="1" dirty="0" smtClean="0"/>
              <a:t>More precise</a:t>
            </a:r>
            <a:r>
              <a:rPr lang="sk-SK" sz="1600" b="1" dirty="0" smtClean="0"/>
              <a:t> </a:t>
            </a:r>
            <a:r>
              <a:rPr lang="en-US" sz="1600" b="1" dirty="0" smtClean="0"/>
              <a:t> </a:t>
            </a:r>
            <a:r>
              <a:rPr lang="en-US" sz="1600" dirty="0" smtClean="0"/>
              <a:t>(With comparison to</a:t>
            </a:r>
          </a:p>
          <a:p>
            <a:pPr lvl="1"/>
            <a:r>
              <a:rPr lang="en-US" sz="1600" dirty="0"/>
              <a:t>	</a:t>
            </a:r>
            <a:r>
              <a:rPr lang="en-US" sz="1600" dirty="0" smtClean="0"/>
              <a:t>	     Euler method)</a:t>
            </a:r>
            <a:endParaRPr lang="sk-SK" sz="1600" dirty="0" smtClean="0"/>
          </a:p>
          <a:p>
            <a:pPr marL="742950" lvl="1" indent="-285750">
              <a:buFont typeface="Wingdings" pitchFamily="2" charset="2"/>
              <a:buChar char="§"/>
            </a:pPr>
            <a:endParaRPr lang="sk-SK" sz="1600" dirty="0" smtClean="0"/>
          </a:p>
          <a:p>
            <a:pPr marL="742950" lvl="1" indent="-285750">
              <a:buFont typeface="Wingdings" pitchFamily="2" charset="2"/>
              <a:buChar char="§"/>
            </a:pPr>
            <a:r>
              <a:rPr lang="sk-SK" sz="1600" b="1" dirty="0" err="1" smtClean="0"/>
              <a:t>Faster</a:t>
            </a:r>
            <a:r>
              <a:rPr lang="sk-SK" sz="1600" dirty="0" smtClean="0"/>
              <a:t> </a:t>
            </a:r>
            <a:r>
              <a:rPr lang="en-US" sz="1600" dirty="0" smtClean="0"/>
              <a:t>(Higher time step is 		          sufficient to achieve the  	          same </a:t>
            </a:r>
            <a:r>
              <a:rPr lang="en-US" sz="1600" dirty="0" err="1" smtClean="0"/>
              <a:t>accurancy</a:t>
            </a:r>
            <a:r>
              <a:rPr lang="en-US" sz="1600" dirty="0" smtClean="0"/>
              <a:t>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b="1" dirty="0" smtClean="0"/>
              <a:t>Problem is about nonlinearity</a:t>
            </a:r>
          </a:p>
          <a:p>
            <a:pPr lvl="2"/>
            <a:r>
              <a:rPr lang="en-US" sz="1600" b="1" dirty="0" smtClean="0"/>
              <a:t>      </a:t>
            </a: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order method was unstable</a:t>
            </a:r>
            <a:endParaRPr lang="en-US" sz="1600" dirty="0"/>
          </a:p>
        </p:txBody>
      </p:sp>
      <p:sp>
        <p:nvSpPr>
          <p:cNvPr id="10" name="BlokTextu 9"/>
          <p:cNvSpPr txBox="1"/>
          <p:nvPr/>
        </p:nvSpPr>
        <p:spPr>
          <a:xfrm>
            <a:off x="262509" y="4645313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How it works:</a:t>
            </a:r>
            <a:endParaRPr lang="en-US" sz="1600" u="sng" dirty="0"/>
          </a:p>
        </p:txBody>
      </p:sp>
      <p:sp>
        <p:nvSpPr>
          <p:cNvPr id="11" name="Obdĺžnik 10"/>
          <p:cNvSpPr/>
          <p:nvPr/>
        </p:nvSpPr>
        <p:spPr>
          <a:xfrm>
            <a:off x="107504" y="5462299"/>
            <a:ext cx="1404552" cy="5589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State of system in</a:t>
            </a:r>
            <a:r>
              <a:rPr lang="en-US" sz="1400" i="1" dirty="0" smtClean="0">
                <a:solidFill>
                  <a:schemeClr val="tx1"/>
                </a:solidFill>
              </a:rPr>
              <a:t> </a:t>
            </a:r>
            <a:r>
              <a:rPr lang="en-US" sz="1400" b="1" i="1" dirty="0" smtClean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" name="Rovná spojovacia šípka 12"/>
          <p:cNvCxnSpPr/>
          <p:nvPr/>
        </p:nvCxnSpPr>
        <p:spPr>
          <a:xfrm flipV="1">
            <a:off x="1596596" y="5358791"/>
            <a:ext cx="689294" cy="361882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ĺžnik 14"/>
          <p:cNvSpPr/>
          <p:nvPr/>
        </p:nvSpPr>
        <p:spPr>
          <a:xfrm>
            <a:off x="2793383" y="4978392"/>
            <a:ext cx="1503153" cy="5613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State of system in</a:t>
            </a:r>
            <a:r>
              <a:rPr lang="en-US" sz="1400" i="1" dirty="0" smtClean="0">
                <a:solidFill>
                  <a:schemeClr val="tx1"/>
                </a:solidFill>
              </a:rPr>
              <a:t> </a:t>
            </a:r>
            <a:r>
              <a:rPr lang="en-US" sz="1400" b="1" i="1" dirty="0" smtClean="0">
                <a:solidFill>
                  <a:schemeClr val="tx1"/>
                </a:solidFill>
              </a:rPr>
              <a:t>t+0.5</a:t>
            </a:r>
            <a:r>
              <a:rPr lang="el-GR" sz="1400" b="1" i="1" dirty="0" smtClean="0">
                <a:solidFill>
                  <a:schemeClr val="tx1"/>
                </a:solidFill>
              </a:rPr>
              <a:t>Δ</a:t>
            </a:r>
            <a:r>
              <a:rPr lang="en-US" sz="1400" b="1" i="1" dirty="0" smtClean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1747248" y="4971109"/>
            <a:ext cx="1077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Velocity k</a:t>
            </a:r>
            <a:r>
              <a:rPr lang="en-US" sz="1400" b="1" baseline="-25000" dirty="0" smtClean="0"/>
              <a:t>1</a:t>
            </a:r>
            <a:endParaRPr lang="en-US" b="1" baseline="-25000" dirty="0"/>
          </a:p>
        </p:txBody>
      </p:sp>
      <p:cxnSp>
        <p:nvCxnSpPr>
          <p:cNvPr id="17" name="Rovná spojovacia šípka 16"/>
          <p:cNvCxnSpPr/>
          <p:nvPr/>
        </p:nvCxnSpPr>
        <p:spPr>
          <a:xfrm>
            <a:off x="4296536" y="5289035"/>
            <a:ext cx="839860" cy="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/>
          <p:cNvCxnSpPr/>
          <p:nvPr/>
        </p:nvCxnSpPr>
        <p:spPr>
          <a:xfrm>
            <a:off x="6785440" y="5289035"/>
            <a:ext cx="821941" cy="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ĺžnik 18"/>
          <p:cNvSpPr/>
          <p:nvPr/>
        </p:nvSpPr>
        <p:spPr>
          <a:xfrm>
            <a:off x="5226201" y="5019235"/>
            <a:ext cx="1501301" cy="5204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State of system in</a:t>
            </a:r>
            <a:r>
              <a:rPr lang="en-US" sz="1400" i="1" dirty="0" smtClean="0">
                <a:solidFill>
                  <a:schemeClr val="tx1"/>
                </a:solidFill>
              </a:rPr>
              <a:t> </a:t>
            </a:r>
            <a:r>
              <a:rPr lang="en-US" sz="1400" b="1" i="1" dirty="0" smtClean="0">
                <a:solidFill>
                  <a:schemeClr val="tx1"/>
                </a:solidFill>
              </a:rPr>
              <a:t>t+0.5</a:t>
            </a:r>
            <a:r>
              <a:rPr lang="el-GR" sz="1400" b="1" i="1" dirty="0" smtClean="0">
                <a:solidFill>
                  <a:schemeClr val="tx1"/>
                </a:solidFill>
              </a:rPr>
              <a:t>Δ</a:t>
            </a:r>
            <a:r>
              <a:rPr lang="en-US" sz="1400" b="1" i="1" dirty="0" smtClean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BlokTextu 19"/>
          <p:cNvSpPr txBox="1"/>
          <p:nvPr/>
        </p:nvSpPr>
        <p:spPr>
          <a:xfrm>
            <a:off x="4360238" y="4684919"/>
            <a:ext cx="1077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Velocity k</a:t>
            </a:r>
            <a:r>
              <a:rPr lang="en-US" sz="1400" b="1" baseline="-25000" dirty="0"/>
              <a:t>2</a:t>
            </a:r>
            <a:endParaRPr lang="en-US" b="1" baseline="-25000" dirty="0"/>
          </a:p>
        </p:txBody>
      </p:sp>
      <p:sp>
        <p:nvSpPr>
          <p:cNvPr id="21" name="BlokTextu 20"/>
          <p:cNvSpPr txBox="1"/>
          <p:nvPr/>
        </p:nvSpPr>
        <p:spPr>
          <a:xfrm>
            <a:off x="6792687" y="4676090"/>
            <a:ext cx="1077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Velocity k</a:t>
            </a:r>
            <a:r>
              <a:rPr lang="en-US" sz="1400" b="1" baseline="-25000" dirty="0" smtClean="0"/>
              <a:t>3</a:t>
            </a:r>
            <a:endParaRPr lang="en-US" b="1" baseline="-25000" dirty="0"/>
          </a:p>
        </p:txBody>
      </p:sp>
      <p:sp>
        <p:nvSpPr>
          <p:cNvPr id="22" name="Obdĺžnik 21"/>
          <p:cNvSpPr/>
          <p:nvPr/>
        </p:nvSpPr>
        <p:spPr>
          <a:xfrm>
            <a:off x="7732383" y="5013448"/>
            <a:ext cx="1289049" cy="5613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State of system in</a:t>
            </a:r>
            <a:r>
              <a:rPr lang="en-US" sz="1400" i="1" dirty="0" smtClean="0">
                <a:solidFill>
                  <a:schemeClr val="tx1"/>
                </a:solidFill>
              </a:rPr>
              <a:t> </a:t>
            </a:r>
            <a:r>
              <a:rPr lang="en-US" sz="1400" b="1" i="1" dirty="0" smtClean="0">
                <a:solidFill>
                  <a:schemeClr val="tx1"/>
                </a:solidFill>
              </a:rPr>
              <a:t>t+</a:t>
            </a:r>
            <a:r>
              <a:rPr lang="el-GR" sz="1400" b="1" i="1" dirty="0" smtClean="0">
                <a:solidFill>
                  <a:schemeClr val="tx1"/>
                </a:solidFill>
              </a:rPr>
              <a:t>Δ</a:t>
            </a:r>
            <a:r>
              <a:rPr lang="en-US" sz="1400" b="1" i="1" dirty="0" smtClean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5" name="Rovná spojovacia šípka 24"/>
          <p:cNvCxnSpPr/>
          <p:nvPr/>
        </p:nvCxnSpPr>
        <p:spPr>
          <a:xfrm flipH="1">
            <a:off x="7383003" y="5574788"/>
            <a:ext cx="607409" cy="16700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BlokTextu 25"/>
          <p:cNvSpPr txBox="1"/>
          <p:nvPr/>
        </p:nvSpPr>
        <p:spPr>
          <a:xfrm>
            <a:off x="6318544" y="5630200"/>
            <a:ext cx="1077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Velocity k</a:t>
            </a:r>
            <a:r>
              <a:rPr lang="en-US" sz="1400" b="1" baseline="-25000" dirty="0"/>
              <a:t>4</a:t>
            </a:r>
            <a:endParaRPr lang="en-US" b="1" baseline="-25000" dirty="0"/>
          </a:p>
        </p:txBody>
      </p:sp>
      <p:sp>
        <p:nvSpPr>
          <p:cNvPr id="29" name="Obdĺžnik 28"/>
          <p:cNvSpPr/>
          <p:nvPr/>
        </p:nvSpPr>
        <p:spPr>
          <a:xfrm>
            <a:off x="1667061" y="6144108"/>
            <a:ext cx="1318383" cy="5760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State of system in</a:t>
            </a:r>
            <a:r>
              <a:rPr lang="en-US" sz="1400" i="1" dirty="0" smtClean="0">
                <a:solidFill>
                  <a:schemeClr val="tx1"/>
                </a:solidFill>
              </a:rPr>
              <a:t> </a:t>
            </a:r>
            <a:r>
              <a:rPr lang="en-US" sz="1400" b="1" i="1" dirty="0" smtClean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0" name="Rovná spojovacia šípka 29"/>
          <p:cNvCxnSpPr/>
          <p:nvPr/>
        </p:nvCxnSpPr>
        <p:spPr>
          <a:xfrm>
            <a:off x="2985444" y="6466927"/>
            <a:ext cx="2553637" cy="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 32"/>
          <p:cNvSpPr/>
          <p:nvPr/>
        </p:nvSpPr>
        <p:spPr>
          <a:xfrm>
            <a:off x="5539081" y="6144108"/>
            <a:ext cx="1558926" cy="5760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State of system in</a:t>
            </a:r>
            <a:r>
              <a:rPr lang="en-US" sz="1400" i="1" dirty="0" smtClean="0">
                <a:solidFill>
                  <a:schemeClr val="tx1"/>
                </a:solidFill>
              </a:rPr>
              <a:t> </a:t>
            </a:r>
            <a:r>
              <a:rPr lang="en-US" sz="1400" b="1" i="1" dirty="0" smtClean="0">
                <a:solidFill>
                  <a:schemeClr val="tx1"/>
                </a:solidFill>
              </a:rPr>
              <a:t>t+</a:t>
            </a:r>
            <a:r>
              <a:rPr lang="el-GR" sz="1400" b="1" i="1" dirty="0" smtClean="0">
                <a:solidFill>
                  <a:schemeClr val="tx1"/>
                </a:solidFill>
              </a:rPr>
              <a:t>Δ</a:t>
            </a:r>
            <a:r>
              <a:rPr lang="en-US" sz="1400" b="1" i="1" dirty="0" smtClean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BlokTextu 30"/>
          <p:cNvSpPr txBox="1"/>
          <p:nvPr/>
        </p:nvSpPr>
        <p:spPr>
          <a:xfrm>
            <a:off x="2828153" y="5907207"/>
            <a:ext cx="308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Average velocity (k</a:t>
            </a:r>
            <a:r>
              <a:rPr lang="en-US" sz="1400" b="1" baseline="-25000" dirty="0" smtClean="0"/>
              <a:t>1</a:t>
            </a:r>
            <a:r>
              <a:rPr lang="en-US" sz="1400" b="1" dirty="0" smtClean="0"/>
              <a:t>+2k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+2k</a:t>
            </a:r>
            <a:r>
              <a:rPr lang="en-US" sz="1400" b="1" baseline="-25000" dirty="0" smtClean="0"/>
              <a:t>3</a:t>
            </a:r>
            <a:r>
              <a:rPr lang="en-US" sz="1400" b="1" dirty="0" smtClean="0"/>
              <a:t>+</a:t>
            </a:r>
            <a:r>
              <a:rPr lang="en-US" sz="1400" dirty="0" smtClean="0"/>
              <a:t>k</a:t>
            </a:r>
            <a:r>
              <a:rPr lang="en-US" sz="1400" b="1" baseline="-25000" dirty="0" smtClean="0"/>
              <a:t>4</a:t>
            </a:r>
            <a:r>
              <a:rPr lang="en-US" sz="1400" b="1" dirty="0" smtClean="0"/>
              <a:t>)/6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856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Dispersion: Derivation</a:t>
            </a:r>
            <a:endParaRPr lang="en-US" sz="3600" b="1" dirty="0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110610"/>
              </p:ext>
            </p:extLst>
          </p:nvPr>
        </p:nvGraphicFramePr>
        <p:xfrm>
          <a:off x="611560" y="1124744"/>
          <a:ext cx="3228975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59" name="Rovnica" r:id="rId3" imgW="1676400" imgH="419100" progId="Equation.3">
                  <p:embed/>
                </p:oleObj>
              </mc:Choice>
              <mc:Fallback>
                <p:oleObj name="Rovnica" r:id="rId3" imgW="1676400" imgH="41910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24744"/>
                        <a:ext cx="3228975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Šípka doprava 3"/>
          <p:cNvSpPr/>
          <p:nvPr/>
        </p:nvSpPr>
        <p:spPr>
          <a:xfrm>
            <a:off x="4067944" y="1412776"/>
            <a:ext cx="1008112" cy="50405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240184"/>
              </p:ext>
            </p:extLst>
          </p:nvPr>
        </p:nvGraphicFramePr>
        <p:xfrm>
          <a:off x="5292080" y="1189485"/>
          <a:ext cx="2789238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60" name="Rovnica" r:id="rId5" imgW="1447560" imgH="419040" progId="Equation.3">
                  <p:embed/>
                </p:oleObj>
              </mc:Choice>
              <mc:Fallback>
                <p:oleObj name="Rovnica" r:id="rId5" imgW="1447560" imgH="419040" progId="Equation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189485"/>
                        <a:ext cx="2789238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585761"/>
              </p:ext>
            </p:extLst>
          </p:nvPr>
        </p:nvGraphicFramePr>
        <p:xfrm>
          <a:off x="3972895" y="1053757"/>
          <a:ext cx="1100137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61" name="Rovnica" r:id="rId7" imgW="571320" imgH="177480" progId="Equation.3">
                  <p:embed/>
                </p:oleObj>
              </mc:Choice>
              <mc:Fallback>
                <p:oleObj name="Rovnica" r:id="rId7" imgW="571320" imgH="17748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2895" y="1053757"/>
                        <a:ext cx="1100137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467544" y="227687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Assuming wave in form:</a:t>
            </a:r>
            <a:endParaRPr lang="en-US" dirty="0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477132"/>
              </p:ext>
            </p:extLst>
          </p:nvPr>
        </p:nvGraphicFramePr>
        <p:xfrm>
          <a:off x="3101598" y="2216269"/>
          <a:ext cx="18827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62" name="Rovnica" r:id="rId9" imgW="977760" imgH="253800" progId="Equation.3">
                  <p:embed/>
                </p:oleObj>
              </mc:Choice>
              <mc:Fallback>
                <p:oleObj name="Rovnica" r:id="rId9" imgW="977760" imgH="253800" progId="Equation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1598" y="2216269"/>
                        <a:ext cx="1882775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BlokTextu 11"/>
          <p:cNvSpPr txBox="1"/>
          <p:nvPr/>
        </p:nvSpPr>
        <p:spPr>
          <a:xfrm>
            <a:off x="467544" y="2826897"/>
            <a:ext cx="495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Taking into the </a:t>
            </a:r>
            <a:r>
              <a:rPr lang="en-US" dirty="0" smtClean="0"/>
              <a:t>limit of </a:t>
            </a:r>
            <a:r>
              <a:rPr lang="en-US" b="1" dirty="0" smtClean="0"/>
              <a:t>Sine-Gordon equation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049551"/>
              </p:ext>
            </p:extLst>
          </p:nvPr>
        </p:nvGraphicFramePr>
        <p:xfrm>
          <a:off x="1619672" y="3356992"/>
          <a:ext cx="542766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63" name="Rovnica" r:id="rId11" imgW="2819160" imgH="241200" progId="Equation.3">
                  <p:embed/>
                </p:oleObj>
              </mc:Choice>
              <mc:Fallback>
                <p:oleObj name="Rovnica" r:id="rId11" imgW="2819160" imgH="241200" progId="Equation.3">
                  <p:embed/>
                  <p:pic>
                    <p:nvPicPr>
                      <p:cNvPr id="0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3356992"/>
                        <a:ext cx="5427663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825411"/>
              </p:ext>
            </p:extLst>
          </p:nvPr>
        </p:nvGraphicFramePr>
        <p:xfrm>
          <a:off x="3101598" y="4005064"/>
          <a:ext cx="210343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64" name="Rovnica" r:id="rId13" imgW="1091880" imgH="291960" progId="Equation.3">
                  <p:embed/>
                </p:oleObj>
              </mc:Choice>
              <mc:Fallback>
                <p:oleObj name="Rovnica" r:id="rId13" imgW="1091880" imgH="29196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1598" y="4005064"/>
                        <a:ext cx="2103437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743305"/>
              </p:ext>
            </p:extLst>
          </p:nvPr>
        </p:nvGraphicFramePr>
        <p:xfrm>
          <a:off x="517525" y="4868863"/>
          <a:ext cx="75819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65" name="Rovnica" r:id="rId15" imgW="3936960" imgH="495000" progId="Equation.3">
                  <p:embed/>
                </p:oleObj>
              </mc:Choice>
              <mc:Fallback>
                <p:oleObj name="Rovnica" r:id="rId15" imgW="3936960" imgH="495000" progId="Equation.3">
                  <p:embed/>
                  <p:pic>
                    <p:nvPicPr>
                      <p:cNvPr id="0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4868863"/>
                        <a:ext cx="758190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54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Derivation: Group velocity of Soliton</a:t>
            </a:r>
            <a:endParaRPr lang="en-US" sz="3200" b="1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56</a:t>
            </a:fld>
            <a:endParaRPr lang="en-US"/>
          </a:p>
        </p:txBody>
      </p:sp>
      <p:sp>
        <p:nvSpPr>
          <p:cNvPr id="3" name="BlokTextu 2"/>
          <p:cNvSpPr txBox="1"/>
          <p:nvPr/>
        </p:nvSpPr>
        <p:spPr>
          <a:xfrm>
            <a:off x="107504" y="876974"/>
            <a:ext cx="398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Angular velocity at maximum point</a:t>
            </a:r>
            <a:endParaRPr lang="en-US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967052"/>
              </p:ext>
            </p:extLst>
          </p:nvPr>
        </p:nvGraphicFramePr>
        <p:xfrm>
          <a:off x="5508104" y="2060848"/>
          <a:ext cx="3518811" cy="142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43" name="Rovnica" r:id="rId3" imgW="2171520" imgH="1015920" progId="Equation.3">
                  <p:embed/>
                </p:oleObj>
              </mc:Choice>
              <mc:Fallback>
                <p:oleObj name="Rovnica" r:id="rId3" imgW="2171520" imgH="101592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2060848"/>
                        <a:ext cx="3518811" cy="1429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793995"/>
              </p:ext>
            </p:extLst>
          </p:nvPr>
        </p:nvGraphicFramePr>
        <p:xfrm>
          <a:off x="2749715" y="1246306"/>
          <a:ext cx="2689555" cy="762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44" name="Rovnica" r:id="rId5" imgW="1282680" imgH="419040" progId="Equation.3">
                  <p:embed/>
                </p:oleObj>
              </mc:Choice>
              <mc:Fallback>
                <p:oleObj name="Rovnica" r:id="rId5" imgW="1282680" imgH="419040" progId="Equation.3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715" y="1246306"/>
                        <a:ext cx="2689555" cy="762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971830"/>
              </p:ext>
            </p:extLst>
          </p:nvPr>
        </p:nvGraphicFramePr>
        <p:xfrm>
          <a:off x="354866" y="2420888"/>
          <a:ext cx="3492264" cy="79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45" name="Rovnica" r:id="rId7" imgW="1942920" imgH="507960" progId="Equation.3">
                  <p:embed/>
                </p:oleObj>
              </mc:Choice>
              <mc:Fallback>
                <p:oleObj name="Rovnica" r:id="rId7" imgW="1942920" imgH="507960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66" y="2420888"/>
                        <a:ext cx="3492264" cy="79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927185"/>
              </p:ext>
            </p:extLst>
          </p:nvPr>
        </p:nvGraphicFramePr>
        <p:xfrm>
          <a:off x="4123536" y="2636912"/>
          <a:ext cx="125095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46" name="Rovnica" r:id="rId9" imgW="596880" imgH="152280" progId="Equation.3">
                  <p:embed/>
                </p:oleObj>
              </mc:Choice>
              <mc:Fallback>
                <p:oleObj name="Rovnica" r:id="rId9" imgW="596880" imgH="15228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3536" y="2636912"/>
                        <a:ext cx="1250950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417585"/>
              </p:ext>
            </p:extLst>
          </p:nvPr>
        </p:nvGraphicFramePr>
        <p:xfrm>
          <a:off x="1475656" y="3429000"/>
          <a:ext cx="4490506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47" name="Rovnica" r:id="rId11" imgW="2679480" imgH="990360" progId="Equation.3">
                  <p:embed/>
                </p:oleObj>
              </mc:Choice>
              <mc:Fallback>
                <p:oleObj name="Rovnica" r:id="rId11" imgW="2679480" imgH="99036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429000"/>
                        <a:ext cx="4490506" cy="144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153113"/>
              </p:ext>
            </p:extLst>
          </p:nvPr>
        </p:nvGraphicFramePr>
        <p:xfrm>
          <a:off x="6372200" y="4005064"/>
          <a:ext cx="1284287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48" name="Rovnica" r:id="rId13" imgW="723600" imgH="203040" progId="Equation.3">
                  <p:embed/>
                </p:oleObj>
              </mc:Choice>
              <mc:Fallback>
                <p:oleObj name="Rovnica" r:id="rId13" imgW="723600" imgH="203040" progId="Equation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4005064"/>
                        <a:ext cx="1284287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382588"/>
              </p:ext>
            </p:extLst>
          </p:nvPr>
        </p:nvGraphicFramePr>
        <p:xfrm>
          <a:off x="2843808" y="5229200"/>
          <a:ext cx="3041465" cy="102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49" name="Rovnica" r:id="rId15" imgW="1269720" imgH="495000" progId="Equation.3">
                  <p:embed/>
                </p:oleObj>
              </mc:Choice>
              <mc:Fallback>
                <p:oleObj name="Rovnica" r:id="rId15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5229200"/>
                        <a:ext cx="3041465" cy="1029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95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Analogy</a:t>
            </a:r>
            <a:endParaRPr lang="en-US" sz="32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57</a:t>
            </a:fld>
            <a:endParaRPr lang="en-US"/>
          </a:p>
        </p:txBody>
      </p:sp>
      <p:sp>
        <p:nvSpPr>
          <p:cNvPr id="7" name="BlokTextu 6"/>
          <p:cNvSpPr txBox="1"/>
          <p:nvPr/>
        </p:nvSpPr>
        <p:spPr>
          <a:xfrm>
            <a:off x="490095" y="2628422"/>
            <a:ext cx="723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/>
              <a:t>Analogy to </a:t>
            </a:r>
            <a:r>
              <a:rPr lang="en-US" b="1" dirty="0" smtClean="0"/>
              <a:t>Special Theory of Relativity – Contraction of length</a:t>
            </a:r>
            <a:endParaRPr lang="en-US" b="1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577585"/>
              </p:ext>
            </p:extLst>
          </p:nvPr>
        </p:nvGraphicFramePr>
        <p:xfrm>
          <a:off x="2231739" y="1091544"/>
          <a:ext cx="3742029" cy="1520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10" name="Rovnica" r:id="rId5" imgW="2171520" imgH="1015920" progId="Equation.3">
                  <p:embed/>
                </p:oleObj>
              </mc:Choice>
              <mc:Fallback>
                <p:oleObj name="Rovnica" r:id="rId5" imgW="217152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739" y="1091544"/>
                        <a:ext cx="3742029" cy="15200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Skupina 18"/>
          <p:cNvGrpSpPr/>
          <p:nvPr/>
        </p:nvGrpSpPr>
        <p:grpSpPr>
          <a:xfrm>
            <a:off x="1273770" y="3753792"/>
            <a:ext cx="1915939" cy="1510656"/>
            <a:chOff x="1075748" y="3212976"/>
            <a:chExt cx="1915939" cy="1510656"/>
          </a:xfrm>
        </p:grpSpPr>
        <p:graphicFrame>
          <p:nvGraphicFramePr>
            <p:cNvPr id="15" name="Objek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730579"/>
                </p:ext>
              </p:extLst>
            </p:nvPr>
          </p:nvGraphicFramePr>
          <p:xfrm>
            <a:off x="1075748" y="3212976"/>
            <a:ext cx="1915939" cy="864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011" name="Rovnica" r:id="rId7" imgW="952200" imgH="495000" progId="Equation.3">
                    <p:embed/>
                  </p:oleObj>
                </mc:Choice>
                <mc:Fallback>
                  <p:oleObj name="Rovnica" r:id="rId7" imgW="952200" imgH="49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5748" y="3212976"/>
                          <a:ext cx="1915939" cy="864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Pravá zložená zátvorka 15"/>
            <p:cNvSpPr/>
            <p:nvPr/>
          </p:nvSpPr>
          <p:spPr>
            <a:xfrm rot="5400000">
              <a:off x="1547662" y="3801417"/>
              <a:ext cx="432048" cy="540061"/>
            </a:xfrm>
            <a:prstGeom prst="rightBrace">
              <a:avLst/>
            </a:prstGeom>
            <a:ln w="539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8" name="Objek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1198048"/>
                </p:ext>
              </p:extLst>
            </p:nvPr>
          </p:nvGraphicFramePr>
          <p:xfrm>
            <a:off x="1592000" y="4325170"/>
            <a:ext cx="357188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012" name="Rovnica" r:id="rId9" imgW="177480" imgH="228600" progId="Equation.3">
                    <p:embed/>
                  </p:oleObj>
                </mc:Choice>
                <mc:Fallback>
                  <p:oleObj name="Rovnica" r:id="rId9" imgW="1774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2000" y="4325170"/>
                          <a:ext cx="357188" cy="398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Lorentz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1"/>
          <a:srcRect t="12785" b="11269"/>
          <a:stretch/>
        </p:blipFill>
        <p:spPr>
          <a:xfrm>
            <a:off x="3699103" y="2980623"/>
            <a:ext cx="3719333" cy="2824641"/>
          </a:xfrm>
          <a:prstGeom prst="rect">
            <a:avLst/>
          </a:prstGeom>
        </p:spPr>
      </p:pic>
      <p:cxnSp>
        <p:nvCxnSpPr>
          <p:cNvPr id="22" name="Rovná spojovacia šípka 21"/>
          <p:cNvCxnSpPr/>
          <p:nvPr/>
        </p:nvCxnSpPr>
        <p:spPr>
          <a:xfrm>
            <a:off x="5004048" y="4581128"/>
            <a:ext cx="716664" cy="0"/>
          </a:xfrm>
          <a:prstGeom prst="straightConnector1">
            <a:avLst/>
          </a:prstGeom>
          <a:ln w="38100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oľná forma 2"/>
          <p:cNvSpPr/>
          <p:nvPr/>
        </p:nvSpPr>
        <p:spPr>
          <a:xfrm>
            <a:off x="4562010" y="1495905"/>
            <a:ext cx="1208722" cy="1155345"/>
          </a:xfrm>
          <a:custGeom>
            <a:avLst/>
            <a:gdLst>
              <a:gd name="connsiteX0" fmla="*/ 153065 w 1248720"/>
              <a:gd name="connsiteY0" fmla="*/ 1033518 h 1211409"/>
              <a:gd name="connsiteX1" fmla="*/ 22436 w 1248720"/>
              <a:gd name="connsiteY1" fmla="*/ 807887 h 1211409"/>
              <a:gd name="connsiteX2" fmla="*/ 34312 w 1248720"/>
              <a:gd name="connsiteY2" fmla="*/ 59742 h 1211409"/>
              <a:gd name="connsiteX3" fmla="*/ 354945 w 1248720"/>
              <a:gd name="connsiteY3" fmla="*/ 95368 h 1211409"/>
              <a:gd name="connsiteX4" fmla="*/ 402447 w 1248720"/>
              <a:gd name="connsiteY4" fmla="*/ 487253 h 1211409"/>
              <a:gd name="connsiteX5" fmla="*/ 794332 w 1248720"/>
              <a:gd name="connsiteY5" fmla="*/ 332874 h 1211409"/>
              <a:gd name="connsiteX6" fmla="*/ 1186218 w 1248720"/>
              <a:gd name="connsiteY6" fmla="*/ 344749 h 1211409"/>
              <a:gd name="connsiteX7" fmla="*/ 1138717 w 1248720"/>
              <a:gd name="connsiteY7" fmla="*/ 1176022 h 1211409"/>
              <a:gd name="connsiteX8" fmla="*/ 153065 w 1248720"/>
              <a:gd name="connsiteY8" fmla="*/ 1033518 h 1211409"/>
              <a:gd name="connsiteX0" fmla="*/ 153065 w 1248720"/>
              <a:gd name="connsiteY0" fmla="*/ 1033518 h 1211409"/>
              <a:gd name="connsiteX1" fmla="*/ 22436 w 1248720"/>
              <a:gd name="connsiteY1" fmla="*/ 807887 h 1211409"/>
              <a:gd name="connsiteX2" fmla="*/ 34312 w 1248720"/>
              <a:gd name="connsiteY2" fmla="*/ 59742 h 1211409"/>
              <a:gd name="connsiteX3" fmla="*/ 354945 w 1248720"/>
              <a:gd name="connsiteY3" fmla="*/ 95368 h 1211409"/>
              <a:gd name="connsiteX4" fmla="*/ 402447 w 1248720"/>
              <a:gd name="connsiteY4" fmla="*/ 487253 h 1211409"/>
              <a:gd name="connsiteX5" fmla="*/ 770581 w 1248720"/>
              <a:gd name="connsiteY5" fmla="*/ 392251 h 1211409"/>
              <a:gd name="connsiteX6" fmla="*/ 1186218 w 1248720"/>
              <a:gd name="connsiteY6" fmla="*/ 344749 h 1211409"/>
              <a:gd name="connsiteX7" fmla="*/ 1138717 w 1248720"/>
              <a:gd name="connsiteY7" fmla="*/ 1176022 h 1211409"/>
              <a:gd name="connsiteX8" fmla="*/ 153065 w 1248720"/>
              <a:gd name="connsiteY8" fmla="*/ 1033518 h 1211409"/>
              <a:gd name="connsiteX0" fmla="*/ 153065 w 1248720"/>
              <a:gd name="connsiteY0" fmla="*/ 1029675 h 1207566"/>
              <a:gd name="connsiteX1" fmla="*/ 22436 w 1248720"/>
              <a:gd name="connsiteY1" fmla="*/ 804044 h 1207566"/>
              <a:gd name="connsiteX2" fmla="*/ 34312 w 1248720"/>
              <a:gd name="connsiteY2" fmla="*/ 55899 h 1207566"/>
              <a:gd name="connsiteX3" fmla="*/ 354945 w 1248720"/>
              <a:gd name="connsiteY3" fmla="*/ 91525 h 1207566"/>
              <a:gd name="connsiteX4" fmla="*/ 414323 w 1248720"/>
              <a:gd name="connsiteY4" fmla="*/ 388408 h 1207566"/>
              <a:gd name="connsiteX5" fmla="*/ 770581 w 1248720"/>
              <a:gd name="connsiteY5" fmla="*/ 388408 h 1207566"/>
              <a:gd name="connsiteX6" fmla="*/ 1186218 w 1248720"/>
              <a:gd name="connsiteY6" fmla="*/ 340906 h 1207566"/>
              <a:gd name="connsiteX7" fmla="*/ 1138717 w 1248720"/>
              <a:gd name="connsiteY7" fmla="*/ 1172179 h 1207566"/>
              <a:gd name="connsiteX8" fmla="*/ 153065 w 1248720"/>
              <a:gd name="connsiteY8" fmla="*/ 1029675 h 1207566"/>
              <a:gd name="connsiteX0" fmla="*/ 150716 w 1246371"/>
              <a:gd name="connsiteY0" fmla="*/ 1029675 h 1207566"/>
              <a:gd name="connsiteX1" fmla="*/ 20087 w 1246371"/>
              <a:gd name="connsiteY1" fmla="*/ 804044 h 1207566"/>
              <a:gd name="connsiteX2" fmla="*/ 31963 w 1246371"/>
              <a:gd name="connsiteY2" fmla="*/ 55899 h 1207566"/>
              <a:gd name="connsiteX3" fmla="*/ 316970 w 1246371"/>
              <a:gd name="connsiteY3" fmla="*/ 91525 h 1207566"/>
              <a:gd name="connsiteX4" fmla="*/ 411974 w 1246371"/>
              <a:gd name="connsiteY4" fmla="*/ 388408 h 1207566"/>
              <a:gd name="connsiteX5" fmla="*/ 768232 w 1246371"/>
              <a:gd name="connsiteY5" fmla="*/ 388408 h 1207566"/>
              <a:gd name="connsiteX6" fmla="*/ 1183869 w 1246371"/>
              <a:gd name="connsiteY6" fmla="*/ 340906 h 1207566"/>
              <a:gd name="connsiteX7" fmla="*/ 1136368 w 1246371"/>
              <a:gd name="connsiteY7" fmla="*/ 1172179 h 1207566"/>
              <a:gd name="connsiteX8" fmla="*/ 150716 w 1246371"/>
              <a:gd name="connsiteY8" fmla="*/ 1029675 h 1207566"/>
              <a:gd name="connsiteX0" fmla="*/ 136012 w 1231667"/>
              <a:gd name="connsiteY0" fmla="*/ 974707 h 1152598"/>
              <a:gd name="connsiteX1" fmla="*/ 5383 w 1231667"/>
              <a:gd name="connsiteY1" fmla="*/ 749076 h 1152598"/>
              <a:gd name="connsiteX2" fmla="*/ 52885 w 1231667"/>
              <a:gd name="connsiteY2" fmla="*/ 84059 h 1152598"/>
              <a:gd name="connsiteX3" fmla="*/ 302266 w 1231667"/>
              <a:gd name="connsiteY3" fmla="*/ 36557 h 1152598"/>
              <a:gd name="connsiteX4" fmla="*/ 397270 w 1231667"/>
              <a:gd name="connsiteY4" fmla="*/ 333440 h 1152598"/>
              <a:gd name="connsiteX5" fmla="*/ 753528 w 1231667"/>
              <a:gd name="connsiteY5" fmla="*/ 333440 h 1152598"/>
              <a:gd name="connsiteX6" fmla="*/ 1169165 w 1231667"/>
              <a:gd name="connsiteY6" fmla="*/ 285938 h 1152598"/>
              <a:gd name="connsiteX7" fmla="*/ 1121664 w 1231667"/>
              <a:gd name="connsiteY7" fmla="*/ 1117211 h 1152598"/>
              <a:gd name="connsiteX8" fmla="*/ 136012 w 1231667"/>
              <a:gd name="connsiteY8" fmla="*/ 974707 h 1152598"/>
              <a:gd name="connsiteX0" fmla="*/ 119671 w 1240625"/>
              <a:gd name="connsiteY0" fmla="*/ 1045959 h 1169281"/>
              <a:gd name="connsiteX1" fmla="*/ 12792 w 1240625"/>
              <a:gd name="connsiteY1" fmla="*/ 749076 h 1169281"/>
              <a:gd name="connsiteX2" fmla="*/ 60294 w 1240625"/>
              <a:gd name="connsiteY2" fmla="*/ 84059 h 1169281"/>
              <a:gd name="connsiteX3" fmla="*/ 309675 w 1240625"/>
              <a:gd name="connsiteY3" fmla="*/ 36557 h 1169281"/>
              <a:gd name="connsiteX4" fmla="*/ 404679 w 1240625"/>
              <a:gd name="connsiteY4" fmla="*/ 333440 h 1169281"/>
              <a:gd name="connsiteX5" fmla="*/ 760937 w 1240625"/>
              <a:gd name="connsiteY5" fmla="*/ 333440 h 1169281"/>
              <a:gd name="connsiteX6" fmla="*/ 1176574 w 1240625"/>
              <a:gd name="connsiteY6" fmla="*/ 285938 h 1169281"/>
              <a:gd name="connsiteX7" fmla="*/ 1129073 w 1240625"/>
              <a:gd name="connsiteY7" fmla="*/ 1117211 h 1169281"/>
              <a:gd name="connsiteX8" fmla="*/ 119671 w 1240625"/>
              <a:gd name="connsiteY8" fmla="*/ 1045959 h 1169281"/>
              <a:gd name="connsiteX0" fmla="*/ 116247 w 1211080"/>
              <a:gd name="connsiteY0" fmla="*/ 1045959 h 1123323"/>
              <a:gd name="connsiteX1" fmla="*/ 9368 w 1211080"/>
              <a:gd name="connsiteY1" fmla="*/ 749076 h 1123323"/>
              <a:gd name="connsiteX2" fmla="*/ 56870 w 1211080"/>
              <a:gd name="connsiteY2" fmla="*/ 84059 h 1123323"/>
              <a:gd name="connsiteX3" fmla="*/ 306251 w 1211080"/>
              <a:gd name="connsiteY3" fmla="*/ 36557 h 1123323"/>
              <a:gd name="connsiteX4" fmla="*/ 401255 w 1211080"/>
              <a:gd name="connsiteY4" fmla="*/ 333440 h 1123323"/>
              <a:gd name="connsiteX5" fmla="*/ 757513 w 1211080"/>
              <a:gd name="connsiteY5" fmla="*/ 333440 h 1123323"/>
              <a:gd name="connsiteX6" fmla="*/ 1173150 w 1211080"/>
              <a:gd name="connsiteY6" fmla="*/ 285938 h 1123323"/>
              <a:gd name="connsiteX7" fmla="*/ 1066272 w 1211080"/>
              <a:gd name="connsiteY7" fmla="*/ 1057834 h 1123323"/>
              <a:gd name="connsiteX8" fmla="*/ 116247 w 1211080"/>
              <a:gd name="connsiteY8" fmla="*/ 1045959 h 1123323"/>
              <a:gd name="connsiteX0" fmla="*/ 339803 w 1211981"/>
              <a:gd name="connsiteY0" fmla="*/ 1081585 h 1139294"/>
              <a:gd name="connsiteX1" fmla="*/ 19168 w 1211981"/>
              <a:gd name="connsiteY1" fmla="*/ 749076 h 1139294"/>
              <a:gd name="connsiteX2" fmla="*/ 66670 w 1211981"/>
              <a:gd name="connsiteY2" fmla="*/ 84059 h 1139294"/>
              <a:gd name="connsiteX3" fmla="*/ 316051 w 1211981"/>
              <a:gd name="connsiteY3" fmla="*/ 36557 h 1139294"/>
              <a:gd name="connsiteX4" fmla="*/ 411055 w 1211981"/>
              <a:gd name="connsiteY4" fmla="*/ 333440 h 1139294"/>
              <a:gd name="connsiteX5" fmla="*/ 767313 w 1211981"/>
              <a:gd name="connsiteY5" fmla="*/ 333440 h 1139294"/>
              <a:gd name="connsiteX6" fmla="*/ 1182950 w 1211981"/>
              <a:gd name="connsiteY6" fmla="*/ 285938 h 1139294"/>
              <a:gd name="connsiteX7" fmla="*/ 1076072 w 1211981"/>
              <a:gd name="connsiteY7" fmla="*/ 1057834 h 1139294"/>
              <a:gd name="connsiteX8" fmla="*/ 339803 w 1211981"/>
              <a:gd name="connsiteY8" fmla="*/ 1081585 h 1139294"/>
              <a:gd name="connsiteX0" fmla="*/ 237855 w 1208722"/>
              <a:gd name="connsiteY0" fmla="*/ 1117211 h 1159280"/>
              <a:gd name="connsiteX1" fmla="*/ 12223 w 1208722"/>
              <a:gd name="connsiteY1" fmla="*/ 749076 h 1159280"/>
              <a:gd name="connsiteX2" fmla="*/ 59725 w 1208722"/>
              <a:gd name="connsiteY2" fmla="*/ 84059 h 1159280"/>
              <a:gd name="connsiteX3" fmla="*/ 309106 w 1208722"/>
              <a:gd name="connsiteY3" fmla="*/ 36557 h 1159280"/>
              <a:gd name="connsiteX4" fmla="*/ 404110 w 1208722"/>
              <a:gd name="connsiteY4" fmla="*/ 333440 h 1159280"/>
              <a:gd name="connsiteX5" fmla="*/ 760368 w 1208722"/>
              <a:gd name="connsiteY5" fmla="*/ 333440 h 1159280"/>
              <a:gd name="connsiteX6" fmla="*/ 1176005 w 1208722"/>
              <a:gd name="connsiteY6" fmla="*/ 285938 h 1159280"/>
              <a:gd name="connsiteX7" fmla="*/ 1069127 w 1208722"/>
              <a:gd name="connsiteY7" fmla="*/ 1057834 h 1159280"/>
              <a:gd name="connsiteX8" fmla="*/ 237855 w 1208722"/>
              <a:gd name="connsiteY8" fmla="*/ 1117211 h 1159280"/>
              <a:gd name="connsiteX0" fmla="*/ 237855 w 1208722"/>
              <a:gd name="connsiteY0" fmla="*/ 1117211 h 1155345"/>
              <a:gd name="connsiteX1" fmla="*/ 12223 w 1208722"/>
              <a:gd name="connsiteY1" fmla="*/ 749076 h 1155345"/>
              <a:gd name="connsiteX2" fmla="*/ 59725 w 1208722"/>
              <a:gd name="connsiteY2" fmla="*/ 84059 h 1155345"/>
              <a:gd name="connsiteX3" fmla="*/ 309106 w 1208722"/>
              <a:gd name="connsiteY3" fmla="*/ 36557 h 1155345"/>
              <a:gd name="connsiteX4" fmla="*/ 404110 w 1208722"/>
              <a:gd name="connsiteY4" fmla="*/ 333440 h 1155345"/>
              <a:gd name="connsiteX5" fmla="*/ 760368 w 1208722"/>
              <a:gd name="connsiteY5" fmla="*/ 333440 h 1155345"/>
              <a:gd name="connsiteX6" fmla="*/ 1176005 w 1208722"/>
              <a:gd name="connsiteY6" fmla="*/ 357190 h 1155345"/>
              <a:gd name="connsiteX7" fmla="*/ 1069127 w 1208722"/>
              <a:gd name="connsiteY7" fmla="*/ 1057834 h 1155345"/>
              <a:gd name="connsiteX8" fmla="*/ 237855 w 1208722"/>
              <a:gd name="connsiteY8" fmla="*/ 1117211 h 115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8722" h="1155345">
                <a:moveTo>
                  <a:pt x="237855" y="1117211"/>
                </a:moveTo>
                <a:cubicBezTo>
                  <a:pt x="61704" y="1065751"/>
                  <a:pt x="41911" y="921268"/>
                  <a:pt x="12223" y="749076"/>
                </a:cubicBezTo>
                <a:cubicBezTo>
                  <a:pt x="-17465" y="576884"/>
                  <a:pt x="10244" y="202812"/>
                  <a:pt x="59725" y="84059"/>
                </a:cubicBezTo>
                <a:cubicBezTo>
                  <a:pt x="109206" y="-34694"/>
                  <a:pt x="251709" y="-5006"/>
                  <a:pt x="309106" y="36557"/>
                </a:cubicBezTo>
                <a:cubicBezTo>
                  <a:pt x="366504" y="78121"/>
                  <a:pt x="328900" y="283960"/>
                  <a:pt x="404110" y="333440"/>
                </a:cubicBezTo>
                <a:cubicBezTo>
                  <a:pt x="479320" y="382921"/>
                  <a:pt x="631719" y="329482"/>
                  <a:pt x="760368" y="333440"/>
                </a:cubicBezTo>
                <a:cubicBezTo>
                  <a:pt x="889017" y="337398"/>
                  <a:pt x="1118608" y="216665"/>
                  <a:pt x="1176005" y="357190"/>
                </a:cubicBezTo>
                <a:cubicBezTo>
                  <a:pt x="1233402" y="497715"/>
                  <a:pt x="1225485" y="931164"/>
                  <a:pt x="1069127" y="1057834"/>
                </a:cubicBezTo>
                <a:cubicBezTo>
                  <a:pt x="912769" y="1184504"/>
                  <a:pt x="414006" y="1168671"/>
                  <a:pt x="237855" y="1117211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cxnSp>
        <p:nvCxnSpPr>
          <p:cNvPr id="9" name="Rovná spojovacia šípka 8"/>
          <p:cNvCxnSpPr/>
          <p:nvPr/>
        </p:nvCxnSpPr>
        <p:spPr>
          <a:xfrm flipV="1">
            <a:off x="5720712" y="1918654"/>
            <a:ext cx="795504" cy="142194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649034"/>
              </p:ext>
            </p:extLst>
          </p:nvPr>
        </p:nvGraphicFramePr>
        <p:xfrm>
          <a:off x="6588224" y="1575754"/>
          <a:ext cx="3317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13" name="Rovnica" r:id="rId12" imgW="164880" imgH="393480" progId="Equation.3">
                  <p:embed/>
                </p:oleObj>
              </mc:Choice>
              <mc:Fallback>
                <p:oleObj name="Rovnica" r:id="rId12" imgW="164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1575754"/>
                        <a:ext cx="3317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BlokTextu 20"/>
          <p:cNvSpPr txBox="1"/>
          <p:nvPr/>
        </p:nvSpPr>
        <p:spPr>
          <a:xfrm>
            <a:off x="565883" y="836712"/>
            <a:ext cx="707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 smtClean="0"/>
              <a:t>Typical length of soliton decreases with increasing group velocity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077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Two theoretical limits</a:t>
            </a:r>
            <a:endParaRPr lang="en-US" sz="36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58</a:t>
            </a:fld>
            <a:endParaRPr lang="en-US"/>
          </a:p>
        </p:txBody>
      </p:sp>
      <p:sp>
        <p:nvSpPr>
          <p:cNvPr id="4" name="BlokTextu 3"/>
          <p:cNvSpPr txBox="1"/>
          <p:nvPr/>
        </p:nvSpPr>
        <p:spPr>
          <a:xfrm>
            <a:off x="457402" y="1098778"/>
            <a:ext cx="710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accent1"/>
                </a:solidFill>
              </a:rPr>
              <a:t>Limit of maximal group velocity  </a:t>
            </a:r>
            <a:r>
              <a:rPr lang="en-US" sz="2000" dirty="0" smtClean="0">
                <a:solidFill>
                  <a:schemeClr val="accent1"/>
                </a:solidFill>
              </a:rPr>
              <a:t>- maximal information speed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6" name="Picture 2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789" y="1589009"/>
            <a:ext cx="3312368" cy="204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6975740" y="1173088"/>
            <a:ext cx="1018129" cy="508582"/>
            <a:chOff x="5185919" y="1071145"/>
            <a:chExt cx="1018129" cy="508582"/>
          </a:xfrm>
        </p:grpSpPr>
        <p:cxnSp>
          <p:nvCxnSpPr>
            <p:cNvPr id="8" name="Rovná spojovacia šípka 7"/>
            <p:cNvCxnSpPr/>
            <p:nvPr/>
          </p:nvCxnSpPr>
          <p:spPr>
            <a:xfrm>
              <a:off x="5185919" y="1579726"/>
              <a:ext cx="868839" cy="1"/>
            </a:xfrm>
            <a:prstGeom prst="straightConnector1">
              <a:avLst/>
            </a:prstGeom>
            <a:ln w="539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" name="Objek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622273"/>
                </p:ext>
              </p:extLst>
            </p:nvPr>
          </p:nvGraphicFramePr>
          <p:xfrm>
            <a:off x="5589685" y="1071145"/>
            <a:ext cx="614363" cy="449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326" name="Rovnica" r:id="rId7" imgW="330120" imgH="241200" progId="Equation.3">
                    <p:embed/>
                  </p:oleObj>
                </mc:Choice>
                <mc:Fallback>
                  <p:oleObj name="Rovnica" r:id="rId7" imgW="3301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9685" y="1071145"/>
                          <a:ext cx="614363" cy="449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560772"/>
              </p:ext>
            </p:extLst>
          </p:nvPr>
        </p:nvGraphicFramePr>
        <p:xfrm>
          <a:off x="3306576" y="1772816"/>
          <a:ext cx="1507997" cy="597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27" name="Rovnica" r:id="rId9" imgW="609480" imgH="241200" progId="Equation.3">
                  <p:embed/>
                </p:oleObj>
              </mc:Choice>
              <mc:Fallback>
                <p:oleObj name="Rovnica" r:id="rId9" imgW="609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576" y="1772816"/>
                        <a:ext cx="1507997" cy="597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25405"/>
              </p:ext>
            </p:extLst>
          </p:nvPr>
        </p:nvGraphicFramePr>
        <p:xfrm>
          <a:off x="1115616" y="1772816"/>
          <a:ext cx="1666205" cy="545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28" name="Rovnica" r:id="rId11" imgW="698400" imgH="228600" progId="Equation.3">
                  <p:embed/>
                </p:oleObj>
              </mc:Choice>
              <mc:Fallback>
                <p:oleObj name="Rovnica" r:id="rId11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772816"/>
                        <a:ext cx="1666205" cy="545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lokTextu 15"/>
          <p:cNvSpPr txBox="1"/>
          <p:nvPr/>
        </p:nvSpPr>
        <p:spPr>
          <a:xfrm>
            <a:off x="683568" y="3010555"/>
            <a:ext cx="7744155" cy="584775"/>
          </a:xfrm>
          <a:prstGeom prst="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Experimental limit – </a:t>
            </a:r>
            <a:r>
              <a:rPr lang="en-US" sz="3200" b="1" dirty="0" smtClean="0"/>
              <a:t>Disruption of spring</a:t>
            </a:r>
            <a:endParaRPr lang="en-US" sz="3200" dirty="0"/>
          </a:p>
        </p:txBody>
      </p:sp>
      <p:pic>
        <p:nvPicPr>
          <p:cNvPr id="14" name="ProblemKontinu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2.1718" end="2843.4368"/>
                </p14:media>
              </p:ext>
            </p:extLst>
          </p:nvPr>
        </p:nvPicPr>
        <p:blipFill rotWithShape="1">
          <a:blip r:embed="rId13"/>
          <a:srcRect t="6311" r="1974" b="12701"/>
          <a:stretch/>
        </p:blipFill>
        <p:spPr>
          <a:xfrm>
            <a:off x="5121119" y="4790311"/>
            <a:ext cx="3949824" cy="1896286"/>
          </a:xfrm>
          <a:prstGeom prst="rect">
            <a:avLst/>
          </a:prstGeom>
        </p:spPr>
      </p:pic>
      <p:grpSp>
        <p:nvGrpSpPr>
          <p:cNvPr id="25" name="Skupina 24"/>
          <p:cNvGrpSpPr/>
          <p:nvPr/>
        </p:nvGrpSpPr>
        <p:grpSpPr>
          <a:xfrm>
            <a:off x="457402" y="3664104"/>
            <a:ext cx="8435078" cy="2676141"/>
            <a:chOff x="457402" y="3664104"/>
            <a:chExt cx="8435078" cy="2676141"/>
          </a:xfrm>
        </p:grpSpPr>
        <p:sp>
          <p:nvSpPr>
            <p:cNvPr id="5" name="BlokTextu 4"/>
            <p:cNvSpPr txBox="1"/>
            <p:nvPr/>
          </p:nvSpPr>
          <p:spPr>
            <a:xfrm>
              <a:off x="457402" y="3664104"/>
              <a:ext cx="7015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US" sz="2000" b="1" dirty="0" smtClean="0">
                  <a:solidFill>
                    <a:schemeClr val="accent1"/>
                  </a:solidFill>
                </a:rPr>
                <a:t>“Invisibility” – </a:t>
              </a:r>
              <a:r>
                <a:rPr lang="en-US" sz="2000" dirty="0" smtClean="0">
                  <a:solidFill>
                    <a:schemeClr val="accent1"/>
                  </a:solidFill>
                </a:rPr>
                <a:t>Consequence of contraction in discrete system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2" name="BlokTextu 11"/>
            <p:cNvSpPr txBox="1"/>
            <p:nvPr/>
          </p:nvSpPr>
          <p:spPr>
            <a:xfrm>
              <a:off x="893702" y="4123212"/>
              <a:ext cx="4775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dirty="0" smtClean="0"/>
                <a:t>If the “length of soliton” is much smaller than</a:t>
              </a:r>
              <a:endParaRPr lang="en-US" dirty="0"/>
            </a:p>
          </p:txBody>
        </p:sp>
        <p:graphicFrame>
          <p:nvGraphicFramePr>
            <p:cNvPr id="17" name="Objek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6235096"/>
                </p:ext>
              </p:extLst>
            </p:nvPr>
          </p:nvGraphicFramePr>
          <p:xfrm>
            <a:off x="1559852" y="4471337"/>
            <a:ext cx="2530134" cy="11390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329" name="Rovnica" r:id="rId14" imgW="1409400" imgH="634680" progId="Equation.3">
                    <p:embed/>
                  </p:oleObj>
                </mc:Choice>
                <mc:Fallback>
                  <p:oleObj name="Rovnica" r:id="rId14" imgW="1409400" imgH="634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9852" y="4471337"/>
                          <a:ext cx="2530134" cy="11390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BlokTextu 17"/>
            <p:cNvSpPr txBox="1"/>
            <p:nvPr/>
          </p:nvSpPr>
          <p:spPr>
            <a:xfrm>
              <a:off x="1559852" y="5456471"/>
              <a:ext cx="2263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B0F0"/>
                </a:buClr>
              </a:pPr>
              <a:r>
                <a:rPr lang="en-US" sz="1400" i="1" dirty="0" smtClean="0"/>
                <a:t>(Derivation in appendices)</a:t>
              </a:r>
              <a:endParaRPr lang="en-US" sz="1600" i="1" dirty="0"/>
            </a:p>
          </p:txBody>
        </p:sp>
        <p:sp>
          <p:nvSpPr>
            <p:cNvPr id="19" name="BlokTextu 18"/>
            <p:cNvSpPr txBox="1"/>
            <p:nvPr/>
          </p:nvSpPr>
          <p:spPr>
            <a:xfrm>
              <a:off x="5436096" y="4797152"/>
              <a:ext cx="3456384" cy="338554"/>
            </a:xfrm>
            <a:prstGeom prst="rect">
              <a:avLst/>
            </a:prstGeom>
            <a:solidFill>
              <a:srgbClr val="FFC000">
                <a:alpha val="66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Only small oscillation observable</a:t>
              </a:r>
              <a:endParaRPr lang="en-US" sz="1600" dirty="0"/>
            </a:p>
          </p:txBody>
        </p:sp>
        <p:graphicFrame>
          <p:nvGraphicFramePr>
            <p:cNvPr id="20" name="Objek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0540472"/>
                </p:ext>
              </p:extLst>
            </p:nvPr>
          </p:nvGraphicFramePr>
          <p:xfrm>
            <a:off x="1559409" y="5877272"/>
            <a:ext cx="2161439" cy="462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330" name="Rovnica" r:id="rId16" imgW="1180800" imgH="253800" progId="Equation.3">
                    <p:embed/>
                  </p:oleObj>
                </mc:Choice>
                <mc:Fallback>
                  <p:oleObj name="Rovnica" r:id="rId16" imgW="11808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9409" y="5877272"/>
                          <a:ext cx="2161439" cy="4629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k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0804769"/>
                </p:ext>
              </p:extLst>
            </p:nvPr>
          </p:nvGraphicFramePr>
          <p:xfrm>
            <a:off x="5481284" y="4203804"/>
            <a:ext cx="2159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331" name="Rovnica" r:id="rId18" imgW="126835" imgH="139518" progId="Equation.3">
                    <p:embed/>
                  </p:oleObj>
                </mc:Choice>
                <mc:Fallback>
                  <p:oleObj name="Rovnica" r:id="rId18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1284" y="4203804"/>
                          <a:ext cx="2159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BlokTextu 23"/>
          <p:cNvSpPr txBox="1"/>
          <p:nvPr/>
        </p:nvSpPr>
        <p:spPr>
          <a:xfrm>
            <a:off x="1403648" y="2676413"/>
            <a:ext cx="3547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400" i="1" dirty="0" smtClean="0"/>
              <a:t>Actually never in our world (Speed of light)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7492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“Invisibility”</a:t>
            </a:r>
            <a:endParaRPr lang="en-US" sz="3600" b="1" dirty="0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59</a:t>
            </a:fld>
            <a:endParaRPr lang="en-US"/>
          </a:p>
        </p:txBody>
      </p:sp>
      <p:sp>
        <p:nvSpPr>
          <p:cNvPr id="3" name="BlokTextu 2"/>
          <p:cNvSpPr txBox="1"/>
          <p:nvPr/>
        </p:nvSpPr>
        <p:spPr>
          <a:xfrm>
            <a:off x="611560" y="980728"/>
            <a:ext cx="477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dirty="0" smtClean="0"/>
              <a:t>If the “length of soliton” is much smaller than</a:t>
            </a:r>
            <a:endParaRPr lang="en-US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302506"/>
              </p:ext>
            </p:extLst>
          </p:nvPr>
        </p:nvGraphicFramePr>
        <p:xfrm>
          <a:off x="5169254" y="1012736"/>
          <a:ext cx="273177" cy="305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1" name="Rovnica" r:id="rId3" imgW="126835" imgH="139518" progId="Equation.3">
                  <p:embed/>
                </p:oleObj>
              </mc:Choice>
              <mc:Fallback>
                <p:oleObj name="Rovnica" r:id="rId3" imgW="126835" imgH="1395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9254" y="1012736"/>
                        <a:ext cx="273177" cy="3053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940344"/>
              </p:ext>
            </p:extLst>
          </p:nvPr>
        </p:nvGraphicFramePr>
        <p:xfrm>
          <a:off x="625795" y="2218196"/>
          <a:ext cx="855662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2" name="Rovnica" r:id="rId5" imgW="457200" imgH="177480" progId="Equation.3">
                  <p:embed/>
                </p:oleObj>
              </mc:Choice>
              <mc:Fallback>
                <p:oleObj name="Rovnica" r:id="rId5" imgW="457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795" y="2218196"/>
                        <a:ext cx="855662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801684"/>
              </p:ext>
            </p:extLst>
          </p:nvPr>
        </p:nvGraphicFramePr>
        <p:xfrm>
          <a:off x="2411760" y="1866323"/>
          <a:ext cx="2088232" cy="1007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3" name="Rovnica" r:id="rId7" imgW="1028520" imgH="495000" progId="Equation.3">
                  <p:embed/>
                </p:oleObj>
              </mc:Choice>
              <mc:Fallback>
                <p:oleObj name="Rovnica" r:id="rId7" imgW="1028520" imgH="49500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866323"/>
                        <a:ext cx="2088232" cy="1007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Šípka doprava 6"/>
          <p:cNvSpPr/>
          <p:nvPr/>
        </p:nvSpPr>
        <p:spPr>
          <a:xfrm>
            <a:off x="1759343" y="2099304"/>
            <a:ext cx="504056" cy="57115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sp>
        <p:nvSpPr>
          <p:cNvPr id="10" name="Plus 9"/>
          <p:cNvSpPr/>
          <p:nvPr/>
        </p:nvSpPr>
        <p:spPr>
          <a:xfrm>
            <a:off x="4499992" y="2060848"/>
            <a:ext cx="576064" cy="648073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282003"/>
              </p:ext>
            </p:extLst>
          </p:nvPr>
        </p:nvGraphicFramePr>
        <p:xfrm>
          <a:off x="5220072" y="1350060"/>
          <a:ext cx="3041465" cy="102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4" name="Rovnica" r:id="rId9" imgW="1269720" imgH="495000" progId="Equation.3">
                  <p:embed/>
                </p:oleObj>
              </mc:Choice>
              <mc:Fallback>
                <p:oleObj name="Rovnica" r:id="rId9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350060"/>
                        <a:ext cx="3041465" cy="1029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396606"/>
              </p:ext>
            </p:extLst>
          </p:nvPr>
        </p:nvGraphicFramePr>
        <p:xfrm>
          <a:off x="6980238" y="2492375"/>
          <a:ext cx="10953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5" name="Rovnica" r:id="rId11" imgW="647640" imgH="419040" progId="Equation.3">
                  <p:embed/>
                </p:oleObj>
              </mc:Choice>
              <mc:Fallback>
                <p:oleObj name="Rovnica" r:id="rId11" imgW="6476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238" y="2492375"/>
                        <a:ext cx="10953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982781"/>
              </p:ext>
            </p:extLst>
          </p:nvPr>
        </p:nvGraphicFramePr>
        <p:xfrm>
          <a:off x="5220072" y="2606766"/>
          <a:ext cx="1088901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6" name="Rovnica" r:id="rId13" imgW="672840" imgH="393480" progId="Equation.3">
                  <p:embed/>
                </p:oleObj>
              </mc:Choice>
              <mc:Fallback>
                <p:oleObj name="Rovnica" r:id="rId13" imgW="672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2606766"/>
                        <a:ext cx="1088901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395687"/>
              </p:ext>
            </p:extLst>
          </p:nvPr>
        </p:nvGraphicFramePr>
        <p:xfrm>
          <a:off x="4005263" y="3575050"/>
          <a:ext cx="2763837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7" name="Equation" r:id="rId15" imgW="1434960" imgH="609480" progId="Equation.3">
                  <p:embed/>
                </p:oleObj>
              </mc:Choice>
              <mc:Fallback>
                <p:oleObj name="Equation" r:id="rId15" imgW="143496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5263" y="3575050"/>
                        <a:ext cx="2763837" cy="117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lokTextu 15"/>
          <p:cNvSpPr txBox="1"/>
          <p:nvPr/>
        </p:nvSpPr>
        <p:spPr>
          <a:xfrm>
            <a:off x="611560" y="452385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if                     ?</a:t>
            </a:r>
            <a:endParaRPr lang="en-US" dirty="0"/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80909"/>
              </p:ext>
            </p:extLst>
          </p:nvPr>
        </p:nvGraphicFramePr>
        <p:xfrm>
          <a:off x="1475656" y="4317203"/>
          <a:ext cx="130810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8" name="Rovnica" r:id="rId17" imgW="698400" imgH="419040" progId="Equation.3">
                  <p:embed/>
                </p:oleObj>
              </mc:Choice>
              <mc:Fallback>
                <p:oleObj name="Rovnica" r:id="rId17" imgW="698400" imgH="419040" progId="Equation.3">
                  <p:embed/>
                  <p:pic>
                    <p:nvPicPr>
                      <p:cNvPr id="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4317203"/>
                        <a:ext cx="1308100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Ľavá zložená zátvorka 18"/>
          <p:cNvSpPr/>
          <p:nvPr/>
        </p:nvSpPr>
        <p:spPr>
          <a:xfrm rot="16200000">
            <a:off x="5045213" y="102786"/>
            <a:ext cx="864096" cy="6364397"/>
          </a:xfrm>
          <a:prstGeom prst="leftBrace">
            <a:avLst/>
          </a:prstGeom>
          <a:ln w="476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lokTextu 19"/>
          <p:cNvSpPr txBox="1"/>
          <p:nvPr/>
        </p:nvSpPr>
        <p:spPr>
          <a:xfrm>
            <a:off x="1021652" y="4927847"/>
            <a:ext cx="48974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Then Continuous approach cannot be used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/>
              <a:t>It requires                           that means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877435"/>
              </p:ext>
            </p:extLst>
          </p:nvPr>
        </p:nvGraphicFramePr>
        <p:xfrm>
          <a:off x="2479645" y="5362403"/>
          <a:ext cx="153193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9" name="Rovnica" r:id="rId19" imgW="850680" imgH="431640" progId="Equation.3">
                  <p:embed/>
                </p:oleObj>
              </mc:Choice>
              <mc:Fallback>
                <p:oleObj name="Rovnica" r:id="rId19" imgW="850680" imgH="431640" progId="Equation.3">
                  <p:embed/>
                  <p:pic>
                    <p:nvPicPr>
                      <p:cNvPr id="0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9645" y="5362403"/>
                        <a:ext cx="1531938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721656"/>
              </p:ext>
            </p:extLst>
          </p:nvPr>
        </p:nvGraphicFramePr>
        <p:xfrm>
          <a:off x="5449417" y="5249750"/>
          <a:ext cx="1474788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00" name="Rovnica" r:id="rId21" imgW="787320" imgH="419040" progId="Equation.3">
                  <p:embed/>
                </p:oleObj>
              </mc:Choice>
              <mc:Fallback>
                <p:oleObj name="Rovnica" r:id="rId21" imgW="787320" imgH="419040" progId="Equation.3">
                  <p:embed/>
                  <p:pic>
                    <p:nvPicPr>
                      <p:cNvPr id="0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417" y="5249750"/>
                        <a:ext cx="1474788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BlokTextu 22"/>
          <p:cNvSpPr txBox="1"/>
          <p:nvPr/>
        </p:nvSpPr>
        <p:spPr>
          <a:xfrm>
            <a:off x="4220282" y="5908630"/>
            <a:ext cx="425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Energy in springs &gt;&gt; Gravitational energy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5419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761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Dispersion</a:t>
            </a:r>
            <a:endParaRPr lang="en-US" sz="32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6</a:t>
            </a:fld>
            <a:endParaRPr lang="en-US"/>
          </a:p>
        </p:txBody>
      </p:sp>
      <p:sp>
        <p:nvSpPr>
          <p:cNvPr id="3" name="BlokTextu 2"/>
          <p:cNvSpPr txBox="1"/>
          <p:nvPr/>
        </p:nvSpPr>
        <p:spPr>
          <a:xfrm>
            <a:off x="580027" y="998770"/>
            <a:ext cx="6366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 smtClean="0"/>
              <a:t>Property of a given system – </a:t>
            </a:r>
            <a:r>
              <a:rPr lang="en-US" sz="1600" b="1" dirty="0" smtClean="0"/>
              <a:t>Group velocity is wavelength depended</a:t>
            </a:r>
            <a:endParaRPr lang="en-US" sz="1600" b="1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190811"/>
              </p:ext>
            </p:extLst>
          </p:nvPr>
        </p:nvGraphicFramePr>
        <p:xfrm>
          <a:off x="7164288" y="802128"/>
          <a:ext cx="1322388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55" name="Rovnica" r:id="rId4" imgW="711000" imgH="393480" progId="Equation.3">
                  <p:embed/>
                </p:oleObj>
              </mc:Choice>
              <mc:Fallback>
                <p:oleObj name="Rovnica" r:id="rId4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802128"/>
                        <a:ext cx="1322388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ĺžnik 5"/>
          <p:cNvSpPr/>
          <p:nvPr/>
        </p:nvSpPr>
        <p:spPr>
          <a:xfrm>
            <a:off x="8028384" y="836712"/>
            <a:ext cx="432048" cy="720080"/>
          </a:xfrm>
          <a:prstGeom prst="rect">
            <a:avLst/>
          </a:pr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5376" name="Picture 22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/>
          <a:stretch/>
        </p:blipFill>
        <p:spPr bwMode="auto">
          <a:xfrm>
            <a:off x="379562" y="2173562"/>
            <a:ext cx="8584926" cy="217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377" name="Picture 22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/>
          <a:stretch/>
        </p:blipFill>
        <p:spPr bwMode="auto">
          <a:xfrm>
            <a:off x="379561" y="2460949"/>
            <a:ext cx="8584927" cy="206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378" name="Picture 2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5" y="2466629"/>
            <a:ext cx="8584927" cy="168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1115616" y="2263468"/>
            <a:ext cx="3918876" cy="584775"/>
          </a:xfrm>
          <a:prstGeom prst="rect">
            <a:avLst/>
          </a:prstGeom>
          <a:solidFill>
            <a:srgbClr val="FFC0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Breakdown of wave</a:t>
            </a:r>
            <a:endParaRPr lang="en-US" sz="3200" dirty="0"/>
          </a:p>
        </p:txBody>
      </p:sp>
      <p:sp>
        <p:nvSpPr>
          <p:cNvPr id="11" name="BlokTextu 10"/>
          <p:cNvSpPr txBox="1"/>
          <p:nvPr/>
        </p:nvSpPr>
        <p:spPr>
          <a:xfrm>
            <a:off x="4890476" y="3030470"/>
            <a:ext cx="1615814" cy="461665"/>
          </a:xfrm>
          <a:prstGeom prst="rect">
            <a:avLst/>
          </a:prstGeom>
          <a:solidFill>
            <a:srgbClr val="FFC0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Wavefront</a:t>
            </a:r>
            <a:endParaRPr lang="en-US" sz="2400" dirty="0"/>
          </a:p>
        </p:txBody>
      </p:sp>
      <p:sp>
        <p:nvSpPr>
          <p:cNvPr id="7" name="Šípka dolu 6"/>
          <p:cNvSpPr/>
          <p:nvPr/>
        </p:nvSpPr>
        <p:spPr>
          <a:xfrm>
            <a:off x="5554367" y="3519854"/>
            <a:ext cx="288032" cy="3330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6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Ultimate answer to all: ”What if?” </a:t>
            </a:r>
            <a:endParaRPr lang="en-US" sz="3600" b="1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60</a:t>
            </a:fld>
            <a:endParaRPr lang="en-US"/>
          </a:p>
        </p:txBody>
      </p:sp>
      <p:sp>
        <p:nvSpPr>
          <p:cNvPr id="3" name="BlokTextu 2"/>
          <p:cNvSpPr txBox="1"/>
          <p:nvPr/>
        </p:nvSpPr>
        <p:spPr>
          <a:xfrm rot="16200000">
            <a:off x="-532185" y="2179999"/>
            <a:ext cx="186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Without gravity</a:t>
            </a:r>
            <a:endParaRPr lang="en-US" b="1" dirty="0"/>
          </a:p>
        </p:txBody>
      </p:sp>
      <p:sp>
        <p:nvSpPr>
          <p:cNvPr id="4" name="BlokTextu 3"/>
          <p:cNvSpPr txBox="1"/>
          <p:nvPr/>
        </p:nvSpPr>
        <p:spPr>
          <a:xfrm rot="16200000">
            <a:off x="-525159" y="4959886"/>
            <a:ext cx="1862563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With gravity</a:t>
            </a:r>
            <a:endParaRPr lang="en-US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1727922" y="85641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Small deflection</a:t>
            </a:r>
            <a:endParaRPr lang="en-US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5616013" y="856418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360</a:t>
            </a:r>
            <a:r>
              <a:rPr lang="en-US" b="1" dirty="0" smtClean="0">
                <a:latin typeface="Calibri"/>
              </a:rPr>
              <a:t>°</a:t>
            </a:r>
            <a:r>
              <a:rPr lang="en-US" b="1" dirty="0" smtClean="0"/>
              <a:t> deflection</a:t>
            </a:r>
            <a:endParaRPr lang="en-US" b="1" dirty="0"/>
          </a:p>
        </p:txBody>
      </p:sp>
      <p:cxnSp>
        <p:nvCxnSpPr>
          <p:cNvPr id="10" name="Rovná spojnica 9"/>
          <p:cNvCxnSpPr/>
          <p:nvPr/>
        </p:nvCxnSpPr>
        <p:spPr>
          <a:xfrm>
            <a:off x="0" y="3789040"/>
            <a:ext cx="8676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7"/>
          <p:cNvCxnSpPr/>
          <p:nvPr/>
        </p:nvCxnSpPr>
        <p:spPr>
          <a:xfrm>
            <a:off x="4366320" y="908720"/>
            <a:ext cx="30832" cy="5832648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1835696" y="1660320"/>
            <a:ext cx="1583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Stable profile</a:t>
            </a:r>
            <a:endParaRPr lang="en-US" sz="2000" dirty="0"/>
          </a:p>
        </p:txBody>
      </p:sp>
      <p:sp>
        <p:nvSpPr>
          <p:cNvPr id="14" name="BlokTextu 13"/>
          <p:cNvSpPr txBox="1"/>
          <p:nvPr/>
        </p:nvSpPr>
        <p:spPr>
          <a:xfrm>
            <a:off x="5004048" y="1675379"/>
            <a:ext cx="3495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 wave moving along chain</a:t>
            </a:r>
            <a:endParaRPr lang="en-US" sz="2000" dirty="0"/>
          </a:p>
        </p:txBody>
      </p:sp>
      <p:sp>
        <p:nvSpPr>
          <p:cNvPr id="15" name="BlokTextu 14"/>
          <p:cNvSpPr txBox="1"/>
          <p:nvPr/>
        </p:nvSpPr>
        <p:spPr>
          <a:xfrm>
            <a:off x="6251985" y="4455800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Soliton</a:t>
            </a:r>
            <a:endParaRPr lang="en-US" sz="2000" dirty="0"/>
          </a:p>
        </p:txBody>
      </p:sp>
      <p:sp>
        <p:nvSpPr>
          <p:cNvPr id="16" name="BlokTextu 15"/>
          <p:cNvSpPr txBox="1"/>
          <p:nvPr/>
        </p:nvSpPr>
        <p:spPr>
          <a:xfrm>
            <a:off x="1114793" y="4412049"/>
            <a:ext cx="2972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Dispersion of initial profile</a:t>
            </a:r>
            <a:endParaRPr lang="en-US" sz="2000" dirty="0"/>
          </a:p>
        </p:txBody>
      </p:sp>
      <p:sp>
        <p:nvSpPr>
          <p:cNvPr id="17" name="BlokTextu 16"/>
          <p:cNvSpPr txBox="1"/>
          <p:nvPr/>
        </p:nvSpPr>
        <p:spPr>
          <a:xfrm rot="16200000">
            <a:off x="502044" y="3081124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Friction</a:t>
            </a:r>
            <a:endParaRPr lang="en-US" sz="1200" dirty="0"/>
          </a:p>
        </p:txBody>
      </p:sp>
      <p:sp>
        <p:nvSpPr>
          <p:cNvPr id="18" name="BlokTextu 17"/>
          <p:cNvSpPr txBox="1"/>
          <p:nvPr/>
        </p:nvSpPr>
        <p:spPr>
          <a:xfrm rot="16200000">
            <a:off x="244079" y="1769900"/>
            <a:ext cx="1200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Without friction</a:t>
            </a:r>
            <a:endParaRPr lang="en-US" sz="1200" dirty="0"/>
          </a:p>
        </p:txBody>
      </p:sp>
      <p:sp>
        <p:nvSpPr>
          <p:cNvPr id="19" name="BlokTextu 18"/>
          <p:cNvSpPr txBox="1"/>
          <p:nvPr/>
        </p:nvSpPr>
        <p:spPr>
          <a:xfrm rot="16200000">
            <a:off x="497474" y="5937335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Friction</a:t>
            </a:r>
            <a:endParaRPr lang="en-US" sz="1200" dirty="0"/>
          </a:p>
        </p:txBody>
      </p:sp>
      <p:sp>
        <p:nvSpPr>
          <p:cNvPr id="20" name="BlokTextu 19"/>
          <p:cNvSpPr txBox="1"/>
          <p:nvPr/>
        </p:nvSpPr>
        <p:spPr>
          <a:xfrm rot="16200000">
            <a:off x="253409" y="4537593"/>
            <a:ext cx="1200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Without friction</a:t>
            </a:r>
            <a:endParaRPr lang="en-US" sz="1200" dirty="0"/>
          </a:p>
        </p:txBody>
      </p:sp>
      <p:sp>
        <p:nvSpPr>
          <p:cNvPr id="21" name="BlokTextu 20"/>
          <p:cNvSpPr txBox="1"/>
          <p:nvPr/>
        </p:nvSpPr>
        <p:spPr>
          <a:xfrm>
            <a:off x="1258617" y="5731830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Dispersion &amp; Dissipation</a:t>
            </a:r>
          </a:p>
          <a:p>
            <a:pPr algn="ctr"/>
            <a:r>
              <a:rPr lang="en-US" dirty="0" smtClean="0"/>
              <a:t> of initial profile</a:t>
            </a:r>
            <a:endParaRPr lang="en-US" dirty="0"/>
          </a:p>
        </p:txBody>
      </p:sp>
      <p:sp>
        <p:nvSpPr>
          <p:cNvPr id="22" name="BlokTextu 21"/>
          <p:cNvSpPr txBox="1"/>
          <p:nvPr/>
        </p:nvSpPr>
        <p:spPr>
          <a:xfrm>
            <a:off x="5504327" y="5796551"/>
            <a:ext cx="2456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Dissipation of Soliton</a:t>
            </a:r>
            <a:endParaRPr lang="en-US" sz="2000" dirty="0"/>
          </a:p>
        </p:txBody>
      </p:sp>
      <p:sp>
        <p:nvSpPr>
          <p:cNvPr id="23" name="BlokTextu 22"/>
          <p:cNvSpPr txBox="1"/>
          <p:nvPr/>
        </p:nvSpPr>
        <p:spPr>
          <a:xfrm>
            <a:off x="1776802" y="2772716"/>
            <a:ext cx="170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Dissipation of </a:t>
            </a:r>
          </a:p>
          <a:p>
            <a:pPr algn="ctr"/>
            <a:r>
              <a:rPr lang="en-US" sz="2000" dirty="0" smtClean="0"/>
              <a:t>Stable profile</a:t>
            </a:r>
            <a:endParaRPr lang="en-US" sz="2000" dirty="0"/>
          </a:p>
        </p:txBody>
      </p:sp>
      <p:sp>
        <p:nvSpPr>
          <p:cNvPr id="24" name="BlokTextu 23"/>
          <p:cNvSpPr txBox="1"/>
          <p:nvPr/>
        </p:nvSpPr>
        <p:spPr>
          <a:xfrm>
            <a:off x="4970864" y="2858618"/>
            <a:ext cx="3495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Dissipation of</a:t>
            </a:r>
          </a:p>
          <a:p>
            <a:pPr algn="ctr"/>
            <a:r>
              <a:rPr lang="en-US" sz="2000" dirty="0" smtClean="0"/>
              <a:t>Large wave moving along chain</a:t>
            </a:r>
            <a:endParaRPr lang="en-US" sz="2000" dirty="0"/>
          </a:p>
        </p:txBody>
      </p:sp>
      <p:grpSp>
        <p:nvGrpSpPr>
          <p:cNvPr id="33" name="Skupina 32"/>
          <p:cNvGrpSpPr/>
          <p:nvPr/>
        </p:nvGrpSpPr>
        <p:grpSpPr>
          <a:xfrm>
            <a:off x="702978" y="4075607"/>
            <a:ext cx="277000" cy="2449737"/>
            <a:chOff x="702978" y="4075607"/>
            <a:chExt cx="277000" cy="2449737"/>
          </a:xfrm>
        </p:grpSpPr>
        <p:cxnSp>
          <p:nvCxnSpPr>
            <p:cNvPr id="27" name="Rovná spojnica 26"/>
            <p:cNvCxnSpPr/>
            <p:nvPr/>
          </p:nvCxnSpPr>
          <p:spPr>
            <a:xfrm>
              <a:off x="702978" y="5517232"/>
              <a:ext cx="277000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ovná spojnica 27"/>
            <p:cNvCxnSpPr/>
            <p:nvPr/>
          </p:nvCxnSpPr>
          <p:spPr>
            <a:xfrm flipV="1">
              <a:off x="702978" y="4075607"/>
              <a:ext cx="0" cy="1441625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ovná spojnica 30"/>
            <p:cNvCxnSpPr/>
            <p:nvPr/>
          </p:nvCxnSpPr>
          <p:spPr>
            <a:xfrm flipV="1">
              <a:off x="702978" y="5445071"/>
              <a:ext cx="0" cy="1080273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/>
          <p:cNvGrpSpPr/>
          <p:nvPr/>
        </p:nvGrpSpPr>
        <p:grpSpPr>
          <a:xfrm>
            <a:off x="702978" y="1248718"/>
            <a:ext cx="277000" cy="2449737"/>
            <a:chOff x="702978" y="4075607"/>
            <a:chExt cx="277000" cy="2449737"/>
          </a:xfrm>
        </p:grpSpPr>
        <p:cxnSp>
          <p:nvCxnSpPr>
            <p:cNvPr id="35" name="Rovná spojnica 34"/>
            <p:cNvCxnSpPr/>
            <p:nvPr/>
          </p:nvCxnSpPr>
          <p:spPr>
            <a:xfrm>
              <a:off x="702978" y="5517232"/>
              <a:ext cx="277000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ovná spojnica 35"/>
            <p:cNvCxnSpPr/>
            <p:nvPr/>
          </p:nvCxnSpPr>
          <p:spPr>
            <a:xfrm flipV="1">
              <a:off x="702978" y="4075607"/>
              <a:ext cx="0" cy="1441625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ovná spojnica 36"/>
            <p:cNvCxnSpPr/>
            <p:nvPr/>
          </p:nvCxnSpPr>
          <p:spPr>
            <a:xfrm flipV="1">
              <a:off x="702978" y="5445071"/>
              <a:ext cx="0" cy="1080273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Rovná spojnica 28"/>
          <p:cNvCxnSpPr/>
          <p:nvPr/>
        </p:nvCxnSpPr>
        <p:spPr>
          <a:xfrm>
            <a:off x="58924" y="1248718"/>
            <a:ext cx="8676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1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What is solitary wave?</a:t>
            </a:r>
            <a:endParaRPr lang="en-US" sz="3600" b="1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7</a:t>
            </a:fld>
            <a:endParaRPr lang="en-US"/>
          </a:p>
        </p:txBody>
      </p:sp>
      <p:sp>
        <p:nvSpPr>
          <p:cNvPr id="4" name="BlokTextu 3"/>
          <p:cNvSpPr txBox="1"/>
          <p:nvPr/>
        </p:nvSpPr>
        <p:spPr>
          <a:xfrm>
            <a:off x="5436096" y="263750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Place of </a:t>
            </a:r>
            <a:r>
              <a:rPr lang="en-US" sz="1600" b="1" dirty="0" smtClean="0"/>
              <a:t>first observed solitary wave (soliton) </a:t>
            </a:r>
            <a:r>
              <a:rPr lang="en-US" sz="1600" dirty="0" smtClean="0"/>
              <a:t>(Union Canal, Scotland)</a:t>
            </a:r>
            <a:endParaRPr lang="en-US" sz="16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393754" y="1806993"/>
            <a:ext cx="4610293" cy="2490833"/>
            <a:chOff x="251520" y="967723"/>
            <a:chExt cx="4968553" cy="299298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02"/>
            <a:stretch/>
          </p:blipFill>
          <p:spPr bwMode="auto">
            <a:xfrm>
              <a:off x="251521" y="967723"/>
              <a:ext cx="4968552" cy="2610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BlokTextu 8"/>
            <p:cNvSpPr txBox="1"/>
            <p:nvPr/>
          </p:nvSpPr>
          <p:spPr>
            <a:xfrm>
              <a:off x="251520" y="3591372"/>
              <a:ext cx="4968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Photo from </a:t>
              </a:r>
              <a:r>
                <a:rPr lang="en-US" sz="900" b="1" dirty="0" smtClean="0"/>
                <a:t>Physics of </a:t>
              </a:r>
              <a:r>
                <a:rPr lang="en-US" sz="900" b="1" dirty="0" err="1" smtClean="0"/>
                <a:t>solitons</a:t>
              </a:r>
              <a:r>
                <a:rPr lang="en-US" sz="900" dirty="0" smtClean="0"/>
                <a:t>.</a:t>
              </a:r>
              <a:r>
                <a:rPr lang="en-US" sz="900" dirty="0"/>
                <a:t> M. </a:t>
              </a:r>
              <a:r>
                <a:rPr lang="en-US" sz="900" dirty="0" err="1"/>
                <a:t>Peyrard</a:t>
              </a:r>
              <a:r>
                <a:rPr lang="en-US" sz="900" dirty="0"/>
                <a:t>, T. </a:t>
              </a:r>
              <a:r>
                <a:rPr lang="en-US" sz="900" dirty="0" err="1" smtClean="0"/>
                <a:t>Dauxios</a:t>
              </a:r>
              <a:r>
                <a:rPr lang="en-US" sz="900" dirty="0" smtClean="0"/>
                <a:t>, </a:t>
              </a:r>
              <a:r>
                <a:rPr lang="en-US" sz="900" i="1" dirty="0" smtClean="0"/>
                <a:t>Cambridge University Press (2010), ISBN 9780521143608</a:t>
              </a:r>
              <a:endParaRPr lang="en-US" sz="900" i="1" dirty="0"/>
            </a:p>
          </p:txBody>
        </p:sp>
      </p:grp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5"/>
          <a:stretch/>
        </p:blipFill>
        <p:spPr>
          <a:xfrm>
            <a:off x="393754" y="4476423"/>
            <a:ext cx="4596464" cy="2145800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5508104" y="4953333"/>
            <a:ext cx="2304256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Solitary wave (Soliton) on </a:t>
            </a:r>
            <a:r>
              <a:rPr lang="en-US" sz="1600" b="1" dirty="0" err="1" smtClean="0"/>
              <a:t>pendula</a:t>
            </a:r>
            <a:r>
              <a:rPr lang="en-US" sz="1600" b="1" dirty="0" smtClean="0"/>
              <a:t> chain</a:t>
            </a:r>
            <a:endParaRPr lang="en-US" sz="16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510417" y="1009997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  What </a:t>
            </a:r>
            <a:r>
              <a:rPr lang="en-US" dirty="0"/>
              <a:t>is the </a:t>
            </a:r>
            <a:r>
              <a:rPr lang="en-US" b="1" dirty="0"/>
              <a:t>speed for a solitary wave</a:t>
            </a:r>
            <a:r>
              <a:rPr lang="en-US" dirty="0"/>
              <a:t>, when each pendulum undergoes  </a:t>
            </a:r>
            <a:r>
              <a:rPr lang="en-US" dirty="0" smtClean="0"/>
              <a:t>  	an </a:t>
            </a:r>
            <a:r>
              <a:rPr lang="en-US" dirty="0"/>
              <a:t>entire 360º revolution?</a:t>
            </a:r>
          </a:p>
          <a:p>
            <a:endParaRPr lang="en-US" dirty="0"/>
          </a:p>
        </p:txBody>
      </p:sp>
      <p:cxnSp>
        <p:nvCxnSpPr>
          <p:cNvPr id="12" name="Rovná spojnica 11"/>
          <p:cNvCxnSpPr/>
          <p:nvPr/>
        </p:nvCxnSpPr>
        <p:spPr>
          <a:xfrm>
            <a:off x="1871700" y="1340768"/>
            <a:ext cx="2664296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1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5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Soliton (Solitary wave)</a:t>
            </a:r>
            <a:endParaRPr lang="en-US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17729" y="1073831"/>
            <a:ext cx="5616624" cy="51125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/>
              <a:t>Wave which maintains </a:t>
            </a:r>
            <a:r>
              <a:rPr lang="en-US" sz="2000" b="1" dirty="0" smtClean="0"/>
              <a:t>its shape </a:t>
            </a:r>
            <a:r>
              <a:rPr lang="en-US" sz="2000" dirty="0" smtClean="0"/>
              <a:t>and </a:t>
            </a:r>
            <a:r>
              <a:rPr lang="en-US" sz="2000" b="1" dirty="0" smtClean="0"/>
              <a:t>moves at constant speed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/>
              <a:t>Dispersion </a:t>
            </a:r>
            <a:r>
              <a:rPr lang="en-US" sz="2000" dirty="0" smtClean="0"/>
              <a:t>is balanced by </a:t>
            </a:r>
            <a:r>
              <a:rPr lang="en-US" sz="2000" b="1" dirty="0" smtClean="0"/>
              <a:t>nonlinear effects </a:t>
            </a:r>
          </a:p>
          <a:p>
            <a:pPr marL="0" indent="0">
              <a:buNone/>
            </a:pPr>
            <a:endParaRPr lang="en-US" sz="2000" b="1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Nonlinear wave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(Principle of </a:t>
            </a:r>
            <a:r>
              <a:rPr lang="en-US" sz="2000" b="1" dirty="0" smtClean="0"/>
              <a:t>superposition doesn’t hold</a:t>
            </a:r>
            <a:r>
              <a:rPr lang="en-US" sz="2000" dirty="0" smtClean="0"/>
              <a:t>)</a:t>
            </a:r>
            <a:endParaRPr lang="en-US" sz="1600" dirty="0"/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Behaves </a:t>
            </a:r>
            <a:r>
              <a:rPr lang="en-US" sz="2000" dirty="0"/>
              <a:t>like “particle</a:t>
            </a:r>
            <a:r>
              <a:rPr lang="en-US" sz="2000" dirty="0" smtClean="0"/>
              <a:t>” (</a:t>
            </a:r>
            <a:r>
              <a:rPr lang="en-US" sz="2000" b="1" dirty="0" smtClean="0"/>
              <a:t>Localized</a:t>
            </a:r>
            <a:r>
              <a:rPr lang="en-US" sz="2000" dirty="0" smtClean="0"/>
              <a:t>)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2" descr="http://upload.wikimedia.org/wikipedia/commons/thumb/4/4f/Soliton_hydro.jpg/250px-Soliton_hyd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2759" y="1514764"/>
            <a:ext cx="3096344" cy="147386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09229" y="4168847"/>
            <a:ext cx="8899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B0F0"/>
              </a:buClr>
              <a:buFont typeface="Wingdings" pitchFamily="2" charset="2"/>
              <a:buChar char="§"/>
            </a:pPr>
            <a:r>
              <a:rPr lang="sk-SK" sz="2000" dirty="0" err="1" smtClean="0"/>
              <a:t>Different</a:t>
            </a:r>
            <a:r>
              <a:rPr lang="sk-SK" sz="2000" dirty="0" smtClean="0"/>
              <a:t> </a:t>
            </a:r>
            <a:r>
              <a:rPr lang="sk-SK" sz="2000" dirty="0" err="1" smtClean="0"/>
              <a:t>shapes</a:t>
            </a:r>
            <a:r>
              <a:rPr lang="sk-SK" sz="2000" dirty="0" smtClean="0"/>
              <a:t>, </a:t>
            </a:r>
            <a:r>
              <a:rPr lang="sk-SK" sz="2000" dirty="0" err="1" smtClean="0"/>
              <a:t>sizes</a:t>
            </a:r>
            <a:r>
              <a:rPr lang="sk-SK" sz="2000" dirty="0" smtClean="0"/>
              <a:t> and </a:t>
            </a:r>
            <a:r>
              <a:rPr lang="en-US" sz="2000" dirty="0" smtClean="0"/>
              <a:t>velocities</a:t>
            </a:r>
            <a:endParaRPr lang="en-US" sz="2000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463358"/>
              </p:ext>
            </p:extLst>
          </p:nvPr>
        </p:nvGraphicFramePr>
        <p:xfrm>
          <a:off x="2546601" y="2448503"/>
          <a:ext cx="2226946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48" name="Rovnica" r:id="rId6" imgW="1066680" imgH="241200" progId="Equation.3">
                  <p:embed/>
                </p:oleObj>
              </mc:Choice>
              <mc:Fallback>
                <p:oleObj name="Rovnica" r:id="rId6" imgW="1066680" imgH="2412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601" y="2448503"/>
                        <a:ext cx="2226946" cy="504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lokTextu 9"/>
          <p:cNvSpPr txBox="1"/>
          <p:nvPr/>
        </p:nvSpPr>
        <p:spPr>
          <a:xfrm>
            <a:off x="6966549" y="3003528"/>
            <a:ext cx="21611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/>
              <a:t>https://en.wikipedia.org/wiki/File:Soliton_hydro.jpg</a:t>
            </a:r>
          </a:p>
        </p:txBody>
      </p:sp>
      <p:pic>
        <p:nvPicPr>
          <p:cNvPr id="13" name="soliton_discret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1061" t="22035" r="1848" b="17207"/>
          <a:stretch/>
        </p:blipFill>
        <p:spPr>
          <a:xfrm>
            <a:off x="107123" y="4804097"/>
            <a:ext cx="8856984" cy="18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2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of Chain of </a:t>
            </a:r>
            <a:r>
              <a:rPr lang="en-US" dirty="0" err="1" smtClean="0"/>
              <a:t>pendula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0524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l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Svet mód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tpl</Template>
  <TotalTime>4386</TotalTime>
  <Words>1967</Words>
  <Application>Microsoft Office PowerPoint</Application>
  <PresentationFormat>Prezentácia na obrazovke (4:3)</PresentationFormat>
  <Paragraphs>499</Paragraphs>
  <Slides>60</Slides>
  <Notes>25</Notes>
  <HiddenSlides>0</HiddenSlides>
  <MMClips>12</MMClips>
  <ScaleCrop>false</ScaleCrop>
  <HeadingPairs>
    <vt:vector size="8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60</vt:i4>
      </vt:variant>
    </vt:vector>
  </HeadingPairs>
  <TitlesOfParts>
    <vt:vector size="69" baseType="lpstr">
      <vt:lpstr>Adobe Gothic Std B</vt:lpstr>
      <vt:lpstr>Arial</vt:lpstr>
      <vt:lpstr>Calibri</vt:lpstr>
      <vt:lpstr>Calluna Sans</vt:lpstr>
      <vt:lpstr>Cambria Math</vt:lpstr>
      <vt:lpstr>Wingdings</vt:lpstr>
      <vt:lpstr>tpl</vt:lpstr>
      <vt:lpstr>Rovnica</vt:lpstr>
      <vt:lpstr>Equation</vt:lpstr>
      <vt:lpstr>Soliton</vt:lpstr>
      <vt:lpstr>Task</vt:lpstr>
      <vt:lpstr>Terms &amp; Definitions</vt:lpstr>
      <vt:lpstr>Chain of pendula</vt:lpstr>
      <vt:lpstr>Which speed?</vt:lpstr>
      <vt:lpstr>Dispersion</vt:lpstr>
      <vt:lpstr>What is solitary wave?</vt:lpstr>
      <vt:lpstr>Soliton (Solitary wave)</vt:lpstr>
      <vt:lpstr>Physics of Chain of pendula</vt:lpstr>
      <vt:lpstr>What is going on?</vt:lpstr>
      <vt:lpstr>Chain of pendula: Parameters</vt:lpstr>
      <vt:lpstr>Equation of motion</vt:lpstr>
      <vt:lpstr>Chain of pendula: Equation of motion</vt:lpstr>
      <vt:lpstr>Analytic approach</vt:lpstr>
      <vt:lpstr>Discrete model: Numerical approach</vt:lpstr>
      <vt:lpstr>Relations</vt:lpstr>
      <vt:lpstr>Propagation of deflection</vt:lpstr>
      <vt:lpstr>Example of behaviour (&lt;360°)</vt:lpstr>
      <vt:lpstr>Dispersion result from analytical approach</vt:lpstr>
      <vt:lpstr>Relations</vt:lpstr>
      <vt:lpstr>Simulation of discrete system without friction</vt:lpstr>
      <vt:lpstr>Analytical approach/Discrete model</vt:lpstr>
      <vt:lpstr>Relations</vt:lpstr>
      <vt:lpstr>Relations</vt:lpstr>
      <vt:lpstr>Comparison</vt:lpstr>
      <vt:lpstr>Group velocity / Initial angle of 1st pendulum</vt:lpstr>
      <vt:lpstr>Relations</vt:lpstr>
      <vt:lpstr>Relations</vt:lpstr>
      <vt:lpstr>Soliton</vt:lpstr>
      <vt:lpstr>What does Sine-Gordon eq. say ?</vt:lpstr>
      <vt:lpstr>Interesting properties</vt:lpstr>
      <vt:lpstr>Interesting properties</vt:lpstr>
      <vt:lpstr>Relations</vt:lpstr>
      <vt:lpstr>Simulation of discrete system without friction</vt:lpstr>
      <vt:lpstr>Group velocity / Initial angular freq.</vt:lpstr>
      <vt:lpstr>Relations</vt:lpstr>
      <vt:lpstr>Group velocity / Initial angular freq.</vt:lpstr>
      <vt:lpstr>Relations</vt:lpstr>
      <vt:lpstr>Experiment</vt:lpstr>
      <vt:lpstr>Group velocity / Initial angular frequency</vt:lpstr>
      <vt:lpstr>Relations</vt:lpstr>
      <vt:lpstr>SUMMARY</vt:lpstr>
      <vt:lpstr>Conclusion</vt:lpstr>
      <vt:lpstr>Conclusion</vt:lpstr>
      <vt:lpstr>Conclusion</vt:lpstr>
      <vt:lpstr>Appendices</vt:lpstr>
      <vt:lpstr>Energy in springs</vt:lpstr>
      <vt:lpstr>Why prestression?</vt:lpstr>
      <vt:lpstr>Why prestression?</vt:lpstr>
      <vt:lpstr>Derivation of equation of motion</vt:lpstr>
      <vt:lpstr>Continuous limit: Derivation </vt:lpstr>
      <vt:lpstr>Chain of pendula: Equation of motion</vt:lpstr>
      <vt:lpstr>Friction</vt:lpstr>
      <vt:lpstr>Simulation (4th Order Runge-Kutta)</vt:lpstr>
      <vt:lpstr>Dispersion: Derivation</vt:lpstr>
      <vt:lpstr>Derivation: Group velocity of Soliton</vt:lpstr>
      <vt:lpstr>Analogy</vt:lpstr>
      <vt:lpstr>Two theoretical limits</vt:lpstr>
      <vt:lpstr>“Invisibility”</vt:lpstr>
      <vt:lpstr>Ultimate answer to all: ”What if?”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Matej Badin</dc:creator>
  <cp:lastModifiedBy>Matej Badin</cp:lastModifiedBy>
  <cp:revision>1153</cp:revision>
  <dcterms:created xsi:type="dcterms:W3CDTF">2013-07-03T09:05:42Z</dcterms:created>
  <dcterms:modified xsi:type="dcterms:W3CDTF">2013-08-09T09:40:31Z</dcterms:modified>
</cp:coreProperties>
</file>