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304" r:id="rId3"/>
    <p:sldId id="263" r:id="rId4"/>
    <p:sldId id="305" r:id="rId5"/>
    <p:sldId id="306" r:id="rId6"/>
    <p:sldId id="265" r:id="rId7"/>
    <p:sldId id="260" r:id="rId8"/>
    <p:sldId id="336" r:id="rId9"/>
    <p:sldId id="308" r:id="rId10"/>
    <p:sldId id="307" r:id="rId11"/>
    <p:sldId id="259" r:id="rId12"/>
    <p:sldId id="283" r:id="rId13"/>
    <p:sldId id="292" r:id="rId14"/>
    <p:sldId id="262" r:id="rId15"/>
    <p:sldId id="319" r:id="rId16"/>
    <p:sldId id="320" r:id="rId17"/>
    <p:sldId id="296" r:id="rId18"/>
    <p:sldId id="300" r:id="rId19"/>
    <p:sldId id="277" r:id="rId20"/>
    <p:sldId id="301" r:id="rId21"/>
    <p:sldId id="346" r:id="rId22"/>
    <p:sldId id="348" r:id="rId23"/>
    <p:sldId id="349" r:id="rId24"/>
    <p:sldId id="350" r:id="rId25"/>
    <p:sldId id="309" r:id="rId26"/>
    <p:sldId id="321" r:id="rId27"/>
    <p:sldId id="322" r:id="rId28"/>
    <p:sldId id="323" r:id="rId29"/>
    <p:sldId id="317" r:id="rId30"/>
    <p:sldId id="337" r:id="rId31"/>
    <p:sldId id="345" r:id="rId32"/>
    <p:sldId id="333" r:id="rId33"/>
    <p:sldId id="329" r:id="rId34"/>
    <p:sldId id="332" r:id="rId35"/>
    <p:sldId id="340" r:id="rId36"/>
    <p:sldId id="341" r:id="rId37"/>
    <p:sldId id="344" r:id="rId38"/>
    <p:sldId id="334" r:id="rId39"/>
    <p:sldId id="324" r:id="rId40"/>
    <p:sldId id="328" r:id="rId41"/>
    <p:sldId id="285" r:id="rId42"/>
    <p:sldId id="286" r:id="rId43"/>
    <p:sldId id="287" r:id="rId44"/>
    <p:sldId id="288" r:id="rId45"/>
    <p:sldId id="291" r:id="rId46"/>
    <p:sldId id="268" r:id="rId47"/>
    <p:sldId id="266" r:id="rId48"/>
    <p:sldId id="297" r:id="rId49"/>
    <p:sldId id="313" r:id="rId50"/>
    <p:sldId id="311" r:id="rId51"/>
    <p:sldId id="312" r:id="rId52"/>
    <p:sldId id="264" r:id="rId53"/>
    <p:sldId id="318" r:id="rId54"/>
    <p:sldId id="257" r:id="rId55"/>
    <p:sldId id="270" r:id="rId56"/>
    <p:sldId id="273" r:id="rId57"/>
    <p:sldId id="310" r:id="rId58"/>
    <p:sldId id="302" r:id="rId59"/>
    <p:sldId id="303" r:id="rId60"/>
    <p:sldId id="298" r:id="rId61"/>
    <p:sldId id="274" r:id="rId62"/>
    <p:sldId id="278" r:id="rId63"/>
  </p:sldIdLst>
  <p:sldSz cx="9144000" cy="6858000" type="screen4x3"/>
  <p:notesSz cx="6858000" cy="9144000"/>
  <p:defaultTextStyle>
    <a:defPPr>
      <a:defRPr lang="sk-SK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C55A11"/>
    <a:srgbClr val="EFA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532" autoAdjust="0"/>
  </p:normalViewPr>
  <p:slideViewPr>
    <p:cSldViewPr snapToGrid="0">
      <p:cViewPr>
        <p:scale>
          <a:sx n="100" d="100"/>
          <a:sy n="100" d="100"/>
        </p:scale>
        <p:origin x="-39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ori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ori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ocuments\TMF%202014\4%20Sound%20balls\NEW%20audio%20data\&#353;vito%202steelL%20fre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6"/>
          </c:marker>
          <c:dPt>
            <c:idx val="34"/>
            <c:marker>
              <c:spPr>
                <a:ln w="9525"/>
              </c:spPr>
            </c:marker>
            <c:bubble3D val="0"/>
          </c:dPt>
          <c:dPt>
            <c:idx val="182"/>
            <c:bubble3D val="0"/>
          </c:dPt>
          <c:dPt>
            <c:idx val="183"/>
            <c:bubble3D val="0"/>
          </c:dPt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Sheet1!$E$2:$E$297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Sheet1!$D$2:$D$297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28448"/>
        <c:axId val="85066496"/>
      </c:scatterChart>
      <c:valAx>
        <c:axId val="847284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5066496"/>
        <c:crosses val="autoZero"/>
        <c:crossBetween val="midCat"/>
      </c:valAx>
      <c:valAx>
        <c:axId val="850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between collisions </a:t>
                </a:r>
                <a:r>
                  <a:rPr lang="en-US" dirty="0"/>
                  <a:t>[s]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728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83776"/>
        <c:axId val="49485696"/>
      </c:scatterChart>
      <c:valAx>
        <c:axId val="49483776"/>
        <c:scaling>
          <c:orientation val="minMax"/>
          <c:max val="1.5"/>
        </c:scaling>
        <c:delete val="1"/>
        <c:axPos val="b"/>
        <c:numFmt formatCode="General" sourceLinked="1"/>
        <c:majorTickMark val="none"/>
        <c:minorTickMark val="none"/>
        <c:tickLblPos val="nextTo"/>
        <c:crossAx val="49485696"/>
        <c:crosses val="autoZero"/>
        <c:crossBetween val="midCat"/>
      </c:valAx>
      <c:valAx>
        <c:axId val="4948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483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3574911631077E-2"/>
          <c:y val="5.7744492108404511E-3"/>
          <c:w val="0.93385042245242422"/>
          <c:h val="0.912567860436392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Sheet1!$G$2:$G$297</c:f>
              <c:numCache>
                <c:formatCode>General</c:formatCode>
                <c:ptCount val="296"/>
                <c:pt idx="0">
                  <c:v>91.074681238615753</c:v>
                </c:pt>
                <c:pt idx="1">
                  <c:v>125.15644555694014</c:v>
                </c:pt>
                <c:pt idx="2">
                  <c:v>151.40045420137344</c:v>
                </c:pt>
                <c:pt idx="3">
                  <c:v>152.67175572519471</c:v>
                </c:pt>
                <c:pt idx="4">
                  <c:v>147.49262536873138</c:v>
                </c:pt>
                <c:pt idx="5">
                  <c:v>146.19883040934815</c:v>
                </c:pt>
                <c:pt idx="6">
                  <c:v>150.60240963855469</c:v>
                </c:pt>
                <c:pt idx="7">
                  <c:v>161.94331983806143</c:v>
                </c:pt>
                <c:pt idx="8">
                  <c:v>175.74692442880962</c:v>
                </c:pt>
                <c:pt idx="9">
                  <c:v>185.52875695735111</c:v>
                </c:pt>
                <c:pt idx="10">
                  <c:v>191.93857965451289</c:v>
                </c:pt>
                <c:pt idx="11">
                  <c:v>193.7984496124011</c:v>
                </c:pt>
                <c:pt idx="12">
                  <c:v>196.07843137252792</c:v>
                </c:pt>
                <c:pt idx="13">
                  <c:v>199.00497512438463</c:v>
                </c:pt>
                <c:pt idx="14">
                  <c:v>202.42914979755494</c:v>
                </c:pt>
                <c:pt idx="15">
                  <c:v>207.2538860103879</c:v>
                </c:pt>
                <c:pt idx="16">
                  <c:v>213.21961620468707</c:v>
                </c:pt>
                <c:pt idx="17">
                  <c:v>218.81838074397365</c:v>
                </c:pt>
                <c:pt idx="18">
                  <c:v>223.21428571428373</c:v>
                </c:pt>
                <c:pt idx="19">
                  <c:v>228.8329519450925</c:v>
                </c:pt>
                <c:pt idx="20">
                  <c:v>233.10023310022621</c:v>
                </c:pt>
                <c:pt idx="21">
                  <c:v>238.09523809523915</c:v>
                </c:pt>
                <c:pt idx="22">
                  <c:v>242.71844660192139</c:v>
                </c:pt>
                <c:pt idx="23">
                  <c:v>246.30541871921471</c:v>
                </c:pt>
                <c:pt idx="24">
                  <c:v>250.31289111390811</c:v>
                </c:pt>
                <c:pt idx="25">
                  <c:v>254.12960609909479</c:v>
                </c:pt>
                <c:pt idx="26">
                  <c:v>258.39793281653482</c:v>
                </c:pt>
                <c:pt idx="27">
                  <c:v>262.12319790305168</c:v>
                </c:pt>
                <c:pt idx="28">
                  <c:v>265.95744680852738</c:v>
                </c:pt>
                <c:pt idx="29">
                  <c:v>269.90553306342275</c:v>
                </c:pt>
                <c:pt idx="30">
                  <c:v>273.22404371584724</c:v>
                </c:pt>
                <c:pt idx="31">
                  <c:v>277.77777777773986</c:v>
                </c:pt>
                <c:pt idx="32">
                  <c:v>280.11204481793885</c:v>
                </c:pt>
                <c:pt idx="33">
                  <c:v>284.09090909091168</c:v>
                </c:pt>
                <c:pt idx="34">
                  <c:v>287.7697841726706</c:v>
                </c:pt>
                <c:pt idx="35">
                  <c:v>292.82576866760934</c:v>
                </c:pt>
                <c:pt idx="36">
                  <c:v>296.29629629628505</c:v>
                </c:pt>
                <c:pt idx="37">
                  <c:v>303.03030303035678</c:v>
                </c:pt>
                <c:pt idx="38">
                  <c:v>307.21966205835002</c:v>
                </c:pt>
                <c:pt idx="39">
                  <c:v>312.01248049918627</c:v>
                </c:pt>
                <c:pt idx="40">
                  <c:v>314.96062992128901</c:v>
                </c:pt>
                <c:pt idx="41">
                  <c:v>318.47133757960336</c:v>
                </c:pt>
                <c:pt idx="42">
                  <c:v>321.54340836018008</c:v>
                </c:pt>
                <c:pt idx="43">
                  <c:v>325.73289902278771</c:v>
                </c:pt>
                <c:pt idx="44">
                  <c:v>326.79738562086089</c:v>
                </c:pt>
                <c:pt idx="45">
                  <c:v>330.0330033003446</c:v>
                </c:pt>
                <c:pt idx="46">
                  <c:v>333.88981636066626</c:v>
                </c:pt>
                <c:pt idx="47">
                  <c:v>338.40947546530833</c:v>
                </c:pt>
                <c:pt idx="48">
                  <c:v>344.23407917381957</c:v>
                </c:pt>
                <c:pt idx="49">
                  <c:v>347.82608695647275</c:v>
                </c:pt>
                <c:pt idx="50">
                  <c:v>352.11267605634379</c:v>
                </c:pt>
                <c:pt idx="51">
                  <c:v>358.42293906809135</c:v>
                </c:pt>
                <c:pt idx="52">
                  <c:v>362.31884057978505</c:v>
                </c:pt>
                <c:pt idx="53">
                  <c:v>363.63636363627154</c:v>
                </c:pt>
                <c:pt idx="54">
                  <c:v>367.64705882352189</c:v>
                </c:pt>
                <c:pt idx="55">
                  <c:v>371.7472118959916</c:v>
                </c:pt>
                <c:pt idx="56">
                  <c:v>374.53183520596838</c:v>
                </c:pt>
                <c:pt idx="57">
                  <c:v>378.787878787946</c:v>
                </c:pt>
                <c:pt idx="58">
                  <c:v>381.67938931293503</c:v>
                </c:pt>
                <c:pt idx="59">
                  <c:v>384.61538461536128</c:v>
                </c:pt>
                <c:pt idx="60">
                  <c:v>389.1050583656974</c:v>
                </c:pt>
                <c:pt idx="61">
                  <c:v>392.15686274519243</c:v>
                </c:pt>
                <c:pt idx="62">
                  <c:v>399.2015968063551</c:v>
                </c:pt>
                <c:pt idx="63">
                  <c:v>404.85829959518264</c:v>
                </c:pt>
                <c:pt idx="64">
                  <c:v>405.67951318459416</c:v>
                </c:pt>
                <c:pt idx="65">
                  <c:v>413.2231404958905</c:v>
                </c:pt>
                <c:pt idx="66">
                  <c:v>411.52263374479224</c:v>
                </c:pt>
                <c:pt idx="67">
                  <c:v>418.41004184098421</c:v>
                </c:pt>
                <c:pt idx="68">
                  <c:v>425.53191489364377</c:v>
                </c:pt>
                <c:pt idx="69">
                  <c:v>425.53191489364377</c:v>
                </c:pt>
                <c:pt idx="70">
                  <c:v>431.03448275860217</c:v>
                </c:pt>
                <c:pt idx="71">
                  <c:v>432.90043290034328</c:v>
                </c:pt>
                <c:pt idx="72">
                  <c:v>438.5964912281014</c:v>
                </c:pt>
                <c:pt idx="73">
                  <c:v>442.4778761062521</c:v>
                </c:pt>
                <c:pt idx="74">
                  <c:v>0</c:v>
                </c:pt>
                <c:pt idx="75">
                  <c:v>453.51473922920502</c:v>
                </c:pt>
                <c:pt idx="76">
                  <c:v>450.4504504503829</c:v>
                </c:pt>
                <c:pt idx="77">
                  <c:v>454.54545454541284</c:v>
                </c:pt>
                <c:pt idx="78">
                  <c:v>459.77011494247375</c:v>
                </c:pt>
                <c:pt idx="79">
                  <c:v>461.89376443423339</c:v>
                </c:pt>
                <c:pt idx="80">
                  <c:v>467.28971962621</c:v>
                </c:pt>
                <c:pt idx="81">
                  <c:v>471.69811320761886</c:v>
                </c:pt>
                <c:pt idx="82">
                  <c:v>476.19047619037758</c:v>
                </c:pt>
                <c:pt idx="83">
                  <c:v>476.19047619057898</c:v>
                </c:pt>
                <c:pt idx="84">
                  <c:v>485.43689320384277</c:v>
                </c:pt>
                <c:pt idx="85">
                  <c:v>490.19607843136254</c:v>
                </c:pt>
                <c:pt idx="86">
                  <c:v>487.8048780486493</c:v>
                </c:pt>
                <c:pt idx="87">
                  <c:v>497.51243781109349</c:v>
                </c:pt>
                <c:pt idx="88">
                  <c:v>498.75311720686346</c:v>
                </c:pt>
                <c:pt idx="89">
                  <c:v>503.77833753162332</c:v>
                </c:pt>
                <c:pt idx="90">
                  <c:v>508.25921219818957</c:v>
                </c:pt>
                <c:pt idx="91">
                  <c:v>510.85568326934577</c:v>
                </c:pt>
                <c:pt idx="92">
                  <c:v>516.79586563318821</c:v>
                </c:pt>
                <c:pt idx="93">
                  <c:v>518.13471502596974</c:v>
                </c:pt>
                <c:pt idx="94">
                  <c:v>523.56020942394059</c:v>
                </c:pt>
                <c:pt idx="95">
                  <c:v>526.31578947368064</c:v>
                </c:pt>
                <c:pt idx="96">
                  <c:v>531.91489361705476</c:v>
                </c:pt>
                <c:pt idx="97">
                  <c:v>537.63440860222261</c:v>
                </c:pt>
                <c:pt idx="98">
                  <c:v>540.54054054050278</c:v>
                </c:pt>
                <c:pt idx="99">
                  <c:v>549.45054945043569</c:v>
                </c:pt>
                <c:pt idx="100">
                  <c:v>546.44808743169449</c:v>
                </c:pt>
                <c:pt idx="101">
                  <c:v>555.55555555575381</c:v>
                </c:pt>
                <c:pt idx="102">
                  <c:v>560.2240896358777</c:v>
                </c:pt>
                <c:pt idx="103">
                  <c:v>564.97175141227194</c:v>
                </c:pt>
                <c:pt idx="104">
                  <c:v>569.80056980051359</c:v>
                </c:pt>
                <c:pt idx="105">
                  <c:v>574.71264367820959</c:v>
                </c:pt>
                <c:pt idx="106">
                  <c:v>578.03468208084757</c:v>
                </c:pt>
                <c:pt idx="107">
                  <c:v>584.79532163769636</c:v>
                </c:pt>
                <c:pt idx="108">
                  <c:v>588.23529411748132</c:v>
                </c:pt>
                <c:pt idx="109">
                  <c:v>591.71597633137173</c:v>
                </c:pt>
                <c:pt idx="110">
                  <c:v>597.01492537325942</c:v>
                </c:pt>
                <c:pt idx="111">
                  <c:v>600.60060060059061</c:v>
                </c:pt>
                <c:pt idx="112">
                  <c:v>606.06060606038739</c:v>
                </c:pt>
                <c:pt idx="113">
                  <c:v>613.49693251549695</c:v>
                </c:pt>
                <c:pt idx="114">
                  <c:v>615.38461538470415</c:v>
                </c:pt>
                <c:pt idx="115">
                  <c:v>623.05295950135474</c:v>
                </c:pt>
                <c:pt idx="116">
                  <c:v>625.00000000006878</c:v>
                </c:pt>
                <c:pt idx="117">
                  <c:v>632.91139240518635</c:v>
                </c:pt>
                <c:pt idx="118">
                  <c:v>636.94267515920671</c:v>
                </c:pt>
                <c:pt idx="119">
                  <c:v>643.08681671999284</c:v>
                </c:pt>
                <c:pt idx="120">
                  <c:v>647.24919093882909</c:v>
                </c:pt>
                <c:pt idx="121">
                  <c:v>657.89473684202392</c:v>
                </c:pt>
                <c:pt idx="122">
                  <c:v>657.89473684202392</c:v>
                </c:pt>
                <c:pt idx="123">
                  <c:v>664.45182724258336</c:v>
                </c:pt>
                <c:pt idx="124">
                  <c:v>666.66666666664139</c:v>
                </c:pt>
                <c:pt idx="125">
                  <c:v>673.40067340079293</c:v>
                </c:pt>
                <c:pt idx="126">
                  <c:v>680.2721088433965</c:v>
                </c:pt>
                <c:pt idx="127">
                  <c:v>680.2721088433965</c:v>
                </c:pt>
                <c:pt idx="128">
                  <c:v>684.93150684941133</c:v>
                </c:pt>
                <c:pt idx="129">
                  <c:v>694.44444444460657</c:v>
                </c:pt>
                <c:pt idx="130">
                  <c:v>704.22535211246725</c:v>
                </c:pt>
                <c:pt idx="131">
                  <c:v>699.30069930067862</c:v>
                </c:pt>
                <c:pt idx="132">
                  <c:v>704.22535211290779</c:v>
                </c:pt>
                <c:pt idx="133">
                  <c:v>714.28571428556643</c:v>
                </c:pt>
                <c:pt idx="134">
                  <c:v>727.27272727254308</c:v>
                </c:pt>
                <c:pt idx="135">
                  <c:v>719.42446043176835</c:v>
                </c:pt>
                <c:pt idx="136">
                  <c:v>735.29411764704378</c:v>
                </c:pt>
                <c:pt idx="137">
                  <c:v>740.74074074100508</c:v>
                </c:pt>
                <c:pt idx="138">
                  <c:v>743.4944237914923</c:v>
                </c:pt>
                <c:pt idx="139">
                  <c:v>751.87969924846675</c:v>
                </c:pt>
                <c:pt idx="140">
                  <c:v>757.57575757538223</c:v>
                </c:pt>
                <c:pt idx="141">
                  <c:v>763.35877862638768</c:v>
                </c:pt>
                <c:pt idx="142">
                  <c:v>767.75431861778975</c:v>
                </c:pt>
                <c:pt idx="143">
                  <c:v>773.69439071571594</c:v>
                </c:pt>
                <c:pt idx="144">
                  <c:v>778.21011673139481</c:v>
                </c:pt>
                <c:pt idx="145">
                  <c:v>790.51383399205008</c:v>
                </c:pt>
                <c:pt idx="146">
                  <c:v>790.51383399205008</c:v>
                </c:pt>
                <c:pt idx="147">
                  <c:v>800.00000000015916</c:v>
                </c:pt>
                <c:pt idx="148">
                  <c:v>800.00000000015916</c:v>
                </c:pt>
                <c:pt idx="149">
                  <c:v>813.00813008096475</c:v>
                </c:pt>
                <c:pt idx="150">
                  <c:v>787.40157480322262</c:v>
                </c:pt>
                <c:pt idx="151">
                  <c:v>847.4576271188331</c:v>
                </c:pt>
                <c:pt idx="152">
                  <c:v>823.04526748958449</c:v>
                </c:pt>
                <c:pt idx="153">
                  <c:v>829.87551867242053</c:v>
                </c:pt>
                <c:pt idx="154">
                  <c:v>840.33613445360754</c:v>
                </c:pt>
                <c:pt idx="155">
                  <c:v>840.33613445360754</c:v>
                </c:pt>
                <c:pt idx="156">
                  <c:v>847.4576271188331</c:v>
                </c:pt>
                <c:pt idx="157">
                  <c:v>847.4576271188331</c:v>
                </c:pt>
                <c:pt idx="158">
                  <c:v>854.70085470077038</c:v>
                </c:pt>
                <c:pt idx="159">
                  <c:v>862.0689655168743</c:v>
                </c:pt>
                <c:pt idx="160">
                  <c:v>869.5652173913162</c:v>
                </c:pt>
                <c:pt idx="161">
                  <c:v>869.5652173913162</c:v>
                </c:pt>
                <c:pt idx="162">
                  <c:v>877.19298245654454</c:v>
                </c:pt>
                <c:pt idx="163">
                  <c:v>884.95575221250419</c:v>
                </c:pt>
                <c:pt idx="164">
                  <c:v>884.95575221180866</c:v>
                </c:pt>
                <c:pt idx="165">
                  <c:v>900.90090090112631</c:v>
                </c:pt>
                <c:pt idx="166">
                  <c:v>896.86098654746081</c:v>
                </c:pt>
                <c:pt idx="167">
                  <c:v>904.97737556495588</c:v>
                </c:pt>
                <c:pt idx="168">
                  <c:v>909.09090909155975</c:v>
                </c:pt>
                <c:pt idx="169">
                  <c:v>917.43119266014685</c:v>
                </c:pt>
                <c:pt idx="170">
                  <c:v>925.92592592595179</c:v>
                </c:pt>
                <c:pt idx="171">
                  <c:v>925.92592592595179</c:v>
                </c:pt>
                <c:pt idx="172">
                  <c:v>943.39622641523772</c:v>
                </c:pt>
                <c:pt idx="173">
                  <c:v>934.5794392520321</c:v>
                </c:pt>
                <c:pt idx="174">
                  <c:v>947.86729857817375</c:v>
                </c:pt>
                <c:pt idx="175">
                  <c:v>956.93779904350311</c:v>
                </c:pt>
                <c:pt idx="176">
                  <c:v>956.93779904268979</c:v>
                </c:pt>
                <c:pt idx="177">
                  <c:v>966.18357487932315</c:v>
                </c:pt>
                <c:pt idx="178">
                  <c:v>970.87378640768554</c:v>
                </c:pt>
                <c:pt idx="179">
                  <c:v>970.87378640768554</c:v>
                </c:pt>
                <c:pt idx="180">
                  <c:v>980.39215686315185</c:v>
                </c:pt>
                <c:pt idx="181">
                  <c:v>990.09900990103381</c:v>
                </c:pt>
                <c:pt idx="182">
                  <c:v>829.87551867180889</c:v>
                </c:pt>
                <c:pt idx="183">
                  <c:v>1257.861635221371</c:v>
                </c:pt>
                <c:pt idx="184">
                  <c:v>1010.1010101002831</c:v>
                </c:pt>
                <c:pt idx="185">
                  <c:v>1010.1010101011893</c:v>
                </c:pt>
                <c:pt idx="186">
                  <c:v>1020.4081632650948</c:v>
                </c:pt>
                <c:pt idx="187">
                  <c:v>1036.2694300519395</c:v>
                </c:pt>
                <c:pt idx="188">
                  <c:v>1036.2694300519395</c:v>
                </c:pt>
                <c:pt idx="189">
                  <c:v>1030.9278350518723</c:v>
                </c:pt>
                <c:pt idx="190">
                  <c:v>1047.1204188478812</c:v>
                </c:pt>
                <c:pt idx="191">
                  <c:v>1058.2010582013363</c:v>
                </c:pt>
                <c:pt idx="192">
                  <c:v>1052.6315789468692</c:v>
                </c:pt>
                <c:pt idx="193">
                  <c:v>1075.2688172049586</c:v>
                </c:pt>
                <c:pt idx="194">
                  <c:v>1086.9565217383058</c:v>
                </c:pt>
                <c:pt idx="195">
                  <c:v>1075.2688172049586</c:v>
                </c:pt>
                <c:pt idx="196">
                  <c:v>1098.9010989008714</c:v>
                </c:pt>
                <c:pt idx="197">
                  <c:v>1098.9010989008714</c:v>
                </c:pt>
                <c:pt idx="198">
                  <c:v>1098.9010989008714</c:v>
                </c:pt>
                <c:pt idx="199">
                  <c:v>1111.1111111115076</c:v>
                </c:pt>
                <c:pt idx="200">
                  <c:v>1111.1111111115076</c:v>
                </c:pt>
                <c:pt idx="201">
                  <c:v>1129.9435028245439</c:v>
                </c:pt>
                <c:pt idx="202">
                  <c:v>1129.9435028245439</c:v>
                </c:pt>
                <c:pt idx="203">
                  <c:v>1136.3636363642204</c:v>
                </c:pt>
                <c:pt idx="204">
                  <c:v>1149.4252873564192</c:v>
                </c:pt>
                <c:pt idx="205">
                  <c:v>1149.4252873564192</c:v>
                </c:pt>
                <c:pt idx="206">
                  <c:v>1162.7906976740062</c:v>
                </c:pt>
                <c:pt idx="207">
                  <c:v>1156.0693641616951</c:v>
                </c:pt>
                <c:pt idx="208">
                  <c:v>1183.4319526627435</c:v>
                </c:pt>
                <c:pt idx="209">
                  <c:v>1176.4705882355775</c:v>
                </c:pt>
                <c:pt idx="210">
                  <c:v>1190.4761904759439</c:v>
                </c:pt>
                <c:pt idx="211">
                  <c:v>1204.8192771089209</c:v>
                </c:pt>
                <c:pt idx="212">
                  <c:v>1204.8192771076317</c:v>
                </c:pt>
                <c:pt idx="213">
                  <c:v>1219.5121951218873</c:v>
                </c:pt>
                <c:pt idx="214">
                  <c:v>1234.5679012352791</c:v>
                </c:pt>
                <c:pt idx="215">
                  <c:v>1219.5121951218873</c:v>
                </c:pt>
                <c:pt idx="216">
                  <c:v>1250.0000000001376</c:v>
                </c:pt>
                <c:pt idx="217">
                  <c:v>1250.0000000001376</c:v>
                </c:pt>
                <c:pt idx="218">
                  <c:v>1265.8227848096612</c:v>
                </c:pt>
                <c:pt idx="219">
                  <c:v>1265.8227848096612</c:v>
                </c:pt>
                <c:pt idx="220">
                  <c:v>1265.8227848110844</c:v>
                </c:pt>
                <c:pt idx="221">
                  <c:v>1298.7012987010298</c:v>
                </c:pt>
                <c:pt idx="222">
                  <c:v>1282.0512820516421</c:v>
                </c:pt>
                <c:pt idx="223">
                  <c:v>1298.7012987010298</c:v>
                </c:pt>
                <c:pt idx="224">
                  <c:v>1320.1320132002174</c:v>
                </c:pt>
                <c:pt idx="225">
                  <c:v>1328.9036544851667</c:v>
                </c:pt>
                <c:pt idx="226">
                  <c:v>1315.7894736848168</c:v>
                </c:pt>
                <c:pt idx="227">
                  <c:v>1333.3333333332828</c:v>
                </c:pt>
                <c:pt idx="228">
                  <c:v>1333.3333333332828</c:v>
                </c:pt>
                <c:pt idx="229">
                  <c:v>1333.3333333332828</c:v>
                </c:pt>
                <c:pt idx="230">
                  <c:v>1360.5442176876152</c:v>
                </c:pt>
                <c:pt idx="231">
                  <c:v>1360.544217685971</c:v>
                </c:pt>
                <c:pt idx="232">
                  <c:v>1369.8630136988227</c:v>
                </c:pt>
                <c:pt idx="233">
                  <c:v>1369.8630136988227</c:v>
                </c:pt>
                <c:pt idx="234">
                  <c:v>1388.8888888883566</c:v>
                </c:pt>
                <c:pt idx="235">
                  <c:v>1388.8888888900699</c:v>
                </c:pt>
                <c:pt idx="236">
                  <c:v>1388.8888888883566</c:v>
                </c:pt>
                <c:pt idx="237">
                  <c:v>1408.4507042258156</c:v>
                </c:pt>
                <c:pt idx="238">
                  <c:v>1418.4397163121459</c:v>
                </c:pt>
                <c:pt idx="239">
                  <c:v>1398.6013986004884</c:v>
                </c:pt>
                <c:pt idx="240">
                  <c:v>1449.2753623196065</c:v>
                </c:pt>
                <c:pt idx="241">
                  <c:v>1428.5714285711329</c:v>
                </c:pt>
                <c:pt idx="242">
                  <c:v>1481.4814814810354</c:v>
                </c:pt>
                <c:pt idx="243">
                  <c:v>1428.5714285711329</c:v>
                </c:pt>
                <c:pt idx="244">
                  <c:v>1481.4814814829849</c:v>
                </c:pt>
                <c:pt idx="245">
                  <c:v>1492.5373134319614</c:v>
                </c:pt>
                <c:pt idx="246">
                  <c:v>1449.2753623196065</c:v>
                </c:pt>
                <c:pt idx="247">
                  <c:v>1492.5373134319614</c:v>
                </c:pt>
                <c:pt idx="248">
                  <c:v>1492.53731343394</c:v>
                </c:pt>
                <c:pt idx="249">
                  <c:v>1538.4615384609197</c:v>
                </c:pt>
                <c:pt idx="250">
                  <c:v>1515.151515151784</c:v>
                </c:pt>
                <c:pt idx="251">
                  <c:v>1538.4615384609197</c:v>
                </c:pt>
                <c:pt idx="252">
                  <c:v>1538.4615384609197</c:v>
                </c:pt>
                <c:pt idx="253">
                  <c:v>1562.5000000006057</c:v>
                </c:pt>
                <c:pt idx="254">
                  <c:v>1562.5000000006057</c:v>
                </c:pt>
                <c:pt idx="255">
                  <c:v>1574.8031496064452</c:v>
                </c:pt>
                <c:pt idx="256">
                  <c:v>1599.9999999991815</c:v>
                </c:pt>
                <c:pt idx="257">
                  <c:v>1587.3015873012587</c:v>
                </c:pt>
                <c:pt idx="258">
                  <c:v>1612.903225807438</c:v>
                </c:pt>
                <c:pt idx="259">
                  <c:v>1599.9999999991815</c:v>
                </c:pt>
                <c:pt idx="260">
                  <c:v>1626.0162601631037</c:v>
                </c:pt>
                <c:pt idx="261">
                  <c:v>1639.3442622950836</c:v>
                </c:pt>
                <c:pt idx="262">
                  <c:v>1666.6666666656167</c:v>
                </c:pt>
                <c:pt idx="263">
                  <c:v>1652.8925619853821</c:v>
                </c:pt>
                <c:pt idx="264">
                  <c:v>1680.6722689059607</c:v>
                </c:pt>
                <c:pt idx="265">
                  <c:v>1666.6666666680837</c:v>
                </c:pt>
                <c:pt idx="266">
                  <c:v>1666.6666666656167</c:v>
                </c:pt>
                <c:pt idx="267">
                  <c:v>1724.1379310337486</c:v>
                </c:pt>
                <c:pt idx="268">
                  <c:v>1694.9152542376662</c:v>
                </c:pt>
                <c:pt idx="269">
                  <c:v>1724.1379310337486</c:v>
                </c:pt>
                <c:pt idx="270">
                  <c:v>1754.3859649130891</c:v>
                </c:pt>
                <c:pt idx="271">
                  <c:v>1724.1379310337486</c:v>
                </c:pt>
                <c:pt idx="272">
                  <c:v>1785.7142857167482</c:v>
                </c:pt>
                <c:pt idx="273">
                  <c:v>1754.3859649103554</c:v>
                </c:pt>
                <c:pt idx="274">
                  <c:v>1785.7142857139158</c:v>
                </c:pt>
                <c:pt idx="275">
                  <c:v>1754.3859649130891</c:v>
                </c:pt>
                <c:pt idx="276">
                  <c:v>1801.8018018008108</c:v>
                </c:pt>
                <c:pt idx="277">
                  <c:v>1834.8623853217889</c:v>
                </c:pt>
                <c:pt idx="278">
                  <c:v>1818.1818181831195</c:v>
                </c:pt>
                <c:pt idx="279">
                  <c:v>1818.1818181801834</c:v>
                </c:pt>
                <c:pt idx="280">
                  <c:v>1851.8518518519036</c:v>
                </c:pt>
                <c:pt idx="281">
                  <c:v>1904.7619047631215</c:v>
                </c:pt>
                <c:pt idx="282">
                  <c:v>1869.1588785040642</c:v>
                </c:pt>
                <c:pt idx="283">
                  <c:v>1851.8518518519036</c:v>
                </c:pt>
                <c:pt idx="284">
                  <c:v>1904.7619047631215</c:v>
                </c:pt>
                <c:pt idx="285">
                  <c:v>1980.1980198003264</c:v>
                </c:pt>
                <c:pt idx="286">
                  <c:v>1923.0769230774633</c:v>
                </c:pt>
                <c:pt idx="287">
                  <c:v>1904.7619047631215</c:v>
                </c:pt>
                <c:pt idx="288">
                  <c:v>1904.7619047598992</c:v>
                </c:pt>
                <c:pt idx="289">
                  <c:v>2000.0000000011084</c:v>
                </c:pt>
                <c:pt idx="290">
                  <c:v>2000.0000000011084</c:v>
                </c:pt>
                <c:pt idx="291">
                  <c:v>1999.9999999975557</c:v>
                </c:pt>
                <c:pt idx="292">
                  <c:v>2000.0000000011084</c:v>
                </c:pt>
                <c:pt idx="293">
                  <c:v>1980.1980198038091</c:v>
                </c:pt>
                <c:pt idx="294">
                  <c:v>2061.8556701018565</c:v>
                </c:pt>
                <c:pt idx="295">
                  <c:v>2040.8163265301896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Sheet1!$H$2:$H$297</c:f>
              <c:numCache>
                <c:formatCode>General</c:formatCode>
                <c:ptCount val="296"/>
                <c:pt idx="0">
                  <c:v>136.61202185792362</c:v>
                </c:pt>
                <c:pt idx="1">
                  <c:v>187.73466833541022</c:v>
                </c:pt>
                <c:pt idx="2">
                  <c:v>227.10068130206014</c:v>
                </c:pt>
                <c:pt idx="3">
                  <c:v>229.00763358779207</c:v>
                </c:pt>
                <c:pt idx="4">
                  <c:v>221.23893805309706</c:v>
                </c:pt>
                <c:pt idx="5">
                  <c:v>219.29824561402222</c:v>
                </c:pt>
                <c:pt idx="6">
                  <c:v>225.90361445783202</c:v>
                </c:pt>
                <c:pt idx="7">
                  <c:v>242.91497975709214</c:v>
                </c:pt>
                <c:pt idx="8">
                  <c:v>263.62038664321443</c:v>
                </c:pt>
                <c:pt idx="9">
                  <c:v>278.29313543602666</c:v>
                </c:pt>
                <c:pt idx="10">
                  <c:v>287.90786948176935</c:v>
                </c:pt>
                <c:pt idx="11">
                  <c:v>290.69767441860165</c:v>
                </c:pt>
                <c:pt idx="12">
                  <c:v>294.11764705879187</c:v>
                </c:pt>
                <c:pt idx="13">
                  <c:v>298.50746268657696</c:v>
                </c:pt>
                <c:pt idx="14">
                  <c:v>303.64372469633241</c:v>
                </c:pt>
                <c:pt idx="15">
                  <c:v>310.88082901558187</c:v>
                </c:pt>
                <c:pt idx="16">
                  <c:v>319.82942430703059</c:v>
                </c:pt>
                <c:pt idx="17">
                  <c:v>328.22757111596047</c:v>
                </c:pt>
                <c:pt idx="18">
                  <c:v>334.8214285714256</c:v>
                </c:pt>
                <c:pt idx="19">
                  <c:v>343.24942791763874</c:v>
                </c:pt>
                <c:pt idx="20">
                  <c:v>349.65034965033931</c:v>
                </c:pt>
                <c:pt idx="21">
                  <c:v>357.1428571428587</c:v>
                </c:pt>
                <c:pt idx="22">
                  <c:v>364.07766990288206</c:v>
                </c:pt>
                <c:pt idx="23">
                  <c:v>369.45812807882209</c:v>
                </c:pt>
                <c:pt idx="24">
                  <c:v>375.46933667086216</c:v>
                </c:pt>
                <c:pt idx="25">
                  <c:v>381.19440914864219</c:v>
                </c:pt>
                <c:pt idx="26">
                  <c:v>387.5968992248022</c:v>
                </c:pt>
                <c:pt idx="27">
                  <c:v>393.18479685457748</c:v>
                </c:pt>
                <c:pt idx="28">
                  <c:v>398.93617021279107</c:v>
                </c:pt>
                <c:pt idx="29">
                  <c:v>404.8582995951341</c:v>
                </c:pt>
                <c:pt idx="30">
                  <c:v>409.83606557377084</c:v>
                </c:pt>
                <c:pt idx="31">
                  <c:v>416.66666666660979</c:v>
                </c:pt>
                <c:pt idx="32">
                  <c:v>420.16806722690831</c:v>
                </c:pt>
                <c:pt idx="33">
                  <c:v>426.13636363636749</c:v>
                </c:pt>
                <c:pt idx="34">
                  <c:v>431.6546762590059</c:v>
                </c:pt>
                <c:pt idx="35">
                  <c:v>439.23865300141404</c:v>
                </c:pt>
                <c:pt idx="36">
                  <c:v>444.44444444442757</c:v>
                </c:pt>
                <c:pt idx="37">
                  <c:v>454.54545454553516</c:v>
                </c:pt>
                <c:pt idx="38">
                  <c:v>460.82949308752507</c:v>
                </c:pt>
                <c:pt idx="39">
                  <c:v>468.0187207487794</c:v>
                </c:pt>
                <c:pt idx="40">
                  <c:v>472.44094488193355</c:v>
                </c:pt>
                <c:pt idx="41">
                  <c:v>477.70700636940501</c:v>
                </c:pt>
                <c:pt idx="42">
                  <c:v>482.31511254027009</c:v>
                </c:pt>
                <c:pt idx="43">
                  <c:v>488.59934853418156</c:v>
                </c:pt>
                <c:pt idx="44">
                  <c:v>490.19607843129131</c:v>
                </c:pt>
                <c:pt idx="45">
                  <c:v>495.0495049505169</c:v>
                </c:pt>
                <c:pt idx="46">
                  <c:v>500.83472454099939</c:v>
                </c:pt>
                <c:pt idx="47">
                  <c:v>507.6142131979625</c:v>
                </c:pt>
                <c:pt idx="48">
                  <c:v>516.35111876072938</c:v>
                </c:pt>
                <c:pt idx="49">
                  <c:v>521.73913043470907</c:v>
                </c:pt>
                <c:pt idx="50">
                  <c:v>528.16901408451565</c:v>
                </c:pt>
                <c:pt idx="51">
                  <c:v>537.634408602137</c:v>
                </c:pt>
                <c:pt idx="52">
                  <c:v>543.47826086967757</c:v>
                </c:pt>
                <c:pt idx="53">
                  <c:v>545.45454545440725</c:v>
                </c:pt>
                <c:pt idx="54">
                  <c:v>551.47058823528278</c:v>
                </c:pt>
                <c:pt idx="55">
                  <c:v>557.62081784398742</c:v>
                </c:pt>
                <c:pt idx="56">
                  <c:v>561.79775280895251</c:v>
                </c:pt>
                <c:pt idx="57">
                  <c:v>568.18181818191897</c:v>
                </c:pt>
                <c:pt idx="58">
                  <c:v>572.51908396940257</c:v>
                </c:pt>
                <c:pt idx="59">
                  <c:v>576.92307692304189</c:v>
                </c:pt>
                <c:pt idx="60">
                  <c:v>583.65758754854608</c:v>
                </c:pt>
                <c:pt idx="61">
                  <c:v>588.23529411778861</c:v>
                </c:pt>
                <c:pt idx="62">
                  <c:v>598.80239520953262</c:v>
                </c:pt>
                <c:pt idx="63">
                  <c:v>607.28744939277396</c:v>
                </c:pt>
                <c:pt idx="64">
                  <c:v>608.51926977689118</c:v>
                </c:pt>
                <c:pt idx="65">
                  <c:v>619.83471074383579</c:v>
                </c:pt>
                <c:pt idx="66">
                  <c:v>617.28395061718834</c:v>
                </c:pt>
                <c:pt idx="67">
                  <c:v>627.61506276147634</c:v>
                </c:pt>
                <c:pt idx="68">
                  <c:v>638.29787234046569</c:v>
                </c:pt>
                <c:pt idx="69">
                  <c:v>638.29787234046569</c:v>
                </c:pt>
                <c:pt idx="70">
                  <c:v>646.55172413790319</c:v>
                </c:pt>
                <c:pt idx="71">
                  <c:v>649.35064935051491</c:v>
                </c:pt>
                <c:pt idx="72">
                  <c:v>657.89473684215204</c:v>
                </c:pt>
                <c:pt idx="73">
                  <c:v>663.71681415937815</c:v>
                </c:pt>
                <c:pt idx="74">
                  <c:v>0</c:v>
                </c:pt>
                <c:pt idx="75">
                  <c:v>680.27210884380747</c:v>
                </c:pt>
                <c:pt idx="76">
                  <c:v>675.67567567557433</c:v>
                </c:pt>
                <c:pt idx="77">
                  <c:v>681.81818181811923</c:v>
                </c:pt>
                <c:pt idx="78">
                  <c:v>689.6551724137106</c:v>
                </c:pt>
                <c:pt idx="79">
                  <c:v>692.84064665135008</c:v>
                </c:pt>
                <c:pt idx="80">
                  <c:v>700.93457943931503</c:v>
                </c:pt>
                <c:pt idx="81">
                  <c:v>707.54716981142826</c:v>
                </c:pt>
                <c:pt idx="82">
                  <c:v>714.28571428556643</c:v>
                </c:pt>
                <c:pt idx="83">
                  <c:v>714.28571428586849</c:v>
                </c:pt>
                <c:pt idx="84">
                  <c:v>728.15533980576413</c:v>
                </c:pt>
                <c:pt idx="85">
                  <c:v>735.29411764704378</c:v>
                </c:pt>
                <c:pt idx="86">
                  <c:v>731.70731707297398</c:v>
                </c:pt>
                <c:pt idx="87">
                  <c:v>746.26865671664018</c:v>
                </c:pt>
                <c:pt idx="88">
                  <c:v>748.12967581029523</c:v>
                </c:pt>
                <c:pt idx="89">
                  <c:v>755.66750629743501</c:v>
                </c:pt>
                <c:pt idx="90">
                  <c:v>762.38881829728439</c:v>
                </c:pt>
                <c:pt idx="91">
                  <c:v>766.28352490401869</c:v>
                </c:pt>
                <c:pt idx="92">
                  <c:v>775.19379844978232</c:v>
                </c:pt>
                <c:pt idx="93">
                  <c:v>777.20207253895455</c:v>
                </c:pt>
                <c:pt idx="94">
                  <c:v>785.34031413591083</c:v>
                </c:pt>
                <c:pt idx="95">
                  <c:v>789.47368421052101</c:v>
                </c:pt>
                <c:pt idx="96">
                  <c:v>797.87234042558214</c:v>
                </c:pt>
                <c:pt idx="97">
                  <c:v>806.45161290333385</c:v>
                </c:pt>
                <c:pt idx="98">
                  <c:v>810.81081081075422</c:v>
                </c:pt>
                <c:pt idx="99">
                  <c:v>824.17582417565359</c:v>
                </c:pt>
                <c:pt idx="100">
                  <c:v>819.67213114754168</c:v>
                </c:pt>
                <c:pt idx="101">
                  <c:v>833.33333333363066</c:v>
                </c:pt>
                <c:pt idx="102">
                  <c:v>840.33613445381661</c:v>
                </c:pt>
                <c:pt idx="103">
                  <c:v>847.45762711840791</c:v>
                </c:pt>
                <c:pt idx="104">
                  <c:v>854.70085470077038</c:v>
                </c:pt>
                <c:pt idx="105">
                  <c:v>862.06896551731438</c:v>
                </c:pt>
                <c:pt idx="106">
                  <c:v>867.0520231212713</c:v>
                </c:pt>
                <c:pt idx="107">
                  <c:v>877.19298245654454</c:v>
                </c:pt>
                <c:pt idx="108">
                  <c:v>882.35294117622198</c:v>
                </c:pt>
                <c:pt idx="109">
                  <c:v>887.57396449705766</c:v>
                </c:pt>
                <c:pt idx="110">
                  <c:v>895.52238805988918</c:v>
                </c:pt>
                <c:pt idx="111">
                  <c:v>900.90090090088597</c:v>
                </c:pt>
                <c:pt idx="112">
                  <c:v>909.09090909058114</c:v>
                </c:pt>
                <c:pt idx="113">
                  <c:v>920.24539877324537</c:v>
                </c:pt>
                <c:pt idx="114">
                  <c:v>923.07692307705622</c:v>
                </c:pt>
                <c:pt idx="115">
                  <c:v>934.5794392520321</c:v>
                </c:pt>
                <c:pt idx="116">
                  <c:v>937.50000000010323</c:v>
                </c:pt>
                <c:pt idx="117">
                  <c:v>949.36708860777958</c:v>
                </c:pt>
                <c:pt idx="118">
                  <c:v>955.41401273881002</c:v>
                </c:pt>
                <c:pt idx="119">
                  <c:v>964.63022507998926</c:v>
                </c:pt>
                <c:pt idx="120">
                  <c:v>970.87378640824363</c:v>
                </c:pt>
                <c:pt idx="121">
                  <c:v>986.84210526303582</c:v>
                </c:pt>
                <c:pt idx="122">
                  <c:v>986.84210526303582</c:v>
                </c:pt>
                <c:pt idx="123">
                  <c:v>996.67774086387499</c:v>
                </c:pt>
                <c:pt idx="124">
                  <c:v>999.99999999996203</c:v>
                </c:pt>
                <c:pt idx="125">
                  <c:v>1010.1010101011893</c:v>
                </c:pt>
                <c:pt idx="126">
                  <c:v>1020.4081632650948</c:v>
                </c:pt>
                <c:pt idx="127">
                  <c:v>1020.4081632650948</c:v>
                </c:pt>
                <c:pt idx="128">
                  <c:v>1027.3972602741169</c:v>
                </c:pt>
                <c:pt idx="129">
                  <c:v>1041.6666666669098</c:v>
                </c:pt>
                <c:pt idx="130">
                  <c:v>1056.3380281687009</c:v>
                </c:pt>
                <c:pt idx="131">
                  <c:v>1048.951048951018</c:v>
                </c:pt>
                <c:pt idx="132">
                  <c:v>1056.3380281693617</c:v>
                </c:pt>
                <c:pt idx="133">
                  <c:v>1071.4285714283496</c:v>
                </c:pt>
                <c:pt idx="134">
                  <c:v>1090.9090909088145</c:v>
                </c:pt>
                <c:pt idx="135">
                  <c:v>1079.1366906476526</c:v>
                </c:pt>
                <c:pt idx="136">
                  <c:v>1102.9411764705656</c:v>
                </c:pt>
                <c:pt idx="137">
                  <c:v>1111.1111111115076</c:v>
                </c:pt>
                <c:pt idx="138">
                  <c:v>1115.2416356872384</c:v>
                </c:pt>
                <c:pt idx="139">
                  <c:v>1127.8195488727001</c:v>
                </c:pt>
                <c:pt idx="140">
                  <c:v>1136.3636363630733</c:v>
                </c:pt>
                <c:pt idx="141">
                  <c:v>1145.0381679395814</c:v>
                </c:pt>
                <c:pt idx="142">
                  <c:v>1151.6314779266845</c:v>
                </c:pt>
                <c:pt idx="143">
                  <c:v>1160.5415860735739</c:v>
                </c:pt>
                <c:pt idx="144">
                  <c:v>1167.3151750970922</c:v>
                </c:pt>
                <c:pt idx="145">
                  <c:v>1185.7707509880752</c:v>
                </c:pt>
                <c:pt idx="146">
                  <c:v>1185.7707509880752</c:v>
                </c:pt>
                <c:pt idx="147">
                  <c:v>1200.0000000002387</c:v>
                </c:pt>
                <c:pt idx="148">
                  <c:v>1200.0000000002387</c:v>
                </c:pt>
                <c:pt idx="149">
                  <c:v>1219.5121951214471</c:v>
                </c:pt>
                <c:pt idx="150">
                  <c:v>1181.102362204834</c:v>
                </c:pt>
                <c:pt idx="151">
                  <c:v>1271.1864406782497</c:v>
                </c:pt>
                <c:pt idx="152">
                  <c:v>1234.5679012343767</c:v>
                </c:pt>
                <c:pt idx="153">
                  <c:v>1244.8132780086307</c:v>
                </c:pt>
                <c:pt idx="154">
                  <c:v>1260.5042016804114</c:v>
                </c:pt>
                <c:pt idx="155">
                  <c:v>1260.5042016804114</c:v>
                </c:pt>
                <c:pt idx="156">
                  <c:v>1271.1864406782497</c:v>
                </c:pt>
                <c:pt idx="157">
                  <c:v>1271.1864406782497</c:v>
                </c:pt>
                <c:pt idx="158">
                  <c:v>1282.0512820511556</c:v>
                </c:pt>
                <c:pt idx="159">
                  <c:v>1293.1034482753114</c:v>
                </c:pt>
                <c:pt idx="160">
                  <c:v>1304.3478260869742</c:v>
                </c:pt>
                <c:pt idx="161">
                  <c:v>1304.3478260869742</c:v>
                </c:pt>
                <c:pt idx="162">
                  <c:v>1315.7894736848168</c:v>
                </c:pt>
                <c:pt idx="163">
                  <c:v>1327.4336283187563</c:v>
                </c:pt>
                <c:pt idx="164">
                  <c:v>1327.4336283177131</c:v>
                </c:pt>
                <c:pt idx="165">
                  <c:v>1351.3513513516896</c:v>
                </c:pt>
                <c:pt idx="166">
                  <c:v>1345.2914798211912</c:v>
                </c:pt>
                <c:pt idx="167">
                  <c:v>1357.4660633474339</c:v>
                </c:pt>
                <c:pt idx="168">
                  <c:v>1363.6363636373396</c:v>
                </c:pt>
                <c:pt idx="169">
                  <c:v>1376.1467889902203</c:v>
                </c:pt>
                <c:pt idx="170">
                  <c:v>1388.8888888889278</c:v>
                </c:pt>
                <c:pt idx="171">
                  <c:v>1388.8888888889278</c:v>
                </c:pt>
                <c:pt idx="172">
                  <c:v>1415.0943396228565</c:v>
                </c:pt>
                <c:pt idx="173">
                  <c:v>1401.8691588780482</c:v>
                </c:pt>
                <c:pt idx="174">
                  <c:v>1421.8009478672607</c:v>
                </c:pt>
                <c:pt idx="175">
                  <c:v>1435.4066985652546</c:v>
                </c:pt>
                <c:pt idx="176">
                  <c:v>1435.4066985640347</c:v>
                </c:pt>
                <c:pt idx="177">
                  <c:v>1449.2753623189847</c:v>
                </c:pt>
                <c:pt idx="178">
                  <c:v>1456.3106796115283</c:v>
                </c:pt>
                <c:pt idx="179">
                  <c:v>1456.3106796115283</c:v>
                </c:pt>
                <c:pt idx="180">
                  <c:v>1470.5882352947278</c:v>
                </c:pt>
                <c:pt idx="181">
                  <c:v>1485.1485148515508</c:v>
                </c:pt>
                <c:pt idx="182">
                  <c:v>1244.8132780077133</c:v>
                </c:pt>
                <c:pt idx="183">
                  <c:v>1886.7924528320564</c:v>
                </c:pt>
                <c:pt idx="184">
                  <c:v>1515.1515151504248</c:v>
                </c:pt>
                <c:pt idx="185">
                  <c:v>1515.151515151784</c:v>
                </c:pt>
                <c:pt idx="186">
                  <c:v>1530.6122448976421</c:v>
                </c:pt>
                <c:pt idx="187">
                  <c:v>1554.4041450779091</c:v>
                </c:pt>
                <c:pt idx="188">
                  <c:v>1554.4041450779091</c:v>
                </c:pt>
                <c:pt idx="189">
                  <c:v>1546.3917525778083</c:v>
                </c:pt>
                <c:pt idx="190">
                  <c:v>1570.6806282718217</c:v>
                </c:pt>
                <c:pt idx="191">
                  <c:v>1587.3015873020045</c:v>
                </c:pt>
                <c:pt idx="192">
                  <c:v>1578.947368420304</c:v>
                </c:pt>
                <c:pt idx="193">
                  <c:v>1612.903225807438</c:v>
                </c:pt>
                <c:pt idx="194">
                  <c:v>1630.4347826074586</c:v>
                </c:pt>
                <c:pt idx="195">
                  <c:v>1612.903225807438</c:v>
                </c:pt>
                <c:pt idx="196">
                  <c:v>1648.3516483513072</c:v>
                </c:pt>
                <c:pt idx="197">
                  <c:v>1648.3516483513072</c:v>
                </c:pt>
                <c:pt idx="198">
                  <c:v>1648.3516483513072</c:v>
                </c:pt>
                <c:pt idx="199">
                  <c:v>1666.6666666672613</c:v>
                </c:pt>
                <c:pt idx="200">
                  <c:v>1666.6666666672613</c:v>
                </c:pt>
                <c:pt idx="201">
                  <c:v>1694.9152542368158</c:v>
                </c:pt>
                <c:pt idx="202">
                  <c:v>1694.9152542368158</c:v>
                </c:pt>
                <c:pt idx="203">
                  <c:v>1704.5454545463306</c:v>
                </c:pt>
                <c:pt idx="204">
                  <c:v>1724.1379310346288</c:v>
                </c:pt>
                <c:pt idx="205">
                  <c:v>1724.1379310346288</c:v>
                </c:pt>
                <c:pt idx="206">
                  <c:v>1744.1860465110094</c:v>
                </c:pt>
                <c:pt idx="207">
                  <c:v>1734.1040462425426</c:v>
                </c:pt>
                <c:pt idx="208">
                  <c:v>1775.1479289941153</c:v>
                </c:pt>
                <c:pt idx="209">
                  <c:v>1764.7058823533662</c:v>
                </c:pt>
                <c:pt idx="210">
                  <c:v>1785.7142857139158</c:v>
                </c:pt>
                <c:pt idx="211">
                  <c:v>1807.2289156633815</c:v>
                </c:pt>
                <c:pt idx="212">
                  <c:v>1807.2289156614474</c:v>
                </c:pt>
                <c:pt idx="213">
                  <c:v>1829.2682926828311</c:v>
                </c:pt>
                <c:pt idx="214">
                  <c:v>1851.8518518529186</c:v>
                </c:pt>
                <c:pt idx="215">
                  <c:v>1829.2682926828311</c:v>
                </c:pt>
                <c:pt idx="216">
                  <c:v>1875.0000000002065</c:v>
                </c:pt>
                <c:pt idx="217">
                  <c:v>1875.0000000002065</c:v>
                </c:pt>
                <c:pt idx="218">
                  <c:v>1898.7341772144919</c:v>
                </c:pt>
                <c:pt idx="219">
                  <c:v>1898.7341772144919</c:v>
                </c:pt>
                <c:pt idx="220">
                  <c:v>1898.7341772166264</c:v>
                </c:pt>
                <c:pt idx="221">
                  <c:v>1948.0519480515447</c:v>
                </c:pt>
                <c:pt idx="222">
                  <c:v>1923.0769230774631</c:v>
                </c:pt>
                <c:pt idx="223">
                  <c:v>1948.0519480515447</c:v>
                </c:pt>
                <c:pt idx="224">
                  <c:v>1980.1980198003262</c:v>
                </c:pt>
                <c:pt idx="225">
                  <c:v>1993.35548172775</c:v>
                </c:pt>
                <c:pt idx="226">
                  <c:v>1973.6842105272253</c:v>
                </c:pt>
                <c:pt idx="227">
                  <c:v>1999.9999999999241</c:v>
                </c:pt>
                <c:pt idx="228">
                  <c:v>1999.9999999999241</c:v>
                </c:pt>
                <c:pt idx="229">
                  <c:v>1999.9999999999241</c:v>
                </c:pt>
                <c:pt idx="230">
                  <c:v>2040.8163265314229</c:v>
                </c:pt>
                <c:pt idx="231">
                  <c:v>2040.8163265289566</c:v>
                </c:pt>
                <c:pt idx="232">
                  <c:v>2054.7945205482338</c:v>
                </c:pt>
                <c:pt idx="233">
                  <c:v>2054.7945205482338</c:v>
                </c:pt>
                <c:pt idx="234">
                  <c:v>2083.3333333325349</c:v>
                </c:pt>
                <c:pt idx="235">
                  <c:v>2083.3333333351047</c:v>
                </c:pt>
                <c:pt idx="236">
                  <c:v>2083.3333333325349</c:v>
                </c:pt>
                <c:pt idx="237">
                  <c:v>2112.6760563387234</c:v>
                </c:pt>
                <c:pt idx="238">
                  <c:v>2127.659574468219</c:v>
                </c:pt>
                <c:pt idx="239">
                  <c:v>2097.9020979007328</c:v>
                </c:pt>
                <c:pt idx="240">
                  <c:v>2173.9130434794097</c:v>
                </c:pt>
                <c:pt idx="241">
                  <c:v>2142.8571428566993</c:v>
                </c:pt>
                <c:pt idx="242">
                  <c:v>2222.2222222215532</c:v>
                </c:pt>
                <c:pt idx="243">
                  <c:v>2142.8571428566993</c:v>
                </c:pt>
                <c:pt idx="244">
                  <c:v>2222.2222222244773</c:v>
                </c:pt>
                <c:pt idx="245">
                  <c:v>2238.8059701479419</c:v>
                </c:pt>
                <c:pt idx="246">
                  <c:v>2173.9130434794097</c:v>
                </c:pt>
                <c:pt idx="247">
                  <c:v>2238.8059701479419</c:v>
                </c:pt>
                <c:pt idx="248">
                  <c:v>2238.8059701509101</c:v>
                </c:pt>
                <c:pt idx="249">
                  <c:v>2307.6923076913795</c:v>
                </c:pt>
                <c:pt idx="250">
                  <c:v>2272.7272727276759</c:v>
                </c:pt>
                <c:pt idx="251">
                  <c:v>2307.6923076913795</c:v>
                </c:pt>
                <c:pt idx="252">
                  <c:v>2307.6923076913795</c:v>
                </c:pt>
                <c:pt idx="253">
                  <c:v>2343.7500000009086</c:v>
                </c:pt>
                <c:pt idx="254">
                  <c:v>2343.7500000009086</c:v>
                </c:pt>
                <c:pt idx="255">
                  <c:v>2362.204724409668</c:v>
                </c:pt>
                <c:pt idx="256">
                  <c:v>2399.9999999987722</c:v>
                </c:pt>
                <c:pt idx="257">
                  <c:v>2380.9523809518878</c:v>
                </c:pt>
                <c:pt idx="258">
                  <c:v>2419.3548387111568</c:v>
                </c:pt>
                <c:pt idx="259">
                  <c:v>2399.9999999987722</c:v>
                </c:pt>
                <c:pt idx="260">
                  <c:v>2439.0243902446555</c:v>
                </c:pt>
                <c:pt idx="261">
                  <c:v>2459.0163934426255</c:v>
                </c:pt>
                <c:pt idx="262">
                  <c:v>2499.9999999984252</c:v>
                </c:pt>
                <c:pt idx="263">
                  <c:v>2479.3388429780734</c:v>
                </c:pt>
                <c:pt idx="264">
                  <c:v>2521.008403358941</c:v>
                </c:pt>
                <c:pt idx="265">
                  <c:v>2500.0000000021255</c:v>
                </c:pt>
                <c:pt idx="266">
                  <c:v>2499.9999999984252</c:v>
                </c:pt>
                <c:pt idx="267">
                  <c:v>2586.2068965506228</c:v>
                </c:pt>
                <c:pt idx="268">
                  <c:v>2542.3728813564994</c:v>
                </c:pt>
                <c:pt idx="269">
                  <c:v>2586.2068965506228</c:v>
                </c:pt>
                <c:pt idx="270">
                  <c:v>2631.5789473696336</c:v>
                </c:pt>
                <c:pt idx="271">
                  <c:v>2586.2068965506228</c:v>
                </c:pt>
                <c:pt idx="272">
                  <c:v>2678.5714285751224</c:v>
                </c:pt>
                <c:pt idx="273">
                  <c:v>2631.5789473655332</c:v>
                </c:pt>
                <c:pt idx="274">
                  <c:v>2678.5714285708736</c:v>
                </c:pt>
                <c:pt idx="275">
                  <c:v>2631.5789473696336</c:v>
                </c:pt>
                <c:pt idx="276">
                  <c:v>2702.7027027012164</c:v>
                </c:pt>
                <c:pt idx="277">
                  <c:v>2752.2935779826835</c:v>
                </c:pt>
                <c:pt idx="278">
                  <c:v>2727.2727272746793</c:v>
                </c:pt>
                <c:pt idx="279">
                  <c:v>2727.272727270275</c:v>
                </c:pt>
                <c:pt idx="280">
                  <c:v>2777.7777777778556</c:v>
                </c:pt>
                <c:pt idx="281">
                  <c:v>2857.1428571446822</c:v>
                </c:pt>
                <c:pt idx="282">
                  <c:v>2803.7383177560964</c:v>
                </c:pt>
                <c:pt idx="283">
                  <c:v>2777.7777777778556</c:v>
                </c:pt>
                <c:pt idx="284">
                  <c:v>2857.1428571446822</c:v>
                </c:pt>
                <c:pt idx="285">
                  <c:v>2970.2970297004895</c:v>
                </c:pt>
                <c:pt idx="286">
                  <c:v>2884.6153846161951</c:v>
                </c:pt>
                <c:pt idx="287">
                  <c:v>2857.1428571446822</c:v>
                </c:pt>
                <c:pt idx="288">
                  <c:v>2857.1428571398487</c:v>
                </c:pt>
                <c:pt idx="289">
                  <c:v>3000.0000000016626</c:v>
                </c:pt>
                <c:pt idx="290">
                  <c:v>3000.0000000016626</c:v>
                </c:pt>
                <c:pt idx="291">
                  <c:v>2999.9999999963338</c:v>
                </c:pt>
                <c:pt idx="292">
                  <c:v>3000.0000000016626</c:v>
                </c:pt>
                <c:pt idx="293">
                  <c:v>2970.2970297057136</c:v>
                </c:pt>
                <c:pt idx="294">
                  <c:v>3092.7835051527845</c:v>
                </c:pt>
                <c:pt idx="295">
                  <c:v>3061.2244897952842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Sheet1!$I$2:$I$297</c:f>
              <c:numCache>
                <c:formatCode>General</c:formatCode>
                <c:ptCount val="296"/>
                <c:pt idx="0">
                  <c:v>182.14936247723151</c:v>
                </c:pt>
                <c:pt idx="1">
                  <c:v>250.31289111388028</c:v>
                </c:pt>
                <c:pt idx="2">
                  <c:v>302.80090840274687</c:v>
                </c:pt>
                <c:pt idx="3">
                  <c:v>305.34351145038943</c:v>
                </c:pt>
                <c:pt idx="4">
                  <c:v>294.98525073746276</c:v>
                </c:pt>
                <c:pt idx="5">
                  <c:v>292.39766081869629</c:v>
                </c:pt>
                <c:pt idx="6">
                  <c:v>301.20481927710938</c:v>
                </c:pt>
                <c:pt idx="7">
                  <c:v>323.88663967612285</c:v>
                </c:pt>
                <c:pt idx="8">
                  <c:v>351.49384885761924</c:v>
                </c:pt>
                <c:pt idx="9">
                  <c:v>371.05751391470221</c:v>
                </c:pt>
                <c:pt idx="10">
                  <c:v>383.87715930902579</c:v>
                </c:pt>
                <c:pt idx="11">
                  <c:v>387.5968992248022</c:v>
                </c:pt>
                <c:pt idx="12">
                  <c:v>392.15686274505583</c:v>
                </c:pt>
                <c:pt idx="13">
                  <c:v>398.00995024876926</c:v>
                </c:pt>
                <c:pt idx="14">
                  <c:v>404.85829959510988</c:v>
                </c:pt>
                <c:pt idx="15">
                  <c:v>414.5077720207758</c:v>
                </c:pt>
                <c:pt idx="16">
                  <c:v>426.43923240937414</c:v>
                </c:pt>
                <c:pt idx="17">
                  <c:v>437.6367614879473</c:v>
                </c:pt>
                <c:pt idx="18">
                  <c:v>446.42857142856747</c:v>
                </c:pt>
                <c:pt idx="19">
                  <c:v>457.66590389018501</c:v>
                </c:pt>
                <c:pt idx="20">
                  <c:v>466.20046620045241</c:v>
                </c:pt>
                <c:pt idx="21">
                  <c:v>476.19047619047831</c:v>
                </c:pt>
                <c:pt idx="22">
                  <c:v>485.43689320384277</c:v>
                </c:pt>
                <c:pt idx="23">
                  <c:v>492.61083743842943</c:v>
                </c:pt>
                <c:pt idx="24">
                  <c:v>500.62578222781622</c:v>
                </c:pt>
                <c:pt idx="25">
                  <c:v>508.25921219818957</c:v>
                </c:pt>
                <c:pt idx="26">
                  <c:v>516.79586563306964</c:v>
                </c:pt>
                <c:pt idx="27">
                  <c:v>524.24639580610335</c:v>
                </c:pt>
                <c:pt idx="28">
                  <c:v>531.91489361705476</c:v>
                </c:pt>
                <c:pt idx="29">
                  <c:v>539.8110661268455</c:v>
                </c:pt>
                <c:pt idx="30">
                  <c:v>546.44808743169449</c:v>
                </c:pt>
                <c:pt idx="31">
                  <c:v>555.55555555547971</c:v>
                </c:pt>
                <c:pt idx="32">
                  <c:v>560.2240896358777</c:v>
                </c:pt>
                <c:pt idx="33">
                  <c:v>568.18181818182336</c:v>
                </c:pt>
                <c:pt idx="34">
                  <c:v>575.53956834534119</c:v>
                </c:pt>
                <c:pt idx="35">
                  <c:v>585.65153733521868</c:v>
                </c:pt>
                <c:pt idx="36">
                  <c:v>592.5925925925701</c:v>
                </c:pt>
                <c:pt idx="37">
                  <c:v>606.06060606071355</c:v>
                </c:pt>
                <c:pt idx="38">
                  <c:v>614.43932411670005</c:v>
                </c:pt>
                <c:pt idx="39">
                  <c:v>624.02496099837253</c:v>
                </c:pt>
                <c:pt idx="40">
                  <c:v>629.92125984257802</c:v>
                </c:pt>
                <c:pt idx="41">
                  <c:v>636.94267515920671</c:v>
                </c:pt>
                <c:pt idx="42">
                  <c:v>643.08681672036016</c:v>
                </c:pt>
                <c:pt idx="43">
                  <c:v>651.46579804557541</c:v>
                </c:pt>
                <c:pt idx="44">
                  <c:v>653.59477124172179</c:v>
                </c:pt>
                <c:pt idx="45">
                  <c:v>660.06600660068921</c:v>
                </c:pt>
                <c:pt idx="46">
                  <c:v>667.77963272133252</c:v>
                </c:pt>
                <c:pt idx="47">
                  <c:v>676.81895093061667</c:v>
                </c:pt>
                <c:pt idx="48">
                  <c:v>688.46815834763913</c:v>
                </c:pt>
                <c:pt idx="49">
                  <c:v>695.6521739129455</c:v>
                </c:pt>
                <c:pt idx="50">
                  <c:v>704.22535211268757</c:v>
                </c:pt>
                <c:pt idx="51">
                  <c:v>716.84587813618271</c:v>
                </c:pt>
                <c:pt idx="52">
                  <c:v>724.63768115957009</c:v>
                </c:pt>
                <c:pt idx="53">
                  <c:v>727.27272727254308</c:v>
                </c:pt>
                <c:pt idx="54">
                  <c:v>735.29411764704378</c:v>
                </c:pt>
                <c:pt idx="55">
                  <c:v>743.49442379198319</c:v>
                </c:pt>
                <c:pt idx="56">
                  <c:v>749.06367041193676</c:v>
                </c:pt>
                <c:pt idx="57">
                  <c:v>757.575757575892</c:v>
                </c:pt>
                <c:pt idx="58">
                  <c:v>763.35877862587006</c:v>
                </c:pt>
                <c:pt idx="59">
                  <c:v>769.23076923072256</c:v>
                </c:pt>
                <c:pt idx="60">
                  <c:v>778.21011673139481</c:v>
                </c:pt>
                <c:pt idx="61">
                  <c:v>784.31372549038485</c:v>
                </c:pt>
                <c:pt idx="62">
                  <c:v>798.4031936127102</c:v>
                </c:pt>
                <c:pt idx="63">
                  <c:v>809.71659919036529</c:v>
                </c:pt>
                <c:pt idx="64">
                  <c:v>811.35902636918831</c:v>
                </c:pt>
                <c:pt idx="65">
                  <c:v>826.44628099178101</c:v>
                </c:pt>
                <c:pt idx="66">
                  <c:v>823.04526748958449</c:v>
                </c:pt>
                <c:pt idx="67">
                  <c:v>836.82008368196841</c:v>
                </c:pt>
                <c:pt idx="68">
                  <c:v>851.06382978728755</c:v>
                </c:pt>
                <c:pt idx="69">
                  <c:v>851.06382978728755</c:v>
                </c:pt>
                <c:pt idx="70">
                  <c:v>862.06896551720433</c:v>
                </c:pt>
                <c:pt idx="71">
                  <c:v>865.80086580068655</c:v>
                </c:pt>
                <c:pt idx="72">
                  <c:v>877.1929824562028</c:v>
                </c:pt>
                <c:pt idx="73">
                  <c:v>884.95575221250419</c:v>
                </c:pt>
                <c:pt idx="74">
                  <c:v>0</c:v>
                </c:pt>
                <c:pt idx="75">
                  <c:v>907.02947845841004</c:v>
                </c:pt>
                <c:pt idx="76">
                  <c:v>900.90090090076581</c:v>
                </c:pt>
                <c:pt idx="77">
                  <c:v>909.09090909082568</c:v>
                </c:pt>
                <c:pt idx="78">
                  <c:v>919.54022988494751</c:v>
                </c:pt>
                <c:pt idx="79">
                  <c:v>923.78752886846678</c:v>
                </c:pt>
                <c:pt idx="80">
                  <c:v>934.57943925242</c:v>
                </c:pt>
                <c:pt idx="81">
                  <c:v>943.39622641523772</c:v>
                </c:pt>
                <c:pt idx="82">
                  <c:v>952.38095238075516</c:v>
                </c:pt>
                <c:pt idx="83">
                  <c:v>952.38095238115795</c:v>
                </c:pt>
                <c:pt idx="84">
                  <c:v>970.87378640768554</c:v>
                </c:pt>
                <c:pt idx="85">
                  <c:v>980.39215686272507</c:v>
                </c:pt>
                <c:pt idx="86">
                  <c:v>975.6097560972986</c:v>
                </c:pt>
                <c:pt idx="87">
                  <c:v>995.02487562218698</c:v>
                </c:pt>
                <c:pt idx="88">
                  <c:v>997.50623441372693</c:v>
                </c:pt>
                <c:pt idx="89">
                  <c:v>1007.5566750632466</c:v>
                </c:pt>
                <c:pt idx="90">
                  <c:v>1016.5184243963791</c:v>
                </c:pt>
                <c:pt idx="91">
                  <c:v>1021.7113665386915</c:v>
                </c:pt>
                <c:pt idx="92">
                  <c:v>1033.5917312663764</c:v>
                </c:pt>
                <c:pt idx="93">
                  <c:v>1036.2694300519395</c:v>
                </c:pt>
                <c:pt idx="94">
                  <c:v>1047.1204188478812</c:v>
                </c:pt>
                <c:pt idx="95">
                  <c:v>1052.6315789473613</c:v>
                </c:pt>
                <c:pt idx="96">
                  <c:v>1063.8297872341095</c:v>
                </c:pt>
                <c:pt idx="97">
                  <c:v>1075.2688172044452</c:v>
                </c:pt>
                <c:pt idx="98">
                  <c:v>1081.0810810810056</c:v>
                </c:pt>
                <c:pt idx="99">
                  <c:v>1098.9010989008714</c:v>
                </c:pt>
                <c:pt idx="100">
                  <c:v>1092.896174863389</c:v>
                </c:pt>
                <c:pt idx="101">
                  <c:v>1111.1111111115076</c:v>
                </c:pt>
                <c:pt idx="102">
                  <c:v>1120.4481792717554</c:v>
                </c:pt>
                <c:pt idx="103">
                  <c:v>1129.9435028245439</c:v>
                </c:pt>
                <c:pt idx="104">
                  <c:v>1139.6011396010272</c:v>
                </c:pt>
                <c:pt idx="105">
                  <c:v>1149.4252873564192</c:v>
                </c:pt>
                <c:pt idx="106">
                  <c:v>1156.0693641616951</c:v>
                </c:pt>
                <c:pt idx="107">
                  <c:v>1169.5906432753927</c:v>
                </c:pt>
                <c:pt idx="108">
                  <c:v>1176.4705882349626</c:v>
                </c:pt>
                <c:pt idx="109">
                  <c:v>1183.4319526627435</c:v>
                </c:pt>
                <c:pt idx="110">
                  <c:v>1194.0298507465188</c:v>
                </c:pt>
                <c:pt idx="111">
                  <c:v>1201.2012012011812</c:v>
                </c:pt>
                <c:pt idx="112">
                  <c:v>1212.1212121207748</c:v>
                </c:pt>
                <c:pt idx="113">
                  <c:v>1226.9938650309939</c:v>
                </c:pt>
                <c:pt idx="114">
                  <c:v>1230.7692307694083</c:v>
                </c:pt>
                <c:pt idx="115">
                  <c:v>1246.1059190027095</c:v>
                </c:pt>
                <c:pt idx="116">
                  <c:v>1250.0000000001376</c:v>
                </c:pt>
                <c:pt idx="117">
                  <c:v>1265.8227848103727</c:v>
                </c:pt>
                <c:pt idx="118">
                  <c:v>1273.8853503184134</c:v>
                </c:pt>
                <c:pt idx="119">
                  <c:v>1286.1736334399857</c:v>
                </c:pt>
                <c:pt idx="120">
                  <c:v>1294.4983818776582</c:v>
                </c:pt>
                <c:pt idx="121">
                  <c:v>1315.7894736840478</c:v>
                </c:pt>
                <c:pt idx="122">
                  <c:v>1315.7894736840478</c:v>
                </c:pt>
                <c:pt idx="123">
                  <c:v>1328.9036544851667</c:v>
                </c:pt>
                <c:pt idx="124">
                  <c:v>1333.3333333332828</c:v>
                </c:pt>
                <c:pt idx="125">
                  <c:v>1346.8013468015859</c:v>
                </c:pt>
                <c:pt idx="126">
                  <c:v>1360.544217686793</c:v>
                </c:pt>
                <c:pt idx="127">
                  <c:v>1360.544217686793</c:v>
                </c:pt>
                <c:pt idx="128">
                  <c:v>1369.8630136988227</c:v>
                </c:pt>
                <c:pt idx="129">
                  <c:v>1388.8888888892131</c:v>
                </c:pt>
                <c:pt idx="130">
                  <c:v>1408.4507042249345</c:v>
                </c:pt>
                <c:pt idx="131">
                  <c:v>1398.6013986013572</c:v>
                </c:pt>
                <c:pt idx="132">
                  <c:v>1408.4507042258156</c:v>
                </c:pt>
                <c:pt idx="133">
                  <c:v>1428.5714285711329</c:v>
                </c:pt>
                <c:pt idx="134">
                  <c:v>1454.5454545450862</c:v>
                </c:pt>
                <c:pt idx="135">
                  <c:v>1438.8489208635367</c:v>
                </c:pt>
                <c:pt idx="136">
                  <c:v>1470.5882352940876</c:v>
                </c:pt>
                <c:pt idx="137">
                  <c:v>1481.4814814820102</c:v>
                </c:pt>
                <c:pt idx="138">
                  <c:v>1486.9888475829846</c:v>
                </c:pt>
                <c:pt idx="139">
                  <c:v>1503.7593984969335</c:v>
                </c:pt>
                <c:pt idx="140">
                  <c:v>1515.1515151507645</c:v>
                </c:pt>
                <c:pt idx="141">
                  <c:v>1526.7175572527754</c:v>
                </c:pt>
                <c:pt idx="142">
                  <c:v>1535.5086372355795</c:v>
                </c:pt>
                <c:pt idx="143">
                  <c:v>1547.3887814314319</c:v>
                </c:pt>
                <c:pt idx="144">
                  <c:v>1556.4202334627896</c:v>
                </c:pt>
                <c:pt idx="145">
                  <c:v>1581.0276679841002</c:v>
                </c:pt>
                <c:pt idx="146">
                  <c:v>1581.0276679841002</c:v>
                </c:pt>
                <c:pt idx="147">
                  <c:v>1600.0000000003183</c:v>
                </c:pt>
                <c:pt idx="148">
                  <c:v>1600.0000000003183</c:v>
                </c:pt>
                <c:pt idx="149">
                  <c:v>1626.0162601619295</c:v>
                </c:pt>
                <c:pt idx="150">
                  <c:v>1574.8031496064452</c:v>
                </c:pt>
                <c:pt idx="151">
                  <c:v>1694.9152542376662</c:v>
                </c:pt>
                <c:pt idx="152">
                  <c:v>1646.090534979169</c:v>
                </c:pt>
                <c:pt idx="153">
                  <c:v>1659.7510373448411</c:v>
                </c:pt>
                <c:pt idx="154">
                  <c:v>1680.6722689072151</c:v>
                </c:pt>
                <c:pt idx="155">
                  <c:v>1680.6722689072151</c:v>
                </c:pt>
                <c:pt idx="156">
                  <c:v>1694.9152542376662</c:v>
                </c:pt>
                <c:pt idx="157">
                  <c:v>1694.9152542376662</c:v>
                </c:pt>
                <c:pt idx="158">
                  <c:v>1709.4017094015408</c:v>
                </c:pt>
                <c:pt idx="159">
                  <c:v>1724.1379310337486</c:v>
                </c:pt>
                <c:pt idx="160">
                  <c:v>1739.1304347826324</c:v>
                </c:pt>
                <c:pt idx="161">
                  <c:v>1739.1304347826324</c:v>
                </c:pt>
                <c:pt idx="162">
                  <c:v>1754.3859649130891</c:v>
                </c:pt>
                <c:pt idx="163">
                  <c:v>1769.9115044250084</c:v>
                </c:pt>
                <c:pt idx="164">
                  <c:v>1769.9115044236173</c:v>
                </c:pt>
                <c:pt idx="165">
                  <c:v>1801.8018018022526</c:v>
                </c:pt>
                <c:pt idx="166">
                  <c:v>1793.7219730949216</c:v>
                </c:pt>
                <c:pt idx="167">
                  <c:v>1809.9547511299118</c:v>
                </c:pt>
                <c:pt idx="168">
                  <c:v>1818.1818181831195</c:v>
                </c:pt>
                <c:pt idx="169">
                  <c:v>1834.8623853202937</c:v>
                </c:pt>
                <c:pt idx="170">
                  <c:v>1851.8518518519036</c:v>
                </c:pt>
                <c:pt idx="171">
                  <c:v>1851.8518518519036</c:v>
                </c:pt>
                <c:pt idx="172">
                  <c:v>1886.7924528304754</c:v>
                </c:pt>
                <c:pt idx="173">
                  <c:v>1869.1588785040642</c:v>
                </c:pt>
                <c:pt idx="174">
                  <c:v>1895.7345971563475</c:v>
                </c:pt>
                <c:pt idx="175">
                  <c:v>1913.8755980870062</c:v>
                </c:pt>
                <c:pt idx="176">
                  <c:v>1913.8755980853796</c:v>
                </c:pt>
                <c:pt idx="177">
                  <c:v>1932.3671497586463</c:v>
                </c:pt>
                <c:pt idx="178">
                  <c:v>1941.7475728153711</c:v>
                </c:pt>
                <c:pt idx="179">
                  <c:v>1941.7475728153711</c:v>
                </c:pt>
                <c:pt idx="180">
                  <c:v>1960.7843137263037</c:v>
                </c:pt>
                <c:pt idx="181">
                  <c:v>1980.1980198020676</c:v>
                </c:pt>
                <c:pt idx="182">
                  <c:v>1659.7510373436178</c:v>
                </c:pt>
                <c:pt idx="183">
                  <c:v>2515.723270442742</c:v>
                </c:pt>
                <c:pt idx="184">
                  <c:v>2020.2020202005663</c:v>
                </c:pt>
                <c:pt idx="185">
                  <c:v>2020.2020202023787</c:v>
                </c:pt>
                <c:pt idx="186">
                  <c:v>2040.8163265301896</c:v>
                </c:pt>
                <c:pt idx="187">
                  <c:v>2072.538860103879</c:v>
                </c:pt>
                <c:pt idx="188">
                  <c:v>2072.538860103879</c:v>
                </c:pt>
                <c:pt idx="189">
                  <c:v>2061.8556701037446</c:v>
                </c:pt>
                <c:pt idx="190">
                  <c:v>2094.2408376957624</c:v>
                </c:pt>
                <c:pt idx="191">
                  <c:v>2116.4021164026726</c:v>
                </c:pt>
                <c:pt idx="192">
                  <c:v>2105.2631578937385</c:v>
                </c:pt>
                <c:pt idx="193">
                  <c:v>2150.5376344099172</c:v>
                </c:pt>
                <c:pt idx="194">
                  <c:v>2173.9130434766116</c:v>
                </c:pt>
                <c:pt idx="195">
                  <c:v>2150.5376344099172</c:v>
                </c:pt>
                <c:pt idx="196">
                  <c:v>2197.8021978017428</c:v>
                </c:pt>
                <c:pt idx="197">
                  <c:v>2197.8021978017428</c:v>
                </c:pt>
                <c:pt idx="198">
                  <c:v>2197.8021978017428</c:v>
                </c:pt>
                <c:pt idx="199">
                  <c:v>2222.2222222230153</c:v>
                </c:pt>
                <c:pt idx="200">
                  <c:v>2222.2222222230153</c:v>
                </c:pt>
                <c:pt idx="201">
                  <c:v>2259.8870056490878</c:v>
                </c:pt>
                <c:pt idx="202">
                  <c:v>2259.8870056490878</c:v>
                </c:pt>
                <c:pt idx="203">
                  <c:v>2272.7272727284408</c:v>
                </c:pt>
                <c:pt idx="204">
                  <c:v>2298.8505747128384</c:v>
                </c:pt>
                <c:pt idx="205">
                  <c:v>2298.8505747128384</c:v>
                </c:pt>
                <c:pt idx="206">
                  <c:v>2325.5813953480124</c:v>
                </c:pt>
                <c:pt idx="207">
                  <c:v>2312.1387283233903</c:v>
                </c:pt>
                <c:pt idx="208">
                  <c:v>2366.8639053254869</c:v>
                </c:pt>
                <c:pt idx="209">
                  <c:v>2352.9411764711549</c:v>
                </c:pt>
                <c:pt idx="210">
                  <c:v>2380.9523809518878</c:v>
                </c:pt>
                <c:pt idx="211">
                  <c:v>2409.6385542178418</c:v>
                </c:pt>
                <c:pt idx="212">
                  <c:v>2409.6385542152634</c:v>
                </c:pt>
                <c:pt idx="213">
                  <c:v>2439.0243902437746</c:v>
                </c:pt>
                <c:pt idx="214">
                  <c:v>2469.1358024705582</c:v>
                </c:pt>
                <c:pt idx="215">
                  <c:v>2439.0243902437746</c:v>
                </c:pt>
                <c:pt idx="216">
                  <c:v>2500.0000000002751</c:v>
                </c:pt>
                <c:pt idx="217">
                  <c:v>2500.0000000002751</c:v>
                </c:pt>
                <c:pt idx="218">
                  <c:v>2531.6455696193225</c:v>
                </c:pt>
                <c:pt idx="219">
                  <c:v>2531.6455696193225</c:v>
                </c:pt>
                <c:pt idx="220">
                  <c:v>2531.6455696221688</c:v>
                </c:pt>
                <c:pt idx="221">
                  <c:v>2597.4025974020597</c:v>
                </c:pt>
                <c:pt idx="222">
                  <c:v>2564.1025641032843</c:v>
                </c:pt>
                <c:pt idx="223">
                  <c:v>2597.4025974020597</c:v>
                </c:pt>
                <c:pt idx="224">
                  <c:v>2640.2640264004349</c:v>
                </c:pt>
                <c:pt idx="225">
                  <c:v>2657.8073089703335</c:v>
                </c:pt>
                <c:pt idx="226">
                  <c:v>2631.5789473696336</c:v>
                </c:pt>
                <c:pt idx="227">
                  <c:v>2666.6666666665656</c:v>
                </c:pt>
                <c:pt idx="228">
                  <c:v>2666.6666666665656</c:v>
                </c:pt>
                <c:pt idx="229">
                  <c:v>2666.6666666665656</c:v>
                </c:pt>
                <c:pt idx="230">
                  <c:v>2721.0884353752303</c:v>
                </c:pt>
                <c:pt idx="231">
                  <c:v>2721.0884353719421</c:v>
                </c:pt>
                <c:pt idx="232">
                  <c:v>2739.7260273976453</c:v>
                </c:pt>
                <c:pt idx="233">
                  <c:v>2739.7260273976453</c:v>
                </c:pt>
                <c:pt idx="234">
                  <c:v>2777.7777777767133</c:v>
                </c:pt>
                <c:pt idx="235">
                  <c:v>2777.7777777801398</c:v>
                </c:pt>
                <c:pt idx="236">
                  <c:v>2777.7777777767133</c:v>
                </c:pt>
                <c:pt idx="237">
                  <c:v>2816.9014084516311</c:v>
                </c:pt>
                <c:pt idx="238">
                  <c:v>2836.8794326242919</c:v>
                </c:pt>
                <c:pt idx="239">
                  <c:v>2797.2027972009769</c:v>
                </c:pt>
                <c:pt idx="240">
                  <c:v>2898.5507246392131</c:v>
                </c:pt>
                <c:pt idx="241">
                  <c:v>2857.1428571422657</c:v>
                </c:pt>
                <c:pt idx="242">
                  <c:v>2962.9629629620708</c:v>
                </c:pt>
                <c:pt idx="243">
                  <c:v>2857.1428571422657</c:v>
                </c:pt>
                <c:pt idx="244">
                  <c:v>2962.9629629659698</c:v>
                </c:pt>
                <c:pt idx="245">
                  <c:v>2985.0746268639227</c:v>
                </c:pt>
                <c:pt idx="246">
                  <c:v>2898.5507246392131</c:v>
                </c:pt>
                <c:pt idx="247">
                  <c:v>2985.0746268639227</c:v>
                </c:pt>
                <c:pt idx="248">
                  <c:v>2985.0746268678799</c:v>
                </c:pt>
                <c:pt idx="249">
                  <c:v>3076.9230769218393</c:v>
                </c:pt>
                <c:pt idx="250">
                  <c:v>3030.303030303568</c:v>
                </c:pt>
                <c:pt idx="251">
                  <c:v>3076.9230769218393</c:v>
                </c:pt>
                <c:pt idx="252">
                  <c:v>3076.9230769218393</c:v>
                </c:pt>
                <c:pt idx="253">
                  <c:v>3125.0000000012114</c:v>
                </c:pt>
                <c:pt idx="254">
                  <c:v>3125.0000000012114</c:v>
                </c:pt>
                <c:pt idx="255">
                  <c:v>3149.6062992128905</c:v>
                </c:pt>
                <c:pt idx="256">
                  <c:v>3199.9999999983629</c:v>
                </c:pt>
                <c:pt idx="257">
                  <c:v>3174.6031746025174</c:v>
                </c:pt>
                <c:pt idx="258">
                  <c:v>3225.8064516148761</c:v>
                </c:pt>
                <c:pt idx="259">
                  <c:v>3199.9999999983629</c:v>
                </c:pt>
                <c:pt idx="260">
                  <c:v>3252.0325203262073</c:v>
                </c:pt>
                <c:pt idx="261">
                  <c:v>3278.6885245901672</c:v>
                </c:pt>
                <c:pt idx="262">
                  <c:v>3333.3333333312335</c:v>
                </c:pt>
                <c:pt idx="263">
                  <c:v>3305.7851239707643</c:v>
                </c:pt>
                <c:pt idx="264">
                  <c:v>3361.3445378119213</c:v>
                </c:pt>
                <c:pt idx="265">
                  <c:v>3333.3333333361675</c:v>
                </c:pt>
                <c:pt idx="266">
                  <c:v>3333.3333333312335</c:v>
                </c:pt>
                <c:pt idx="267">
                  <c:v>3448.2758620674972</c:v>
                </c:pt>
                <c:pt idx="268">
                  <c:v>3389.8305084753324</c:v>
                </c:pt>
                <c:pt idx="269">
                  <c:v>3448.2758620674972</c:v>
                </c:pt>
                <c:pt idx="270">
                  <c:v>3508.7719298261782</c:v>
                </c:pt>
                <c:pt idx="271">
                  <c:v>3448.2758620674972</c:v>
                </c:pt>
                <c:pt idx="272">
                  <c:v>3571.4285714334965</c:v>
                </c:pt>
                <c:pt idx="273">
                  <c:v>3508.7719298207107</c:v>
                </c:pt>
                <c:pt idx="274">
                  <c:v>3571.4285714278317</c:v>
                </c:pt>
                <c:pt idx="275">
                  <c:v>3508.7719298261782</c:v>
                </c:pt>
                <c:pt idx="276">
                  <c:v>3603.6036036016217</c:v>
                </c:pt>
                <c:pt idx="277">
                  <c:v>3669.7247706435778</c:v>
                </c:pt>
                <c:pt idx="278">
                  <c:v>3636.363636366239</c:v>
                </c:pt>
                <c:pt idx="279">
                  <c:v>3636.3636363603669</c:v>
                </c:pt>
                <c:pt idx="280">
                  <c:v>3703.7037037038072</c:v>
                </c:pt>
                <c:pt idx="281">
                  <c:v>3809.523809526243</c:v>
                </c:pt>
                <c:pt idx="282">
                  <c:v>3738.3177570081284</c:v>
                </c:pt>
                <c:pt idx="283">
                  <c:v>3703.7037037038072</c:v>
                </c:pt>
                <c:pt idx="284">
                  <c:v>3809.523809526243</c:v>
                </c:pt>
                <c:pt idx="285">
                  <c:v>3960.3960396006528</c:v>
                </c:pt>
                <c:pt idx="286">
                  <c:v>3846.1538461549267</c:v>
                </c:pt>
                <c:pt idx="287">
                  <c:v>3809.523809526243</c:v>
                </c:pt>
                <c:pt idx="288">
                  <c:v>3809.5238095197983</c:v>
                </c:pt>
                <c:pt idx="289">
                  <c:v>4000.0000000022169</c:v>
                </c:pt>
                <c:pt idx="290">
                  <c:v>4000.0000000022169</c:v>
                </c:pt>
                <c:pt idx="291">
                  <c:v>3999.9999999951115</c:v>
                </c:pt>
                <c:pt idx="292">
                  <c:v>4000.0000000022169</c:v>
                </c:pt>
                <c:pt idx="293">
                  <c:v>3960.3960396076181</c:v>
                </c:pt>
                <c:pt idx="294">
                  <c:v>4123.711340203713</c:v>
                </c:pt>
                <c:pt idx="295">
                  <c:v>4081.6326530603792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27584"/>
        <c:axId val="49429120"/>
      </c:scatterChart>
      <c:valAx>
        <c:axId val="494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29120"/>
        <c:crosses val="autoZero"/>
        <c:crossBetween val="midCat"/>
      </c:valAx>
      <c:valAx>
        <c:axId val="49429120"/>
        <c:scaling>
          <c:orientation val="minMax"/>
          <c:max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27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36992"/>
        <c:axId val="50271744"/>
      </c:scatterChart>
      <c:valAx>
        <c:axId val="45636992"/>
        <c:scaling>
          <c:orientation val="minMax"/>
          <c:max val="1.5"/>
        </c:scaling>
        <c:delete val="1"/>
        <c:axPos val="b"/>
        <c:numFmt formatCode="General" sourceLinked="1"/>
        <c:majorTickMark val="none"/>
        <c:minorTickMark val="none"/>
        <c:tickLblPos val="nextTo"/>
        <c:crossAx val="50271744"/>
        <c:crosses val="autoZero"/>
        <c:crossBetween val="midCat"/>
      </c:valAx>
      <c:valAx>
        <c:axId val="50271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636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3574911631077E-2"/>
          <c:y val="5.7744492108404511E-3"/>
          <c:w val="0.93385042245242422"/>
          <c:h val="0.912567860436392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Sheet1!$G$2:$G$297</c:f>
              <c:numCache>
                <c:formatCode>General</c:formatCode>
                <c:ptCount val="296"/>
                <c:pt idx="0">
                  <c:v>91.074681238615753</c:v>
                </c:pt>
                <c:pt idx="1">
                  <c:v>125.15644555694014</c:v>
                </c:pt>
                <c:pt idx="2">
                  <c:v>151.40045420137344</c:v>
                </c:pt>
                <c:pt idx="3">
                  <c:v>152.67175572519471</c:v>
                </c:pt>
                <c:pt idx="4">
                  <c:v>147.49262536873138</c:v>
                </c:pt>
                <c:pt idx="5">
                  <c:v>146.19883040934815</c:v>
                </c:pt>
                <c:pt idx="6">
                  <c:v>150.60240963855469</c:v>
                </c:pt>
                <c:pt idx="7">
                  <c:v>161.94331983806143</c:v>
                </c:pt>
                <c:pt idx="8">
                  <c:v>175.74692442880962</c:v>
                </c:pt>
                <c:pt idx="9">
                  <c:v>185.52875695735111</c:v>
                </c:pt>
                <c:pt idx="10">
                  <c:v>191.93857965451289</c:v>
                </c:pt>
                <c:pt idx="11">
                  <c:v>193.7984496124011</c:v>
                </c:pt>
                <c:pt idx="12">
                  <c:v>196.07843137252792</c:v>
                </c:pt>
                <c:pt idx="13">
                  <c:v>199.00497512438463</c:v>
                </c:pt>
                <c:pt idx="14">
                  <c:v>202.42914979755494</c:v>
                </c:pt>
                <c:pt idx="15">
                  <c:v>207.2538860103879</c:v>
                </c:pt>
                <c:pt idx="16">
                  <c:v>213.21961620468707</c:v>
                </c:pt>
                <c:pt idx="17">
                  <c:v>218.81838074397365</c:v>
                </c:pt>
                <c:pt idx="18">
                  <c:v>223.21428571428373</c:v>
                </c:pt>
                <c:pt idx="19">
                  <c:v>228.8329519450925</c:v>
                </c:pt>
                <c:pt idx="20">
                  <c:v>233.10023310022621</c:v>
                </c:pt>
                <c:pt idx="21">
                  <c:v>238.09523809523915</c:v>
                </c:pt>
                <c:pt idx="22">
                  <c:v>242.71844660192139</c:v>
                </c:pt>
                <c:pt idx="23">
                  <c:v>246.30541871921471</c:v>
                </c:pt>
                <c:pt idx="24">
                  <c:v>250.31289111390811</c:v>
                </c:pt>
                <c:pt idx="25">
                  <c:v>254.12960609909479</c:v>
                </c:pt>
                <c:pt idx="26">
                  <c:v>258.39793281653482</c:v>
                </c:pt>
                <c:pt idx="27">
                  <c:v>262.12319790305168</c:v>
                </c:pt>
                <c:pt idx="28">
                  <c:v>265.95744680852738</c:v>
                </c:pt>
                <c:pt idx="29">
                  <c:v>269.90553306342275</c:v>
                </c:pt>
                <c:pt idx="30">
                  <c:v>273.22404371584724</c:v>
                </c:pt>
                <c:pt idx="31">
                  <c:v>277.77777777773986</c:v>
                </c:pt>
                <c:pt idx="32">
                  <c:v>280.11204481793885</c:v>
                </c:pt>
                <c:pt idx="33">
                  <c:v>284.09090909091168</c:v>
                </c:pt>
                <c:pt idx="34">
                  <c:v>287.7697841726706</c:v>
                </c:pt>
                <c:pt idx="35">
                  <c:v>292.82576866760934</c:v>
                </c:pt>
                <c:pt idx="36">
                  <c:v>296.29629629628505</c:v>
                </c:pt>
                <c:pt idx="37">
                  <c:v>303.03030303035678</c:v>
                </c:pt>
                <c:pt idx="38">
                  <c:v>307.21966205835002</c:v>
                </c:pt>
                <c:pt idx="39">
                  <c:v>312.01248049918627</c:v>
                </c:pt>
                <c:pt idx="40">
                  <c:v>314.96062992128901</c:v>
                </c:pt>
                <c:pt idx="41">
                  <c:v>318.47133757960336</c:v>
                </c:pt>
                <c:pt idx="42">
                  <c:v>321.54340836018008</c:v>
                </c:pt>
                <c:pt idx="43">
                  <c:v>325.73289902278771</c:v>
                </c:pt>
                <c:pt idx="44">
                  <c:v>326.79738562086089</c:v>
                </c:pt>
                <c:pt idx="45">
                  <c:v>330.0330033003446</c:v>
                </c:pt>
                <c:pt idx="46">
                  <c:v>333.88981636066626</c:v>
                </c:pt>
                <c:pt idx="47">
                  <c:v>338.40947546530833</c:v>
                </c:pt>
                <c:pt idx="48">
                  <c:v>344.23407917381957</c:v>
                </c:pt>
                <c:pt idx="49">
                  <c:v>347.82608695647275</c:v>
                </c:pt>
                <c:pt idx="50">
                  <c:v>352.11267605634379</c:v>
                </c:pt>
                <c:pt idx="51">
                  <c:v>358.42293906809135</c:v>
                </c:pt>
                <c:pt idx="52">
                  <c:v>362.31884057978505</c:v>
                </c:pt>
                <c:pt idx="53">
                  <c:v>363.63636363627154</c:v>
                </c:pt>
                <c:pt idx="54">
                  <c:v>367.64705882352189</c:v>
                </c:pt>
                <c:pt idx="55">
                  <c:v>371.7472118959916</c:v>
                </c:pt>
                <c:pt idx="56">
                  <c:v>374.53183520596838</c:v>
                </c:pt>
                <c:pt idx="57">
                  <c:v>378.787878787946</c:v>
                </c:pt>
                <c:pt idx="58">
                  <c:v>381.67938931293503</c:v>
                </c:pt>
                <c:pt idx="59">
                  <c:v>384.61538461536128</c:v>
                </c:pt>
                <c:pt idx="60">
                  <c:v>389.1050583656974</c:v>
                </c:pt>
                <c:pt idx="61">
                  <c:v>392.15686274519243</c:v>
                </c:pt>
                <c:pt idx="62">
                  <c:v>399.2015968063551</c:v>
                </c:pt>
                <c:pt idx="63">
                  <c:v>404.85829959518264</c:v>
                </c:pt>
                <c:pt idx="64">
                  <c:v>405.67951318459416</c:v>
                </c:pt>
                <c:pt idx="65">
                  <c:v>413.2231404958905</c:v>
                </c:pt>
                <c:pt idx="66">
                  <c:v>411.52263374479224</c:v>
                </c:pt>
                <c:pt idx="67">
                  <c:v>418.41004184098421</c:v>
                </c:pt>
                <c:pt idx="68">
                  <c:v>425.53191489364377</c:v>
                </c:pt>
                <c:pt idx="69">
                  <c:v>425.53191489364377</c:v>
                </c:pt>
                <c:pt idx="70">
                  <c:v>431.03448275860217</c:v>
                </c:pt>
                <c:pt idx="71">
                  <c:v>432.90043290034328</c:v>
                </c:pt>
                <c:pt idx="72">
                  <c:v>438.5964912281014</c:v>
                </c:pt>
                <c:pt idx="73">
                  <c:v>442.4778761062521</c:v>
                </c:pt>
                <c:pt idx="74">
                  <c:v>0</c:v>
                </c:pt>
                <c:pt idx="75">
                  <c:v>453.51473922920502</c:v>
                </c:pt>
                <c:pt idx="76">
                  <c:v>450.4504504503829</c:v>
                </c:pt>
                <c:pt idx="77">
                  <c:v>454.54545454541284</c:v>
                </c:pt>
                <c:pt idx="78">
                  <c:v>459.77011494247375</c:v>
                </c:pt>
                <c:pt idx="79">
                  <c:v>461.89376443423339</c:v>
                </c:pt>
                <c:pt idx="80">
                  <c:v>467.28971962621</c:v>
                </c:pt>
                <c:pt idx="81">
                  <c:v>471.69811320761886</c:v>
                </c:pt>
                <c:pt idx="82">
                  <c:v>476.19047619037758</c:v>
                </c:pt>
                <c:pt idx="83">
                  <c:v>476.19047619057898</c:v>
                </c:pt>
                <c:pt idx="84">
                  <c:v>485.43689320384277</c:v>
                </c:pt>
                <c:pt idx="85">
                  <c:v>490.19607843136254</c:v>
                </c:pt>
                <c:pt idx="86">
                  <c:v>487.8048780486493</c:v>
                </c:pt>
                <c:pt idx="87">
                  <c:v>497.51243781109349</c:v>
                </c:pt>
                <c:pt idx="88">
                  <c:v>498.75311720686346</c:v>
                </c:pt>
                <c:pt idx="89">
                  <c:v>503.77833753162332</c:v>
                </c:pt>
                <c:pt idx="90">
                  <c:v>508.25921219818957</c:v>
                </c:pt>
                <c:pt idx="91">
                  <c:v>510.85568326934577</c:v>
                </c:pt>
                <c:pt idx="92">
                  <c:v>516.79586563318821</c:v>
                </c:pt>
                <c:pt idx="93">
                  <c:v>518.13471502596974</c:v>
                </c:pt>
                <c:pt idx="94">
                  <c:v>523.56020942394059</c:v>
                </c:pt>
                <c:pt idx="95">
                  <c:v>526.31578947368064</c:v>
                </c:pt>
                <c:pt idx="96">
                  <c:v>531.91489361705476</c:v>
                </c:pt>
                <c:pt idx="97">
                  <c:v>537.63440860222261</c:v>
                </c:pt>
                <c:pt idx="98">
                  <c:v>540.54054054050278</c:v>
                </c:pt>
                <c:pt idx="99">
                  <c:v>549.45054945043569</c:v>
                </c:pt>
                <c:pt idx="100">
                  <c:v>546.44808743169449</c:v>
                </c:pt>
                <c:pt idx="101">
                  <c:v>555.55555555575381</c:v>
                </c:pt>
                <c:pt idx="102">
                  <c:v>560.2240896358777</c:v>
                </c:pt>
                <c:pt idx="103">
                  <c:v>564.97175141227194</c:v>
                </c:pt>
                <c:pt idx="104">
                  <c:v>569.80056980051359</c:v>
                </c:pt>
                <c:pt idx="105">
                  <c:v>574.71264367820959</c:v>
                </c:pt>
                <c:pt idx="106">
                  <c:v>578.03468208084757</c:v>
                </c:pt>
                <c:pt idx="107">
                  <c:v>584.79532163769636</c:v>
                </c:pt>
                <c:pt idx="108">
                  <c:v>588.23529411748132</c:v>
                </c:pt>
                <c:pt idx="109">
                  <c:v>591.71597633137173</c:v>
                </c:pt>
                <c:pt idx="110">
                  <c:v>597.01492537325942</c:v>
                </c:pt>
                <c:pt idx="111">
                  <c:v>600.60060060059061</c:v>
                </c:pt>
                <c:pt idx="112">
                  <c:v>606.06060606038739</c:v>
                </c:pt>
                <c:pt idx="113">
                  <c:v>613.49693251549695</c:v>
                </c:pt>
                <c:pt idx="114">
                  <c:v>615.38461538470415</c:v>
                </c:pt>
                <c:pt idx="115">
                  <c:v>623.05295950135474</c:v>
                </c:pt>
                <c:pt idx="116">
                  <c:v>625.00000000006878</c:v>
                </c:pt>
                <c:pt idx="117">
                  <c:v>632.91139240518635</c:v>
                </c:pt>
                <c:pt idx="118">
                  <c:v>636.94267515920671</c:v>
                </c:pt>
                <c:pt idx="119">
                  <c:v>643.08681671999284</c:v>
                </c:pt>
                <c:pt idx="120">
                  <c:v>647.24919093882909</c:v>
                </c:pt>
                <c:pt idx="121">
                  <c:v>657.89473684202392</c:v>
                </c:pt>
                <c:pt idx="122">
                  <c:v>657.89473684202392</c:v>
                </c:pt>
                <c:pt idx="123">
                  <c:v>664.45182724258336</c:v>
                </c:pt>
                <c:pt idx="124">
                  <c:v>666.66666666664139</c:v>
                </c:pt>
                <c:pt idx="125">
                  <c:v>673.40067340079293</c:v>
                </c:pt>
                <c:pt idx="126">
                  <c:v>680.2721088433965</c:v>
                </c:pt>
                <c:pt idx="127">
                  <c:v>680.2721088433965</c:v>
                </c:pt>
                <c:pt idx="128">
                  <c:v>684.93150684941133</c:v>
                </c:pt>
                <c:pt idx="129">
                  <c:v>694.44444444460657</c:v>
                </c:pt>
                <c:pt idx="130">
                  <c:v>704.22535211246725</c:v>
                </c:pt>
                <c:pt idx="131">
                  <c:v>699.30069930067862</c:v>
                </c:pt>
                <c:pt idx="132">
                  <c:v>704.22535211290779</c:v>
                </c:pt>
                <c:pt idx="133">
                  <c:v>714.28571428556643</c:v>
                </c:pt>
                <c:pt idx="134">
                  <c:v>727.27272727254308</c:v>
                </c:pt>
                <c:pt idx="135">
                  <c:v>719.42446043176835</c:v>
                </c:pt>
                <c:pt idx="136">
                  <c:v>735.29411764704378</c:v>
                </c:pt>
                <c:pt idx="137">
                  <c:v>740.74074074100508</c:v>
                </c:pt>
                <c:pt idx="138">
                  <c:v>743.4944237914923</c:v>
                </c:pt>
                <c:pt idx="139">
                  <c:v>751.87969924846675</c:v>
                </c:pt>
                <c:pt idx="140">
                  <c:v>757.57575757538223</c:v>
                </c:pt>
                <c:pt idx="141">
                  <c:v>763.35877862638768</c:v>
                </c:pt>
                <c:pt idx="142">
                  <c:v>767.75431861778975</c:v>
                </c:pt>
                <c:pt idx="143">
                  <c:v>773.69439071571594</c:v>
                </c:pt>
                <c:pt idx="144">
                  <c:v>778.21011673139481</c:v>
                </c:pt>
                <c:pt idx="145">
                  <c:v>790.51383399205008</c:v>
                </c:pt>
                <c:pt idx="146">
                  <c:v>790.51383399205008</c:v>
                </c:pt>
                <c:pt idx="147">
                  <c:v>800.00000000015916</c:v>
                </c:pt>
                <c:pt idx="148">
                  <c:v>800.00000000015916</c:v>
                </c:pt>
                <c:pt idx="149">
                  <c:v>813.00813008096475</c:v>
                </c:pt>
                <c:pt idx="150">
                  <c:v>787.40157480322262</c:v>
                </c:pt>
                <c:pt idx="151">
                  <c:v>847.4576271188331</c:v>
                </c:pt>
                <c:pt idx="152">
                  <c:v>823.04526748958449</c:v>
                </c:pt>
                <c:pt idx="153">
                  <c:v>829.87551867242053</c:v>
                </c:pt>
                <c:pt idx="154">
                  <c:v>840.33613445360754</c:v>
                </c:pt>
                <c:pt idx="155">
                  <c:v>840.33613445360754</c:v>
                </c:pt>
                <c:pt idx="156">
                  <c:v>847.4576271188331</c:v>
                </c:pt>
                <c:pt idx="157">
                  <c:v>847.4576271188331</c:v>
                </c:pt>
                <c:pt idx="158">
                  <c:v>854.70085470077038</c:v>
                </c:pt>
                <c:pt idx="159">
                  <c:v>862.0689655168743</c:v>
                </c:pt>
                <c:pt idx="160">
                  <c:v>869.5652173913162</c:v>
                </c:pt>
                <c:pt idx="161">
                  <c:v>869.5652173913162</c:v>
                </c:pt>
                <c:pt idx="162">
                  <c:v>877.19298245654454</c:v>
                </c:pt>
                <c:pt idx="163">
                  <c:v>884.95575221250419</c:v>
                </c:pt>
                <c:pt idx="164">
                  <c:v>884.95575221180866</c:v>
                </c:pt>
                <c:pt idx="165">
                  <c:v>900.90090090112631</c:v>
                </c:pt>
                <c:pt idx="166">
                  <c:v>896.86098654746081</c:v>
                </c:pt>
                <c:pt idx="167">
                  <c:v>904.97737556495588</c:v>
                </c:pt>
                <c:pt idx="168">
                  <c:v>909.09090909155975</c:v>
                </c:pt>
                <c:pt idx="169">
                  <c:v>917.43119266014685</c:v>
                </c:pt>
                <c:pt idx="170">
                  <c:v>925.92592592595179</c:v>
                </c:pt>
                <c:pt idx="171">
                  <c:v>925.92592592595179</c:v>
                </c:pt>
                <c:pt idx="172">
                  <c:v>943.39622641523772</c:v>
                </c:pt>
                <c:pt idx="173">
                  <c:v>934.5794392520321</c:v>
                </c:pt>
                <c:pt idx="174">
                  <c:v>947.86729857817375</c:v>
                </c:pt>
                <c:pt idx="175">
                  <c:v>956.93779904350311</c:v>
                </c:pt>
                <c:pt idx="176">
                  <c:v>956.93779904268979</c:v>
                </c:pt>
                <c:pt idx="177">
                  <c:v>966.18357487932315</c:v>
                </c:pt>
                <c:pt idx="178">
                  <c:v>970.87378640768554</c:v>
                </c:pt>
                <c:pt idx="179">
                  <c:v>970.87378640768554</c:v>
                </c:pt>
                <c:pt idx="180">
                  <c:v>980.39215686315185</c:v>
                </c:pt>
                <c:pt idx="181">
                  <c:v>990.09900990103381</c:v>
                </c:pt>
                <c:pt idx="182">
                  <c:v>829.87551867180889</c:v>
                </c:pt>
                <c:pt idx="183">
                  <c:v>1257.861635221371</c:v>
                </c:pt>
                <c:pt idx="184">
                  <c:v>1010.1010101002831</c:v>
                </c:pt>
                <c:pt idx="185">
                  <c:v>1010.1010101011893</c:v>
                </c:pt>
                <c:pt idx="186">
                  <c:v>1020.4081632650948</c:v>
                </c:pt>
                <c:pt idx="187">
                  <c:v>1036.2694300519395</c:v>
                </c:pt>
                <c:pt idx="188">
                  <c:v>1036.2694300519395</c:v>
                </c:pt>
                <c:pt idx="189">
                  <c:v>1030.9278350518723</c:v>
                </c:pt>
                <c:pt idx="190">
                  <c:v>1047.1204188478812</c:v>
                </c:pt>
                <c:pt idx="191">
                  <c:v>1058.2010582013363</c:v>
                </c:pt>
                <c:pt idx="192">
                  <c:v>1052.6315789468692</c:v>
                </c:pt>
                <c:pt idx="193">
                  <c:v>1075.2688172049586</c:v>
                </c:pt>
                <c:pt idx="194">
                  <c:v>1086.9565217383058</c:v>
                </c:pt>
                <c:pt idx="195">
                  <c:v>1075.2688172049586</c:v>
                </c:pt>
                <c:pt idx="196">
                  <c:v>1098.9010989008714</c:v>
                </c:pt>
                <c:pt idx="197">
                  <c:v>1098.9010989008714</c:v>
                </c:pt>
                <c:pt idx="198">
                  <c:v>1098.9010989008714</c:v>
                </c:pt>
                <c:pt idx="199">
                  <c:v>1111.1111111115076</c:v>
                </c:pt>
                <c:pt idx="200">
                  <c:v>1111.1111111115076</c:v>
                </c:pt>
                <c:pt idx="201">
                  <c:v>1129.9435028245439</c:v>
                </c:pt>
                <c:pt idx="202">
                  <c:v>1129.9435028245439</c:v>
                </c:pt>
                <c:pt idx="203">
                  <c:v>1136.3636363642204</c:v>
                </c:pt>
                <c:pt idx="204">
                  <c:v>1149.4252873564192</c:v>
                </c:pt>
                <c:pt idx="205">
                  <c:v>1149.4252873564192</c:v>
                </c:pt>
                <c:pt idx="206">
                  <c:v>1162.7906976740062</c:v>
                </c:pt>
                <c:pt idx="207">
                  <c:v>1156.0693641616951</c:v>
                </c:pt>
                <c:pt idx="208">
                  <c:v>1183.4319526627435</c:v>
                </c:pt>
                <c:pt idx="209">
                  <c:v>1176.4705882355775</c:v>
                </c:pt>
                <c:pt idx="210">
                  <c:v>1190.4761904759439</c:v>
                </c:pt>
                <c:pt idx="211">
                  <c:v>1204.8192771089209</c:v>
                </c:pt>
                <c:pt idx="212">
                  <c:v>1204.8192771076317</c:v>
                </c:pt>
                <c:pt idx="213">
                  <c:v>1219.5121951218873</c:v>
                </c:pt>
                <c:pt idx="214">
                  <c:v>1234.5679012352791</c:v>
                </c:pt>
                <c:pt idx="215">
                  <c:v>1219.5121951218873</c:v>
                </c:pt>
                <c:pt idx="216">
                  <c:v>1250.0000000001376</c:v>
                </c:pt>
                <c:pt idx="217">
                  <c:v>1250.0000000001376</c:v>
                </c:pt>
                <c:pt idx="218">
                  <c:v>1265.8227848096612</c:v>
                </c:pt>
                <c:pt idx="219">
                  <c:v>1265.8227848096612</c:v>
                </c:pt>
                <c:pt idx="220">
                  <c:v>1265.8227848110844</c:v>
                </c:pt>
                <c:pt idx="221">
                  <c:v>1298.7012987010298</c:v>
                </c:pt>
                <c:pt idx="222">
                  <c:v>1282.0512820516421</c:v>
                </c:pt>
                <c:pt idx="223">
                  <c:v>1298.7012987010298</c:v>
                </c:pt>
                <c:pt idx="224">
                  <c:v>1320.1320132002174</c:v>
                </c:pt>
                <c:pt idx="225">
                  <c:v>1328.9036544851667</c:v>
                </c:pt>
                <c:pt idx="226">
                  <c:v>1315.7894736848168</c:v>
                </c:pt>
                <c:pt idx="227">
                  <c:v>1333.3333333332828</c:v>
                </c:pt>
                <c:pt idx="228">
                  <c:v>1333.3333333332828</c:v>
                </c:pt>
                <c:pt idx="229">
                  <c:v>1333.3333333332828</c:v>
                </c:pt>
                <c:pt idx="230">
                  <c:v>1360.5442176876152</c:v>
                </c:pt>
                <c:pt idx="231">
                  <c:v>1360.544217685971</c:v>
                </c:pt>
                <c:pt idx="232">
                  <c:v>1369.8630136988227</c:v>
                </c:pt>
                <c:pt idx="233">
                  <c:v>1369.8630136988227</c:v>
                </c:pt>
                <c:pt idx="234">
                  <c:v>1388.8888888883566</c:v>
                </c:pt>
                <c:pt idx="235">
                  <c:v>1388.8888888900699</c:v>
                </c:pt>
                <c:pt idx="236">
                  <c:v>1388.8888888883566</c:v>
                </c:pt>
                <c:pt idx="237">
                  <c:v>1408.4507042258156</c:v>
                </c:pt>
                <c:pt idx="238">
                  <c:v>1418.4397163121459</c:v>
                </c:pt>
                <c:pt idx="239">
                  <c:v>1398.6013986004884</c:v>
                </c:pt>
                <c:pt idx="240">
                  <c:v>1449.2753623196065</c:v>
                </c:pt>
                <c:pt idx="241">
                  <c:v>1428.5714285711329</c:v>
                </c:pt>
                <c:pt idx="242">
                  <c:v>1481.4814814810354</c:v>
                </c:pt>
                <c:pt idx="243">
                  <c:v>1428.5714285711329</c:v>
                </c:pt>
                <c:pt idx="244">
                  <c:v>1481.4814814829849</c:v>
                </c:pt>
                <c:pt idx="245">
                  <c:v>1492.5373134319614</c:v>
                </c:pt>
                <c:pt idx="246">
                  <c:v>1449.2753623196065</c:v>
                </c:pt>
                <c:pt idx="247">
                  <c:v>1492.5373134319614</c:v>
                </c:pt>
                <c:pt idx="248">
                  <c:v>1492.53731343394</c:v>
                </c:pt>
                <c:pt idx="249">
                  <c:v>1538.4615384609197</c:v>
                </c:pt>
                <c:pt idx="250">
                  <c:v>1515.151515151784</c:v>
                </c:pt>
                <c:pt idx="251">
                  <c:v>1538.4615384609197</c:v>
                </c:pt>
                <c:pt idx="252">
                  <c:v>1538.4615384609197</c:v>
                </c:pt>
                <c:pt idx="253">
                  <c:v>1562.5000000006057</c:v>
                </c:pt>
                <c:pt idx="254">
                  <c:v>1562.5000000006057</c:v>
                </c:pt>
                <c:pt idx="255">
                  <c:v>1574.8031496064452</c:v>
                </c:pt>
                <c:pt idx="256">
                  <c:v>1599.9999999991815</c:v>
                </c:pt>
                <c:pt idx="257">
                  <c:v>1587.3015873012587</c:v>
                </c:pt>
                <c:pt idx="258">
                  <c:v>1612.903225807438</c:v>
                </c:pt>
                <c:pt idx="259">
                  <c:v>1599.9999999991815</c:v>
                </c:pt>
                <c:pt idx="260">
                  <c:v>1626.0162601631037</c:v>
                </c:pt>
                <c:pt idx="261">
                  <c:v>1639.3442622950836</c:v>
                </c:pt>
                <c:pt idx="262">
                  <c:v>1666.6666666656167</c:v>
                </c:pt>
                <c:pt idx="263">
                  <c:v>1652.8925619853821</c:v>
                </c:pt>
                <c:pt idx="264">
                  <c:v>1680.6722689059607</c:v>
                </c:pt>
                <c:pt idx="265">
                  <c:v>1666.6666666680837</c:v>
                </c:pt>
                <c:pt idx="266">
                  <c:v>1666.6666666656167</c:v>
                </c:pt>
                <c:pt idx="267">
                  <c:v>1724.1379310337486</c:v>
                </c:pt>
                <c:pt idx="268">
                  <c:v>1694.9152542376662</c:v>
                </c:pt>
                <c:pt idx="269">
                  <c:v>1724.1379310337486</c:v>
                </c:pt>
                <c:pt idx="270">
                  <c:v>1754.3859649130891</c:v>
                </c:pt>
                <c:pt idx="271">
                  <c:v>1724.1379310337486</c:v>
                </c:pt>
                <c:pt idx="272">
                  <c:v>1785.7142857167482</c:v>
                </c:pt>
                <c:pt idx="273">
                  <c:v>1754.3859649103554</c:v>
                </c:pt>
                <c:pt idx="274">
                  <c:v>1785.7142857139158</c:v>
                </c:pt>
                <c:pt idx="275">
                  <c:v>1754.3859649130891</c:v>
                </c:pt>
                <c:pt idx="276">
                  <c:v>1801.8018018008108</c:v>
                </c:pt>
                <c:pt idx="277">
                  <c:v>1834.8623853217889</c:v>
                </c:pt>
                <c:pt idx="278">
                  <c:v>1818.1818181831195</c:v>
                </c:pt>
                <c:pt idx="279">
                  <c:v>1818.1818181801834</c:v>
                </c:pt>
                <c:pt idx="280">
                  <c:v>1851.8518518519036</c:v>
                </c:pt>
                <c:pt idx="281">
                  <c:v>1904.7619047631215</c:v>
                </c:pt>
                <c:pt idx="282">
                  <c:v>1869.1588785040642</c:v>
                </c:pt>
                <c:pt idx="283">
                  <c:v>1851.8518518519036</c:v>
                </c:pt>
                <c:pt idx="284">
                  <c:v>1904.7619047631215</c:v>
                </c:pt>
                <c:pt idx="285">
                  <c:v>1980.1980198003264</c:v>
                </c:pt>
                <c:pt idx="286">
                  <c:v>1923.0769230774633</c:v>
                </c:pt>
                <c:pt idx="287">
                  <c:v>1904.7619047631215</c:v>
                </c:pt>
                <c:pt idx="288">
                  <c:v>1904.7619047598992</c:v>
                </c:pt>
                <c:pt idx="289">
                  <c:v>2000.0000000011084</c:v>
                </c:pt>
                <c:pt idx="290">
                  <c:v>2000.0000000011084</c:v>
                </c:pt>
                <c:pt idx="291">
                  <c:v>1999.9999999975557</c:v>
                </c:pt>
                <c:pt idx="292">
                  <c:v>2000.0000000011084</c:v>
                </c:pt>
                <c:pt idx="293">
                  <c:v>1980.1980198038091</c:v>
                </c:pt>
                <c:pt idx="294">
                  <c:v>2061.8556701018565</c:v>
                </c:pt>
                <c:pt idx="295">
                  <c:v>2040.8163265301896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Sheet1!$H$2:$H$297</c:f>
              <c:numCache>
                <c:formatCode>General</c:formatCode>
                <c:ptCount val="296"/>
                <c:pt idx="0">
                  <c:v>136.61202185792362</c:v>
                </c:pt>
                <c:pt idx="1">
                  <c:v>187.73466833541022</c:v>
                </c:pt>
                <c:pt idx="2">
                  <c:v>227.10068130206014</c:v>
                </c:pt>
                <c:pt idx="3">
                  <c:v>229.00763358779207</c:v>
                </c:pt>
                <c:pt idx="4">
                  <c:v>221.23893805309706</c:v>
                </c:pt>
                <c:pt idx="5">
                  <c:v>219.29824561402222</c:v>
                </c:pt>
                <c:pt idx="6">
                  <c:v>225.90361445783202</c:v>
                </c:pt>
                <c:pt idx="7">
                  <c:v>242.91497975709214</c:v>
                </c:pt>
                <c:pt idx="8">
                  <c:v>263.62038664321443</c:v>
                </c:pt>
                <c:pt idx="9">
                  <c:v>278.29313543602666</c:v>
                </c:pt>
                <c:pt idx="10">
                  <c:v>287.90786948176935</c:v>
                </c:pt>
                <c:pt idx="11">
                  <c:v>290.69767441860165</c:v>
                </c:pt>
                <c:pt idx="12">
                  <c:v>294.11764705879187</c:v>
                </c:pt>
                <c:pt idx="13">
                  <c:v>298.50746268657696</c:v>
                </c:pt>
                <c:pt idx="14">
                  <c:v>303.64372469633241</c:v>
                </c:pt>
                <c:pt idx="15">
                  <c:v>310.88082901558187</c:v>
                </c:pt>
                <c:pt idx="16">
                  <c:v>319.82942430703059</c:v>
                </c:pt>
                <c:pt idx="17">
                  <c:v>328.22757111596047</c:v>
                </c:pt>
                <c:pt idx="18">
                  <c:v>334.8214285714256</c:v>
                </c:pt>
                <c:pt idx="19">
                  <c:v>343.24942791763874</c:v>
                </c:pt>
                <c:pt idx="20">
                  <c:v>349.65034965033931</c:v>
                </c:pt>
                <c:pt idx="21">
                  <c:v>357.1428571428587</c:v>
                </c:pt>
                <c:pt idx="22">
                  <c:v>364.07766990288206</c:v>
                </c:pt>
                <c:pt idx="23">
                  <c:v>369.45812807882209</c:v>
                </c:pt>
                <c:pt idx="24">
                  <c:v>375.46933667086216</c:v>
                </c:pt>
                <c:pt idx="25">
                  <c:v>381.19440914864219</c:v>
                </c:pt>
                <c:pt idx="26">
                  <c:v>387.5968992248022</c:v>
                </c:pt>
                <c:pt idx="27">
                  <c:v>393.18479685457748</c:v>
                </c:pt>
                <c:pt idx="28">
                  <c:v>398.93617021279107</c:v>
                </c:pt>
                <c:pt idx="29">
                  <c:v>404.8582995951341</c:v>
                </c:pt>
                <c:pt idx="30">
                  <c:v>409.83606557377084</c:v>
                </c:pt>
                <c:pt idx="31">
                  <c:v>416.66666666660979</c:v>
                </c:pt>
                <c:pt idx="32">
                  <c:v>420.16806722690831</c:v>
                </c:pt>
                <c:pt idx="33">
                  <c:v>426.13636363636749</c:v>
                </c:pt>
                <c:pt idx="34">
                  <c:v>431.6546762590059</c:v>
                </c:pt>
                <c:pt idx="35">
                  <c:v>439.23865300141404</c:v>
                </c:pt>
                <c:pt idx="36">
                  <c:v>444.44444444442757</c:v>
                </c:pt>
                <c:pt idx="37">
                  <c:v>454.54545454553516</c:v>
                </c:pt>
                <c:pt idx="38">
                  <c:v>460.82949308752507</c:v>
                </c:pt>
                <c:pt idx="39">
                  <c:v>468.0187207487794</c:v>
                </c:pt>
                <c:pt idx="40">
                  <c:v>472.44094488193355</c:v>
                </c:pt>
                <c:pt idx="41">
                  <c:v>477.70700636940501</c:v>
                </c:pt>
                <c:pt idx="42">
                  <c:v>482.31511254027009</c:v>
                </c:pt>
                <c:pt idx="43">
                  <c:v>488.59934853418156</c:v>
                </c:pt>
                <c:pt idx="44">
                  <c:v>490.19607843129131</c:v>
                </c:pt>
                <c:pt idx="45">
                  <c:v>495.0495049505169</c:v>
                </c:pt>
                <c:pt idx="46">
                  <c:v>500.83472454099939</c:v>
                </c:pt>
                <c:pt idx="47">
                  <c:v>507.6142131979625</c:v>
                </c:pt>
                <c:pt idx="48">
                  <c:v>516.35111876072938</c:v>
                </c:pt>
                <c:pt idx="49">
                  <c:v>521.73913043470907</c:v>
                </c:pt>
                <c:pt idx="50">
                  <c:v>528.16901408451565</c:v>
                </c:pt>
                <c:pt idx="51">
                  <c:v>537.634408602137</c:v>
                </c:pt>
                <c:pt idx="52">
                  <c:v>543.47826086967757</c:v>
                </c:pt>
                <c:pt idx="53">
                  <c:v>545.45454545440725</c:v>
                </c:pt>
                <c:pt idx="54">
                  <c:v>551.47058823528278</c:v>
                </c:pt>
                <c:pt idx="55">
                  <c:v>557.62081784398742</c:v>
                </c:pt>
                <c:pt idx="56">
                  <c:v>561.79775280895251</c:v>
                </c:pt>
                <c:pt idx="57">
                  <c:v>568.18181818191897</c:v>
                </c:pt>
                <c:pt idx="58">
                  <c:v>572.51908396940257</c:v>
                </c:pt>
                <c:pt idx="59">
                  <c:v>576.92307692304189</c:v>
                </c:pt>
                <c:pt idx="60">
                  <c:v>583.65758754854608</c:v>
                </c:pt>
                <c:pt idx="61">
                  <c:v>588.23529411778861</c:v>
                </c:pt>
                <c:pt idx="62">
                  <c:v>598.80239520953262</c:v>
                </c:pt>
                <c:pt idx="63">
                  <c:v>607.28744939277396</c:v>
                </c:pt>
                <c:pt idx="64">
                  <c:v>608.51926977689118</c:v>
                </c:pt>
                <c:pt idx="65">
                  <c:v>619.83471074383579</c:v>
                </c:pt>
                <c:pt idx="66">
                  <c:v>617.28395061718834</c:v>
                </c:pt>
                <c:pt idx="67">
                  <c:v>627.61506276147634</c:v>
                </c:pt>
                <c:pt idx="68">
                  <c:v>638.29787234046569</c:v>
                </c:pt>
                <c:pt idx="69">
                  <c:v>638.29787234046569</c:v>
                </c:pt>
                <c:pt idx="70">
                  <c:v>646.55172413790319</c:v>
                </c:pt>
                <c:pt idx="71">
                  <c:v>649.35064935051491</c:v>
                </c:pt>
                <c:pt idx="72">
                  <c:v>657.89473684215204</c:v>
                </c:pt>
                <c:pt idx="73">
                  <c:v>663.71681415937815</c:v>
                </c:pt>
                <c:pt idx="74">
                  <c:v>0</c:v>
                </c:pt>
                <c:pt idx="75">
                  <c:v>680.27210884380747</c:v>
                </c:pt>
                <c:pt idx="76">
                  <c:v>675.67567567557433</c:v>
                </c:pt>
                <c:pt idx="77">
                  <c:v>681.81818181811923</c:v>
                </c:pt>
                <c:pt idx="78">
                  <c:v>689.6551724137106</c:v>
                </c:pt>
                <c:pt idx="79">
                  <c:v>692.84064665135008</c:v>
                </c:pt>
                <c:pt idx="80">
                  <c:v>700.93457943931503</c:v>
                </c:pt>
                <c:pt idx="81">
                  <c:v>707.54716981142826</c:v>
                </c:pt>
                <c:pt idx="82">
                  <c:v>714.28571428556643</c:v>
                </c:pt>
                <c:pt idx="83">
                  <c:v>714.28571428586849</c:v>
                </c:pt>
                <c:pt idx="84">
                  <c:v>728.15533980576413</c:v>
                </c:pt>
                <c:pt idx="85">
                  <c:v>735.29411764704378</c:v>
                </c:pt>
                <c:pt idx="86">
                  <c:v>731.70731707297398</c:v>
                </c:pt>
                <c:pt idx="87">
                  <c:v>746.26865671664018</c:v>
                </c:pt>
                <c:pt idx="88">
                  <c:v>748.12967581029523</c:v>
                </c:pt>
                <c:pt idx="89">
                  <c:v>755.66750629743501</c:v>
                </c:pt>
                <c:pt idx="90">
                  <c:v>762.38881829728439</c:v>
                </c:pt>
                <c:pt idx="91">
                  <c:v>766.28352490401869</c:v>
                </c:pt>
                <c:pt idx="92">
                  <c:v>775.19379844978232</c:v>
                </c:pt>
                <c:pt idx="93">
                  <c:v>777.20207253895455</c:v>
                </c:pt>
                <c:pt idx="94">
                  <c:v>785.34031413591083</c:v>
                </c:pt>
                <c:pt idx="95">
                  <c:v>789.47368421052101</c:v>
                </c:pt>
                <c:pt idx="96">
                  <c:v>797.87234042558214</c:v>
                </c:pt>
                <c:pt idx="97">
                  <c:v>806.45161290333385</c:v>
                </c:pt>
                <c:pt idx="98">
                  <c:v>810.81081081075422</c:v>
                </c:pt>
                <c:pt idx="99">
                  <c:v>824.17582417565359</c:v>
                </c:pt>
                <c:pt idx="100">
                  <c:v>819.67213114754168</c:v>
                </c:pt>
                <c:pt idx="101">
                  <c:v>833.33333333363066</c:v>
                </c:pt>
                <c:pt idx="102">
                  <c:v>840.33613445381661</c:v>
                </c:pt>
                <c:pt idx="103">
                  <c:v>847.45762711840791</c:v>
                </c:pt>
                <c:pt idx="104">
                  <c:v>854.70085470077038</c:v>
                </c:pt>
                <c:pt idx="105">
                  <c:v>862.06896551731438</c:v>
                </c:pt>
                <c:pt idx="106">
                  <c:v>867.0520231212713</c:v>
                </c:pt>
                <c:pt idx="107">
                  <c:v>877.19298245654454</c:v>
                </c:pt>
                <c:pt idx="108">
                  <c:v>882.35294117622198</c:v>
                </c:pt>
                <c:pt idx="109">
                  <c:v>887.57396449705766</c:v>
                </c:pt>
                <c:pt idx="110">
                  <c:v>895.52238805988918</c:v>
                </c:pt>
                <c:pt idx="111">
                  <c:v>900.90090090088597</c:v>
                </c:pt>
                <c:pt idx="112">
                  <c:v>909.09090909058114</c:v>
                </c:pt>
                <c:pt idx="113">
                  <c:v>920.24539877324537</c:v>
                </c:pt>
                <c:pt idx="114">
                  <c:v>923.07692307705622</c:v>
                </c:pt>
                <c:pt idx="115">
                  <c:v>934.5794392520321</c:v>
                </c:pt>
                <c:pt idx="116">
                  <c:v>937.50000000010323</c:v>
                </c:pt>
                <c:pt idx="117">
                  <c:v>949.36708860777958</c:v>
                </c:pt>
                <c:pt idx="118">
                  <c:v>955.41401273881002</c:v>
                </c:pt>
                <c:pt idx="119">
                  <c:v>964.63022507998926</c:v>
                </c:pt>
                <c:pt idx="120">
                  <c:v>970.87378640824363</c:v>
                </c:pt>
                <c:pt idx="121">
                  <c:v>986.84210526303582</c:v>
                </c:pt>
                <c:pt idx="122">
                  <c:v>986.84210526303582</c:v>
                </c:pt>
                <c:pt idx="123">
                  <c:v>996.67774086387499</c:v>
                </c:pt>
                <c:pt idx="124">
                  <c:v>999.99999999996203</c:v>
                </c:pt>
                <c:pt idx="125">
                  <c:v>1010.1010101011893</c:v>
                </c:pt>
                <c:pt idx="126">
                  <c:v>1020.4081632650948</c:v>
                </c:pt>
                <c:pt idx="127">
                  <c:v>1020.4081632650948</c:v>
                </c:pt>
                <c:pt idx="128">
                  <c:v>1027.3972602741169</c:v>
                </c:pt>
                <c:pt idx="129">
                  <c:v>1041.6666666669098</c:v>
                </c:pt>
                <c:pt idx="130">
                  <c:v>1056.3380281687009</c:v>
                </c:pt>
                <c:pt idx="131">
                  <c:v>1048.951048951018</c:v>
                </c:pt>
                <c:pt idx="132">
                  <c:v>1056.3380281693617</c:v>
                </c:pt>
                <c:pt idx="133">
                  <c:v>1071.4285714283496</c:v>
                </c:pt>
                <c:pt idx="134">
                  <c:v>1090.9090909088145</c:v>
                </c:pt>
                <c:pt idx="135">
                  <c:v>1079.1366906476526</c:v>
                </c:pt>
                <c:pt idx="136">
                  <c:v>1102.9411764705656</c:v>
                </c:pt>
                <c:pt idx="137">
                  <c:v>1111.1111111115076</c:v>
                </c:pt>
                <c:pt idx="138">
                  <c:v>1115.2416356872384</c:v>
                </c:pt>
                <c:pt idx="139">
                  <c:v>1127.8195488727001</c:v>
                </c:pt>
                <c:pt idx="140">
                  <c:v>1136.3636363630733</c:v>
                </c:pt>
                <c:pt idx="141">
                  <c:v>1145.0381679395814</c:v>
                </c:pt>
                <c:pt idx="142">
                  <c:v>1151.6314779266845</c:v>
                </c:pt>
                <c:pt idx="143">
                  <c:v>1160.5415860735739</c:v>
                </c:pt>
                <c:pt idx="144">
                  <c:v>1167.3151750970922</c:v>
                </c:pt>
                <c:pt idx="145">
                  <c:v>1185.7707509880752</c:v>
                </c:pt>
                <c:pt idx="146">
                  <c:v>1185.7707509880752</c:v>
                </c:pt>
                <c:pt idx="147">
                  <c:v>1200.0000000002387</c:v>
                </c:pt>
                <c:pt idx="148">
                  <c:v>1200.0000000002387</c:v>
                </c:pt>
                <c:pt idx="149">
                  <c:v>1219.5121951214471</c:v>
                </c:pt>
                <c:pt idx="150">
                  <c:v>1181.102362204834</c:v>
                </c:pt>
                <c:pt idx="151">
                  <c:v>1271.1864406782497</c:v>
                </c:pt>
                <c:pt idx="152">
                  <c:v>1234.5679012343767</c:v>
                </c:pt>
                <c:pt idx="153">
                  <c:v>1244.8132780086307</c:v>
                </c:pt>
                <c:pt idx="154">
                  <c:v>1260.5042016804114</c:v>
                </c:pt>
                <c:pt idx="155">
                  <c:v>1260.5042016804114</c:v>
                </c:pt>
                <c:pt idx="156">
                  <c:v>1271.1864406782497</c:v>
                </c:pt>
                <c:pt idx="157">
                  <c:v>1271.1864406782497</c:v>
                </c:pt>
                <c:pt idx="158">
                  <c:v>1282.0512820511556</c:v>
                </c:pt>
                <c:pt idx="159">
                  <c:v>1293.1034482753114</c:v>
                </c:pt>
                <c:pt idx="160">
                  <c:v>1304.3478260869742</c:v>
                </c:pt>
                <c:pt idx="161">
                  <c:v>1304.3478260869742</c:v>
                </c:pt>
                <c:pt idx="162">
                  <c:v>1315.7894736848168</c:v>
                </c:pt>
                <c:pt idx="163">
                  <c:v>1327.4336283187563</c:v>
                </c:pt>
                <c:pt idx="164">
                  <c:v>1327.4336283177131</c:v>
                </c:pt>
                <c:pt idx="165">
                  <c:v>1351.3513513516896</c:v>
                </c:pt>
                <c:pt idx="166">
                  <c:v>1345.2914798211912</c:v>
                </c:pt>
                <c:pt idx="167">
                  <c:v>1357.4660633474339</c:v>
                </c:pt>
                <c:pt idx="168">
                  <c:v>1363.6363636373396</c:v>
                </c:pt>
                <c:pt idx="169">
                  <c:v>1376.1467889902203</c:v>
                </c:pt>
                <c:pt idx="170">
                  <c:v>1388.8888888889278</c:v>
                </c:pt>
                <c:pt idx="171">
                  <c:v>1388.8888888889278</c:v>
                </c:pt>
                <c:pt idx="172">
                  <c:v>1415.0943396228565</c:v>
                </c:pt>
                <c:pt idx="173">
                  <c:v>1401.8691588780482</c:v>
                </c:pt>
                <c:pt idx="174">
                  <c:v>1421.8009478672607</c:v>
                </c:pt>
                <c:pt idx="175">
                  <c:v>1435.4066985652546</c:v>
                </c:pt>
                <c:pt idx="176">
                  <c:v>1435.4066985640347</c:v>
                </c:pt>
                <c:pt idx="177">
                  <c:v>1449.2753623189847</c:v>
                </c:pt>
                <c:pt idx="178">
                  <c:v>1456.3106796115283</c:v>
                </c:pt>
                <c:pt idx="179">
                  <c:v>1456.3106796115283</c:v>
                </c:pt>
                <c:pt idx="180">
                  <c:v>1470.5882352947278</c:v>
                </c:pt>
                <c:pt idx="181">
                  <c:v>1485.1485148515508</c:v>
                </c:pt>
                <c:pt idx="182">
                  <c:v>1244.8132780077133</c:v>
                </c:pt>
                <c:pt idx="183">
                  <c:v>1886.7924528320564</c:v>
                </c:pt>
                <c:pt idx="184">
                  <c:v>1515.1515151504248</c:v>
                </c:pt>
                <c:pt idx="185">
                  <c:v>1515.151515151784</c:v>
                </c:pt>
                <c:pt idx="186">
                  <c:v>1530.6122448976421</c:v>
                </c:pt>
                <c:pt idx="187">
                  <c:v>1554.4041450779091</c:v>
                </c:pt>
                <c:pt idx="188">
                  <c:v>1554.4041450779091</c:v>
                </c:pt>
                <c:pt idx="189">
                  <c:v>1546.3917525778083</c:v>
                </c:pt>
                <c:pt idx="190">
                  <c:v>1570.6806282718217</c:v>
                </c:pt>
                <c:pt idx="191">
                  <c:v>1587.3015873020045</c:v>
                </c:pt>
                <c:pt idx="192">
                  <c:v>1578.947368420304</c:v>
                </c:pt>
                <c:pt idx="193">
                  <c:v>1612.903225807438</c:v>
                </c:pt>
                <c:pt idx="194">
                  <c:v>1630.4347826074586</c:v>
                </c:pt>
                <c:pt idx="195">
                  <c:v>1612.903225807438</c:v>
                </c:pt>
                <c:pt idx="196">
                  <c:v>1648.3516483513072</c:v>
                </c:pt>
                <c:pt idx="197">
                  <c:v>1648.3516483513072</c:v>
                </c:pt>
                <c:pt idx="198">
                  <c:v>1648.3516483513072</c:v>
                </c:pt>
                <c:pt idx="199">
                  <c:v>1666.6666666672613</c:v>
                </c:pt>
                <c:pt idx="200">
                  <c:v>1666.6666666672613</c:v>
                </c:pt>
                <c:pt idx="201">
                  <c:v>1694.9152542368158</c:v>
                </c:pt>
                <c:pt idx="202">
                  <c:v>1694.9152542368158</c:v>
                </c:pt>
                <c:pt idx="203">
                  <c:v>1704.5454545463306</c:v>
                </c:pt>
                <c:pt idx="204">
                  <c:v>1724.1379310346288</c:v>
                </c:pt>
                <c:pt idx="205">
                  <c:v>1724.1379310346288</c:v>
                </c:pt>
                <c:pt idx="206">
                  <c:v>1744.1860465110094</c:v>
                </c:pt>
                <c:pt idx="207">
                  <c:v>1734.1040462425426</c:v>
                </c:pt>
                <c:pt idx="208">
                  <c:v>1775.1479289941153</c:v>
                </c:pt>
                <c:pt idx="209">
                  <c:v>1764.7058823533662</c:v>
                </c:pt>
                <c:pt idx="210">
                  <c:v>1785.7142857139158</c:v>
                </c:pt>
                <c:pt idx="211">
                  <c:v>1807.2289156633815</c:v>
                </c:pt>
                <c:pt idx="212">
                  <c:v>1807.2289156614474</c:v>
                </c:pt>
                <c:pt idx="213">
                  <c:v>1829.2682926828311</c:v>
                </c:pt>
                <c:pt idx="214">
                  <c:v>1851.8518518529186</c:v>
                </c:pt>
                <c:pt idx="215">
                  <c:v>1829.2682926828311</c:v>
                </c:pt>
                <c:pt idx="216">
                  <c:v>1875.0000000002065</c:v>
                </c:pt>
                <c:pt idx="217">
                  <c:v>1875.0000000002065</c:v>
                </c:pt>
                <c:pt idx="218">
                  <c:v>1898.7341772144919</c:v>
                </c:pt>
                <c:pt idx="219">
                  <c:v>1898.7341772144919</c:v>
                </c:pt>
                <c:pt idx="220">
                  <c:v>1898.7341772166264</c:v>
                </c:pt>
                <c:pt idx="221">
                  <c:v>1948.0519480515447</c:v>
                </c:pt>
                <c:pt idx="222">
                  <c:v>1923.0769230774631</c:v>
                </c:pt>
                <c:pt idx="223">
                  <c:v>1948.0519480515447</c:v>
                </c:pt>
                <c:pt idx="224">
                  <c:v>1980.1980198003262</c:v>
                </c:pt>
                <c:pt idx="225">
                  <c:v>1993.35548172775</c:v>
                </c:pt>
                <c:pt idx="226">
                  <c:v>1973.6842105272253</c:v>
                </c:pt>
                <c:pt idx="227">
                  <c:v>1999.9999999999241</c:v>
                </c:pt>
                <c:pt idx="228">
                  <c:v>1999.9999999999241</c:v>
                </c:pt>
                <c:pt idx="229">
                  <c:v>1999.9999999999241</c:v>
                </c:pt>
                <c:pt idx="230">
                  <c:v>2040.8163265314229</c:v>
                </c:pt>
                <c:pt idx="231">
                  <c:v>2040.8163265289566</c:v>
                </c:pt>
                <c:pt idx="232">
                  <c:v>2054.7945205482338</c:v>
                </c:pt>
                <c:pt idx="233">
                  <c:v>2054.7945205482338</c:v>
                </c:pt>
                <c:pt idx="234">
                  <c:v>2083.3333333325349</c:v>
                </c:pt>
                <c:pt idx="235">
                  <c:v>2083.3333333351047</c:v>
                </c:pt>
                <c:pt idx="236">
                  <c:v>2083.3333333325349</c:v>
                </c:pt>
                <c:pt idx="237">
                  <c:v>2112.6760563387234</c:v>
                </c:pt>
                <c:pt idx="238">
                  <c:v>2127.659574468219</c:v>
                </c:pt>
                <c:pt idx="239">
                  <c:v>2097.9020979007328</c:v>
                </c:pt>
                <c:pt idx="240">
                  <c:v>2173.9130434794097</c:v>
                </c:pt>
                <c:pt idx="241">
                  <c:v>2142.8571428566993</c:v>
                </c:pt>
                <c:pt idx="242">
                  <c:v>2222.2222222215532</c:v>
                </c:pt>
                <c:pt idx="243">
                  <c:v>2142.8571428566993</c:v>
                </c:pt>
                <c:pt idx="244">
                  <c:v>2222.2222222244773</c:v>
                </c:pt>
                <c:pt idx="245">
                  <c:v>2238.8059701479419</c:v>
                </c:pt>
                <c:pt idx="246">
                  <c:v>2173.9130434794097</c:v>
                </c:pt>
                <c:pt idx="247">
                  <c:v>2238.8059701479419</c:v>
                </c:pt>
                <c:pt idx="248">
                  <c:v>2238.8059701509101</c:v>
                </c:pt>
                <c:pt idx="249">
                  <c:v>2307.6923076913795</c:v>
                </c:pt>
                <c:pt idx="250">
                  <c:v>2272.7272727276759</c:v>
                </c:pt>
                <c:pt idx="251">
                  <c:v>2307.6923076913795</c:v>
                </c:pt>
                <c:pt idx="252">
                  <c:v>2307.6923076913795</c:v>
                </c:pt>
                <c:pt idx="253">
                  <c:v>2343.7500000009086</c:v>
                </c:pt>
                <c:pt idx="254">
                  <c:v>2343.7500000009086</c:v>
                </c:pt>
                <c:pt idx="255">
                  <c:v>2362.204724409668</c:v>
                </c:pt>
                <c:pt idx="256">
                  <c:v>2399.9999999987722</c:v>
                </c:pt>
                <c:pt idx="257">
                  <c:v>2380.9523809518878</c:v>
                </c:pt>
                <c:pt idx="258">
                  <c:v>2419.3548387111568</c:v>
                </c:pt>
                <c:pt idx="259">
                  <c:v>2399.9999999987722</c:v>
                </c:pt>
                <c:pt idx="260">
                  <c:v>2439.0243902446555</c:v>
                </c:pt>
                <c:pt idx="261">
                  <c:v>2459.0163934426255</c:v>
                </c:pt>
                <c:pt idx="262">
                  <c:v>2499.9999999984252</c:v>
                </c:pt>
                <c:pt idx="263">
                  <c:v>2479.3388429780734</c:v>
                </c:pt>
                <c:pt idx="264">
                  <c:v>2521.008403358941</c:v>
                </c:pt>
                <c:pt idx="265">
                  <c:v>2500.0000000021255</c:v>
                </c:pt>
                <c:pt idx="266">
                  <c:v>2499.9999999984252</c:v>
                </c:pt>
                <c:pt idx="267">
                  <c:v>2586.2068965506228</c:v>
                </c:pt>
                <c:pt idx="268">
                  <c:v>2542.3728813564994</c:v>
                </c:pt>
                <c:pt idx="269">
                  <c:v>2586.2068965506228</c:v>
                </c:pt>
                <c:pt idx="270">
                  <c:v>2631.5789473696336</c:v>
                </c:pt>
                <c:pt idx="271">
                  <c:v>2586.2068965506228</c:v>
                </c:pt>
                <c:pt idx="272">
                  <c:v>2678.5714285751224</c:v>
                </c:pt>
                <c:pt idx="273">
                  <c:v>2631.5789473655332</c:v>
                </c:pt>
                <c:pt idx="274">
                  <c:v>2678.5714285708736</c:v>
                </c:pt>
                <c:pt idx="275">
                  <c:v>2631.5789473696336</c:v>
                </c:pt>
                <c:pt idx="276">
                  <c:v>2702.7027027012164</c:v>
                </c:pt>
                <c:pt idx="277">
                  <c:v>2752.2935779826835</c:v>
                </c:pt>
                <c:pt idx="278">
                  <c:v>2727.2727272746793</c:v>
                </c:pt>
                <c:pt idx="279">
                  <c:v>2727.272727270275</c:v>
                </c:pt>
                <c:pt idx="280">
                  <c:v>2777.7777777778556</c:v>
                </c:pt>
                <c:pt idx="281">
                  <c:v>2857.1428571446822</c:v>
                </c:pt>
                <c:pt idx="282">
                  <c:v>2803.7383177560964</c:v>
                </c:pt>
                <c:pt idx="283">
                  <c:v>2777.7777777778556</c:v>
                </c:pt>
                <c:pt idx="284">
                  <c:v>2857.1428571446822</c:v>
                </c:pt>
                <c:pt idx="285">
                  <c:v>2970.2970297004895</c:v>
                </c:pt>
                <c:pt idx="286">
                  <c:v>2884.6153846161951</c:v>
                </c:pt>
                <c:pt idx="287">
                  <c:v>2857.1428571446822</c:v>
                </c:pt>
                <c:pt idx="288">
                  <c:v>2857.1428571398487</c:v>
                </c:pt>
                <c:pt idx="289">
                  <c:v>3000.0000000016626</c:v>
                </c:pt>
                <c:pt idx="290">
                  <c:v>3000.0000000016626</c:v>
                </c:pt>
                <c:pt idx="291">
                  <c:v>2999.9999999963338</c:v>
                </c:pt>
                <c:pt idx="292">
                  <c:v>3000.0000000016626</c:v>
                </c:pt>
                <c:pt idx="293">
                  <c:v>2970.2970297057136</c:v>
                </c:pt>
                <c:pt idx="294">
                  <c:v>3092.7835051527845</c:v>
                </c:pt>
                <c:pt idx="295">
                  <c:v>3061.2244897952842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Sheet1!$I$2:$I$297</c:f>
              <c:numCache>
                <c:formatCode>General</c:formatCode>
                <c:ptCount val="296"/>
                <c:pt idx="0">
                  <c:v>182.14936247723151</c:v>
                </c:pt>
                <c:pt idx="1">
                  <c:v>250.31289111388028</c:v>
                </c:pt>
                <c:pt idx="2">
                  <c:v>302.80090840274687</c:v>
                </c:pt>
                <c:pt idx="3">
                  <c:v>305.34351145038943</c:v>
                </c:pt>
                <c:pt idx="4">
                  <c:v>294.98525073746276</c:v>
                </c:pt>
                <c:pt idx="5">
                  <c:v>292.39766081869629</c:v>
                </c:pt>
                <c:pt idx="6">
                  <c:v>301.20481927710938</c:v>
                </c:pt>
                <c:pt idx="7">
                  <c:v>323.88663967612285</c:v>
                </c:pt>
                <c:pt idx="8">
                  <c:v>351.49384885761924</c:v>
                </c:pt>
                <c:pt idx="9">
                  <c:v>371.05751391470221</c:v>
                </c:pt>
                <c:pt idx="10">
                  <c:v>383.87715930902579</c:v>
                </c:pt>
                <c:pt idx="11">
                  <c:v>387.5968992248022</c:v>
                </c:pt>
                <c:pt idx="12">
                  <c:v>392.15686274505583</c:v>
                </c:pt>
                <c:pt idx="13">
                  <c:v>398.00995024876926</c:v>
                </c:pt>
                <c:pt idx="14">
                  <c:v>404.85829959510988</c:v>
                </c:pt>
                <c:pt idx="15">
                  <c:v>414.5077720207758</c:v>
                </c:pt>
                <c:pt idx="16">
                  <c:v>426.43923240937414</c:v>
                </c:pt>
                <c:pt idx="17">
                  <c:v>437.6367614879473</c:v>
                </c:pt>
                <c:pt idx="18">
                  <c:v>446.42857142856747</c:v>
                </c:pt>
                <c:pt idx="19">
                  <c:v>457.66590389018501</c:v>
                </c:pt>
                <c:pt idx="20">
                  <c:v>466.20046620045241</c:v>
                </c:pt>
                <c:pt idx="21">
                  <c:v>476.19047619047831</c:v>
                </c:pt>
                <c:pt idx="22">
                  <c:v>485.43689320384277</c:v>
                </c:pt>
                <c:pt idx="23">
                  <c:v>492.61083743842943</c:v>
                </c:pt>
                <c:pt idx="24">
                  <c:v>500.62578222781622</c:v>
                </c:pt>
                <c:pt idx="25">
                  <c:v>508.25921219818957</c:v>
                </c:pt>
                <c:pt idx="26">
                  <c:v>516.79586563306964</c:v>
                </c:pt>
                <c:pt idx="27">
                  <c:v>524.24639580610335</c:v>
                </c:pt>
                <c:pt idx="28">
                  <c:v>531.91489361705476</c:v>
                </c:pt>
                <c:pt idx="29">
                  <c:v>539.8110661268455</c:v>
                </c:pt>
                <c:pt idx="30">
                  <c:v>546.44808743169449</c:v>
                </c:pt>
                <c:pt idx="31">
                  <c:v>555.55555555547971</c:v>
                </c:pt>
                <c:pt idx="32">
                  <c:v>560.2240896358777</c:v>
                </c:pt>
                <c:pt idx="33">
                  <c:v>568.18181818182336</c:v>
                </c:pt>
                <c:pt idx="34">
                  <c:v>575.53956834534119</c:v>
                </c:pt>
                <c:pt idx="35">
                  <c:v>585.65153733521868</c:v>
                </c:pt>
                <c:pt idx="36">
                  <c:v>592.5925925925701</c:v>
                </c:pt>
                <c:pt idx="37">
                  <c:v>606.06060606071355</c:v>
                </c:pt>
                <c:pt idx="38">
                  <c:v>614.43932411670005</c:v>
                </c:pt>
                <c:pt idx="39">
                  <c:v>624.02496099837253</c:v>
                </c:pt>
                <c:pt idx="40">
                  <c:v>629.92125984257802</c:v>
                </c:pt>
                <c:pt idx="41">
                  <c:v>636.94267515920671</c:v>
                </c:pt>
                <c:pt idx="42">
                  <c:v>643.08681672036016</c:v>
                </c:pt>
                <c:pt idx="43">
                  <c:v>651.46579804557541</c:v>
                </c:pt>
                <c:pt idx="44">
                  <c:v>653.59477124172179</c:v>
                </c:pt>
                <c:pt idx="45">
                  <c:v>660.06600660068921</c:v>
                </c:pt>
                <c:pt idx="46">
                  <c:v>667.77963272133252</c:v>
                </c:pt>
                <c:pt idx="47">
                  <c:v>676.81895093061667</c:v>
                </c:pt>
                <c:pt idx="48">
                  <c:v>688.46815834763913</c:v>
                </c:pt>
                <c:pt idx="49">
                  <c:v>695.6521739129455</c:v>
                </c:pt>
                <c:pt idx="50">
                  <c:v>704.22535211268757</c:v>
                </c:pt>
                <c:pt idx="51">
                  <c:v>716.84587813618271</c:v>
                </c:pt>
                <c:pt idx="52">
                  <c:v>724.63768115957009</c:v>
                </c:pt>
                <c:pt idx="53">
                  <c:v>727.27272727254308</c:v>
                </c:pt>
                <c:pt idx="54">
                  <c:v>735.29411764704378</c:v>
                </c:pt>
                <c:pt idx="55">
                  <c:v>743.49442379198319</c:v>
                </c:pt>
                <c:pt idx="56">
                  <c:v>749.06367041193676</c:v>
                </c:pt>
                <c:pt idx="57">
                  <c:v>757.575757575892</c:v>
                </c:pt>
                <c:pt idx="58">
                  <c:v>763.35877862587006</c:v>
                </c:pt>
                <c:pt idx="59">
                  <c:v>769.23076923072256</c:v>
                </c:pt>
                <c:pt idx="60">
                  <c:v>778.21011673139481</c:v>
                </c:pt>
                <c:pt idx="61">
                  <c:v>784.31372549038485</c:v>
                </c:pt>
                <c:pt idx="62">
                  <c:v>798.4031936127102</c:v>
                </c:pt>
                <c:pt idx="63">
                  <c:v>809.71659919036529</c:v>
                </c:pt>
                <c:pt idx="64">
                  <c:v>811.35902636918831</c:v>
                </c:pt>
                <c:pt idx="65">
                  <c:v>826.44628099178101</c:v>
                </c:pt>
                <c:pt idx="66">
                  <c:v>823.04526748958449</c:v>
                </c:pt>
                <c:pt idx="67">
                  <c:v>836.82008368196841</c:v>
                </c:pt>
                <c:pt idx="68">
                  <c:v>851.06382978728755</c:v>
                </c:pt>
                <c:pt idx="69">
                  <c:v>851.06382978728755</c:v>
                </c:pt>
                <c:pt idx="70">
                  <c:v>862.06896551720433</c:v>
                </c:pt>
                <c:pt idx="71">
                  <c:v>865.80086580068655</c:v>
                </c:pt>
                <c:pt idx="72">
                  <c:v>877.1929824562028</c:v>
                </c:pt>
                <c:pt idx="73">
                  <c:v>884.95575221250419</c:v>
                </c:pt>
                <c:pt idx="74">
                  <c:v>0</c:v>
                </c:pt>
                <c:pt idx="75">
                  <c:v>907.02947845841004</c:v>
                </c:pt>
                <c:pt idx="76">
                  <c:v>900.90090090076581</c:v>
                </c:pt>
                <c:pt idx="77">
                  <c:v>909.09090909082568</c:v>
                </c:pt>
                <c:pt idx="78">
                  <c:v>919.54022988494751</c:v>
                </c:pt>
                <c:pt idx="79">
                  <c:v>923.78752886846678</c:v>
                </c:pt>
                <c:pt idx="80">
                  <c:v>934.57943925242</c:v>
                </c:pt>
                <c:pt idx="81">
                  <c:v>943.39622641523772</c:v>
                </c:pt>
                <c:pt idx="82">
                  <c:v>952.38095238075516</c:v>
                </c:pt>
                <c:pt idx="83">
                  <c:v>952.38095238115795</c:v>
                </c:pt>
                <c:pt idx="84">
                  <c:v>970.87378640768554</c:v>
                </c:pt>
                <c:pt idx="85">
                  <c:v>980.39215686272507</c:v>
                </c:pt>
                <c:pt idx="86">
                  <c:v>975.6097560972986</c:v>
                </c:pt>
                <c:pt idx="87">
                  <c:v>995.02487562218698</c:v>
                </c:pt>
                <c:pt idx="88">
                  <c:v>997.50623441372693</c:v>
                </c:pt>
                <c:pt idx="89">
                  <c:v>1007.5566750632466</c:v>
                </c:pt>
                <c:pt idx="90">
                  <c:v>1016.5184243963791</c:v>
                </c:pt>
                <c:pt idx="91">
                  <c:v>1021.7113665386915</c:v>
                </c:pt>
                <c:pt idx="92">
                  <c:v>1033.5917312663764</c:v>
                </c:pt>
                <c:pt idx="93">
                  <c:v>1036.2694300519395</c:v>
                </c:pt>
                <c:pt idx="94">
                  <c:v>1047.1204188478812</c:v>
                </c:pt>
                <c:pt idx="95">
                  <c:v>1052.6315789473613</c:v>
                </c:pt>
                <c:pt idx="96">
                  <c:v>1063.8297872341095</c:v>
                </c:pt>
                <c:pt idx="97">
                  <c:v>1075.2688172044452</c:v>
                </c:pt>
                <c:pt idx="98">
                  <c:v>1081.0810810810056</c:v>
                </c:pt>
                <c:pt idx="99">
                  <c:v>1098.9010989008714</c:v>
                </c:pt>
                <c:pt idx="100">
                  <c:v>1092.896174863389</c:v>
                </c:pt>
                <c:pt idx="101">
                  <c:v>1111.1111111115076</c:v>
                </c:pt>
                <c:pt idx="102">
                  <c:v>1120.4481792717554</c:v>
                </c:pt>
                <c:pt idx="103">
                  <c:v>1129.9435028245439</c:v>
                </c:pt>
                <c:pt idx="104">
                  <c:v>1139.6011396010272</c:v>
                </c:pt>
                <c:pt idx="105">
                  <c:v>1149.4252873564192</c:v>
                </c:pt>
                <c:pt idx="106">
                  <c:v>1156.0693641616951</c:v>
                </c:pt>
                <c:pt idx="107">
                  <c:v>1169.5906432753927</c:v>
                </c:pt>
                <c:pt idx="108">
                  <c:v>1176.4705882349626</c:v>
                </c:pt>
                <c:pt idx="109">
                  <c:v>1183.4319526627435</c:v>
                </c:pt>
                <c:pt idx="110">
                  <c:v>1194.0298507465188</c:v>
                </c:pt>
                <c:pt idx="111">
                  <c:v>1201.2012012011812</c:v>
                </c:pt>
                <c:pt idx="112">
                  <c:v>1212.1212121207748</c:v>
                </c:pt>
                <c:pt idx="113">
                  <c:v>1226.9938650309939</c:v>
                </c:pt>
                <c:pt idx="114">
                  <c:v>1230.7692307694083</c:v>
                </c:pt>
                <c:pt idx="115">
                  <c:v>1246.1059190027095</c:v>
                </c:pt>
                <c:pt idx="116">
                  <c:v>1250.0000000001376</c:v>
                </c:pt>
                <c:pt idx="117">
                  <c:v>1265.8227848103727</c:v>
                </c:pt>
                <c:pt idx="118">
                  <c:v>1273.8853503184134</c:v>
                </c:pt>
                <c:pt idx="119">
                  <c:v>1286.1736334399857</c:v>
                </c:pt>
                <c:pt idx="120">
                  <c:v>1294.4983818776582</c:v>
                </c:pt>
                <c:pt idx="121">
                  <c:v>1315.7894736840478</c:v>
                </c:pt>
                <c:pt idx="122">
                  <c:v>1315.7894736840478</c:v>
                </c:pt>
                <c:pt idx="123">
                  <c:v>1328.9036544851667</c:v>
                </c:pt>
                <c:pt idx="124">
                  <c:v>1333.3333333332828</c:v>
                </c:pt>
                <c:pt idx="125">
                  <c:v>1346.8013468015859</c:v>
                </c:pt>
                <c:pt idx="126">
                  <c:v>1360.544217686793</c:v>
                </c:pt>
                <c:pt idx="127">
                  <c:v>1360.544217686793</c:v>
                </c:pt>
                <c:pt idx="128">
                  <c:v>1369.8630136988227</c:v>
                </c:pt>
                <c:pt idx="129">
                  <c:v>1388.8888888892131</c:v>
                </c:pt>
                <c:pt idx="130">
                  <c:v>1408.4507042249345</c:v>
                </c:pt>
                <c:pt idx="131">
                  <c:v>1398.6013986013572</c:v>
                </c:pt>
                <c:pt idx="132">
                  <c:v>1408.4507042258156</c:v>
                </c:pt>
                <c:pt idx="133">
                  <c:v>1428.5714285711329</c:v>
                </c:pt>
                <c:pt idx="134">
                  <c:v>1454.5454545450862</c:v>
                </c:pt>
                <c:pt idx="135">
                  <c:v>1438.8489208635367</c:v>
                </c:pt>
                <c:pt idx="136">
                  <c:v>1470.5882352940876</c:v>
                </c:pt>
                <c:pt idx="137">
                  <c:v>1481.4814814820102</c:v>
                </c:pt>
                <c:pt idx="138">
                  <c:v>1486.9888475829846</c:v>
                </c:pt>
                <c:pt idx="139">
                  <c:v>1503.7593984969335</c:v>
                </c:pt>
                <c:pt idx="140">
                  <c:v>1515.1515151507645</c:v>
                </c:pt>
                <c:pt idx="141">
                  <c:v>1526.7175572527754</c:v>
                </c:pt>
                <c:pt idx="142">
                  <c:v>1535.5086372355795</c:v>
                </c:pt>
                <c:pt idx="143">
                  <c:v>1547.3887814314319</c:v>
                </c:pt>
                <c:pt idx="144">
                  <c:v>1556.4202334627896</c:v>
                </c:pt>
                <c:pt idx="145">
                  <c:v>1581.0276679841002</c:v>
                </c:pt>
                <c:pt idx="146">
                  <c:v>1581.0276679841002</c:v>
                </c:pt>
                <c:pt idx="147">
                  <c:v>1600.0000000003183</c:v>
                </c:pt>
                <c:pt idx="148">
                  <c:v>1600.0000000003183</c:v>
                </c:pt>
                <c:pt idx="149">
                  <c:v>1626.0162601619295</c:v>
                </c:pt>
                <c:pt idx="150">
                  <c:v>1574.8031496064452</c:v>
                </c:pt>
                <c:pt idx="151">
                  <c:v>1694.9152542376662</c:v>
                </c:pt>
                <c:pt idx="152">
                  <c:v>1646.090534979169</c:v>
                </c:pt>
                <c:pt idx="153">
                  <c:v>1659.7510373448411</c:v>
                </c:pt>
                <c:pt idx="154">
                  <c:v>1680.6722689072151</c:v>
                </c:pt>
                <c:pt idx="155">
                  <c:v>1680.6722689072151</c:v>
                </c:pt>
                <c:pt idx="156">
                  <c:v>1694.9152542376662</c:v>
                </c:pt>
                <c:pt idx="157">
                  <c:v>1694.9152542376662</c:v>
                </c:pt>
                <c:pt idx="158">
                  <c:v>1709.4017094015408</c:v>
                </c:pt>
                <c:pt idx="159">
                  <c:v>1724.1379310337486</c:v>
                </c:pt>
                <c:pt idx="160">
                  <c:v>1739.1304347826324</c:v>
                </c:pt>
                <c:pt idx="161">
                  <c:v>1739.1304347826324</c:v>
                </c:pt>
                <c:pt idx="162">
                  <c:v>1754.3859649130891</c:v>
                </c:pt>
                <c:pt idx="163">
                  <c:v>1769.9115044250084</c:v>
                </c:pt>
                <c:pt idx="164">
                  <c:v>1769.9115044236173</c:v>
                </c:pt>
                <c:pt idx="165">
                  <c:v>1801.8018018022526</c:v>
                </c:pt>
                <c:pt idx="166">
                  <c:v>1793.7219730949216</c:v>
                </c:pt>
                <c:pt idx="167">
                  <c:v>1809.9547511299118</c:v>
                </c:pt>
                <c:pt idx="168">
                  <c:v>1818.1818181831195</c:v>
                </c:pt>
                <c:pt idx="169">
                  <c:v>1834.8623853202937</c:v>
                </c:pt>
                <c:pt idx="170">
                  <c:v>1851.8518518519036</c:v>
                </c:pt>
                <c:pt idx="171">
                  <c:v>1851.8518518519036</c:v>
                </c:pt>
                <c:pt idx="172">
                  <c:v>1886.7924528304754</c:v>
                </c:pt>
                <c:pt idx="173">
                  <c:v>1869.1588785040642</c:v>
                </c:pt>
                <c:pt idx="174">
                  <c:v>1895.7345971563475</c:v>
                </c:pt>
                <c:pt idx="175">
                  <c:v>1913.8755980870062</c:v>
                </c:pt>
                <c:pt idx="176">
                  <c:v>1913.8755980853796</c:v>
                </c:pt>
                <c:pt idx="177">
                  <c:v>1932.3671497586463</c:v>
                </c:pt>
                <c:pt idx="178">
                  <c:v>1941.7475728153711</c:v>
                </c:pt>
                <c:pt idx="179">
                  <c:v>1941.7475728153711</c:v>
                </c:pt>
                <c:pt idx="180">
                  <c:v>1960.7843137263037</c:v>
                </c:pt>
                <c:pt idx="181">
                  <c:v>1980.1980198020676</c:v>
                </c:pt>
                <c:pt idx="182">
                  <c:v>1659.7510373436178</c:v>
                </c:pt>
                <c:pt idx="183">
                  <c:v>2515.723270442742</c:v>
                </c:pt>
                <c:pt idx="184">
                  <c:v>2020.2020202005663</c:v>
                </c:pt>
                <c:pt idx="185">
                  <c:v>2020.2020202023787</c:v>
                </c:pt>
                <c:pt idx="186">
                  <c:v>2040.8163265301896</c:v>
                </c:pt>
                <c:pt idx="187">
                  <c:v>2072.538860103879</c:v>
                </c:pt>
                <c:pt idx="188">
                  <c:v>2072.538860103879</c:v>
                </c:pt>
                <c:pt idx="189">
                  <c:v>2061.8556701037446</c:v>
                </c:pt>
                <c:pt idx="190">
                  <c:v>2094.2408376957624</c:v>
                </c:pt>
                <c:pt idx="191">
                  <c:v>2116.4021164026726</c:v>
                </c:pt>
                <c:pt idx="192">
                  <c:v>2105.2631578937385</c:v>
                </c:pt>
                <c:pt idx="193">
                  <c:v>2150.5376344099172</c:v>
                </c:pt>
                <c:pt idx="194">
                  <c:v>2173.9130434766116</c:v>
                </c:pt>
                <c:pt idx="195">
                  <c:v>2150.5376344099172</c:v>
                </c:pt>
                <c:pt idx="196">
                  <c:v>2197.8021978017428</c:v>
                </c:pt>
                <c:pt idx="197">
                  <c:v>2197.8021978017428</c:v>
                </c:pt>
                <c:pt idx="198">
                  <c:v>2197.8021978017428</c:v>
                </c:pt>
                <c:pt idx="199">
                  <c:v>2222.2222222230153</c:v>
                </c:pt>
                <c:pt idx="200">
                  <c:v>2222.2222222230153</c:v>
                </c:pt>
                <c:pt idx="201">
                  <c:v>2259.8870056490878</c:v>
                </c:pt>
                <c:pt idx="202">
                  <c:v>2259.8870056490878</c:v>
                </c:pt>
                <c:pt idx="203">
                  <c:v>2272.7272727284408</c:v>
                </c:pt>
                <c:pt idx="204">
                  <c:v>2298.8505747128384</c:v>
                </c:pt>
                <c:pt idx="205">
                  <c:v>2298.8505747128384</c:v>
                </c:pt>
                <c:pt idx="206">
                  <c:v>2325.5813953480124</c:v>
                </c:pt>
                <c:pt idx="207">
                  <c:v>2312.1387283233903</c:v>
                </c:pt>
                <c:pt idx="208">
                  <c:v>2366.8639053254869</c:v>
                </c:pt>
                <c:pt idx="209">
                  <c:v>2352.9411764711549</c:v>
                </c:pt>
                <c:pt idx="210">
                  <c:v>2380.9523809518878</c:v>
                </c:pt>
                <c:pt idx="211">
                  <c:v>2409.6385542178418</c:v>
                </c:pt>
                <c:pt idx="212">
                  <c:v>2409.6385542152634</c:v>
                </c:pt>
                <c:pt idx="213">
                  <c:v>2439.0243902437746</c:v>
                </c:pt>
                <c:pt idx="214">
                  <c:v>2469.1358024705582</c:v>
                </c:pt>
                <c:pt idx="215">
                  <c:v>2439.0243902437746</c:v>
                </c:pt>
                <c:pt idx="216">
                  <c:v>2500.0000000002751</c:v>
                </c:pt>
                <c:pt idx="217">
                  <c:v>2500.0000000002751</c:v>
                </c:pt>
                <c:pt idx="218">
                  <c:v>2531.6455696193225</c:v>
                </c:pt>
                <c:pt idx="219">
                  <c:v>2531.6455696193225</c:v>
                </c:pt>
                <c:pt idx="220">
                  <c:v>2531.6455696221688</c:v>
                </c:pt>
                <c:pt idx="221">
                  <c:v>2597.4025974020597</c:v>
                </c:pt>
                <c:pt idx="222">
                  <c:v>2564.1025641032843</c:v>
                </c:pt>
                <c:pt idx="223">
                  <c:v>2597.4025974020597</c:v>
                </c:pt>
                <c:pt idx="224">
                  <c:v>2640.2640264004349</c:v>
                </c:pt>
                <c:pt idx="225">
                  <c:v>2657.8073089703335</c:v>
                </c:pt>
                <c:pt idx="226">
                  <c:v>2631.5789473696336</c:v>
                </c:pt>
                <c:pt idx="227">
                  <c:v>2666.6666666665656</c:v>
                </c:pt>
                <c:pt idx="228">
                  <c:v>2666.6666666665656</c:v>
                </c:pt>
                <c:pt idx="229">
                  <c:v>2666.6666666665656</c:v>
                </c:pt>
                <c:pt idx="230">
                  <c:v>2721.0884353752303</c:v>
                </c:pt>
                <c:pt idx="231">
                  <c:v>2721.0884353719421</c:v>
                </c:pt>
                <c:pt idx="232">
                  <c:v>2739.7260273976453</c:v>
                </c:pt>
                <c:pt idx="233">
                  <c:v>2739.7260273976453</c:v>
                </c:pt>
                <c:pt idx="234">
                  <c:v>2777.7777777767133</c:v>
                </c:pt>
                <c:pt idx="235">
                  <c:v>2777.7777777801398</c:v>
                </c:pt>
                <c:pt idx="236">
                  <c:v>2777.7777777767133</c:v>
                </c:pt>
                <c:pt idx="237">
                  <c:v>2816.9014084516311</c:v>
                </c:pt>
                <c:pt idx="238">
                  <c:v>2836.8794326242919</c:v>
                </c:pt>
                <c:pt idx="239">
                  <c:v>2797.2027972009769</c:v>
                </c:pt>
                <c:pt idx="240">
                  <c:v>2898.5507246392131</c:v>
                </c:pt>
                <c:pt idx="241">
                  <c:v>2857.1428571422657</c:v>
                </c:pt>
                <c:pt idx="242">
                  <c:v>2962.9629629620708</c:v>
                </c:pt>
                <c:pt idx="243">
                  <c:v>2857.1428571422657</c:v>
                </c:pt>
                <c:pt idx="244">
                  <c:v>2962.9629629659698</c:v>
                </c:pt>
                <c:pt idx="245">
                  <c:v>2985.0746268639227</c:v>
                </c:pt>
                <c:pt idx="246">
                  <c:v>2898.5507246392131</c:v>
                </c:pt>
                <c:pt idx="247">
                  <c:v>2985.0746268639227</c:v>
                </c:pt>
                <c:pt idx="248">
                  <c:v>2985.0746268678799</c:v>
                </c:pt>
                <c:pt idx="249">
                  <c:v>3076.9230769218393</c:v>
                </c:pt>
                <c:pt idx="250">
                  <c:v>3030.303030303568</c:v>
                </c:pt>
                <c:pt idx="251">
                  <c:v>3076.9230769218393</c:v>
                </c:pt>
                <c:pt idx="252">
                  <c:v>3076.9230769218393</c:v>
                </c:pt>
                <c:pt idx="253">
                  <c:v>3125.0000000012114</c:v>
                </c:pt>
                <c:pt idx="254">
                  <c:v>3125.0000000012114</c:v>
                </c:pt>
                <c:pt idx="255">
                  <c:v>3149.6062992128905</c:v>
                </c:pt>
                <c:pt idx="256">
                  <c:v>3199.9999999983629</c:v>
                </c:pt>
                <c:pt idx="257">
                  <c:v>3174.6031746025174</c:v>
                </c:pt>
                <c:pt idx="258">
                  <c:v>3225.8064516148761</c:v>
                </c:pt>
                <c:pt idx="259">
                  <c:v>3199.9999999983629</c:v>
                </c:pt>
                <c:pt idx="260">
                  <c:v>3252.0325203262073</c:v>
                </c:pt>
                <c:pt idx="261">
                  <c:v>3278.6885245901672</c:v>
                </c:pt>
                <c:pt idx="262">
                  <c:v>3333.3333333312335</c:v>
                </c:pt>
                <c:pt idx="263">
                  <c:v>3305.7851239707643</c:v>
                </c:pt>
                <c:pt idx="264">
                  <c:v>3361.3445378119213</c:v>
                </c:pt>
                <c:pt idx="265">
                  <c:v>3333.3333333361675</c:v>
                </c:pt>
                <c:pt idx="266">
                  <c:v>3333.3333333312335</c:v>
                </c:pt>
                <c:pt idx="267">
                  <c:v>3448.2758620674972</c:v>
                </c:pt>
                <c:pt idx="268">
                  <c:v>3389.8305084753324</c:v>
                </c:pt>
                <c:pt idx="269">
                  <c:v>3448.2758620674972</c:v>
                </c:pt>
                <c:pt idx="270">
                  <c:v>3508.7719298261782</c:v>
                </c:pt>
                <c:pt idx="271">
                  <c:v>3448.2758620674972</c:v>
                </c:pt>
                <c:pt idx="272">
                  <c:v>3571.4285714334965</c:v>
                </c:pt>
                <c:pt idx="273">
                  <c:v>3508.7719298207107</c:v>
                </c:pt>
                <c:pt idx="274">
                  <c:v>3571.4285714278317</c:v>
                </c:pt>
                <c:pt idx="275">
                  <c:v>3508.7719298261782</c:v>
                </c:pt>
                <c:pt idx="276">
                  <c:v>3603.6036036016217</c:v>
                </c:pt>
                <c:pt idx="277">
                  <c:v>3669.7247706435778</c:v>
                </c:pt>
                <c:pt idx="278">
                  <c:v>3636.363636366239</c:v>
                </c:pt>
                <c:pt idx="279">
                  <c:v>3636.3636363603669</c:v>
                </c:pt>
                <c:pt idx="280">
                  <c:v>3703.7037037038072</c:v>
                </c:pt>
                <c:pt idx="281">
                  <c:v>3809.523809526243</c:v>
                </c:pt>
                <c:pt idx="282">
                  <c:v>3738.3177570081284</c:v>
                </c:pt>
                <c:pt idx="283">
                  <c:v>3703.7037037038072</c:v>
                </c:pt>
                <c:pt idx="284">
                  <c:v>3809.523809526243</c:v>
                </c:pt>
                <c:pt idx="285">
                  <c:v>3960.3960396006528</c:v>
                </c:pt>
                <c:pt idx="286">
                  <c:v>3846.1538461549267</c:v>
                </c:pt>
                <c:pt idx="287">
                  <c:v>3809.523809526243</c:v>
                </c:pt>
                <c:pt idx="288">
                  <c:v>3809.5238095197983</c:v>
                </c:pt>
                <c:pt idx="289">
                  <c:v>4000.0000000022169</c:v>
                </c:pt>
                <c:pt idx="290">
                  <c:v>4000.0000000022169</c:v>
                </c:pt>
                <c:pt idx="291">
                  <c:v>3999.9999999951115</c:v>
                </c:pt>
                <c:pt idx="292">
                  <c:v>4000.0000000022169</c:v>
                </c:pt>
                <c:pt idx="293">
                  <c:v>3960.3960396076181</c:v>
                </c:pt>
                <c:pt idx="294">
                  <c:v>4123.711340203713</c:v>
                </c:pt>
                <c:pt idx="295">
                  <c:v>4081.6326530603792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Sheet1!$J$2:$J$297</c:f>
              <c:numCache>
                <c:formatCode>General</c:formatCode>
                <c:ptCount val="296"/>
                <c:pt idx="0">
                  <c:v>273.22404371584724</c:v>
                </c:pt>
                <c:pt idx="1">
                  <c:v>375.46933667082044</c:v>
                </c:pt>
                <c:pt idx="2">
                  <c:v>454.20136260412028</c:v>
                </c:pt>
                <c:pt idx="3">
                  <c:v>458.01526717558414</c:v>
                </c:pt>
                <c:pt idx="4">
                  <c:v>442.47787610619412</c:v>
                </c:pt>
                <c:pt idx="5">
                  <c:v>438.59649122804444</c:v>
                </c:pt>
                <c:pt idx="6">
                  <c:v>451.80722891566404</c:v>
                </c:pt>
                <c:pt idx="7">
                  <c:v>485.82995951418428</c:v>
                </c:pt>
                <c:pt idx="8">
                  <c:v>527.24077328642886</c:v>
                </c:pt>
                <c:pt idx="9">
                  <c:v>556.58627087205332</c:v>
                </c:pt>
                <c:pt idx="10">
                  <c:v>575.81573896353871</c:v>
                </c:pt>
                <c:pt idx="11">
                  <c:v>581.3953488372033</c:v>
                </c:pt>
                <c:pt idx="12">
                  <c:v>588.23529411758375</c:v>
                </c:pt>
                <c:pt idx="13">
                  <c:v>597.01492537315391</c:v>
                </c:pt>
                <c:pt idx="14">
                  <c:v>607.28744939266483</c:v>
                </c:pt>
                <c:pt idx="15">
                  <c:v>621.76165803116373</c:v>
                </c:pt>
                <c:pt idx="16">
                  <c:v>639.65884861406118</c:v>
                </c:pt>
                <c:pt idx="17">
                  <c:v>656.45514223192095</c:v>
                </c:pt>
                <c:pt idx="18">
                  <c:v>669.6428571428512</c:v>
                </c:pt>
                <c:pt idx="19">
                  <c:v>686.49885583527748</c:v>
                </c:pt>
                <c:pt idx="20">
                  <c:v>699.30069930067862</c:v>
                </c:pt>
                <c:pt idx="21">
                  <c:v>714.2857142857174</c:v>
                </c:pt>
                <c:pt idx="22">
                  <c:v>728.15533980576413</c:v>
                </c:pt>
                <c:pt idx="23">
                  <c:v>738.91625615764417</c:v>
                </c:pt>
                <c:pt idx="24">
                  <c:v>750.93867334172432</c:v>
                </c:pt>
                <c:pt idx="25">
                  <c:v>762.38881829728439</c:v>
                </c:pt>
                <c:pt idx="26">
                  <c:v>775.1937984496044</c:v>
                </c:pt>
                <c:pt idx="27">
                  <c:v>786.36959370915497</c:v>
                </c:pt>
                <c:pt idx="28">
                  <c:v>797.87234042558214</c:v>
                </c:pt>
                <c:pt idx="29">
                  <c:v>809.7165991902682</c:v>
                </c:pt>
                <c:pt idx="30">
                  <c:v>819.67213114754168</c:v>
                </c:pt>
                <c:pt idx="31">
                  <c:v>833.33333333321957</c:v>
                </c:pt>
                <c:pt idx="32">
                  <c:v>840.33613445381661</c:v>
                </c:pt>
                <c:pt idx="33">
                  <c:v>852.27272727273498</c:v>
                </c:pt>
                <c:pt idx="34">
                  <c:v>863.30935251801179</c:v>
                </c:pt>
                <c:pt idx="35">
                  <c:v>878.47730600282807</c:v>
                </c:pt>
                <c:pt idx="36">
                  <c:v>888.88888888885515</c:v>
                </c:pt>
                <c:pt idx="37">
                  <c:v>909.09090909107033</c:v>
                </c:pt>
                <c:pt idx="38">
                  <c:v>921.65898617505013</c:v>
                </c:pt>
                <c:pt idx="39">
                  <c:v>936.0374414975588</c:v>
                </c:pt>
                <c:pt idx="40">
                  <c:v>944.88188976386709</c:v>
                </c:pt>
                <c:pt idx="41">
                  <c:v>955.41401273881002</c:v>
                </c:pt>
                <c:pt idx="42">
                  <c:v>964.63022508054019</c:v>
                </c:pt>
                <c:pt idx="43">
                  <c:v>977.19869706836312</c:v>
                </c:pt>
                <c:pt idx="44">
                  <c:v>980.39215686258262</c:v>
                </c:pt>
                <c:pt idx="45">
                  <c:v>990.09900990103381</c:v>
                </c:pt>
                <c:pt idx="46">
                  <c:v>1001.6694490819988</c:v>
                </c:pt>
                <c:pt idx="47">
                  <c:v>1015.228426395925</c:v>
                </c:pt>
                <c:pt idx="48">
                  <c:v>1032.7022375214588</c:v>
                </c:pt>
                <c:pt idx="49">
                  <c:v>1043.4782608694181</c:v>
                </c:pt>
                <c:pt idx="50">
                  <c:v>1056.3380281690313</c:v>
                </c:pt>
                <c:pt idx="51">
                  <c:v>1075.268817204274</c:v>
                </c:pt>
                <c:pt idx="52">
                  <c:v>1086.9565217393551</c:v>
                </c:pt>
                <c:pt idx="53">
                  <c:v>1090.9090909088145</c:v>
                </c:pt>
                <c:pt idx="54">
                  <c:v>1102.9411764705656</c:v>
                </c:pt>
                <c:pt idx="55">
                  <c:v>1115.2416356879748</c:v>
                </c:pt>
                <c:pt idx="56">
                  <c:v>1123.595505617905</c:v>
                </c:pt>
                <c:pt idx="57">
                  <c:v>1136.3636363638379</c:v>
                </c:pt>
                <c:pt idx="58">
                  <c:v>1145.0381679388051</c:v>
                </c:pt>
                <c:pt idx="59">
                  <c:v>1153.8461538460838</c:v>
                </c:pt>
                <c:pt idx="60">
                  <c:v>1167.3151750970922</c:v>
                </c:pt>
                <c:pt idx="61">
                  <c:v>1176.4705882355772</c:v>
                </c:pt>
                <c:pt idx="62">
                  <c:v>1197.6047904190652</c:v>
                </c:pt>
                <c:pt idx="63">
                  <c:v>1214.5748987855479</c:v>
                </c:pt>
                <c:pt idx="64">
                  <c:v>1217.0385395537824</c:v>
                </c:pt>
                <c:pt idx="65">
                  <c:v>1239.6694214876716</c:v>
                </c:pt>
                <c:pt idx="66">
                  <c:v>1234.5679012343767</c:v>
                </c:pt>
                <c:pt idx="67">
                  <c:v>1255.2301255229527</c:v>
                </c:pt>
                <c:pt idx="68">
                  <c:v>1276.5957446809314</c:v>
                </c:pt>
                <c:pt idx="69">
                  <c:v>1276.5957446809314</c:v>
                </c:pt>
                <c:pt idx="70">
                  <c:v>1293.1034482758064</c:v>
                </c:pt>
                <c:pt idx="71">
                  <c:v>1298.7012987010298</c:v>
                </c:pt>
                <c:pt idx="72">
                  <c:v>1315.7894736843041</c:v>
                </c:pt>
                <c:pt idx="73">
                  <c:v>1327.4336283187563</c:v>
                </c:pt>
                <c:pt idx="74">
                  <c:v>0</c:v>
                </c:pt>
                <c:pt idx="75">
                  <c:v>1360.5442176876149</c:v>
                </c:pt>
                <c:pt idx="76">
                  <c:v>1351.3513513511487</c:v>
                </c:pt>
                <c:pt idx="77">
                  <c:v>1363.6363636362385</c:v>
                </c:pt>
                <c:pt idx="78">
                  <c:v>1379.3103448274212</c:v>
                </c:pt>
                <c:pt idx="79">
                  <c:v>1385.6812933027002</c:v>
                </c:pt>
                <c:pt idx="80">
                  <c:v>1401.8691588786301</c:v>
                </c:pt>
                <c:pt idx="81">
                  <c:v>1415.0943396228565</c:v>
                </c:pt>
                <c:pt idx="82">
                  <c:v>1428.5714285711329</c:v>
                </c:pt>
                <c:pt idx="83">
                  <c:v>1428.571428571737</c:v>
                </c:pt>
                <c:pt idx="84">
                  <c:v>1456.3106796115283</c:v>
                </c:pt>
                <c:pt idx="85">
                  <c:v>1470.5882352940876</c:v>
                </c:pt>
                <c:pt idx="86">
                  <c:v>1463.414634145948</c:v>
                </c:pt>
                <c:pt idx="87">
                  <c:v>1492.5373134332804</c:v>
                </c:pt>
                <c:pt idx="88">
                  <c:v>1496.2593516205905</c:v>
                </c:pt>
                <c:pt idx="89">
                  <c:v>1511.33501259487</c:v>
                </c:pt>
                <c:pt idx="90">
                  <c:v>1524.7776365945688</c:v>
                </c:pt>
                <c:pt idx="91">
                  <c:v>1532.5670498080374</c:v>
                </c:pt>
                <c:pt idx="92">
                  <c:v>1550.3875968995646</c:v>
                </c:pt>
                <c:pt idx="93">
                  <c:v>1554.4041450779091</c:v>
                </c:pt>
                <c:pt idx="94">
                  <c:v>1570.6806282718217</c:v>
                </c:pt>
                <c:pt idx="95">
                  <c:v>1578.947368421042</c:v>
                </c:pt>
                <c:pt idx="96">
                  <c:v>1595.7446808511643</c:v>
                </c:pt>
                <c:pt idx="97">
                  <c:v>1612.9032258066677</c:v>
                </c:pt>
                <c:pt idx="98">
                  <c:v>1621.6216216215084</c:v>
                </c:pt>
                <c:pt idx="99">
                  <c:v>1648.3516483513072</c:v>
                </c:pt>
                <c:pt idx="100">
                  <c:v>1639.3442622950834</c:v>
                </c:pt>
                <c:pt idx="101">
                  <c:v>1666.6666666672613</c:v>
                </c:pt>
                <c:pt idx="102">
                  <c:v>1680.6722689076332</c:v>
                </c:pt>
                <c:pt idx="103">
                  <c:v>1694.9152542368158</c:v>
                </c:pt>
                <c:pt idx="104">
                  <c:v>1709.4017094015408</c:v>
                </c:pt>
                <c:pt idx="105">
                  <c:v>1724.1379310346288</c:v>
                </c:pt>
                <c:pt idx="106">
                  <c:v>1734.1040462425426</c:v>
                </c:pt>
                <c:pt idx="107">
                  <c:v>1754.3859649130891</c:v>
                </c:pt>
                <c:pt idx="108">
                  <c:v>1764.705882352444</c:v>
                </c:pt>
                <c:pt idx="109">
                  <c:v>1775.1479289941153</c:v>
                </c:pt>
                <c:pt idx="110">
                  <c:v>1791.0447761197784</c:v>
                </c:pt>
                <c:pt idx="111">
                  <c:v>1801.8018018017719</c:v>
                </c:pt>
                <c:pt idx="112">
                  <c:v>1818.1818181811623</c:v>
                </c:pt>
                <c:pt idx="113">
                  <c:v>1840.4907975464907</c:v>
                </c:pt>
                <c:pt idx="114">
                  <c:v>1846.1538461541124</c:v>
                </c:pt>
                <c:pt idx="115">
                  <c:v>1869.1588785040642</c:v>
                </c:pt>
                <c:pt idx="116">
                  <c:v>1875.0000000002065</c:v>
                </c:pt>
                <c:pt idx="117">
                  <c:v>1898.7341772155592</c:v>
                </c:pt>
                <c:pt idx="118">
                  <c:v>1910.82802547762</c:v>
                </c:pt>
                <c:pt idx="119">
                  <c:v>1929.2604501599785</c:v>
                </c:pt>
                <c:pt idx="120">
                  <c:v>1941.7475728164873</c:v>
                </c:pt>
                <c:pt idx="121">
                  <c:v>1973.6842105260716</c:v>
                </c:pt>
                <c:pt idx="122">
                  <c:v>1973.6842105260716</c:v>
                </c:pt>
                <c:pt idx="123">
                  <c:v>1993.35548172775</c:v>
                </c:pt>
                <c:pt idx="124">
                  <c:v>1999.9999999999241</c:v>
                </c:pt>
                <c:pt idx="125">
                  <c:v>2020.2020202023787</c:v>
                </c:pt>
                <c:pt idx="126">
                  <c:v>2040.8163265301896</c:v>
                </c:pt>
                <c:pt idx="127">
                  <c:v>2040.8163265301896</c:v>
                </c:pt>
                <c:pt idx="128">
                  <c:v>2054.7945205482338</c:v>
                </c:pt>
                <c:pt idx="129">
                  <c:v>2083.3333333338196</c:v>
                </c:pt>
                <c:pt idx="130">
                  <c:v>2112.6760563374019</c:v>
                </c:pt>
                <c:pt idx="131">
                  <c:v>2097.9020979020361</c:v>
                </c:pt>
                <c:pt idx="132">
                  <c:v>2112.6760563387234</c:v>
                </c:pt>
                <c:pt idx="133">
                  <c:v>2142.8571428566993</c:v>
                </c:pt>
                <c:pt idx="134">
                  <c:v>2181.818181817629</c:v>
                </c:pt>
                <c:pt idx="135">
                  <c:v>2158.2733812953052</c:v>
                </c:pt>
                <c:pt idx="136">
                  <c:v>2205.8823529411311</c:v>
                </c:pt>
                <c:pt idx="137">
                  <c:v>2222.2222222230153</c:v>
                </c:pt>
                <c:pt idx="138">
                  <c:v>2230.4832713744768</c:v>
                </c:pt>
                <c:pt idx="139">
                  <c:v>2255.6390977454002</c:v>
                </c:pt>
                <c:pt idx="140">
                  <c:v>2272.7272727261466</c:v>
                </c:pt>
                <c:pt idx="141">
                  <c:v>2290.0763358791628</c:v>
                </c:pt>
                <c:pt idx="142">
                  <c:v>2303.262955853369</c:v>
                </c:pt>
                <c:pt idx="143">
                  <c:v>2321.0831721471477</c:v>
                </c:pt>
                <c:pt idx="144">
                  <c:v>2334.6303501941843</c:v>
                </c:pt>
                <c:pt idx="145">
                  <c:v>2371.5415019761504</c:v>
                </c:pt>
                <c:pt idx="146">
                  <c:v>2371.5415019761504</c:v>
                </c:pt>
                <c:pt idx="147">
                  <c:v>2400.0000000004775</c:v>
                </c:pt>
                <c:pt idx="148">
                  <c:v>2400.0000000004775</c:v>
                </c:pt>
                <c:pt idx="149">
                  <c:v>2439.0243902428942</c:v>
                </c:pt>
                <c:pt idx="150">
                  <c:v>2362.204724409668</c:v>
                </c:pt>
                <c:pt idx="151">
                  <c:v>2542.3728813564994</c:v>
                </c:pt>
                <c:pt idx="152">
                  <c:v>2469.1358024687534</c:v>
                </c:pt>
                <c:pt idx="153">
                  <c:v>2489.6265560172615</c:v>
                </c:pt>
                <c:pt idx="154">
                  <c:v>2521.0084033608227</c:v>
                </c:pt>
                <c:pt idx="155">
                  <c:v>2521.0084033608227</c:v>
                </c:pt>
                <c:pt idx="156">
                  <c:v>2542.3728813564994</c:v>
                </c:pt>
                <c:pt idx="157">
                  <c:v>2542.3728813564994</c:v>
                </c:pt>
                <c:pt idx="158">
                  <c:v>2564.1025641023111</c:v>
                </c:pt>
                <c:pt idx="159">
                  <c:v>2586.2068965506228</c:v>
                </c:pt>
                <c:pt idx="160">
                  <c:v>2608.6956521739485</c:v>
                </c:pt>
                <c:pt idx="161">
                  <c:v>2608.6956521739485</c:v>
                </c:pt>
                <c:pt idx="162">
                  <c:v>2631.5789473696336</c:v>
                </c:pt>
                <c:pt idx="163">
                  <c:v>2654.8672566375126</c:v>
                </c:pt>
                <c:pt idx="164">
                  <c:v>2654.8672566354262</c:v>
                </c:pt>
                <c:pt idx="165">
                  <c:v>2702.7027027033791</c:v>
                </c:pt>
                <c:pt idx="166">
                  <c:v>2690.5829596423823</c:v>
                </c:pt>
                <c:pt idx="167">
                  <c:v>2714.9321266948677</c:v>
                </c:pt>
                <c:pt idx="168">
                  <c:v>2727.2727272746793</c:v>
                </c:pt>
                <c:pt idx="169">
                  <c:v>2752.2935779804407</c:v>
                </c:pt>
                <c:pt idx="170">
                  <c:v>2777.7777777778556</c:v>
                </c:pt>
                <c:pt idx="171">
                  <c:v>2777.7777777778556</c:v>
                </c:pt>
                <c:pt idx="172">
                  <c:v>2830.188679245713</c:v>
                </c:pt>
                <c:pt idx="173">
                  <c:v>2803.7383177560964</c:v>
                </c:pt>
                <c:pt idx="174">
                  <c:v>2843.6018957345213</c:v>
                </c:pt>
                <c:pt idx="175">
                  <c:v>2870.8133971305092</c:v>
                </c:pt>
                <c:pt idx="176">
                  <c:v>2870.8133971280695</c:v>
                </c:pt>
                <c:pt idx="177">
                  <c:v>2898.5507246379693</c:v>
                </c:pt>
                <c:pt idx="178">
                  <c:v>2912.6213592230565</c:v>
                </c:pt>
                <c:pt idx="179">
                  <c:v>2912.6213592230565</c:v>
                </c:pt>
                <c:pt idx="180">
                  <c:v>2941.1764705894557</c:v>
                </c:pt>
                <c:pt idx="181">
                  <c:v>2970.2970297031015</c:v>
                </c:pt>
                <c:pt idx="182">
                  <c:v>2489.6265560154266</c:v>
                </c:pt>
                <c:pt idx="183">
                  <c:v>3773.5849056641127</c:v>
                </c:pt>
                <c:pt idx="184">
                  <c:v>3030.3030303008495</c:v>
                </c:pt>
                <c:pt idx="185">
                  <c:v>3030.303030303568</c:v>
                </c:pt>
                <c:pt idx="186">
                  <c:v>3061.2244897952842</c:v>
                </c:pt>
                <c:pt idx="187">
                  <c:v>3108.8082901558182</c:v>
                </c:pt>
                <c:pt idx="188">
                  <c:v>3108.8082901558182</c:v>
                </c:pt>
                <c:pt idx="189">
                  <c:v>3092.7835051556167</c:v>
                </c:pt>
                <c:pt idx="190">
                  <c:v>3141.3612565436433</c:v>
                </c:pt>
                <c:pt idx="191">
                  <c:v>3174.6031746040089</c:v>
                </c:pt>
                <c:pt idx="192">
                  <c:v>3157.8947368406079</c:v>
                </c:pt>
                <c:pt idx="193">
                  <c:v>3225.8064516148761</c:v>
                </c:pt>
                <c:pt idx="194">
                  <c:v>3260.8695652149172</c:v>
                </c:pt>
                <c:pt idx="195">
                  <c:v>3225.8064516148761</c:v>
                </c:pt>
                <c:pt idx="196">
                  <c:v>3296.7032967026144</c:v>
                </c:pt>
                <c:pt idx="197">
                  <c:v>3296.7032967026144</c:v>
                </c:pt>
                <c:pt idx="198">
                  <c:v>3296.7032967026144</c:v>
                </c:pt>
                <c:pt idx="199">
                  <c:v>3333.3333333345226</c:v>
                </c:pt>
                <c:pt idx="200">
                  <c:v>3333.3333333345226</c:v>
                </c:pt>
                <c:pt idx="201">
                  <c:v>3389.8305084736317</c:v>
                </c:pt>
                <c:pt idx="202">
                  <c:v>3389.8305084736317</c:v>
                </c:pt>
                <c:pt idx="203">
                  <c:v>3409.0909090926611</c:v>
                </c:pt>
                <c:pt idx="204">
                  <c:v>3448.2758620692575</c:v>
                </c:pt>
                <c:pt idx="205">
                  <c:v>3448.2758620692575</c:v>
                </c:pt>
                <c:pt idx="206">
                  <c:v>3488.3720930220188</c:v>
                </c:pt>
                <c:pt idx="207">
                  <c:v>3468.2080924850852</c:v>
                </c:pt>
                <c:pt idx="208">
                  <c:v>3550.2958579882306</c:v>
                </c:pt>
                <c:pt idx="209">
                  <c:v>3529.4117647067324</c:v>
                </c:pt>
                <c:pt idx="210">
                  <c:v>3571.4285714278317</c:v>
                </c:pt>
                <c:pt idx="211">
                  <c:v>3614.457831326763</c:v>
                </c:pt>
                <c:pt idx="212">
                  <c:v>3614.4578313228949</c:v>
                </c:pt>
                <c:pt idx="213">
                  <c:v>3658.5365853656622</c:v>
                </c:pt>
                <c:pt idx="214">
                  <c:v>3703.7037037058371</c:v>
                </c:pt>
                <c:pt idx="215">
                  <c:v>3658.5365853656622</c:v>
                </c:pt>
                <c:pt idx="216">
                  <c:v>3750.0000000004129</c:v>
                </c:pt>
                <c:pt idx="217">
                  <c:v>3750.0000000004129</c:v>
                </c:pt>
                <c:pt idx="218">
                  <c:v>3797.4683544289837</c:v>
                </c:pt>
                <c:pt idx="219">
                  <c:v>3797.4683544289837</c:v>
                </c:pt>
                <c:pt idx="220">
                  <c:v>3797.4683544332529</c:v>
                </c:pt>
                <c:pt idx="221">
                  <c:v>3896.1038961030895</c:v>
                </c:pt>
                <c:pt idx="222">
                  <c:v>3846.1538461549262</c:v>
                </c:pt>
                <c:pt idx="223">
                  <c:v>3896.1038961030895</c:v>
                </c:pt>
                <c:pt idx="224">
                  <c:v>3960.3960396006523</c:v>
                </c:pt>
                <c:pt idx="225">
                  <c:v>3986.7109634555</c:v>
                </c:pt>
                <c:pt idx="226">
                  <c:v>3947.3684210544507</c:v>
                </c:pt>
                <c:pt idx="227">
                  <c:v>3999.9999999998481</c:v>
                </c:pt>
                <c:pt idx="228">
                  <c:v>3999.9999999998481</c:v>
                </c:pt>
                <c:pt idx="229">
                  <c:v>3999.9999999998481</c:v>
                </c:pt>
                <c:pt idx="230">
                  <c:v>4081.6326530628457</c:v>
                </c:pt>
                <c:pt idx="231">
                  <c:v>4081.6326530579131</c:v>
                </c:pt>
                <c:pt idx="232">
                  <c:v>4109.5890410964676</c:v>
                </c:pt>
                <c:pt idx="233">
                  <c:v>4109.5890410964676</c:v>
                </c:pt>
                <c:pt idx="234">
                  <c:v>4166.6666666650699</c:v>
                </c:pt>
                <c:pt idx="235">
                  <c:v>4166.6666666702095</c:v>
                </c:pt>
                <c:pt idx="236">
                  <c:v>4166.6666666650699</c:v>
                </c:pt>
                <c:pt idx="237">
                  <c:v>4225.3521126774467</c:v>
                </c:pt>
                <c:pt idx="238">
                  <c:v>4255.3191489364381</c:v>
                </c:pt>
                <c:pt idx="239">
                  <c:v>4195.8041958014655</c:v>
                </c:pt>
                <c:pt idx="240">
                  <c:v>4347.8260869588194</c:v>
                </c:pt>
                <c:pt idx="241">
                  <c:v>4285.7142857133986</c:v>
                </c:pt>
                <c:pt idx="242">
                  <c:v>4444.4444444431065</c:v>
                </c:pt>
                <c:pt idx="243">
                  <c:v>4285.7142857133986</c:v>
                </c:pt>
                <c:pt idx="244">
                  <c:v>4444.4444444489545</c:v>
                </c:pt>
                <c:pt idx="245">
                  <c:v>4477.6119402958839</c:v>
                </c:pt>
                <c:pt idx="246">
                  <c:v>4347.8260869588194</c:v>
                </c:pt>
                <c:pt idx="247">
                  <c:v>4477.6119402958839</c:v>
                </c:pt>
                <c:pt idx="248">
                  <c:v>4477.6119403018201</c:v>
                </c:pt>
                <c:pt idx="249">
                  <c:v>4615.384615382759</c:v>
                </c:pt>
                <c:pt idx="250">
                  <c:v>4545.4545454553518</c:v>
                </c:pt>
                <c:pt idx="251">
                  <c:v>4615.384615382759</c:v>
                </c:pt>
                <c:pt idx="252">
                  <c:v>4615.384615382759</c:v>
                </c:pt>
                <c:pt idx="253">
                  <c:v>4687.5000000018172</c:v>
                </c:pt>
                <c:pt idx="254">
                  <c:v>4687.5000000018172</c:v>
                </c:pt>
                <c:pt idx="255">
                  <c:v>4724.4094488193359</c:v>
                </c:pt>
                <c:pt idx="256">
                  <c:v>4799.9999999975444</c:v>
                </c:pt>
                <c:pt idx="257">
                  <c:v>4761.9047619037756</c:v>
                </c:pt>
                <c:pt idx="258">
                  <c:v>4838.7096774223137</c:v>
                </c:pt>
                <c:pt idx="259">
                  <c:v>4799.9999999975444</c:v>
                </c:pt>
                <c:pt idx="260">
                  <c:v>4878.048780489311</c:v>
                </c:pt>
                <c:pt idx="261">
                  <c:v>4918.032786885251</c:v>
                </c:pt>
                <c:pt idx="262">
                  <c:v>4999.9999999968504</c:v>
                </c:pt>
                <c:pt idx="263">
                  <c:v>4958.6776859561469</c:v>
                </c:pt>
                <c:pt idx="264">
                  <c:v>5042.016806717882</c:v>
                </c:pt>
                <c:pt idx="265">
                  <c:v>5000.000000004251</c:v>
                </c:pt>
                <c:pt idx="266">
                  <c:v>4999.9999999968504</c:v>
                </c:pt>
                <c:pt idx="267">
                  <c:v>5172.4137931012456</c:v>
                </c:pt>
                <c:pt idx="268">
                  <c:v>5084.7457627129988</c:v>
                </c:pt>
                <c:pt idx="269">
                  <c:v>5172.4137931012456</c:v>
                </c:pt>
                <c:pt idx="270">
                  <c:v>5263.1578947392672</c:v>
                </c:pt>
                <c:pt idx="271">
                  <c:v>5172.4137931012456</c:v>
                </c:pt>
                <c:pt idx="272">
                  <c:v>5357.1428571502447</c:v>
                </c:pt>
                <c:pt idx="273">
                  <c:v>5263.1578947310663</c:v>
                </c:pt>
                <c:pt idx="274">
                  <c:v>5357.1428571417473</c:v>
                </c:pt>
                <c:pt idx="275">
                  <c:v>5263.1578947392672</c:v>
                </c:pt>
                <c:pt idx="276">
                  <c:v>5405.4054054024327</c:v>
                </c:pt>
                <c:pt idx="277">
                  <c:v>5504.5871559653669</c:v>
                </c:pt>
                <c:pt idx="278">
                  <c:v>5454.5454545493585</c:v>
                </c:pt>
                <c:pt idx="279">
                  <c:v>5454.5454545405501</c:v>
                </c:pt>
                <c:pt idx="280">
                  <c:v>5555.5555555557112</c:v>
                </c:pt>
                <c:pt idx="281">
                  <c:v>5714.2857142893645</c:v>
                </c:pt>
                <c:pt idx="282">
                  <c:v>5607.4766355121928</c:v>
                </c:pt>
                <c:pt idx="283">
                  <c:v>5555.5555555557112</c:v>
                </c:pt>
                <c:pt idx="284">
                  <c:v>5714.2857142893645</c:v>
                </c:pt>
                <c:pt idx="285">
                  <c:v>5940.5940594009789</c:v>
                </c:pt>
                <c:pt idx="286">
                  <c:v>5769.2307692323902</c:v>
                </c:pt>
                <c:pt idx="287">
                  <c:v>5714.2857142893645</c:v>
                </c:pt>
                <c:pt idx="288">
                  <c:v>5714.2857142796975</c:v>
                </c:pt>
                <c:pt idx="289">
                  <c:v>6000.0000000033251</c:v>
                </c:pt>
                <c:pt idx="290">
                  <c:v>6000.0000000033251</c:v>
                </c:pt>
                <c:pt idx="291">
                  <c:v>5999.9999999926677</c:v>
                </c:pt>
                <c:pt idx="292">
                  <c:v>6000.0000000033251</c:v>
                </c:pt>
                <c:pt idx="293">
                  <c:v>5940.5940594114272</c:v>
                </c:pt>
                <c:pt idx="294">
                  <c:v>6185.5670103055691</c:v>
                </c:pt>
                <c:pt idx="295">
                  <c:v>6122.4489795905683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15648"/>
        <c:axId val="50317568"/>
      </c:scatterChart>
      <c:valAx>
        <c:axId val="50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17568"/>
        <c:crosses val="autoZero"/>
        <c:crossBetween val="midCat"/>
      </c:valAx>
      <c:valAx>
        <c:axId val="50317568"/>
        <c:scaling>
          <c:orientation val="minMax"/>
          <c:max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15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6"/>
          </c:marker>
          <c:dPt>
            <c:idx val="34"/>
            <c:marker>
              <c:spPr>
                <a:ln w="9525"/>
              </c:spPr>
            </c:marker>
            <c:bubble3D val="0"/>
          </c:dPt>
          <c:dPt>
            <c:idx val="182"/>
            <c:bubble3D val="0"/>
          </c:dPt>
          <c:dPt>
            <c:idx val="183"/>
            <c:bubble3D val="0"/>
          </c:dPt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Sheet1!$E$2:$E$297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Sheet1!$D$2:$D$297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46176"/>
        <c:axId val="96552448"/>
      </c:scatterChart>
      <c:valAx>
        <c:axId val="965461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552448"/>
        <c:crosses val="autoZero"/>
        <c:crossBetween val="midCat"/>
      </c:valAx>
      <c:valAx>
        <c:axId val="9655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between collisions </a:t>
                </a:r>
                <a:r>
                  <a:rPr lang="en-US" dirty="0"/>
                  <a:t>[s]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546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6"/>
          </c:marker>
          <c:dPt>
            <c:idx val="182"/>
            <c:bubble3D val="0"/>
          </c:dPt>
          <c:dPt>
            <c:idx val="183"/>
            <c:bubble3D val="0"/>
          </c:dPt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Sheet1!$E$2:$E$297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Sheet1!$D$2:$D$297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80640"/>
        <c:axId val="96511488"/>
      </c:scatterChart>
      <c:valAx>
        <c:axId val="964806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511488"/>
        <c:crosses val="autoZero"/>
        <c:crossBetween val="midCat"/>
      </c:valAx>
      <c:valAx>
        <c:axId val="9651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between collisions </a:t>
                </a:r>
                <a:r>
                  <a:rPr lang="en-US" dirty="0"/>
                  <a:t>[s]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4806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6"/>
          </c:marker>
          <c:dPt>
            <c:idx val="182"/>
            <c:bubble3D val="0"/>
          </c:dPt>
          <c:dPt>
            <c:idx val="183"/>
            <c:bubble3D val="0"/>
          </c:dPt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Sheet1!$E$2:$E$297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Sheet1!$D$2:$D$297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23776"/>
        <c:axId val="96525696"/>
      </c:scatterChart>
      <c:valAx>
        <c:axId val="965237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525696"/>
        <c:crosses val="autoZero"/>
        <c:crossBetween val="midCat"/>
      </c:valAx>
      <c:valAx>
        <c:axId val="9652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between collisions </a:t>
                </a:r>
                <a:r>
                  <a:rPr lang="en-US" dirty="0"/>
                  <a:t>[s]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652377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6"/>
          </c:marker>
          <c:dPt>
            <c:idx val="182"/>
            <c:bubble3D val="0"/>
          </c:dPt>
          <c:dPt>
            <c:idx val="183"/>
            <c:bubble3D val="0"/>
          </c:dPt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trendline>
            <c:spPr>
              <a:ln w="63500"/>
            </c:spPr>
            <c:trendlineType val="linear"/>
            <c:intercept val="8.0000000000000019E-3"/>
            <c:dispRSqr val="0"/>
            <c:dispEq val="1"/>
            <c:trendlineLbl>
              <c:layout>
                <c:manualLayout>
                  <c:x val="-0.37399883792638211"/>
                  <c:y val="-4.448615600632969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 dirty="0"/>
                      <a:t>y = -0,0065x + 0,008</a:t>
                    </a:r>
                    <a:endParaRPr lang="en-US" sz="2400" dirty="0"/>
                  </a:p>
                </c:rich>
              </c:tx>
              <c:numFmt formatCode="General" sourceLinked="0"/>
            </c:trendlineLbl>
          </c:trendline>
          <c:xVal>
            <c:numRef>
              <c:f>Sheet1!$E$2:$E$297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Sheet1!$D$2:$D$297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727104"/>
        <c:axId val="87733376"/>
      </c:scatterChart>
      <c:valAx>
        <c:axId val="877271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733376"/>
        <c:crosses val="autoZero"/>
        <c:crossBetween val="midCat"/>
      </c:valAx>
      <c:valAx>
        <c:axId val="877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between collisions </a:t>
                </a:r>
                <a:r>
                  <a:rPr lang="en-US" dirty="0"/>
                  <a:t>[s]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727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6"/>
          </c:marker>
          <c:dPt>
            <c:idx val="182"/>
            <c:bubble3D val="0"/>
          </c:dPt>
          <c:dPt>
            <c:idx val="183"/>
            <c:bubble3D val="0"/>
          </c:dPt>
          <c:trendline>
            <c:trendlineType val="log"/>
            <c:dispRSqr val="0"/>
            <c:dispEq val="1"/>
            <c:trendlineLbl>
              <c:layout/>
              <c:numFmt formatCode="General" sourceLinked="0"/>
            </c:trendlineLbl>
          </c:trendline>
          <c:trendline>
            <c:spPr>
              <a:ln w="63500"/>
            </c:spPr>
            <c:trendlineType val="linear"/>
            <c:intercept val="8.0000000000000019E-3"/>
            <c:dispRSqr val="0"/>
            <c:dispEq val="1"/>
            <c:trendlineLbl>
              <c:layout>
                <c:manualLayout>
                  <c:x val="-0.37399883792638211"/>
                  <c:y val="-4.448615600632969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400" baseline="0" dirty="0"/>
                      <a:t>y = -0,0065x + 0,008</a:t>
                    </a:r>
                    <a:endParaRPr lang="en-US" sz="2400" dirty="0"/>
                  </a:p>
                </c:rich>
              </c:tx>
              <c:numFmt formatCode="General" sourceLinked="0"/>
            </c:trendlineLbl>
          </c:trendline>
          <c:xVal>
            <c:numRef>
              <c:f>Sheet1!$E$2:$E$297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Sheet1!$D$2:$D$297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57504"/>
        <c:axId val="106359424"/>
      </c:scatterChart>
      <c:valAx>
        <c:axId val="1063575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6359424"/>
        <c:crosses val="autoZero"/>
        <c:crossBetween val="midCat"/>
      </c:valAx>
      <c:valAx>
        <c:axId val="10635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between collisions </a:t>
                </a:r>
                <a:r>
                  <a:rPr lang="en-US" dirty="0"/>
                  <a:t>[s]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635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3574911631077E-2"/>
          <c:y val="5.7744492108404511E-3"/>
          <c:w val="0.93385042245242422"/>
          <c:h val="0.912567860436392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Sheet1!$G$2:$G$297</c:f>
              <c:numCache>
                <c:formatCode>General</c:formatCode>
                <c:ptCount val="296"/>
                <c:pt idx="0">
                  <c:v>91.074681238615753</c:v>
                </c:pt>
                <c:pt idx="1">
                  <c:v>125.15644555694014</c:v>
                </c:pt>
                <c:pt idx="2">
                  <c:v>151.40045420137344</c:v>
                </c:pt>
                <c:pt idx="3">
                  <c:v>152.67175572519471</c:v>
                </c:pt>
                <c:pt idx="4">
                  <c:v>147.49262536873138</c:v>
                </c:pt>
                <c:pt idx="5">
                  <c:v>146.19883040934815</c:v>
                </c:pt>
                <c:pt idx="6">
                  <c:v>150.60240963855469</c:v>
                </c:pt>
                <c:pt idx="7">
                  <c:v>161.94331983806143</c:v>
                </c:pt>
                <c:pt idx="8">
                  <c:v>175.74692442880962</c:v>
                </c:pt>
                <c:pt idx="9">
                  <c:v>185.52875695735111</c:v>
                </c:pt>
                <c:pt idx="10">
                  <c:v>191.93857965451289</c:v>
                </c:pt>
                <c:pt idx="11">
                  <c:v>193.7984496124011</c:v>
                </c:pt>
                <c:pt idx="12">
                  <c:v>196.07843137252792</c:v>
                </c:pt>
                <c:pt idx="13">
                  <c:v>199.00497512438463</c:v>
                </c:pt>
                <c:pt idx="14">
                  <c:v>202.42914979755494</c:v>
                </c:pt>
                <c:pt idx="15">
                  <c:v>207.2538860103879</c:v>
                </c:pt>
                <c:pt idx="16">
                  <c:v>213.21961620468707</c:v>
                </c:pt>
                <c:pt idx="17">
                  <c:v>218.81838074397365</c:v>
                </c:pt>
                <c:pt idx="18">
                  <c:v>223.21428571428373</c:v>
                </c:pt>
                <c:pt idx="19">
                  <c:v>228.8329519450925</c:v>
                </c:pt>
                <c:pt idx="20">
                  <c:v>233.10023310022621</c:v>
                </c:pt>
                <c:pt idx="21">
                  <c:v>238.09523809523915</c:v>
                </c:pt>
                <c:pt idx="22">
                  <c:v>242.71844660192139</c:v>
                </c:pt>
                <c:pt idx="23">
                  <c:v>246.30541871921471</c:v>
                </c:pt>
                <c:pt idx="24">
                  <c:v>250.31289111390811</c:v>
                </c:pt>
                <c:pt idx="25">
                  <c:v>254.12960609909479</c:v>
                </c:pt>
                <c:pt idx="26">
                  <c:v>258.39793281653482</c:v>
                </c:pt>
                <c:pt idx="27">
                  <c:v>262.12319790305168</c:v>
                </c:pt>
                <c:pt idx="28">
                  <c:v>265.95744680852738</c:v>
                </c:pt>
                <c:pt idx="29">
                  <c:v>269.90553306342275</c:v>
                </c:pt>
                <c:pt idx="30">
                  <c:v>273.22404371584724</c:v>
                </c:pt>
                <c:pt idx="31">
                  <c:v>277.77777777773986</c:v>
                </c:pt>
                <c:pt idx="32">
                  <c:v>280.11204481793885</c:v>
                </c:pt>
                <c:pt idx="33">
                  <c:v>284.09090909091168</c:v>
                </c:pt>
                <c:pt idx="34">
                  <c:v>287.7697841726706</c:v>
                </c:pt>
                <c:pt idx="35">
                  <c:v>292.82576866760934</c:v>
                </c:pt>
                <c:pt idx="36">
                  <c:v>296.29629629628505</c:v>
                </c:pt>
                <c:pt idx="37">
                  <c:v>303.03030303035678</c:v>
                </c:pt>
                <c:pt idx="38">
                  <c:v>307.21966205835002</c:v>
                </c:pt>
                <c:pt idx="39">
                  <c:v>312.01248049918627</c:v>
                </c:pt>
                <c:pt idx="40">
                  <c:v>314.96062992128901</c:v>
                </c:pt>
                <c:pt idx="41">
                  <c:v>318.47133757960336</c:v>
                </c:pt>
                <c:pt idx="42">
                  <c:v>321.54340836018008</c:v>
                </c:pt>
                <c:pt idx="43">
                  <c:v>325.73289902278771</c:v>
                </c:pt>
                <c:pt idx="44">
                  <c:v>326.79738562086089</c:v>
                </c:pt>
                <c:pt idx="45">
                  <c:v>330.0330033003446</c:v>
                </c:pt>
                <c:pt idx="46">
                  <c:v>333.88981636066626</c:v>
                </c:pt>
                <c:pt idx="47">
                  <c:v>338.40947546530833</c:v>
                </c:pt>
                <c:pt idx="48">
                  <c:v>344.23407917381957</c:v>
                </c:pt>
                <c:pt idx="49">
                  <c:v>347.82608695647275</c:v>
                </c:pt>
                <c:pt idx="50">
                  <c:v>352.11267605634379</c:v>
                </c:pt>
                <c:pt idx="51">
                  <c:v>358.42293906809135</c:v>
                </c:pt>
                <c:pt idx="52">
                  <c:v>362.31884057978505</c:v>
                </c:pt>
                <c:pt idx="53">
                  <c:v>363.63636363627154</c:v>
                </c:pt>
                <c:pt idx="54">
                  <c:v>367.64705882352189</c:v>
                </c:pt>
                <c:pt idx="55">
                  <c:v>371.7472118959916</c:v>
                </c:pt>
                <c:pt idx="56">
                  <c:v>374.53183520596838</c:v>
                </c:pt>
                <c:pt idx="57">
                  <c:v>378.787878787946</c:v>
                </c:pt>
                <c:pt idx="58">
                  <c:v>381.67938931293503</c:v>
                </c:pt>
                <c:pt idx="59">
                  <c:v>384.61538461536128</c:v>
                </c:pt>
                <c:pt idx="60">
                  <c:v>389.1050583656974</c:v>
                </c:pt>
                <c:pt idx="61">
                  <c:v>392.15686274519243</c:v>
                </c:pt>
                <c:pt idx="62">
                  <c:v>399.2015968063551</c:v>
                </c:pt>
                <c:pt idx="63">
                  <c:v>404.85829959518264</c:v>
                </c:pt>
                <c:pt idx="64">
                  <c:v>405.67951318459416</c:v>
                </c:pt>
                <c:pt idx="65">
                  <c:v>413.2231404958905</c:v>
                </c:pt>
                <c:pt idx="66">
                  <c:v>411.52263374479224</c:v>
                </c:pt>
                <c:pt idx="67">
                  <c:v>418.41004184098421</c:v>
                </c:pt>
                <c:pt idx="68">
                  <c:v>425.53191489364377</c:v>
                </c:pt>
                <c:pt idx="69">
                  <c:v>425.53191489364377</c:v>
                </c:pt>
                <c:pt idx="70">
                  <c:v>431.03448275860217</c:v>
                </c:pt>
                <c:pt idx="71">
                  <c:v>432.90043290034328</c:v>
                </c:pt>
                <c:pt idx="72">
                  <c:v>438.5964912281014</c:v>
                </c:pt>
                <c:pt idx="73">
                  <c:v>442.4778761062521</c:v>
                </c:pt>
                <c:pt idx="74">
                  <c:v>0</c:v>
                </c:pt>
                <c:pt idx="75">
                  <c:v>453.51473922920502</c:v>
                </c:pt>
                <c:pt idx="76">
                  <c:v>450.4504504503829</c:v>
                </c:pt>
                <c:pt idx="77">
                  <c:v>454.54545454541284</c:v>
                </c:pt>
                <c:pt idx="78">
                  <c:v>459.77011494247375</c:v>
                </c:pt>
                <c:pt idx="79">
                  <c:v>461.89376443423339</c:v>
                </c:pt>
                <c:pt idx="80">
                  <c:v>467.28971962621</c:v>
                </c:pt>
                <c:pt idx="81">
                  <c:v>471.69811320761886</c:v>
                </c:pt>
                <c:pt idx="82">
                  <c:v>476.19047619037758</c:v>
                </c:pt>
                <c:pt idx="83">
                  <c:v>476.19047619057898</c:v>
                </c:pt>
                <c:pt idx="84">
                  <c:v>485.43689320384277</c:v>
                </c:pt>
                <c:pt idx="85">
                  <c:v>490.19607843136254</c:v>
                </c:pt>
                <c:pt idx="86">
                  <c:v>487.8048780486493</c:v>
                </c:pt>
                <c:pt idx="87">
                  <c:v>497.51243781109349</c:v>
                </c:pt>
                <c:pt idx="88">
                  <c:v>498.75311720686346</c:v>
                </c:pt>
                <c:pt idx="89">
                  <c:v>503.77833753162332</c:v>
                </c:pt>
                <c:pt idx="90">
                  <c:v>508.25921219818957</c:v>
                </c:pt>
                <c:pt idx="91">
                  <c:v>510.85568326934577</c:v>
                </c:pt>
                <c:pt idx="92">
                  <c:v>516.79586563318821</c:v>
                </c:pt>
                <c:pt idx="93">
                  <c:v>518.13471502596974</c:v>
                </c:pt>
                <c:pt idx="94">
                  <c:v>523.56020942394059</c:v>
                </c:pt>
                <c:pt idx="95">
                  <c:v>526.31578947368064</c:v>
                </c:pt>
                <c:pt idx="96">
                  <c:v>531.91489361705476</c:v>
                </c:pt>
                <c:pt idx="97">
                  <c:v>537.63440860222261</c:v>
                </c:pt>
                <c:pt idx="98">
                  <c:v>540.54054054050278</c:v>
                </c:pt>
                <c:pt idx="99">
                  <c:v>549.45054945043569</c:v>
                </c:pt>
                <c:pt idx="100">
                  <c:v>546.44808743169449</c:v>
                </c:pt>
                <c:pt idx="101">
                  <c:v>555.55555555575381</c:v>
                </c:pt>
                <c:pt idx="102">
                  <c:v>560.2240896358777</c:v>
                </c:pt>
                <c:pt idx="103">
                  <c:v>564.97175141227194</c:v>
                </c:pt>
                <c:pt idx="104">
                  <c:v>569.80056980051359</c:v>
                </c:pt>
                <c:pt idx="105">
                  <c:v>574.71264367820959</c:v>
                </c:pt>
                <c:pt idx="106">
                  <c:v>578.03468208084757</c:v>
                </c:pt>
                <c:pt idx="107">
                  <c:v>584.79532163769636</c:v>
                </c:pt>
                <c:pt idx="108">
                  <c:v>588.23529411748132</c:v>
                </c:pt>
                <c:pt idx="109">
                  <c:v>591.71597633137173</c:v>
                </c:pt>
                <c:pt idx="110">
                  <c:v>597.01492537325942</c:v>
                </c:pt>
                <c:pt idx="111">
                  <c:v>600.60060060059061</c:v>
                </c:pt>
                <c:pt idx="112">
                  <c:v>606.06060606038739</c:v>
                </c:pt>
                <c:pt idx="113">
                  <c:v>613.49693251549695</c:v>
                </c:pt>
                <c:pt idx="114">
                  <c:v>615.38461538470415</c:v>
                </c:pt>
                <c:pt idx="115">
                  <c:v>623.05295950135474</c:v>
                </c:pt>
                <c:pt idx="116">
                  <c:v>625.00000000006878</c:v>
                </c:pt>
                <c:pt idx="117">
                  <c:v>632.91139240518635</c:v>
                </c:pt>
                <c:pt idx="118">
                  <c:v>636.94267515920671</c:v>
                </c:pt>
                <c:pt idx="119">
                  <c:v>643.08681671999284</c:v>
                </c:pt>
                <c:pt idx="120">
                  <c:v>647.24919093882909</c:v>
                </c:pt>
                <c:pt idx="121">
                  <c:v>657.89473684202392</c:v>
                </c:pt>
                <c:pt idx="122">
                  <c:v>657.89473684202392</c:v>
                </c:pt>
                <c:pt idx="123">
                  <c:v>664.45182724258336</c:v>
                </c:pt>
                <c:pt idx="124">
                  <c:v>666.66666666664139</c:v>
                </c:pt>
                <c:pt idx="125">
                  <c:v>673.40067340079293</c:v>
                </c:pt>
                <c:pt idx="126">
                  <c:v>680.2721088433965</c:v>
                </c:pt>
                <c:pt idx="127">
                  <c:v>680.2721088433965</c:v>
                </c:pt>
                <c:pt idx="128">
                  <c:v>684.93150684941133</c:v>
                </c:pt>
                <c:pt idx="129">
                  <c:v>694.44444444460657</c:v>
                </c:pt>
                <c:pt idx="130">
                  <c:v>704.22535211246725</c:v>
                </c:pt>
                <c:pt idx="131">
                  <c:v>699.30069930067862</c:v>
                </c:pt>
                <c:pt idx="132">
                  <c:v>704.22535211290779</c:v>
                </c:pt>
                <c:pt idx="133">
                  <c:v>714.28571428556643</c:v>
                </c:pt>
                <c:pt idx="134">
                  <c:v>727.27272727254308</c:v>
                </c:pt>
                <c:pt idx="135">
                  <c:v>719.42446043176835</c:v>
                </c:pt>
                <c:pt idx="136">
                  <c:v>735.29411764704378</c:v>
                </c:pt>
                <c:pt idx="137">
                  <c:v>740.74074074100508</c:v>
                </c:pt>
                <c:pt idx="138">
                  <c:v>743.4944237914923</c:v>
                </c:pt>
                <c:pt idx="139">
                  <c:v>751.87969924846675</c:v>
                </c:pt>
                <c:pt idx="140">
                  <c:v>757.57575757538223</c:v>
                </c:pt>
                <c:pt idx="141">
                  <c:v>763.35877862638768</c:v>
                </c:pt>
                <c:pt idx="142">
                  <c:v>767.75431861778975</c:v>
                </c:pt>
                <c:pt idx="143">
                  <c:v>773.69439071571594</c:v>
                </c:pt>
                <c:pt idx="144">
                  <c:v>778.21011673139481</c:v>
                </c:pt>
                <c:pt idx="145">
                  <c:v>790.51383399205008</c:v>
                </c:pt>
                <c:pt idx="146">
                  <c:v>790.51383399205008</c:v>
                </c:pt>
                <c:pt idx="147">
                  <c:v>800.00000000015916</c:v>
                </c:pt>
                <c:pt idx="148">
                  <c:v>800.00000000015916</c:v>
                </c:pt>
                <c:pt idx="149">
                  <c:v>813.00813008096475</c:v>
                </c:pt>
                <c:pt idx="150">
                  <c:v>787.40157480322262</c:v>
                </c:pt>
                <c:pt idx="151">
                  <c:v>847.4576271188331</c:v>
                </c:pt>
                <c:pt idx="152">
                  <c:v>823.04526748958449</c:v>
                </c:pt>
                <c:pt idx="153">
                  <c:v>829.87551867242053</c:v>
                </c:pt>
                <c:pt idx="154">
                  <c:v>840.33613445360754</c:v>
                </c:pt>
                <c:pt idx="155">
                  <c:v>840.33613445360754</c:v>
                </c:pt>
                <c:pt idx="156">
                  <c:v>847.4576271188331</c:v>
                </c:pt>
                <c:pt idx="157">
                  <c:v>847.4576271188331</c:v>
                </c:pt>
                <c:pt idx="158">
                  <c:v>854.70085470077038</c:v>
                </c:pt>
                <c:pt idx="159">
                  <c:v>862.0689655168743</c:v>
                </c:pt>
                <c:pt idx="160">
                  <c:v>869.5652173913162</c:v>
                </c:pt>
                <c:pt idx="161">
                  <c:v>869.5652173913162</c:v>
                </c:pt>
                <c:pt idx="162">
                  <c:v>877.19298245654454</c:v>
                </c:pt>
                <c:pt idx="163">
                  <c:v>884.95575221250419</c:v>
                </c:pt>
                <c:pt idx="164">
                  <c:v>884.95575221180866</c:v>
                </c:pt>
                <c:pt idx="165">
                  <c:v>900.90090090112631</c:v>
                </c:pt>
                <c:pt idx="166">
                  <c:v>896.86098654746081</c:v>
                </c:pt>
                <c:pt idx="167">
                  <c:v>904.97737556495588</c:v>
                </c:pt>
                <c:pt idx="168">
                  <c:v>909.09090909155975</c:v>
                </c:pt>
                <c:pt idx="169">
                  <c:v>917.43119266014685</c:v>
                </c:pt>
                <c:pt idx="170">
                  <c:v>925.92592592595179</c:v>
                </c:pt>
                <c:pt idx="171">
                  <c:v>925.92592592595179</c:v>
                </c:pt>
                <c:pt idx="172">
                  <c:v>943.39622641523772</c:v>
                </c:pt>
                <c:pt idx="173">
                  <c:v>934.5794392520321</c:v>
                </c:pt>
                <c:pt idx="174">
                  <c:v>947.86729857817375</c:v>
                </c:pt>
                <c:pt idx="175">
                  <c:v>956.93779904350311</c:v>
                </c:pt>
                <c:pt idx="176">
                  <c:v>956.93779904268979</c:v>
                </c:pt>
                <c:pt idx="177">
                  <c:v>966.18357487932315</c:v>
                </c:pt>
                <c:pt idx="178">
                  <c:v>970.87378640768554</c:v>
                </c:pt>
                <c:pt idx="179">
                  <c:v>970.87378640768554</c:v>
                </c:pt>
                <c:pt idx="180">
                  <c:v>980.39215686315185</c:v>
                </c:pt>
                <c:pt idx="181">
                  <c:v>990.09900990103381</c:v>
                </c:pt>
                <c:pt idx="182">
                  <c:v>829.87551867180889</c:v>
                </c:pt>
                <c:pt idx="183">
                  <c:v>1257.861635221371</c:v>
                </c:pt>
                <c:pt idx="184">
                  <c:v>1010.1010101002831</c:v>
                </c:pt>
                <c:pt idx="185">
                  <c:v>1010.1010101011893</c:v>
                </c:pt>
                <c:pt idx="186">
                  <c:v>1020.4081632650948</c:v>
                </c:pt>
                <c:pt idx="187">
                  <c:v>1036.2694300519395</c:v>
                </c:pt>
                <c:pt idx="188">
                  <c:v>1036.2694300519395</c:v>
                </c:pt>
                <c:pt idx="189">
                  <c:v>1030.9278350518723</c:v>
                </c:pt>
                <c:pt idx="190">
                  <c:v>1047.1204188478812</c:v>
                </c:pt>
                <c:pt idx="191">
                  <c:v>1058.2010582013363</c:v>
                </c:pt>
                <c:pt idx="192">
                  <c:v>1052.6315789468692</c:v>
                </c:pt>
                <c:pt idx="193">
                  <c:v>1075.2688172049586</c:v>
                </c:pt>
                <c:pt idx="194">
                  <c:v>1086.9565217383058</c:v>
                </c:pt>
                <c:pt idx="195">
                  <c:v>1075.2688172049586</c:v>
                </c:pt>
                <c:pt idx="196">
                  <c:v>1098.9010989008714</c:v>
                </c:pt>
                <c:pt idx="197">
                  <c:v>1098.9010989008714</c:v>
                </c:pt>
                <c:pt idx="198">
                  <c:v>1098.9010989008714</c:v>
                </c:pt>
                <c:pt idx="199">
                  <c:v>1111.1111111115076</c:v>
                </c:pt>
                <c:pt idx="200">
                  <c:v>1111.1111111115076</c:v>
                </c:pt>
                <c:pt idx="201">
                  <c:v>1129.9435028245439</c:v>
                </c:pt>
                <c:pt idx="202">
                  <c:v>1129.9435028245439</c:v>
                </c:pt>
                <c:pt idx="203">
                  <c:v>1136.3636363642204</c:v>
                </c:pt>
                <c:pt idx="204">
                  <c:v>1149.4252873564192</c:v>
                </c:pt>
                <c:pt idx="205">
                  <c:v>1149.4252873564192</c:v>
                </c:pt>
                <c:pt idx="206">
                  <c:v>1162.7906976740062</c:v>
                </c:pt>
                <c:pt idx="207">
                  <c:v>1156.0693641616951</c:v>
                </c:pt>
                <c:pt idx="208">
                  <c:v>1183.4319526627435</c:v>
                </c:pt>
                <c:pt idx="209">
                  <c:v>1176.4705882355775</c:v>
                </c:pt>
                <c:pt idx="210">
                  <c:v>1190.4761904759439</c:v>
                </c:pt>
                <c:pt idx="211">
                  <c:v>1204.8192771089209</c:v>
                </c:pt>
                <c:pt idx="212">
                  <c:v>1204.8192771076317</c:v>
                </c:pt>
                <c:pt idx="213">
                  <c:v>1219.5121951218873</c:v>
                </c:pt>
                <c:pt idx="214">
                  <c:v>1234.5679012352791</c:v>
                </c:pt>
                <c:pt idx="215">
                  <c:v>1219.5121951218873</c:v>
                </c:pt>
                <c:pt idx="216">
                  <c:v>1250.0000000001376</c:v>
                </c:pt>
                <c:pt idx="217">
                  <c:v>1250.0000000001376</c:v>
                </c:pt>
                <c:pt idx="218">
                  <c:v>1265.8227848096612</c:v>
                </c:pt>
                <c:pt idx="219">
                  <c:v>1265.8227848096612</c:v>
                </c:pt>
                <c:pt idx="220">
                  <c:v>1265.8227848110844</c:v>
                </c:pt>
                <c:pt idx="221">
                  <c:v>1298.7012987010298</c:v>
                </c:pt>
                <c:pt idx="222">
                  <c:v>1282.0512820516421</c:v>
                </c:pt>
                <c:pt idx="223">
                  <c:v>1298.7012987010298</c:v>
                </c:pt>
                <c:pt idx="224">
                  <c:v>1320.1320132002174</c:v>
                </c:pt>
                <c:pt idx="225">
                  <c:v>1328.9036544851667</c:v>
                </c:pt>
                <c:pt idx="226">
                  <c:v>1315.7894736848168</c:v>
                </c:pt>
                <c:pt idx="227">
                  <c:v>1333.3333333332828</c:v>
                </c:pt>
                <c:pt idx="228">
                  <c:v>1333.3333333332828</c:v>
                </c:pt>
                <c:pt idx="229">
                  <c:v>1333.3333333332828</c:v>
                </c:pt>
                <c:pt idx="230">
                  <c:v>1360.5442176876152</c:v>
                </c:pt>
                <c:pt idx="231">
                  <c:v>1360.544217685971</c:v>
                </c:pt>
                <c:pt idx="232">
                  <c:v>1369.8630136988227</c:v>
                </c:pt>
                <c:pt idx="233">
                  <c:v>1369.8630136988227</c:v>
                </c:pt>
                <c:pt idx="234">
                  <c:v>1388.8888888883566</c:v>
                </c:pt>
                <c:pt idx="235">
                  <c:v>1388.8888888900699</c:v>
                </c:pt>
                <c:pt idx="236">
                  <c:v>1388.8888888883566</c:v>
                </c:pt>
                <c:pt idx="237">
                  <c:v>1408.4507042258156</c:v>
                </c:pt>
                <c:pt idx="238">
                  <c:v>1418.4397163121459</c:v>
                </c:pt>
                <c:pt idx="239">
                  <c:v>1398.6013986004884</c:v>
                </c:pt>
                <c:pt idx="240">
                  <c:v>1449.2753623196065</c:v>
                </c:pt>
                <c:pt idx="241">
                  <c:v>1428.5714285711329</c:v>
                </c:pt>
                <c:pt idx="242">
                  <c:v>1481.4814814810354</c:v>
                </c:pt>
                <c:pt idx="243">
                  <c:v>1428.5714285711329</c:v>
                </c:pt>
                <c:pt idx="244">
                  <c:v>1481.4814814829849</c:v>
                </c:pt>
                <c:pt idx="245">
                  <c:v>1492.5373134319614</c:v>
                </c:pt>
                <c:pt idx="246">
                  <c:v>1449.2753623196065</c:v>
                </c:pt>
                <c:pt idx="247">
                  <c:v>1492.5373134319614</c:v>
                </c:pt>
                <c:pt idx="248">
                  <c:v>1492.53731343394</c:v>
                </c:pt>
                <c:pt idx="249">
                  <c:v>1538.4615384609197</c:v>
                </c:pt>
                <c:pt idx="250">
                  <c:v>1515.151515151784</c:v>
                </c:pt>
                <c:pt idx="251">
                  <c:v>1538.4615384609197</c:v>
                </c:pt>
                <c:pt idx="252">
                  <c:v>1538.4615384609197</c:v>
                </c:pt>
                <c:pt idx="253">
                  <c:v>1562.5000000006057</c:v>
                </c:pt>
                <c:pt idx="254">
                  <c:v>1562.5000000006057</c:v>
                </c:pt>
                <c:pt idx="255">
                  <c:v>1574.8031496064452</c:v>
                </c:pt>
                <c:pt idx="256">
                  <c:v>1599.9999999991815</c:v>
                </c:pt>
                <c:pt idx="257">
                  <c:v>1587.3015873012587</c:v>
                </c:pt>
                <c:pt idx="258">
                  <c:v>1612.903225807438</c:v>
                </c:pt>
                <c:pt idx="259">
                  <c:v>1599.9999999991815</c:v>
                </c:pt>
                <c:pt idx="260">
                  <c:v>1626.0162601631037</c:v>
                </c:pt>
                <c:pt idx="261">
                  <c:v>1639.3442622950836</c:v>
                </c:pt>
                <c:pt idx="262">
                  <c:v>1666.6666666656167</c:v>
                </c:pt>
                <c:pt idx="263">
                  <c:v>1652.8925619853821</c:v>
                </c:pt>
                <c:pt idx="264">
                  <c:v>1680.6722689059607</c:v>
                </c:pt>
                <c:pt idx="265">
                  <c:v>1666.6666666680837</c:v>
                </c:pt>
                <c:pt idx="266">
                  <c:v>1666.6666666656167</c:v>
                </c:pt>
                <c:pt idx="267">
                  <c:v>1724.1379310337486</c:v>
                </c:pt>
                <c:pt idx="268">
                  <c:v>1694.9152542376662</c:v>
                </c:pt>
                <c:pt idx="269">
                  <c:v>1724.1379310337486</c:v>
                </c:pt>
                <c:pt idx="270">
                  <c:v>1754.3859649130891</c:v>
                </c:pt>
                <c:pt idx="271">
                  <c:v>1724.1379310337486</c:v>
                </c:pt>
                <c:pt idx="272">
                  <c:v>1785.7142857167482</c:v>
                </c:pt>
                <c:pt idx="273">
                  <c:v>1754.3859649103554</c:v>
                </c:pt>
                <c:pt idx="274">
                  <c:v>1785.7142857139158</c:v>
                </c:pt>
                <c:pt idx="275">
                  <c:v>1754.3859649130891</c:v>
                </c:pt>
                <c:pt idx="276">
                  <c:v>1801.8018018008108</c:v>
                </c:pt>
                <c:pt idx="277">
                  <c:v>1834.8623853217889</c:v>
                </c:pt>
                <c:pt idx="278">
                  <c:v>1818.1818181831195</c:v>
                </c:pt>
                <c:pt idx="279">
                  <c:v>1818.1818181801834</c:v>
                </c:pt>
                <c:pt idx="280">
                  <c:v>1851.8518518519036</c:v>
                </c:pt>
                <c:pt idx="281">
                  <c:v>1904.7619047631215</c:v>
                </c:pt>
                <c:pt idx="282">
                  <c:v>1869.1588785040642</c:v>
                </c:pt>
                <c:pt idx="283">
                  <c:v>1851.8518518519036</c:v>
                </c:pt>
                <c:pt idx="284">
                  <c:v>1904.7619047631215</c:v>
                </c:pt>
                <c:pt idx="285">
                  <c:v>1980.1980198003264</c:v>
                </c:pt>
                <c:pt idx="286">
                  <c:v>1923.0769230774633</c:v>
                </c:pt>
                <c:pt idx="287">
                  <c:v>1904.7619047631215</c:v>
                </c:pt>
                <c:pt idx="288">
                  <c:v>1904.7619047598992</c:v>
                </c:pt>
                <c:pt idx="289">
                  <c:v>2000.0000000011084</c:v>
                </c:pt>
                <c:pt idx="290">
                  <c:v>2000.0000000011084</c:v>
                </c:pt>
                <c:pt idx="291">
                  <c:v>1999.9999999975557</c:v>
                </c:pt>
                <c:pt idx="292">
                  <c:v>2000.0000000011084</c:v>
                </c:pt>
                <c:pt idx="293">
                  <c:v>1980.1980198038091</c:v>
                </c:pt>
                <c:pt idx="294">
                  <c:v>2061.8556701018565</c:v>
                </c:pt>
                <c:pt idx="295">
                  <c:v>2040.8163265301896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Sheet1!$H$2:$H$297</c:f>
              <c:numCache>
                <c:formatCode>General</c:formatCode>
                <c:ptCount val="296"/>
                <c:pt idx="0">
                  <c:v>136.61202185792362</c:v>
                </c:pt>
                <c:pt idx="1">
                  <c:v>187.73466833541022</c:v>
                </c:pt>
                <c:pt idx="2">
                  <c:v>227.10068130206014</c:v>
                </c:pt>
                <c:pt idx="3">
                  <c:v>229.00763358779207</c:v>
                </c:pt>
                <c:pt idx="4">
                  <c:v>221.23893805309706</c:v>
                </c:pt>
                <c:pt idx="5">
                  <c:v>219.29824561402222</c:v>
                </c:pt>
                <c:pt idx="6">
                  <c:v>225.90361445783202</c:v>
                </c:pt>
                <c:pt idx="7">
                  <c:v>242.91497975709214</c:v>
                </c:pt>
                <c:pt idx="8">
                  <c:v>263.62038664321443</c:v>
                </c:pt>
                <c:pt idx="9">
                  <c:v>278.29313543602666</c:v>
                </c:pt>
                <c:pt idx="10">
                  <c:v>287.90786948176935</c:v>
                </c:pt>
                <c:pt idx="11">
                  <c:v>290.69767441860165</c:v>
                </c:pt>
                <c:pt idx="12">
                  <c:v>294.11764705879187</c:v>
                </c:pt>
                <c:pt idx="13">
                  <c:v>298.50746268657696</c:v>
                </c:pt>
                <c:pt idx="14">
                  <c:v>303.64372469633241</c:v>
                </c:pt>
                <c:pt idx="15">
                  <c:v>310.88082901558187</c:v>
                </c:pt>
                <c:pt idx="16">
                  <c:v>319.82942430703059</c:v>
                </c:pt>
                <c:pt idx="17">
                  <c:v>328.22757111596047</c:v>
                </c:pt>
                <c:pt idx="18">
                  <c:v>334.8214285714256</c:v>
                </c:pt>
                <c:pt idx="19">
                  <c:v>343.24942791763874</c:v>
                </c:pt>
                <c:pt idx="20">
                  <c:v>349.65034965033931</c:v>
                </c:pt>
                <c:pt idx="21">
                  <c:v>357.1428571428587</c:v>
                </c:pt>
                <c:pt idx="22">
                  <c:v>364.07766990288206</c:v>
                </c:pt>
                <c:pt idx="23">
                  <c:v>369.45812807882209</c:v>
                </c:pt>
                <c:pt idx="24">
                  <c:v>375.46933667086216</c:v>
                </c:pt>
                <c:pt idx="25">
                  <c:v>381.19440914864219</c:v>
                </c:pt>
                <c:pt idx="26">
                  <c:v>387.5968992248022</c:v>
                </c:pt>
                <c:pt idx="27">
                  <c:v>393.18479685457748</c:v>
                </c:pt>
                <c:pt idx="28">
                  <c:v>398.93617021279107</c:v>
                </c:pt>
                <c:pt idx="29">
                  <c:v>404.8582995951341</c:v>
                </c:pt>
                <c:pt idx="30">
                  <c:v>409.83606557377084</c:v>
                </c:pt>
                <c:pt idx="31">
                  <c:v>416.66666666660979</c:v>
                </c:pt>
                <c:pt idx="32">
                  <c:v>420.16806722690831</c:v>
                </c:pt>
                <c:pt idx="33">
                  <c:v>426.13636363636749</c:v>
                </c:pt>
                <c:pt idx="34">
                  <c:v>431.6546762590059</c:v>
                </c:pt>
                <c:pt idx="35">
                  <c:v>439.23865300141404</c:v>
                </c:pt>
                <c:pt idx="36">
                  <c:v>444.44444444442757</c:v>
                </c:pt>
                <c:pt idx="37">
                  <c:v>454.54545454553516</c:v>
                </c:pt>
                <c:pt idx="38">
                  <c:v>460.82949308752507</c:v>
                </c:pt>
                <c:pt idx="39">
                  <c:v>468.0187207487794</c:v>
                </c:pt>
                <c:pt idx="40">
                  <c:v>472.44094488193355</c:v>
                </c:pt>
                <c:pt idx="41">
                  <c:v>477.70700636940501</c:v>
                </c:pt>
                <c:pt idx="42">
                  <c:v>482.31511254027009</c:v>
                </c:pt>
                <c:pt idx="43">
                  <c:v>488.59934853418156</c:v>
                </c:pt>
                <c:pt idx="44">
                  <c:v>490.19607843129131</c:v>
                </c:pt>
                <c:pt idx="45">
                  <c:v>495.0495049505169</c:v>
                </c:pt>
                <c:pt idx="46">
                  <c:v>500.83472454099939</c:v>
                </c:pt>
                <c:pt idx="47">
                  <c:v>507.6142131979625</c:v>
                </c:pt>
                <c:pt idx="48">
                  <c:v>516.35111876072938</c:v>
                </c:pt>
                <c:pt idx="49">
                  <c:v>521.73913043470907</c:v>
                </c:pt>
                <c:pt idx="50">
                  <c:v>528.16901408451565</c:v>
                </c:pt>
                <c:pt idx="51">
                  <c:v>537.634408602137</c:v>
                </c:pt>
                <c:pt idx="52">
                  <c:v>543.47826086967757</c:v>
                </c:pt>
                <c:pt idx="53">
                  <c:v>545.45454545440725</c:v>
                </c:pt>
                <c:pt idx="54">
                  <c:v>551.47058823528278</c:v>
                </c:pt>
                <c:pt idx="55">
                  <c:v>557.62081784398742</c:v>
                </c:pt>
                <c:pt idx="56">
                  <c:v>561.79775280895251</c:v>
                </c:pt>
                <c:pt idx="57">
                  <c:v>568.18181818191897</c:v>
                </c:pt>
                <c:pt idx="58">
                  <c:v>572.51908396940257</c:v>
                </c:pt>
                <c:pt idx="59">
                  <c:v>576.92307692304189</c:v>
                </c:pt>
                <c:pt idx="60">
                  <c:v>583.65758754854608</c:v>
                </c:pt>
                <c:pt idx="61">
                  <c:v>588.23529411778861</c:v>
                </c:pt>
                <c:pt idx="62">
                  <c:v>598.80239520953262</c:v>
                </c:pt>
                <c:pt idx="63">
                  <c:v>607.28744939277396</c:v>
                </c:pt>
                <c:pt idx="64">
                  <c:v>608.51926977689118</c:v>
                </c:pt>
                <c:pt idx="65">
                  <c:v>619.83471074383579</c:v>
                </c:pt>
                <c:pt idx="66">
                  <c:v>617.28395061718834</c:v>
                </c:pt>
                <c:pt idx="67">
                  <c:v>627.61506276147634</c:v>
                </c:pt>
                <c:pt idx="68">
                  <c:v>638.29787234046569</c:v>
                </c:pt>
                <c:pt idx="69">
                  <c:v>638.29787234046569</c:v>
                </c:pt>
                <c:pt idx="70">
                  <c:v>646.55172413790319</c:v>
                </c:pt>
                <c:pt idx="71">
                  <c:v>649.35064935051491</c:v>
                </c:pt>
                <c:pt idx="72">
                  <c:v>657.89473684215204</c:v>
                </c:pt>
                <c:pt idx="73">
                  <c:v>663.71681415937815</c:v>
                </c:pt>
                <c:pt idx="74">
                  <c:v>0</c:v>
                </c:pt>
                <c:pt idx="75">
                  <c:v>680.27210884380747</c:v>
                </c:pt>
                <c:pt idx="76">
                  <c:v>675.67567567557433</c:v>
                </c:pt>
                <c:pt idx="77">
                  <c:v>681.81818181811923</c:v>
                </c:pt>
                <c:pt idx="78">
                  <c:v>689.6551724137106</c:v>
                </c:pt>
                <c:pt idx="79">
                  <c:v>692.84064665135008</c:v>
                </c:pt>
                <c:pt idx="80">
                  <c:v>700.93457943931503</c:v>
                </c:pt>
                <c:pt idx="81">
                  <c:v>707.54716981142826</c:v>
                </c:pt>
                <c:pt idx="82">
                  <c:v>714.28571428556643</c:v>
                </c:pt>
                <c:pt idx="83">
                  <c:v>714.28571428586849</c:v>
                </c:pt>
                <c:pt idx="84">
                  <c:v>728.15533980576413</c:v>
                </c:pt>
                <c:pt idx="85">
                  <c:v>735.29411764704378</c:v>
                </c:pt>
                <c:pt idx="86">
                  <c:v>731.70731707297398</c:v>
                </c:pt>
                <c:pt idx="87">
                  <c:v>746.26865671664018</c:v>
                </c:pt>
                <c:pt idx="88">
                  <c:v>748.12967581029523</c:v>
                </c:pt>
                <c:pt idx="89">
                  <c:v>755.66750629743501</c:v>
                </c:pt>
                <c:pt idx="90">
                  <c:v>762.38881829728439</c:v>
                </c:pt>
                <c:pt idx="91">
                  <c:v>766.28352490401869</c:v>
                </c:pt>
                <c:pt idx="92">
                  <c:v>775.19379844978232</c:v>
                </c:pt>
                <c:pt idx="93">
                  <c:v>777.20207253895455</c:v>
                </c:pt>
                <c:pt idx="94">
                  <c:v>785.34031413591083</c:v>
                </c:pt>
                <c:pt idx="95">
                  <c:v>789.47368421052101</c:v>
                </c:pt>
                <c:pt idx="96">
                  <c:v>797.87234042558214</c:v>
                </c:pt>
                <c:pt idx="97">
                  <c:v>806.45161290333385</c:v>
                </c:pt>
                <c:pt idx="98">
                  <c:v>810.81081081075422</c:v>
                </c:pt>
                <c:pt idx="99">
                  <c:v>824.17582417565359</c:v>
                </c:pt>
                <c:pt idx="100">
                  <c:v>819.67213114754168</c:v>
                </c:pt>
                <c:pt idx="101">
                  <c:v>833.33333333363066</c:v>
                </c:pt>
                <c:pt idx="102">
                  <c:v>840.33613445381661</c:v>
                </c:pt>
                <c:pt idx="103">
                  <c:v>847.45762711840791</c:v>
                </c:pt>
                <c:pt idx="104">
                  <c:v>854.70085470077038</c:v>
                </c:pt>
                <c:pt idx="105">
                  <c:v>862.06896551731438</c:v>
                </c:pt>
                <c:pt idx="106">
                  <c:v>867.0520231212713</c:v>
                </c:pt>
                <c:pt idx="107">
                  <c:v>877.19298245654454</c:v>
                </c:pt>
                <c:pt idx="108">
                  <c:v>882.35294117622198</c:v>
                </c:pt>
                <c:pt idx="109">
                  <c:v>887.57396449705766</c:v>
                </c:pt>
                <c:pt idx="110">
                  <c:v>895.52238805988918</c:v>
                </c:pt>
                <c:pt idx="111">
                  <c:v>900.90090090088597</c:v>
                </c:pt>
                <c:pt idx="112">
                  <c:v>909.09090909058114</c:v>
                </c:pt>
                <c:pt idx="113">
                  <c:v>920.24539877324537</c:v>
                </c:pt>
                <c:pt idx="114">
                  <c:v>923.07692307705622</c:v>
                </c:pt>
                <c:pt idx="115">
                  <c:v>934.5794392520321</c:v>
                </c:pt>
                <c:pt idx="116">
                  <c:v>937.50000000010323</c:v>
                </c:pt>
                <c:pt idx="117">
                  <c:v>949.36708860777958</c:v>
                </c:pt>
                <c:pt idx="118">
                  <c:v>955.41401273881002</c:v>
                </c:pt>
                <c:pt idx="119">
                  <c:v>964.63022507998926</c:v>
                </c:pt>
                <c:pt idx="120">
                  <c:v>970.87378640824363</c:v>
                </c:pt>
                <c:pt idx="121">
                  <c:v>986.84210526303582</c:v>
                </c:pt>
                <c:pt idx="122">
                  <c:v>986.84210526303582</c:v>
                </c:pt>
                <c:pt idx="123">
                  <c:v>996.67774086387499</c:v>
                </c:pt>
                <c:pt idx="124">
                  <c:v>999.99999999996203</c:v>
                </c:pt>
                <c:pt idx="125">
                  <c:v>1010.1010101011893</c:v>
                </c:pt>
                <c:pt idx="126">
                  <c:v>1020.4081632650948</c:v>
                </c:pt>
                <c:pt idx="127">
                  <c:v>1020.4081632650948</c:v>
                </c:pt>
                <c:pt idx="128">
                  <c:v>1027.3972602741169</c:v>
                </c:pt>
                <c:pt idx="129">
                  <c:v>1041.6666666669098</c:v>
                </c:pt>
                <c:pt idx="130">
                  <c:v>1056.3380281687009</c:v>
                </c:pt>
                <c:pt idx="131">
                  <c:v>1048.951048951018</c:v>
                </c:pt>
                <c:pt idx="132">
                  <c:v>1056.3380281693617</c:v>
                </c:pt>
                <c:pt idx="133">
                  <c:v>1071.4285714283496</c:v>
                </c:pt>
                <c:pt idx="134">
                  <c:v>1090.9090909088145</c:v>
                </c:pt>
                <c:pt idx="135">
                  <c:v>1079.1366906476526</c:v>
                </c:pt>
                <c:pt idx="136">
                  <c:v>1102.9411764705656</c:v>
                </c:pt>
                <c:pt idx="137">
                  <c:v>1111.1111111115076</c:v>
                </c:pt>
                <c:pt idx="138">
                  <c:v>1115.2416356872384</c:v>
                </c:pt>
                <c:pt idx="139">
                  <c:v>1127.8195488727001</c:v>
                </c:pt>
                <c:pt idx="140">
                  <c:v>1136.3636363630733</c:v>
                </c:pt>
                <c:pt idx="141">
                  <c:v>1145.0381679395814</c:v>
                </c:pt>
                <c:pt idx="142">
                  <c:v>1151.6314779266845</c:v>
                </c:pt>
                <c:pt idx="143">
                  <c:v>1160.5415860735739</c:v>
                </c:pt>
                <c:pt idx="144">
                  <c:v>1167.3151750970922</c:v>
                </c:pt>
                <c:pt idx="145">
                  <c:v>1185.7707509880752</c:v>
                </c:pt>
                <c:pt idx="146">
                  <c:v>1185.7707509880752</c:v>
                </c:pt>
                <c:pt idx="147">
                  <c:v>1200.0000000002387</c:v>
                </c:pt>
                <c:pt idx="148">
                  <c:v>1200.0000000002387</c:v>
                </c:pt>
                <c:pt idx="149">
                  <c:v>1219.5121951214471</c:v>
                </c:pt>
                <c:pt idx="150">
                  <c:v>1181.102362204834</c:v>
                </c:pt>
                <c:pt idx="151">
                  <c:v>1271.1864406782497</c:v>
                </c:pt>
                <c:pt idx="152">
                  <c:v>1234.5679012343767</c:v>
                </c:pt>
                <c:pt idx="153">
                  <c:v>1244.8132780086307</c:v>
                </c:pt>
                <c:pt idx="154">
                  <c:v>1260.5042016804114</c:v>
                </c:pt>
                <c:pt idx="155">
                  <c:v>1260.5042016804114</c:v>
                </c:pt>
                <c:pt idx="156">
                  <c:v>1271.1864406782497</c:v>
                </c:pt>
                <c:pt idx="157">
                  <c:v>1271.1864406782497</c:v>
                </c:pt>
                <c:pt idx="158">
                  <c:v>1282.0512820511556</c:v>
                </c:pt>
                <c:pt idx="159">
                  <c:v>1293.1034482753114</c:v>
                </c:pt>
                <c:pt idx="160">
                  <c:v>1304.3478260869742</c:v>
                </c:pt>
                <c:pt idx="161">
                  <c:v>1304.3478260869742</c:v>
                </c:pt>
                <c:pt idx="162">
                  <c:v>1315.7894736848168</c:v>
                </c:pt>
                <c:pt idx="163">
                  <c:v>1327.4336283187563</c:v>
                </c:pt>
                <c:pt idx="164">
                  <c:v>1327.4336283177131</c:v>
                </c:pt>
                <c:pt idx="165">
                  <c:v>1351.3513513516896</c:v>
                </c:pt>
                <c:pt idx="166">
                  <c:v>1345.2914798211912</c:v>
                </c:pt>
                <c:pt idx="167">
                  <c:v>1357.4660633474339</c:v>
                </c:pt>
                <c:pt idx="168">
                  <c:v>1363.6363636373396</c:v>
                </c:pt>
                <c:pt idx="169">
                  <c:v>1376.1467889902203</c:v>
                </c:pt>
                <c:pt idx="170">
                  <c:v>1388.8888888889278</c:v>
                </c:pt>
                <c:pt idx="171">
                  <c:v>1388.8888888889278</c:v>
                </c:pt>
                <c:pt idx="172">
                  <c:v>1415.0943396228565</c:v>
                </c:pt>
                <c:pt idx="173">
                  <c:v>1401.8691588780482</c:v>
                </c:pt>
                <c:pt idx="174">
                  <c:v>1421.8009478672607</c:v>
                </c:pt>
                <c:pt idx="175">
                  <c:v>1435.4066985652546</c:v>
                </c:pt>
                <c:pt idx="176">
                  <c:v>1435.4066985640347</c:v>
                </c:pt>
                <c:pt idx="177">
                  <c:v>1449.2753623189847</c:v>
                </c:pt>
                <c:pt idx="178">
                  <c:v>1456.3106796115283</c:v>
                </c:pt>
                <c:pt idx="179">
                  <c:v>1456.3106796115283</c:v>
                </c:pt>
                <c:pt idx="180">
                  <c:v>1470.5882352947278</c:v>
                </c:pt>
                <c:pt idx="181">
                  <c:v>1485.1485148515508</c:v>
                </c:pt>
                <c:pt idx="182">
                  <c:v>1244.8132780077133</c:v>
                </c:pt>
                <c:pt idx="183">
                  <c:v>1886.7924528320564</c:v>
                </c:pt>
                <c:pt idx="184">
                  <c:v>1515.1515151504248</c:v>
                </c:pt>
                <c:pt idx="185">
                  <c:v>1515.151515151784</c:v>
                </c:pt>
                <c:pt idx="186">
                  <c:v>1530.6122448976421</c:v>
                </c:pt>
                <c:pt idx="187">
                  <c:v>1554.4041450779091</c:v>
                </c:pt>
                <c:pt idx="188">
                  <c:v>1554.4041450779091</c:v>
                </c:pt>
                <c:pt idx="189">
                  <c:v>1546.3917525778083</c:v>
                </c:pt>
                <c:pt idx="190">
                  <c:v>1570.6806282718217</c:v>
                </c:pt>
                <c:pt idx="191">
                  <c:v>1587.3015873020045</c:v>
                </c:pt>
                <c:pt idx="192">
                  <c:v>1578.947368420304</c:v>
                </c:pt>
                <c:pt idx="193">
                  <c:v>1612.903225807438</c:v>
                </c:pt>
                <c:pt idx="194">
                  <c:v>1630.4347826074586</c:v>
                </c:pt>
                <c:pt idx="195">
                  <c:v>1612.903225807438</c:v>
                </c:pt>
                <c:pt idx="196">
                  <c:v>1648.3516483513072</c:v>
                </c:pt>
                <c:pt idx="197">
                  <c:v>1648.3516483513072</c:v>
                </c:pt>
                <c:pt idx="198">
                  <c:v>1648.3516483513072</c:v>
                </c:pt>
                <c:pt idx="199">
                  <c:v>1666.6666666672613</c:v>
                </c:pt>
                <c:pt idx="200">
                  <c:v>1666.6666666672613</c:v>
                </c:pt>
                <c:pt idx="201">
                  <c:v>1694.9152542368158</c:v>
                </c:pt>
                <c:pt idx="202">
                  <c:v>1694.9152542368158</c:v>
                </c:pt>
                <c:pt idx="203">
                  <c:v>1704.5454545463306</c:v>
                </c:pt>
                <c:pt idx="204">
                  <c:v>1724.1379310346288</c:v>
                </c:pt>
                <c:pt idx="205">
                  <c:v>1724.1379310346288</c:v>
                </c:pt>
                <c:pt idx="206">
                  <c:v>1744.1860465110094</c:v>
                </c:pt>
                <c:pt idx="207">
                  <c:v>1734.1040462425426</c:v>
                </c:pt>
                <c:pt idx="208">
                  <c:v>1775.1479289941153</c:v>
                </c:pt>
                <c:pt idx="209">
                  <c:v>1764.7058823533662</c:v>
                </c:pt>
                <c:pt idx="210">
                  <c:v>1785.7142857139158</c:v>
                </c:pt>
                <c:pt idx="211">
                  <c:v>1807.2289156633815</c:v>
                </c:pt>
                <c:pt idx="212">
                  <c:v>1807.2289156614474</c:v>
                </c:pt>
                <c:pt idx="213">
                  <c:v>1829.2682926828311</c:v>
                </c:pt>
                <c:pt idx="214">
                  <c:v>1851.8518518529186</c:v>
                </c:pt>
                <c:pt idx="215">
                  <c:v>1829.2682926828311</c:v>
                </c:pt>
                <c:pt idx="216">
                  <c:v>1875.0000000002065</c:v>
                </c:pt>
                <c:pt idx="217">
                  <c:v>1875.0000000002065</c:v>
                </c:pt>
                <c:pt idx="218">
                  <c:v>1898.7341772144919</c:v>
                </c:pt>
                <c:pt idx="219">
                  <c:v>1898.7341772144919</c:v>
                </c:pt>
                <c:pt idx="220">
                  <c:v>1898.7341772166264</c:v>
                </c:pt>
                <c:pt idx="221">
                  <c:v>1948.0519480515447</c:v>
                </c:pt>
                <c:pt idx="222">
                  <c:v>1923.0769230774631</c:v>
                </c:pt>
                <c:pt idx="223">
                  <c:v>1948.0519480515447</c:v>
                </c:pt>
                <c:pt idx="224">
                  <c:v>1980.1980198003262</c:v>
                </c:pt>
                <c:pt idx="225">
                  <c:v>1993.35548172775</c:v>
                </c:pt>
                <c:pt idx="226">
                  <c:v>1973.6842105272253</c:v>
                </c:pt>
                <c:pt idx="227">
                  <c:v>1999.9999999999241</c:v>
                </c:pt>
                <c:pt idx="228">
                  <c:v>1999.9999999999241</c:v>
                </c:pt>
                <c:pt idx="229">
                  <c:v>1999.9999999999241</c:v>
                </c:pt>
                <c:pt idx="230">
                  <c:v>2040.8163265314229</c:v>
                </c:pt>
                <c:pt idx="231">
                  <c:v>2040.8163265289566</c:v>
                </c:pt>
                <c:pt idx="232">
                  <c:v>2054.7945205482338</c:v>
                </c:pt>
                <c:pt idx="233">
                  <c:v>2054.7945205482338</c:v>
                </c:pt>
                <c:pt idx="234">
                  <c:v>2083.3333333325349</c:v>
                </c:pt>
                <c:pt idx="235">
                  <c:v>2083.3333333351047</c:v>
                </c:pt>
                <c:pt idx="236">
                  <c:v>2083.3333333325349</c:v>
                </c:pt>
                <c:pt idx="237">
                  <c:v>2112.6760563387234</c:v>
                </c:pt>
                <c:pt idx="238">
                  <c:v>2127.659574468219</c:v>
                </c:pt>
                <c:pt idx="239">
                  <c:v>2097.9020979007328</c:v>
                </c:pt>
                <c:pt idx="240">
                  <c:v>2173.9130434794097</c:v>
                </c:pt>
                <c:pt idx="241">
                  <c:v>2142.8571428566993</c:v>
                </c:pt>
                <c:pt idx="242">
                  <c:v>2222.2222222215532</c:v>
                </c:pt>
                <c:pt idx="243">
                  <c:v>2142.8571428566993</c:v>
                </c:pt>
                <c:pt idx="244">
                  <c:v>2222.2222222244773</c:v>
                </c:pt>
                <c:pt idx="245">
                  <c:v>2238.8059701479419</c:v>
                </c:pt>
                <c:pt idx="246">
                  <c:v>2173.9130434794097</c:v>
                </c:pt>
                <c:pt idx="247">
                  <c:v>2238.8059701479419</c:v>
                </c:pt>
                <c:pt idx="248">
                  <c:v>2238.8059701509101</c:v>
                </c:pt>
                <c:pt idx="249">
                  <c:v>2307.6923076913795</c:v>
                </c:pt>
                <c:pt idx="250">
                  <c:v>2272.7272727276759</c:v>
                </c:pt>
                <c:pt idx="251">
                  <c:v>2307.6923076913795</c:v>
                </c:pt>
                <c:pt idx="252">
                  <c:v>2307.6923076913795</c:v>
                </c:pt>
                <c:pt idx="253">
                  <c:v>2343.7500000009086</c:v>
                </c:pt>
                <c:pt idx="254">
                  <c:v>2343.7500000009086</c:v>
                </c:pt>
                <c:pt idx="255">
                  <c:v>2362.204724409668</c:v>
                </c:pt>
                <c:pt idx="256">
                  <c:v>2399.9999999987722</c:v>
                </c:pt>
                <c:pt idx="257">
                  <c:v>2380.9523809518878</c:v>
                </c:pt>
                <c:pt idx="258">
                  <c:v>2419.3548387111568</c:v>
                </c:pt>
                <c:pt idx="259">
                  <c:v>2399.9999999987722</c:v>
                </c:pt>
                <c:pt idx="260">
                  <c:v>2439.0243902446555</c:v>
                </c:pt>
                <c:pt idx="261">
                  <c:v>2459.0163934426255</c:v>
                </c:pt>
                <c:pt idx="262">
                  <c:v>2499.9999999984252</c:v>
                </c:pt>
                <c:pt idx="263">
                  <c:v>2479.3388429780734</c:v>
                </c:pt>
                <c:pt idx="264">
                  <c:v>2521.008403358941</c:v>
                </c:pt>
                <c:pt idx="265">
                  <c:v>2500.0000000021255</c:v>
                </c:pt>
                <c:pt idx="266">
                  <c:v>2499.9999999984252</c:v>
                </c:pt>
                <c:pt idx="267">
                  <c:v>2586.2068965506228</c:v>
                </c:pt>
                <c:pt idx="268">
                  <c:v>2542.3728813564994</c:v>
                </c:pt>
                <c:pt idx="269">
                  <c:v>2586.2068965506228</c:v>
                </c:pt>
                <c:pt idx="270">
                  <c:v>2631.5789473696336</c:v>
                </c:pt>
                <c:pt idx="271">
                  <c:v>2586.2068965506228</c:v>
                </c:pt>
                <c:pt idx="272">
                  <c:v>2678.5714285751224</c:v>
                </c:pt>
                <c:pt idx="273">
                  <c:v>2631.5789473655332</c:v>
                </c:pt>
                <c:pt idx="274">
                  <c:v>2678.5714285708736</c:v>
                </c:pt>
                <c:pt idx="275">
                  <c:v>2631.5789473696336</c:v>
                </c:pt>
                <c:pt idx="276">
                  <c:v>2702.7027027012164</c:v>
                </c:pt>
                <c:pt idx="277">
                  <c:v>2752.2935779826835</c:v>
                </c:pt>
                <c:pt idx="278">
                  <c:v>2727.2727272746793</c:v>
                </c:pt>
                <c:pt idx="279">
                  <c:v>2727.272727270275</c:v>
                </c:pt>
                <c:pt idx="280">
                  <c:v>2777.7777777778556</c:v>
                </c:pt>
                <c:pt idx="281">
                  <c:v>2857.1428571446822</c:v>
                </c:pt>
                <c:pt idx="282">
                  <c:v>2803.7383177560964</c:v>
                </c:pt>
                <c:pt idx="283">
                  <c:v>2777.7777777778556</c:v>
                </c:pt>
                <c:pt idx="284">
                  <c:v>2857.1428571446822</c:v>
                </c:pt>
                <c:pt idx="285">
                  <c:v>2970.2970297004895</c:v>
                </c:pt>
                <c:pt idx="286">
                  <c:v>2884.6153846161951</c:v>
                </c:pt>
                <c:pt idx="287">
                  <c:v>2857.1428571446822</c:v>
                </c:pt>
                <c:pt idx="288">
                  <c:v>2857.1428571398487</c:v>
                </c:pt>
                <c:pt idx="289">
                  <c:v>3000.0000000016626</c:v>
                </c:pt>
                <c:pt idx="290">
                  <c:v>3000.0000000016626</c:v>
                </c:pt>
                <c:pt idx="291">
                  <c:v>2999.9999999963338</c:v>
                </c:pt>
                <c:pt idx="292">
                  <c:v>3000.0000000016626</c:v>
                </c:pt>
                <c:pt idx="293">
                  <c:v>2970.2970297057136</c:v>
                </c:pt>
                <c:pt idx="294">
                  <c:v>3092.7835051527845</c:v>
                </c:pt>
                <c:pt idx="295">
                  <c:v>3061.2244897952842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</c:dPt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Sheet1!$I$2:$I$297</c:f>
              <c:numCache>
                <c:formatCode>General</c:formatCode>
                <c:ptCount val="296"/>
                <c:pt idx="0">
                  <c:v>182.14936247723151</c:v>
                </c:pt>
                <c:pt idx="1">
                  <c:v>250.31289111388028</c:v>
                </c:pt>
                <c:pt idx="2">
                  <c:v>302.80090840274687</c:v>
                </c:pt>
                <c:pt idx="3">
                  <c:v>305.34351145038943</c:v>
                </c:pt>
                <c:pt idx="4">
                  <c:v>294.98525073746276</c:v>
                </c:pt>
                <c:pt idx="5">
                  <c:v>292.39766081869629</c:v>
                </c:pt>
                <c:pt idx="6">
                  <c:v>301.20481927710938</c:v>
                </c:pt>
                <c:pt idx="7">
                  <c:v>323.88663967612285</c:v>
                </c:pt>
                <c:pt idx="8">
                  <c:v>351.49384885761924</c:v>
                </c:pt>
                <c:pt idx="9">
                  <c:v>371.05751391470221</c:v>
                </c:pt>
                <c:pt idx="10">
                  <c:v>383.87715930902579</c:v>
                </c:pt>
                <c:pt idx="11">
                  <c:v>387.5968992248022</c:v>
                </c:pt>
                <c:pt idx="12">
                  <c:v>392.15686274505583</c:v>
                </c:pt>
                <c:pt idx="13">
                  <c:v>398.00995024876926</c:v>
                </c:pt>
                <c:pt idx="14">
                  <c:v>404.85829959510988</c:v>
                </c:pt>
                <c:pt idx="15">
                  <c:v>414.5077720207758</c:v>
                </c:pt>
                <c:pt idx="16">
                  <c:v>426.43923240937414</c:v>
                </c:pt>
                <c:pt idx="17">
                  <c:v>437.6367614879473</c:v>
                </c:pt>
                <c:pt idx="18">
                  <c:v>446.42857142856747</c:v>
                </c:pt>
                <c:pt idx="19">
                  <c:v>457.66590389018501</c:v>
                </c:pt>
                <c:pt idx="20">
                  <c:v>466.20046620045241</c:v>
                </c:pt>
                <c:pt idx="21">
                  <c:v>476.19047619047831</c:v>
                </c:pt>
                <c:pt idx="22">
                  <c:v>485.43689320384277</c:v>
                </c:pt>
                <c:pt idx="23">
                  <c:v>492.61083743842943</c:v>
                </c:pt>
                <c:pt idx="24">
                  <c:v>500.62578222781622</c:v>
                </c:pt>
                <c:pt idx="25">
                  <c:v>508.25921219818957</c:v>
                </c:pt>
                <c:pt idx="26">
                  <c:v>516.79586563306964</c:v>
                </c:pt>
                <c:pt idx="27">
                  <c:v>524.24639580610335</c:v>
                </c:pt>
                <c:pt idx="28">
                  <c:v>531.91489361705476</c:v>
                </c:pt>
                <c:pt idx="29">
                  <c:v>539.8110661268455</c:v>
                </c:pt>
                <c:pt idx="30">
                  <c:v>546.44808743169449</c:v>
                </c:pt>
                <c:pt idx="31">
                  <c:v>555.55555555547971</c:v>
                </c:pt>
                <c:pt idx="32">
                  <c:v>560.2240896358777</c:v>
                </c:pt>
                <c:pt idx="33">
                  <c:v>568.18181818182336</c:v>
                </c:pt>
                <c:pt idx="34">
                  <c:v>575.53956834534119</c:v>
                </c:pt>
                <c:pt idx="35">
                  <c:v>585.65153733521868</c:v>
                </c:pt>
                <c:pt idx="36">
                  <c:v>592.5925925925701</c:v>
                </c:pt>
                <c:pt idx="37">
                  <c:v>606.06060606071355</c:v>
                </c:pt>
                <c:pt idx="38">
                  <c:v>614.43932411670005</c:v>
                </c:pt>
                <c:pt idx="39">
                  <c:v>624.02496099837253</c:v>
                </c:pt>
                <c:pt idx="40">
                  <c:v>629.92125984257802</c:v>
                </c:pt>
                <c:pt idx="41">
                  <c:v>636.94267515920671</c:v>
                </c:pt>
                <c:pt idx="42">
                  <c:v>643.08681672036016</c:v>
                </c:pt>
                <c:pt idx="43">
                  <c:v>651.46579804557541</c:v>
                </c:pt>
                <c:pt idx="44">
                  <c:v>653.59477124172179</c:v>
                </c:pt>
                <c:pt idx="45">
                  <c:v>660.06600660068921</c:v>
                </c:pt>
                <c:pt idx="46">
                  <c:v>667.77963272133252</c:v>
                </c:pt>
                <c:pt idx="47">
                  <c:v>676.81895093061667</c:v>
                </c:pt>
                <c:pt idx="48">
                  <c:v>688.46815834763913</c:v>
                </c:pt>
                <c:pt idx="49">
                  <c:v>695.6521739129455</c:v>
                </c:pt>
                <c:pt idx="50">
                  <c:v>704.22535211268757</c:v>
                </c:pt>
                <c:pt idx="51">
                  <c:v>716.84587813618271</c:v>
                </c:pt>
                <c:pt idx="52">
                  <c:v>724.63768115957009</c:v>
                </c:pt>
                <c:pt idx="53">
                  <c:v>727.27272727254308</c:v>
                </c:pt>
                <c:pt idx="54">
                  <c:v>735.29411764704378</c:v>
                </c:pt>
                <c:pt idx="55">
                  <c:v>743.49442379198319</c:v>
                </c:pt>
                <c:pt idx="56">
                  <c:v>749.06367041193676</c:v>
                </c:pt>
                <c:pt idx="57">
                  <c:v>757.575757575892</c:v>
                </c:pt>
                <c:pt idx="58">
                  <c:v>763.35877862587006</c:v>
                </c:pt>
                <c:pt idx="59">
                  <c:v>769.23076923072256</c:v>
                </c:pt>
                <c:pt idx="60">
                  <c:v>778.21011673139481</c:v>
                </c:pt>
                <c:pt idx="61">
                  <c:v>784.31372549038485</c:v>
                </c:pt>
                <c:pt idx="62">
                  <c:v>798.4031936127102</c:v>
                </c:pt>
                <c:pt idx="63">
                  <c:v>809.71659919036529</c:v>
                </c:pt>
                <c:pt idx="64">
                  <c:v>811.35902636918831</c:v>
                </c:pt>
                <c:pt idx="65">
                  <c:v>826.44628099178101</c:v>
                </c:pt>
                <c:pt idx="66">
                  <c:v>823.04526748958449</c:v>
                </c:pt>
                <c:pt idx="67">
                  <c:v>836.82008368196841</c:v>
                </c:pt>
                <c:pt idx="68">
                  <c:v>851.06382978728755</c:v>
                </c:pt>
                <c:pt idx="69">
                  <c:v>851.06382978728755</c:v>
                </c:pt>
                <c:pt idx="70">
                  <c:v>862.06896551720433</c:v>
                </c:pt>
                <c:pt idx="71">
                  <c:v>865.80086580068655</c:v>
                </c:pt>
                <c:pt idx="72">
                  <c:v>877.1929824562028</c:v>
                </c:pt>
                <c:pt idx="73">
                  <c:v>884.95575221250419</c:v>
                </c:pt>
                <c:pt idx="74">
                  <c:v>0</c:v>
                </c:pt>
                <c:pt idx="75">
                  <c:v>907.02947845841004</c:v>
                </c:pt>
                <c:pt idx="76">
                  <c:v>900.90090090076581</c:v>
                </c:pt>
                <c:pt idx="77">
                  <c:v>909.09090909082568</c:v>
                </c:pt>
                <c:pt idx="78">
                  <c:v>919.54022988494751</c:v>
                </c:pt>
                <c:pt idx="79">
                  <c:v>923.78752886846678</c:v>
                </c:pt>
                <c:pt idx="80">
                  <c:v>934.57943925242</c:v>
                </c:pt>
                <c:pt idx="81">
                  <c:v>943.39622641523772</c:v>
                </c:pt>
                <c:pt idx="82">
                  <c:v>952.38095238075516</c:v>
                </c:pt>
                <c:pt idx="83">
                  <c:v>952.38095238115795</c:v>
                </c:pt>
                <c:pt idx="84">
                  <c:v>970.87378640768554</c:v>
                </c:pt>
                <c:pt idx="85">
                  <c:v>980.39215686272507</c:v>
                </c:pt>
                <c:pt idx="86">
                  <c:v>975.6097560972986</c:v>
                </c:pt>
                <c:pt idx="87">
                  <c:v>995.02487562218698</c:v>
                </c:pt>
                <c:pt idx="88">
                  <c:v>997.50623441372693</c:v>
                </c:pt>
                <c:pt idx="89">
                  <c:v>1007.5566750632466</c:v>
                </c:pt>
                <c:pt idx="90">
                  <c:v>1016.5184243963791</c:v>
                </c:pt>
                <c:pt idx="91">
                  <c:v>1021.7113665386915</c:v>
                </c:pt>
                <c:pt idx="92">
                  <c:v>1033.5917312663764</c:v>
                </c:pt>
                <c:pt idx="93">
                  <c:v>1036.2694300519395</c:v>
                </c:pt>
                <c:pt idx="94">
                  <c:v>1047.1204188478812</c:v>
                </c:pt>
                <c:pt idx="95">
                  <c:v>1052.6315789473613</c:v>
                </c:pt>
                <c:pt idx="96">
                  <c:v>1063.8297872341095</c:v>
                </c:pt>
                <c:pt idx="97">
                  <c:v>1075.2688172044452</c:v>
                </c:pt>
                <c:pt idx="98">
                  <c:v>1081.0810810810056</c:v>
                </c:pt>
                <c:pt idx="99">
                  <c:v>1098.9010989008714</c:v>
                </c:pt>
                <c:pt idx="100">
                  <c:v>1092.896174863389</c:v>
                </c:pt>
                <c:pt idx="101">
                  <c:v>1111.1111111115076</c:v>
                </c:pt>
                <c:pt idx="102">
                  <c:v>1120.4481792717554</c:v>
                </c:pt>
                <c:pt idx="103">
                  <c:v>1129.9435028245439</c:v>
                </c:pt>
                <c:pt idx="104">
                  <c:v>1139.6011396010272</c:v>
                </c:pt>
                <c:pt idx="105">
                  <c:v>1149.4252873564192</c:v>
                </c:pt>
                <c:pt idx="106">
                  <c:v>1156.0693641616951</c:v>
                </c:pt>
                <c:pt idx="107">
                  <c:v>1169.5906432753927</c:v>
                </c:pt>
                <c:pt idx="108">
                  <c:v>1176.4705882349626</c:v>
                </c:pt>
                <c:pt idx="109">
                  <c:v>1183.4319526627435</c:v>
                </c:pt>
                <c:pt idx="110">
                  <c:v>1194.0298507465188</c:v>
                </c:pt>
                <c:pt idx="111">
                  <c:v>1201.2012012011812</c:v>
                </c:pt>
                <c:pt idx="112">
                  <c:v>1212.1212121207748</c:v>
                </c:pt>
                <c:pt idx="113">
                  <c:v>1226.9938650309939</c:v>
                </c:pt>
                <c:pt idx="114">
                  <c:v>1230.7692307694083</c:v>
                </c:pt>
                <c:pt idx="115">
                  <c:v>1246.1059190027095</c:v>
                </c:pt>
                <c:pt idx="116">
                  <c:v>1250.0000000001376</c:v>
                </c:pt>
                <c:pt idx="117">
                  <c:v>1265.8227848103727</c:v>
                </c:pt>
                <c:pt idx="118">
                  <c:v>1273.8853503184134</c:v>
                </c:pt>
                <c:pt idx="119">
                  <c:v>1286.1736334399857</c:v>
                </c:pt>
                <c:pt idx="120">
                  <c:v>1294.4983818776582</c:v>
                </c:pt>
                <c:pt idx="121">
                  <c:v>1315.7894736840478</c:v>
                </c:pt>
                <c:pt idx="122">
                  <c:v>1315.7894736840478</c:v>
                </c:pt>
                <c:pt idx="123">
                  <c:v>1328.9036544851667</c:v>
                </c:pt>
                <c:pt idx="124">
                  <c:v>1333.3333333332828</c:v>
                </c:pt>
                <c:pt idx="125">
                  <c:v>1346.8013468015859</c:v>
                </c:pt>
                <c:pt idx="126">
                  <c:v>1360.544217686793</c:v>
                </c:pt>
                <c:pt idx="127">
                  <c:v>1360.544217686793</c:v>
                </c:pt>
                <c:pt idx="128">
                  <c:v>1369.8630136988227</c:v>
                </c:pt>
                <c:pt idx="129">
                  <c:v>1388.8888888892131</c:v>
                </c:pt>
                <c:pt idx="130">
                  <c:v>1408.4507042249345</c:v>
                </c:pt>
                <c:pt idx="131">
                  <c:v>1398.6013986013572</c:v>
                </c:pt>
                <c:pt idx="132">
                  <c:v>1408.4507042258156</c:v>
                </c:pt>
                <c:pt idx="133">
                  <c:v>1428.5714285711329</c:v>
                </c:pt>
                <c:pt idx="134">
                  <c:v>1454.5454545450862</c:v>
                </c:pt>
                <c:pt idx="135">
                  <c:v>1438.8489208635367</c:v>
                </c:pt>
                <c:pt idx="136">
                  <c:v>1470.5882352940876</c:v>
                </c:pt>
                <c:pt idx="137">
                  <c:v>1481.4814814820102</c:v>
                </c:pt>
                <c:pt idx="138">
                  <c:v>1486.9888475829846</c:v>
                </c:pt>
                <c:pt idx="139">
                  <c:v>1503.7593984969335</c:v>
                </c:pt>
                <c:pt idx="140">
                  <c:v>1515.1515151507645</c:v>
                </c:pt>
                <c:pt idx="141">
                  <c:v>1526.7175572527754</c:v>
                </c:pt>
                <c:pt idx="142">
                  <c:v>1535.5086372355795</c:v>
                </c:pt>
                <c:pt idx="143">
                  <c:v>1547.3887814314319</c:v>
                </c:pt>
                <c:pt idx="144">
                  <c:v>1556.4202334627896</c:v>
                </c:pt>
                <c:pt idx="145">
                  <c:v>1581.0276679841002</c:v>
                </c:pt>
                <c:pt idx="146">
                  <c:v>1581.0276679841002</c:v>
                </c:pt>
                <c:pt idx="147">
                  <c:v>1600.0000000003183</c:v>
                </c:pt>
                <c:pt idx="148">
                  <c:v>1600.0000000003183</c:v>
                </c:pt>
                <c:pt idx="149">
                  <c:v>1626.0162601619295</c:v>
                </c:pt>
                <c:pt idx="150">
                  <c:v>1574.8031496064452</c:v>
                </c:pt>
                <c:pt idx="151">
                  <c:v>1694.9152542376662</c:v>
                </c:pt>
                <c:pt idx="152">
                  <c:v>1646.090534979169</c:v>
                </c:pt>
                <c:pt idx="153">
                  <c:v>1659.7510373448411</c:v>
                </c:pt>
                <c:pt idx="154">
                  <c:v>1680.6722689072151</c:v>
                </c:pt>
                <c:pt idx="155">
                  <c:v>1680.6722689072151</c:v>
                </c:pt>
                <c:pt idx="156">
                  <c:v>1694.9152542376662</c:v>
                </c:pt>
                <c:pt idx="157">
                  <c:v>1694.9152542376662</c:v>
                </c:pt>
                <c:pt idx="158">
                  <c:v>1709.4017094015408</c:v>
                </c:pt>
                <c:pt idx="159">
                  <c:v>1724.1379310337486</c:v>
                </c:pt>
                <c:pt idx="160">
                  <c:v>1739.1304347826324</c:v>
                </c:pt>
                <c:pt idx="161">
                  <c:v>1739.1304347826324</c:v>
                </c:pt>
                <c:pt idx="162">
                  <c:v>1754.3859649130891</c:v>
                </c:pt>
                <c:pt idx="163">
                  <c:v>1769.9115044250084</c:v>
                </c:pt>
                <c:pt idx="164">
                  <c:v>1769.9115044236173</c:v>
                </c:pt>
                <c:pt idx="165">
                  <c:v>1801.8018018022526</c:v>
                </c:pt>
                <c:pt idx="166">
                  <c:v>1793.7219730949216</c:v>
                </c:pt>
                <c:pt idx="167">
                  <c:v>1809.9547511299118</c:v>
                </c:pt>
                <c:pt idx="168">
                  <c:v>1818.1818181831195</c:v>
                </c:pt>
                <c:pt idx="169">
                  <c:v>1834.8623853202937</c:v>
                </c:pt>
                <c:pt idx="170">
                  <c:v>1851.8518518519036</c:v>
                </c:pt>
                <c:pt idx="171">
                  <c:v>1851.8518518519036</c:v>
                </c:pt>
                <c:pt idx="172">
                  <c:v>1886.7924528304754</c:v>
                </c:pt>
                <c:pt idx="173">
                  <c:v>1869.1588785040642</c:v>
                </c:pt>
                <c:pt idx="174">
                  <c:v>1895.7345971563475</c:v>
                </c:pt>
                <c:pt idx="175">
                  <c:v>1913.8755980870062</c:v>
                </c:pt>
                <c:pt idx="176">
                  <c:v>1913.8755980853796</c:v>
                </c:pt>
                <c:pt idx="177">
                  <c:v>1932.3671497586463</c:v>
                </c:pt>
                <c:pt idx="178">
                  <c:v>1941.7475728153711</c:v>
                </c:pt>
                <c:pt idx="179">
                  <c:v>1941.7475728153711</c:v>
                </c:pt>
                <c:pt idx="180">
                  <c:v>1960.7843137263037</c:v>
                </c:pt>
                <c:pt idx="181">
                  <c:v>1980.1980198020676</c:v>
                </c:pt>
                <c:pt idx="182">
                  <c:v>1659.7510373436178</c:v>
                </c:pt>
                <c:pt idx="183">
                  <c:v>2515.723270442742</c:v>
                </c:pt>
                <c:pt idx="184">
                  <c:v>2020.2020202005663</c:v>
                </c:pt>
                <c:pt idx="185">
                  <c:v>2020.2020202023787</c:v>
                </c:pt>
                <c:pt idx="186">
                  <c:v>2040.8163265301896</c:v>
                </c:pt>
                <c:pt idx="187">
                  <c:v>2072.538860103879</c:v>
                </c:pt>
                <c:pt idx="188">
                  <c:v>2072.538860103879</c:v>
                </c:pt>
                <c:pt idx="189">
                  <c:v>2061.8556701037446</c:v>
                </c:pt>
                <c:pt idx="190">
                  <c:v>2094.2408376957624</c:v>
                </c:pt>
                <c:pt idx="191">
                  <c:v>2116.4021164026726</c:v>
                </c:pt>
                <c:pt idx="192">
                  <c:v>2105.2631578937385</c:v>
                </c:pt>
                <c:pt idx="193">
                  <c:v>2150.5376344099172</c:v>
                </c:pt>
                <c:pt idx="194">
                  <c:v>2173.9130434766116</c:v>
                </c:pt>
                <c:pt idx="195">
                  <c:v>2150.5376344099172</c:v>
                </c:pt>
                <c:pt idx="196">
                  <c:v>2197.8021978017428</c:v>
                </c:pt>
                <c:pt idx="197">
                  <c:v>2197.8021978017428</c:v>
                </c:pt>
                <c:pt idx="198">
                  <c:v>2197.8021978017428</c:v>
                </c:pt>
                <c:pt idx="199">
                  <c:v>2222.2222222230153</c:v>
                </c:pt>
                <c:pt idx="200">
                  <c:v>2222.2222222230153</c:v>
                </c:pt>
                <c:pt idx="201">
                  <c:v>2259.8870056490878</c:v>
                </c:pt>
                <c:pt idx="202">
                  <c:v>2259.8870056490878</c:v>
                </c:pt>
                <c:pt idx="203">
                  <c:v>2272.7272727284408</c:v>
                </c:pt>
                <c:pt idx="204">
                  <c:v>2298.8505747128384</c:v>
                </c:pt>
                <c:pt idx="205">
                  <c:v>2298.8505747128384</c:v>
                </c:pt>
                <c:pt idx="206">
                  <c:v>2325.5813953480124</c:v>
                </c:pt>
                <c:pt idx="207">
                  <c:v>2312.1387283233903</c:v>
                </c:pt>
                <c:pt idx="208">
                  <c:v>2366.8639053254869</c:v>
                </c:pt>
                <c:pt idx="209">
                  <c:v>2352.9411764711549</c:v>
                </c:pt>
                <c:pt idx="210">
                  <c:v>2380.9523809518878</c:v>
                </c:pt>
                <c:pt idx="211">
                  <c:v>2409.6385542178418</c:v>
                </c:pt>
                <c:pt idx="212">
                  <c:v>2409.6385542152634</c:v>
                </c:pt>
                <c:pt idx="213">
                  <c:v>2439.0243902437746</c:v>
                </c:pt>
                <c:pt idx="214">
                  <c:v>2469.1358024705582</c:v>
                </c:pt>
                <c:pt idx="215">
                  <c:v>2439.0243902437746</c:v>
                </c:pt>
                <c:pt idx="216">
                  <c:v>2500.0000000002751</c:v>
                </c:pt>
                <c:pt idx="217">
                  <c:v>2500.0000000002751</c:v>
                </c:pt>
                <c:pt idx="218">
                  <c:v>2531.6455696193225</c:v>
                </c:pt>
                <c:pt idx="219">
                  <c:v>2531.6455696193225</c:v>
                </c:pt>
                <c:pt idx="220">
                  <c:v>2531.6455696221688</c:v>
                </c:pt>
                <c:pt idx="221">
                  <c:v>2597.4025974020597</c:v>
                </c:pt>
                <c:pt idx="222">
                  <c:v>2564.1025641032843</c:v>
                </c:pt>
                <c:pt idx="223">
                  <c:v>2597.4025974020597</c:v>
                </c:pt>
                <c:pt idx="224">
                  <c:v>2640.2640264004349</c:v>
                </c:pt>
                <c:pt idx="225">
                  <c:v>2657.8073089703335</c:v>
                </c:pt>
                <c:pt idx="226">
                  <c:v>2631.5789473696336</c:v>
                </c:pt>
                <c:pt idx="227">
                  <c:v>2666.6666666665656</c:v>
                </c:pt>
                <c:pt idx="228">
                  <c:v>2666.6666666665656</c:v>
                </c:pt>
                <c:pt idx="229">
                  <c:v>2666.6666666665656</c:v>
                </c:pt>
                <c:pt idx="230">
                  <c:v>2721.0884353752303</c:v>
                </c:pt>
                <c:pt idx="231">
                  <c:v>2721.0884353719421</c:v>
                </c:pt>
                <c:pt idx="232">
                  <c:v>2739.7260273976453</c:v>
                </c:pt>
                <c:pt idx="233">
                  <c:v>2739.7260273976453</c:v>
                </c:pt>
                <c:pt idx="234">
                  <c:v>2777.7777777767133</c:v>
                </c:pt>
                <c:pt idx="235">
                  <c:v>2777.7777777801398</c:v>
                </c:pt>
                <c:pt idx="236">
                  <c:v>2777.7777777767133</c:v>
                </c:pt>
                <c:pt idx="237">
                  <c:v>2816.9014084516311</c:v>
                </c:pt>
                <c:pt idx="238">
                  <c:v>2836.8794326242919</c:v>
                </c:pt>
                <c:pt idx="239">
                  <c:v>2797.2027972009769</c:v>
                </c:pt>
                <c:pt idx="240">
                  <c:v>2898.5507246392131</c:v>
                </c:pt>
                <c:pt idx="241">
                  <c:v>2857.1428571422657</c:v>
                </c:pt>
                <c:pt idx="242">
                  <c:v>2962.9629629620708</c:v>
                </c:pt>
                <c:pt idx="243">
                  <c:v>2857.1428571422657</c:v>
                </c:pt>
                <c:pt idx="244">
                  <c:v>2962.9629629659698</c:v>
                </c:pt>
                <c:pt idx="245">
                  <c:v>2985.0746268639227</c:v>
                </c:pt>
                <c:pt idx="246">
                  <c:v>2898.5507246392131</c:v>
                </c:pt>
                <c:pt idx="247">
                  <c:v>2985.0746268639227</c:v>
                </c:pt>
                <c:pt idx="248">
                  <c:v>2985.0746268678799</c:v>
                </c:pt>
                <c:pt idx="249">
                  <c:v>3076.9230769218393</c:v>
                </c:pt>
                <c:pt idx="250">
                  <c:v>3030.303030303568</c:v>
                </c:pt>
                <c:pt idx="251">
                  <c:v>3076.9230769218393</c:v>
                </c:pt>
                <c:pt idx="252">
                  <c:v>3076.9230769218393</c:v>
                </c:pt>
                <c:pt idx="253">
                  <c:v>3125.0000000012114</c:v>
                </c:pt>
                <c:pt idx="254">
                  <c:v>3125.0000000012114</c:v>
                </c:pt>
                <c:pt idx="255">
                  <c:v>3149.6062992128905</c:v>
                </c:pt>
                <c:pt idx="256">
                  <c:v>3199.9999999983629</c:v>
                </c:pt>
                <c:pt idx="257">
                  <c:v>3174.6031746025174</c:v>
                </c:pt>
                <c:pt idx="258">
                  <c:v>3225.8064516148761</c:v>
                </c:pt>
                <c:pt idx="259">
                  <c:v>3199.9999999983629</c:v>
                </c:pt>
                <c:pt idx="260">
                  <c:v>3252.0325203262073</c:v>
                </c:pt>
                <c:pt idx="261">
                  <c:v>3278.6885245901672</c:v>
                </c:pt>
                <c:pt idx="262">
                  <c:v>3333.3333333312335</c:v>
                </c:pt>
                <c:pt idx="263">
                  <c:v>3305.7851239707643</c:v>
                </c:pt>
                <c:pt idx="264">
                  <c:v>3361.3445378119213</c:v>
                </c:pt>
                <c:pt idx="265">
                  <c:v>3333.3333333361675</c:v>
                </c:pt>
                <c:pt idx="266">
                  <c:v>3333.3333333312335</c:v>
                </c:pt>
                <c:pt idx="267">
                  <c:v>3448.2758620674972</c:v>
                </c:pt>
                <c:pt idx="268">
                  <c:v>3389.8305084753324</c:v>
                </c:pt>
                <c:pt idx="269">
                  <c:v>3448.2758620674972</c:v>
                </c:pt>
                <c:pt idx="270">
                  <c:v>3508.7719298261782</c:v>
                </c:pt>
                <c:pt idx="271">
                  <c:v>3448.2758620674972</c:v>
                </c:pt>
                <c:pt idx="272">
                  <c:v>3571.4285714334965</c:v>
                </c:pt>
                <c:pt idx="273">
                  <c:v>3508.7719298207107</c:v>
                </c:pt>
                <c:pt idx="274">
                  <c:v>3571.4285714278317</c:v>
                </c:pt>
                <c:pt idx="275">
                  <c:v>3508.7719298261782</c:v>
                </c:pt>
                <c:pt idx="276">
                  <c:v>3603.6036036016217</c:v>
                </c:pt>
                <c:pt idx="277">
                  <c:v>3669.7247706435778</c:v>
                </c:pt>
                <c:pt idx="278">
                  <c:v>3636.363636366239</c:v>
                </c:pt>
                <c:pt idx="279">
                  <c:v>3636.3636363603669</c:v>
                </c:pt>
                <c:pt idx="280">
                  <c:v>3703.7037037038072</c:v>
                </c:pt>
                <c:pt idx="281">
                  <c:v>3809.523809526243</c:v>
                </c:pt>
                <c:pt idx="282">
                  <c:v>3738.3177570081284</c:v>
                </c:pt>
                <c:pt idx="283">
                  <c:v>3703.7037037038072</c:v>
                </c:pt>
                <c:pt idx="284">
                  <c:v>3809.523809526243</c:v>
                </c:pt>
                <c:pt idx="285">
                  <c:v>3960.3960396006528</c:v>
                </c:pt>
                <c:pt idx="286">
                  <c:v>3846.1538461549267</c:v>
                </c:pt>
                <c:pt idx="287">
                  <c:v>3809.523809526243</c:v>
                </c:pt>
                <c:pt idx="288">
                  <c:v>3809.5238095197983</c:v>
                </c:pt>
                <c:pt idx="289">
                  <c:v>4000.0000000022169</c:v>
                </c:pt>
                <c:pt idx="290">
                  <c:v>4000.0000000022169</c:v>
                </c:pt>
                <c:pt idx="291">
                  <c:v>3999.9999999951115</c:v>
                </c:pt>
                <c:pt idx="292">
                  <c:v>4000.0000000022169</c:v>
                </c:pt>
                <c:pt idx="293">
                  <c:v>3960.3960396076181</c:v>
                </c:pt>
                <c:pt idx="294">
                  <c:v>4123.711340203713</c:v>
                </c:pt>
                <c:pt idx="295">
                  <c:v>4081.6326530603792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Sheet1!$J$2:$J$297</c:f>
              <c:numCache>
                <c:formatCode>General</c:formatCode>
                <c:ptCount val="296"/>
                <c:pt idx="0">
                  <c:v>273.22404371584724</c:v>
                </c:pt>
                <c:pt idx="1">
                  <c:v>375.46933667082044</c:v>
                </c:pt>
                <c:pt idx="2">
                  <c:v>454.20136260412028</c:v>
                </c:pt>
                <c:pt idx="3">
                  <c:v>458.01526717558414</c:v>
                </c:pt>
                <c:pt idx="4">
                  <c:v>442.47787610619412</c:v>
                </c:pt>
                <c:pt idx="5">
                  <c:v>438.59649122804444</c:v>
                </c:pt>
                <c:pt idx="6">
                  <c:v>451.80722891566404</c:v>
                </c:pt>
                <c:pt idx="7">
                  <c:v>485.82995951418428</c:v>
                </c:pt>
                <c:pt idx="8">
                  <c:v>527.24077328642886</c:v>
                </c:pt>
                <c:pt idx="9">
                  <c:v>556.58627087205332</c:v>
                </c:pt>
                <c:pt idx="10">
                  <c:v>575.81573896353871</c:v>
                </c:pt>
                <c:pt idx="11">
                  <c:v>581.3953488372033</c:v>
                </c:pt>
                <c:pt idx="12">
                  <c:v>588.23529411758375</c:v>
                </c:pt>
                <c:pt idx="13">
                  <c:v>597.01492537315391</c:v>
                </c:pt>
                <c:pt idx="14">
                  <c:v>607.28744939266483</c:v>
                </c:pt>
                <c:pt idx="15">
                  <c:v>621.76165803116373</c:v>
                </c:pt>
                <c:pt idx="16">
                  <c:v>639.65884861406118</c:v>
                </c:pt>
                <c:pt idx="17">
                  <c:v>656.45514223192095</c:v>
                </c:pt>
                <c:pt idx="18">
                  <c:v>669.6428571428512</c:v>
                </c:pt>
                <c:pt idx="19">
                  <c:v>686.49885583527748</c:v>
                </c:pt>
                <c:pt idx="20">
                  <c:v>699.30069930067862</c:v>
                </c:pt>
                <c:pt idx="21">
                  <c:v>714.2857142857174</c:v>
                </c:pt>
                <c:pt idx="22">
                  <c:v>728.15533980576413</c:v>
                </c:pt>
                <c:pt idx="23">
                  <c:v>738.91625615764417</c:v>
                </c:pt>
                <c:pt idx="24">
                  <c:v>750.93867334172432</c:v>
                </c:pt>
                <c:pt idx="25">
                  <c:v>762.38881829728439</c:v>
                </c:pt>
                <c:pt idx="26">
                  <c:v>775.1937984496044</c:v>
                </c:pt>
                <c:pt idx="27">
                  <c:v>786.36959370915497</c:v>
                </c:pt>
                <c:pt idx="28">
                  <c:v>797.87234042558214</c:v>
                </c:pt>
                <c:pt idx="29">
                  <c:v>809.7165991902682</c:v>
                </c:pt>
                <c:pt idx="30">
                  <c:v>819.67213114754168</c:v>
                </c:pt>
                <c:pt idx="31">
                  <c:v>833.33333333321957</c:v>
                </c:pt>
                <c:pt idx="32">
                  <c:v>840.33613445381661</c:v>
                </c:pt>
                <c:pt idx="33">
                  <c:v>852.27272727273498</c:v>
                </c:pt>
                <c:pt idx="34">
                  <c:v>863.30935251801179</c:v>
                </c:pt>
                <c:pt idx="35">
                  <c:v>878.47730600282807</c:v>
                </c:pt>
                <c:pt idx="36">
                  <c:v>888.88888888885515</c:v>
                </c:pt>
                <c:pt idx="37">
                  <c:v>909.09090909107033</c:v>
                </c:pt>
                <c:pt idx="38">
                  <c:v>921.65898617505013</c:v>
                </c:pt>
                <c:pt idx="39">
                  <c:v>936.0374414975588</c:v>
                </c:pt>
                <c:pt idx="40">
                  <c:v>944.88188976386709</c:v>
                </c:pt>
                <c:pt idx="41">
                  <c:v>955.41401273881002</c:v>
                </c:pt>
                <c:pt idx="42">
                  <c:v>964.63022508054019</c:v>
                </c:pt>
                <c:pt idx="43">
                  <c:v>977.19869706836312</c:v>
                </c:pt>
                <c:pt idx="44">
                  <c:v>980.39215686258262</c:v>
                </c:pt>
                <c:pt idx="45">
                  <c:v>990.09900990103381</c:v>
                </c:pt>
                <c:pt idx="46">
                  <c:v>1001.6694490819988</c:v>
                </c:pt>
                <c:pt idx="47">
                  <c:v>1015.228426395925</c:v>
                </c:pt>
                <c:pt idx="48">
                  <c:v>1032.7022375214588</c:v>
                </c:pt>
                <c:pt idx="49">
                  <c:v>1043.4782608694181</c:v>
                </c:pt>
                <c:pt idx="50">
                  <c:v>1056.3380281690313</c:v>
                </c:pt>
                <c:pt idx="51">
                  <c:v>1075.268817204274</c:v>
                </c:pt>
                <c:pt idx="52">
                  <c:v>1086.9565217393551</c:v>
                </c:pt>
                <c:pt idx="53">
                  <c:v>1090.9090909088145</c:v>
                </c:pt>
                <c:pt idx="54">
                  <c:v>1102.9411764705656</c:v>
                </c:pt>
                <c:pt idx="55">
                  <c:v>1115.2416356879748</c:v>
                </c:pt>
                <c:pt idx="56">
                  <c:v>1123.595505617905</c:v>
                </c:pt>
                <c:pt idx="57">
                  <c:v>1136.3636363638379</c:v>
                </c:pt>
                <c:pt idx="58">
                  <c:v>1145.0381679388051</c:v>
                </c:pt>
                <c:pt idx="59">
                  <c:v>1153.8461538460838</c:v>
                </c:pt>
                <c:pt idx="60">
                  <c:v>1167.3151750970922</c:v>
                </c:pt>
                <c:pt idx="61">
                  <c:v>1176.4705882355772</c:v>
                </c:pt>
                <c:pt idx="62">
                  <c:v>1197.6047904190652</c:v>
                </c:pt>
                <c:pt idx="63">
                  <c:v>1214.5748987855479</c:v>
                </c:pt>
                <c:pt idx="64">
                  <c:v>1217.0385395537824</c:v>
                </c:pt>
                <c:pt idx="65">
                  <c:v>1239.6694214876716</c:v>
                </c:pt>
                <c:pt idx="66">
                  <c:v>1234.5679012343767</c:v>
                </c:pt>
                <c:pt idx="67">
                  <c:v>1255.2301255229527</c:v>
                </c:pt>
                <c:pt idx="68">
                  <c:v>1276.5957446809314</c:v>
                </c:pt>
                <c:pt idx="69">
                  <c:v>1276.5957446809314</c:v>
                </c:pt>
                <c:pt idx="70">
                  <c:v>1293.1034482758064</c:v>
                </c:pt>
                <c:pt idx="71">
                  <c:v>1298.7012987010298</c:v>
                </c:pt>
                <c:pt idx="72">
                  <c:v>1315.7894736843041</c:v>
                </c:pt>
                <c:pt idx="73">
                  <c:v>1327.4336283187563</c:v>
                </c:pt>
                <c:pt idx="74">
                  <c:v>0</c:v>
                </c:pt>
                <c:pt idx="75">
                  <c:v>1360.5442176876149</c:v>
                </c:pt>
                <c:pt idx="76">
                  <c:v>1351.3513513511487</c:v>
                </c:pt>
                <c:pt idx="77">
                  <c:v>1363.6363636362385</c:v>
                </c:pt>
                <c:pt idx="78">
                  <c:v>1379.3103448274212</c:v>
                </c:pt>
                <c:pt idx="79">
                  <c:v>1385.6812933027002</c:v>
                </c:pt>
                <c:pt idx="80">
                  <c:v>1401.8691588786301</c:v>
                </c:pt>
                <c:pt idx="81">
                  <c:v>1415.0943396228565</c:v>
                </c:pt>
                <c:pt idx="82">
                  <c:v>1428.5714285711329</c:v>
                </c:pt>
                <c:pt idx="83">
                  <c:v>1428.571428571737</c:v>
                </c:pt>
                <c:pt idx="84">
                  <c:v>1456.3106796115283</c:v>
                </c:pt>
                <c:pt idx="85">
                  <c:v>1470.5882352940876</c:v>
                </c:pt>
                <c:pt idx="86">
                  <c:v>1463.414634145948</c:v>
                </c:pt>
                <c:pt idx="87">
                  <c:v>1492.5373134332804</c:v>
                </c:pt>
                <c:pt idx="88">
                  <c:v>1496.2593516205905</c:v>
                </c:pt>
                <c:pt idx="89">
                  <c:v>1511.33501259487</c:v>
                </c:pt>
                <c:pt idx="90">
                  <c:v>1524.7776365945688</c:v>
                </c:pt>
                <c:pt idx="91">
                  <c:v>1532.5670498080374</c:v>
                </c:pt>
                <c:pt idx="92">
                  <c:v>1550.3875968995646</c:v>
                </c:pt>
                <c:pt idx="93">
                  <c:v>1554.4041450779091</c:v>
                </c:pt>
                <c:pt idx="94">
                  <c:v>1570.6806282718217</c:v>
                </c:pt>
                <c:pt idx="95">
                  <c:v>1578.947368421042</c:v>
                </c:pt>
                <c:pt idx="96">
                  <c:v>1595.7446808511643</c:v>
                </c:pt>
                <c:pt idx="97">
                  <c:v>1612.9032258066677</c:v>
                </c:pt>
                <c:pt idx="98">
                  <c:v>1621.6216216215084</c:v>
                </c:pt>
                <c:pt idx="99">
                  <c:v>1648.3516483513072</c:v>
                </c:pt>
                <c:pt idx="100">
                  <c:v>1639.3442622950834</c:v>
                </c:pt>
                <c:pt idx="101">
                  <c:v>1666.6666666672613</c:v>
                </c:pt>
                <c:pt idx="102">
                  <c:v>1680.6722689076332</c:v>
                </c:pt>
                <c:pt idx="103">
                  <c:v>1694.9152542368158</c:v>
                </c:pt>
                <c:pt idx="104">
                  <c:v>1709.4017094015408</c:v>
                </c:pt>
                <c:pt idx="105">
                  <c:v>1724.1379310346288</c:v>
                </c:pt>
                <c:pt idx="106">
                  <c:v>1734.1040462425426</c:v>
                </c:pt>
                <c:pt idx="107">
                  <c:v>1754.3859649130891</c:v>
                </c:pt>
                <c:pt idx="108">
                  <c:v>1764.705882352444</c:v>
                </c:pt>
                <c:pt idx="109">
                  <c:v>1775.1479289941153</c:v>
                </c:pt>
                <c:pt idx="110">
                  <c:v>1791.0447761197784</c:v>
                </c:pt>
                <c:pt idx="111">
                  <c:v>1801.8018018017719</c:v>
                </c:pt>
                <c:pt idx="112">
                  <c:v>1818.1818181811623</c:v>
                </c:pt>
                <c:pt idx="113">
                  <c:v>1840.4907975464907</c:v>
                </c:pt>
                <c:pt idx="114">
                  <c:v>1846.1538461541124</c:v>
                </c:pt>
                <c:pt idx="115">
                  <c:v>1869.1588785040642</c:v>
                </c:pt>
                <c:pt idx="116">
                  <c:v>1875.0000000002065</c:v>
                </c:pt>
                <c:pt idx="117">
                  <c:v>1898.7341772155592</c:v>
                </c:pt>
                <c:pt idx="118">
                  <c:v>1910.82802547762</c:v>
                </c:pt>
                <c:pt idx="119">
                  <c:v>1929.2604501599785</c:v>
                </c:pt>
                <c:pt idx="120">
                  <c:v>1941.7475728164873</c:v>
                </c:pt>
                <c:pt idx="121">
                  <c:v>1973.6842105260716</c:v>
                </c:pt>
                <c:pt idx="122">
                  <c:v>1973.6842105260716</c:v>
                </c:pt>
                <c:pt idx="123">
                  <c:v>1993.35548172775</c:v>
                </c:pt>
                <c:pt idx="124">
                  <c:v>1999.9999999999241</c:v>
                </c:pt>
                <c:pt idx="125">
                  <c:v>2020.2020202023787</c:v>
                </c:pt>
                <c:pt idx="126">
                  <c:v>2040.8163265301896</c:v>
                </c:pt>
                <c:pt idx="127">
                  <c:v>2040.8163265301896</c:v>
                </c:pt>
                <c:pt idx="128">
                  <c:v>2054.7945205482338</c:v>
                </c:pt>
                <c:pt idx="129">
                  <c:v>2083.3333333338196</c:v>
                </c:pt>
                <c:pt idx="130">
                  <c:v>2112.6760563374019</c:v>
                </c:pt>
                <c:pt idx="131">
                  <c:v>2097.9020979020361</c:v>
                </c:pt>
                <c:pt idx="132">
                  <c:v>2112.6760563387234</c:v>
                </c:pt>
                <c:pt idx="133">
                  <c:v>2142.8571428566993</c:v>
                </c:pt>
                <c:pt idx="134">
                  <c:v>2181.818181817629</c:v>
                </c:pt>
                <c:pt idx="135">
                  <c:v>2158.2733812953052</c:v>
                </c:pt>
                <c:pt idx="136">
                  <c:v>2205.8823529411311</c:v>
                </c:pt>
                <c:pt idx="137">
                  <c:v>2222.2222222230153</c:v>
                </c:pt>
                <c:pt idx="138">
                  <c:v>2230.4832713744768</c:v>
                </c:pt>
                <c:pt idx="139">
                  <c:v>2255.6390977454002</c:v>
                </c:pt>
                <c:pt idx="140">
                  <c:v>2272.7272727261466</c:v>
                </c:pt>
                <c:pt idx="141">
                  <c:v>2290.0763358791628</c:v>
                </c:pt>
                <c:pt idx="142">
                  <c:v>2303.262955853369</c:v>
                </c:pt>
                <c:pt idx="143">
                  <c:v>2321.0831721471477</c:v>
                </c:pt>
                <c:pt idx="144">
                  <c:v>2334.6303501941843</c:v>
                </c:pt>
                <c:pt idx="145">
                  <c:v>2371.5415019761504</c:v>
                </c:pt>
                <c:pt idx="146">
                  <c:v>2371.5415019761504</c:v>
                </c:pt>
                <c:pt idx="147">
                  <c:v>2400.0000000004775</c:v>
                </c:pt>
                <c:pt idx="148">
                  <c:v>2400.0000000004775</c:v>
                </c:pt>
                <c:pt idx="149">
                  <c:v>2439.0243902428942</c:v>
                </c:pt>
                <c:pt idx="150">
                  <c:v>2362.204724409668</c:v>
                </c:pt>
                <c:pt idx="151">
                  <c:v>2542.3728813564994</c:v>
                </c:pt>
                <c:pt idx="152">
                  <c:v>2469.1358024687534</c:v>
                </c:pt>
                <c:pt idx="153">
                  <c:v>2489.6265560172615</c:v>
                </c:pt>
                <c:pt idx="154">
                  <c:v>2521.0084033608227</c:v>
                </c:pt>
                <c:pt idx="155">
                  <c:v>2521.0084033608227</c:v>
                </c:pt>
                <c:pt idx="156">
                  <c:v>2542.3728813564994</c:v>
                </c:pt>
                <c:pt idx="157">
                  <c:v>2542.3728813564994</c:v>
                </c:pt>
                <c:pt idx="158">
                  <c:v>2564.1025641023111</c:v>
                </c:pt>
                <c:pt idx="159">
                  <c:v>2586.2068965506228</c:v>
                </c:pt>
                <c:pt idx="160">
                  <c:v>2608.6956521739485</c:v>
                </c:pt>
                <c:pt idx="161">
                  <c:v>2608.6956521739485</c:v>
                </c:pt>
                <c:pt idx="162">
                  <c:v>2631.5789473696336</c:v>
                </c:pt>
                <c:pt idx="163">
                  <c:v>2654.8672566375126</c:v>
                </c:pt>
                <c:pt idx="164">
                  <c:v>2654.8672566354262</c:v>
                </c:pt>
                <c:pt idx="165">
                  <c:v>2702.7027027033791</c:v>
                </c:pt>
                <c:pt idx="166">
                  <c:v>2690.5829596423823</c:v>
                </c:pt>
                <c:pt idx="167">
                  <c:v>2714.9321266948677</c:v>
                </c:pt>
                <c:pt idx="168">
                  <c:v>2727.2727272746793</c:v>
                </c:pt>
                <c:pt idx="169">
                  <c:v>2752.2935779804407</c:v>
                </c:pt>
                <c:pt idx="170">
                  <c:v>2777.7777777778556</c:v>
                </c:pt>
                <c:pt idx="171">
                  <c:v>2777.7777777778556</c:v>
                </c:pt>
                <c:pt idx="172">
                  <c:v>2830.188679245713</c:v>
                </c:pt>
                <c:pt idx="173">
                  <c:v>2803.7383177560964</c:v>
                </c:pt>
                <c:pt idx="174">
                  <c:v>2843.6018957345213</c:v>
                </c:pt>
                <c:pt idx="175">
                  <c:v>2870.8133971305092</c:v>
                </c:pt>
                <c:pt idx="176">
                  <c:v>2870.8133971280695</c:v>
                </c:pt>
                <c:pt idx="177">
                  <c:v>2898.5507246379693</c:v>
                </c:pt>
                <c:pt idx="178">
                  <c:v>2912.6213592230565</c:v>
                </c:pt>
                <c:pt idx="179">
                  <c:v>2912.6213592230565</c:v>
                </c:pt>
                <c:pt idx="180">
                  <c:v>2941.1764705894557</c:v>
                </c:pt>
                <c:pt idx="181">
                  <c:v>2970.2970297031015</c:v>
                </c:pt>
                <c:pt idx="182">
                  <c:v>2489.6265560154266</c:v>
                </c:pt>
                <c:pt idx="183">
                  <c:v>3773.5849056641127</c:v>
                </c:pt>
                <c:pt idx="184">
                  <c:v>3030.3030303008495</c:v>
                </c:pt>
                <c:pt idx="185">
                  <c:v>3030.303030303568</c:v>
                </c:pt>
                <c:pt idx="186">
                  <c:v>3061.2244897952842</c:v>
                </c:pt>
                <c:pt idx="187">
                  <c:v>3108.8082901558182</c:v>
                </c:pt>
                <c:pt idx="188">
                  <c:v>3108.8082901558182</c:v>
                </c:pt>
                <c:pt idx="189">
                  <c:v>3092.7835051556167</c:v>
                </c:pt>
                <c:pt idx="190">
                  <c:v>3141.3612565436433</c:v>
                </c:pt>
                <c:pt idx="191">
                  <c:v>3174.6031746040089</c:v>
                </c:pt>
                <c:pt idx="192">
                  <c:v>3157.8947368406079</c:v>
                </c:pt>
                <c:pt idx="193">
                  <c:v>3225.8064516148761</c:v>
                </c:pt>
                <c:pt idx="194">
                  <c:v>3260.8695652149172</c:v>
                </c:pt>
                <c:pt idx="195">
                  <c:v>3225.8064516148761</c:v>
                </c:pt>
                <c:pt idx="196">
                  <c:v>3296.7032967026144</c:v>
                </c:pt>
                <c:pt idx="197">
                  <c:v>3296.7032967026144</c:v>
                </c:pt>
                <c:pt idx="198">
                  <c:v>3296.7032967026144</c:v>
                </c:pt>
                <c:pt idx="199">
                  <c:v>3333.3333333345226</c:v>
                </c:pt>
                <c:pt idx="200">
                  <c:v>3333.3333333345226</c:v>
                </c:pt>
                <c:pt idx="201">
                  <c:v>3389.8305084736317</c:v>
                </c:pt>
                <c:pt idx="202">
                  <c:v>3389.8305084736317</c:v>
                </c:pt>
                <c:pt idx="203">
                  <c:v>3409.0909090926611</c:v>
                </c:pt>
                <c:pt idx="204">
                  <c:v>3448.2758620692575</c:v>
                </c:pt>
                <c:pt idx="205">
                  <c:v>3448.2758620692575</c:v>
                </c:pt>
                <c:pt idx="206">
                  <c:v>3488.3720930220188</c:v>
                </c:pt>
                <c:pt idx="207">
                  <c:v>3468.2080924850852</c:v>
                </c:pt>
                <c:pt idx="208">
                  <c:v>3550.2958579882306</c:v>
                </c:pt>
                <c:pt idx="209">
                  <c:v>3529.4117647067324</c:v>
                </c:pt>
                <c:pt idx="210">
                  <c:v>3571.4285714278317</c:v>
                </c:pt>
                <c:pt idx="211">
                  <c:v>3614.457831326763</c:v>
                </c:pt>
                <c:pt idx="212">
                  <c:v>3614.4578313228949</c:v>
                </c:pt>
                <c:pt idx="213">
                  <c:v>3658.5365853656622</c:v>
                </c:pt>
                <c:pt idx="214">
                  <c:v>3703.7037037058371</c:v>
                </c:pt>
                <c:pt idx="215">
                  <c:v>3658.5365853656622</c:v>
                </c:pt>
                <c:pt idx="216">
                  <c:v>3750.0000000004129</c:v>
                </c:pt>
                <c:pt idx="217">
                  <c:v>3750.0000000004129</c:v>
                </c:pt>
                <c:pt idx="218">
                  <c:v>3797.4683544289837</c:v>
                </c:pt>
                <c:pt idx="219">
                  <c:v>3797.4683544289837</c:v>
                </c:pt>
                <c:pt idx="220">
                  <c:v>3797.4683544332529</c:v>
                </c:pt>
                <c:pt idx="221">
                  <c:v>3896.1038961030895</c:v>
                </c:pt>
                <c:pt idx="222">
                  <c:v>3846.1538461549262</c:v>
                </c:pt>
                <c:pt idx="223">
                  <c:v>3896.1038961030895</c:v>
                </c:pt>
                <c:pt idx="224">
                  <c:v>3960.3960396006523</c:v>
                </c:pt>
                <c:pt idx="225">
                  <c:v>3986.7109634555</c:v>
                </c:pt>
                <c:pt idx="226">
                  <c:v>3947.3684210544507</c:v>
                </c:pt>
                <c:pt idx="227">
                  <c:v>3999.9999999998481</c:v>
                </c:pt>
                <c:pt idx="228">
                  <c:v>3999.9999999998481</c:v>
                </c:pt>
                <c:pt idx="229">
                  <c:v>3999.9999999998481</c:v>
                </c:pt>
                <c:pt idx="230">
                  <c:v>4081.6326530628457</c:v>
                </c:pt>
                <c:pt idx="231">
                  <c:v>4081.6326530579131</c:v>
                </c:pt>
                <c:pt idx="232">
                  <c:v>4109.5890410964676</c:v>
                </c:pt>
                <c:pt idx="233">
                  <c:v>4109.5890410964676</c:v>
                </c:pt>
                <c:pt idx="234">
                  <c:v>4166.6666666650699</c:v>
                </c:pt>
                <c:pt idx="235">
                  <c:v>4166.6666666702095</c:v>
                </c:pt>
                <c:pt idx="236">
                  <c:v>4166.6666666650699</c:v>
                </c:pt>
                <c:pt idx="237">
                  <c:v>4225.3521126774467</c:v>
                </c:pt>
                <c:pt idx="238">
                  <c:v>4255.3191489364381</c:v>
                </c:pt>
                <c:pt idx="239">
                  <c:v>4195.8041958014655</c:v>
                </c:pt>
                <c:pt idx="240">
                  <c:v>4347.8260869588194</c:v>
                </c:pt>
                <c:pt idx="241">
                  <c:v>4285.7142857133986</c:v>
                </c:pt>
                <c:pt idx="242">
                  <c:v>4444.4444444431065</c:v>
                </c:pt>
                <c:pt idx="243">
                  <c:v>4285.7142857133986</c:v>
                </c:pt>
                <c:pt idx="244">
                  <c:v>4444.4444444489545</c:v>
                </c:pt>
                <c:pt idx="245">
                  <c:v>4477.6119402958839</c:v>
                </c:pt>
                <c:pt idx="246">
                  <c:v>4347.8260869588194</c:v>
                </c:pt>
                <c:pt idx="247">
                  <c:v>4477.6119402958839</c:v>
                </c:pt>
                <c:pt idx="248">
                  <c:v>4477.6119403018201</c:v>
                </c:pt>
                <c:pt idx="249">
                  <c:v>4615.384615382759</c:v>
                </c:pt>
                <c:pt idx="250">
                  <c:v>4545.4545454553518</c:v>
                </c:pt>
                <c:pt idx="251">
                  <c:v>4615.384615382759</c:v>
                </c:pt>
                <c:pt idx="252">
                  <c:v>4615.384615382759</c:v>
                </c:pt>
                <c:pt idx="253">
                  <c:v>4687.5000000018172</c:v>
                </c:pt>
                <c:pt idx="254">
                  <c:v>4687.5000000018172</c:v>
                </c:pt>
                <c:pt idx="255">
                  <c:v>4724.4094488193359</c:v>
                </c:pt>
                <c:pt idx="256">
                  <c:v>4799.9999999975444</c:v>
                </c:pt>
                <c:pt idx="257">
                  <c:v>4761.9047619037756</c:v>
                </c:pt>
                <c:pt idx="258">
                  <c:v>4838.7096774223137</c:v>
                </c:pt>
                <c:pt idx="259">
                  <c:v>4799.9999999975444</c:v>
                </c:pt>
                <c:pt idx="260">
                  <c:v>4878.048780489311</c:v>
                </c:pt>
                <c:pt idx="261">
                  <c:v>4918.032786885251</c:v>
                </c:pt>
                <c:pt idx="262">
                  <c:v>4999.9999999968504</c:v>
                </c:pt>
                <c:pt idx="263">
                  <c:v>4958.6776859561469</c:v>
                </c:pt>
                <c:pt idx="264">
                  <c:v>5042.016806717882</c:v>
                </c:pt>
                <c:pt idx="265">
                  <c:v>5000.000000004251</c:v>
                </c:pt>
                <c:pt idx="266">
                  <c:v>4999.9999999968504</c:v>
                </c:pt>
                <c:pt idx="267">
                  <c:v>5172.4137931012456</c:v>
                </c:pt>
                <c:pt idx="268">
                  <c:v>5084.7457627129988</c:v>
                </c:pt>
                <c:pt idx="269">
                  <c:v>5172.4137931012456</c:v>
                </c:pt>
                <c:pt idx="270">
                  <c:v>5263.1578947392672</c:v>
                </c:pt>
                <c:pt idx="271">
                  <c:v>5172.4137931012456</c:v>
                </c:pt>
                <c:pt idx="272">
                  <c:v>5357.1428571502447</c:v>
                </c:pt>
                <c:pt idx="273">
                  <c:v>5263.1578947310663</c:v>
                </c:pt>
                <c:pt idx="274">
                  <c:v>5357.1428571417473</c:v>
                </c:pt>
                <c:pt idx="275">
                  <c:v>5263.1578947392672</c:v>
                </c:pt>
                <c:pt idx="276">
                  <c:v>5405.4054054024327</c:v>
                </c:pt>
                <c:pt idx="277">
                  <c:v>5504.5871559653669</c:v>
                </c:pt>
                <c:pt idx="278">
                  <c:v>5454.5454545493585</c:v>
                </c:pt>
                <c:pt idx="279">
                  <c:v>5454.5454545405501</c:v>
                </c:pt>
                <c:pt idx="280">
                  <c:v>5555.5555555557112</c:v>
                </c:pt>
                <c:pt idx="281">
                  <c:v>5714.2857142893645</c:v>
                </c:pt>
                <c:pt idx="282">
                  <c:v>5607.4766355121928</c:v>
                </c:pt>
                <c:pt idx="283">
                  <c:v>5555.5555555557112</c:v>
                </c:pt>
                <c:pt idx="284">
                  <c:v>5714.2857142893645</c:v>
                </c:pt>
                <c:pt idx="285">
                  <c:v>5940.5940594009789</c:v>
                </c:pt>
                <c:pt idx="286">
                  <c:v>5769.2307692323902</c:v>
                </c:pt>
                <c:pt idx="287">
                  <c:v>5714.2857142893645</c:v>
                </c:pt>
                <c:pt idx="288">
                  <c:v>5714.2857142796975</c:v>
                </c:pt>
                <c:pt idx="289">
                  <c:v>6000.0000000033251</c:v>
                </c:pt>
                <c:pt idx="290">
                  <c:v>6000.0000000033251</c:v>
                </c:pt>
                <c:pt idx="291">
                  <c:v>5999.9999999926677</c:v>
                </c:pt>
                <c:pt idx="292">
                  <c:v>6000.0000000033251</c:v>
                </c:pt>
                <c:pt idx="293">
                  <c:v>5940.5940594114272</c:v>
                </c:pt>
                <c:pt idx="294">
                  <c:v>6185.5670103055691</c:v>
                </c:pt>
                <c:pt idx="295">
                  <c:v>6122.4489795905683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32736"/>
        <c:axId val="118134656"/>
      </c:scatterChart>
      <c:valAx>
        <c:axId val="1181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34656"/>
        <c:crosses val="autoZero"/>
        <c:crossBetween val="midCat"/>
      </c:valAx>
      <c:valAx>
        <c:axId val="118134656"/>
        <c:scaling>
          <c:orientation val="minMax"/>
          <c:max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32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77376"/>
        <c:axId val="85127936"/>
      </c:scatterChart>
      <c:valAx>
        <c:axId val="85077376"/>
        <c:scaling>
          <c:orientation val="minMax"/>
          <c:max val="1.5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k-SK"/>
                  <a:t>Time [second]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5127936"/>
        <c:crosses val="autoZero"/>
        <c:crossBetween val="midCat"/>
      </c:valAx>
      <c:valAx>
        <c:axId val="851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Frequency [Hertz]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5077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800" dirty="0" err="1" smtClean="0">
                <a:solidFill>
                  <a:schemeClr val="bg1"/>
                </a:solidFill>
              </a:rPr>
              <a:t>Frequency</a:t>
            </a:r>
            <a:r>
              <a:rPr lang="sk-SK" sz="2800" dirty="0" smtClean="0">
                <a:solidFill>
                  <a:schemeClr val="bg1"/>
                </a:solidFill>
              </a:rPr>
              <a:t> of </a:t>
            </a:r>
            <a:r>
              <a:rPr lang="sk-SK" sz="2800" dirty="0" err="1" smtClean="0">
                <a:solidFill>
                  <a:schemeClr val="bg1"/>
                </a:solidFill>
              </a:rPr>
              <a:t>collisions</a:t>
            </a:r>
            <a:r>
              <a:rPr lang="sk-SK" sz="2800" dirty="0" smtClean="0">
                <a:solidFill>
                  <a:schemeClr val="bg1"/>
                </a:solidFill>
              </a:rPr>
              <a:t> in </a:t>
            </a:r>
            <a:r>
              <a:rPr lang="sk-SK" sz="2800" dirty="0" err="1" smtClean="0">
                <a:solidFill>
                  <a:schemeClr val="bg1"/>
                </a:solidFill>
              </a:rPr>
              <a:t>time</a:t>
            </a:r>
            <a:endParaRPr lang="en-US" sz="280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66592"/>
        <c:axId val="118769152"/>
      </c:scatterChart>
      <c:valAx>
        <c:axId val="118766592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2400" dirty="0" err="1" smtClean="0"/>
                  <a:t>Time</a:t>
                </a:r>
                <a:r>
                  <a:rPr lang="sk-SK" sz="2400" dirty="0" smtClean="0"/>
                  <a:t> [</a:t>
                </a:r>
                <a:r>
                  <a:rPr lang="sk-SK" sz="2400" dirty="0" err="1" smtClean="0"/>
                  <a:t>second</a:t>
                </a:r>
                <a:r>
                  <a:rPr lang="sk-SK" sz="2400" dirty="0" smtClean="0"/>
                  <a:t>]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69152"/>
        <c:crosses val="autoZero"/>
        <c:crossBetween val="midCat"/>
      </c:valAx>
      <c:valAx>
        <c:axId val="1187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2400" dirty="0" err="1" smtClean="0"/>
                  <a:t>Frequency</a:t>
                </a:r>
                <a:r>
                  <a:rPr lang="sk-SK" sz="2400" dirty="0" smtClean="0"/>
                  <a:t> [Hertz]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66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800" dirty="0" err="1" smtClean="0"/>
              <a:t>Frequency</a:t>
            </a:r>
            <a:r>
              <a:rPr lang="sk-SK" sz="2800" dirty="0" smtClean="0"/>
              <a:t> of </a:t>
            </a:r>
            <a:r>
              <a:rPr lang="sk-SK" sz="2800" dirty="0" err="1" smtClean="0"/>
              <a:t>collisions</a:t>
            </a:r>
            <a:r>
              <a:rPr lang="sk-SK" sz="2800" dirty="0" smtClean="0"/>
              <a:t> in </a:t>
            </a:r>
            <a:r>
              <a:rPr lang="sk-SK" sz="2800" dirty="0" err="1" smtClean="0"/>
              <a:t>time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02688"/>
        <c:axId val="118813440"/>
      </c:scatterChart>
      <c:valAx>
        <c:axId val="118802688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2400" dirty="0" err="1" smtClean="0"/>
                  <a:t>Time</a:t>
                </a:r>
                <a:r>
                  <a:rPr lang="sk-SK" sz="2400" dirty="0" smtClean="0"/>
                  <a:t> [</a:t>
                </a:r>
                <a:r>
                  <a:rPr lang="sk-SK" sz="2400" dirty="0" err="1" smtClean="0"/>
                  <a:t>second</a:t>
                </a:r>
                <a:r>
                  <a:rPr lang="sk-SK" sz="2400" dirty="0" smtClean="0"/>
                  <a:t>]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13440"/>
        <c:crosses val="autoZero"/>
        <c:crossBetween val="midCat"/>
      </c:valAx>
      <c:valAx>
        <c:axId val="1188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2400" dirty="0" err="1" smtClean="0"/>
                  <a:t>Frequency</a:t>
                </a:r>
                <a:r>
                  <a:rPr lang="sk-SK" sz="2400" dirty="0" smtClean="0"/>
                  <a:t> [Hertz]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02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17147856517934E-2"/>
          <c:y val="2.8794958403330118E-2"/>
          <c:w val="0.87493657042869655"/>
          <c:h val="0.8274532059819083"/>
        </c:manualLayout>
      </c:layout>
      <c:scatterChart>
        <c:scatterStyle val="lineMarker"/>
        <c:varyColors val="0"/>
        <c:ser>
          <c:idx val="0"/>
          <c:order val="0"/>
          <c:tx>
            <c:v>measured chirping sound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trendline>
            <c:trendlineType val="linear"/>
            <c:intercept val="8.0000000000000019E-3"/>
            <c:dispRSqr val="0"/>
            <c:dispEq val="1"/>
            <c:trendlineLbl>
              <c:layout>
                <c:manualLayout>
                  <c:x val="-0.36363316233233134"/>
                  <c:y val="-1.3566757955589152E-2"/>
                </c:manualLayout>
              </c:layout>
              <c:numFmt formatCode="General" sourceLinked="0"/>
            </c:trendlineLbl>
          </c:trendline>
          <c:xVal>
            <c:numRef>
              <c:f>'[švito 2steelL freq.xlsx]Sheet1'!$E$2:$E$297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'[švito 2steelL freq.xlsx]Sheet1'!$D$2:$D$297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93280"/>
        <c:axId val="88195456"/>
      </c:scatterChart>
      <c:valAx>
        <c:axId val="881932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k-SK"/>
                  <a:t>Time</a:t>
                </a:r>
                <a:r>
                  <a:rPr lang="en-US"/>
                  <a:t>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8195456"/>
        <c:crosses val="autoZero"/>
        <c:crossBetween val="midCat"/>
      </c:valAx>
      <c:valAx>
        <c:axId val="881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Period</a:t>
                </a:r>
                <a:r>
                  <a:rPr lang="en-US"/>
                  <a:t> of collisions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8193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Sheet1!$H$6:$H$200</c:f>
              <c:numCache>
                <c:formatCode>General</c:formatCode>
                <c:ptCount val="195"/>
                <c:pt idx="0">
                  <c:v>0</c:v>
                </c:pt>
                <c:pt idx="1">
                  <c:v>1.0416666666666666E-5</c:v>
                </c:pt>
                <c:pt idx="2">
                  <c:v>2.0833333333333333E-5</c:v>
                </c:pt>
                <c:pt idx="3">
                  <c:v>3.1250000000000001E-5</c:v>
                </c:pt>
                <c:pt idx="4">
                  <c:v>4.1666666666666665E-5</c:v>
                </c:pt>
                <c:pt idx="5">
                  <c:v>5.208333333333333E-5</c:v>
                </c:pt>
                <c:pt idx="6">
                  <c:v>6.2500000000000001E-5</c:v>
                </c:pt>
                <c:pt idx="7">
                  <c:v>7.2916666666666673E-5</c:v>
                </c:pt>
                <c:pt idx="8">
                  <c:v>8.3333333333333344E-5</c:v>
                </c:pt>
                <c:pt idx="9">
                  <c:v>9.3750000000000016E-5</c:v>
                </c:pt>
                <c:pt idx="10">
                  <c:v>1.0416666666666669E-4</c:v>
                </c:pt>
                <c:pt idx="11">
                  <c:v>1.1458333333333336E-4</c:v>
                </c:pt>
                <c:pt idx="12">
                  <c:v>1.2500000000000003E-4</c:v>
                </c:pt>
                <c:pt idx="13">
                  <c:v>1.3541666666666669E-4</c:v>
                </c:pt>
                <c:pt idx="14">
                  <c:v>1.4583333333333335E-4</c:v>
                </c:pt>
                <c:pt idx="15">
                  <c:v>1.5625E-4</c:v>
                </c:pt>
                <c:pt idx="16">
                  <c:v>1.6666666666666666E-4</c:v>
                </c:pt>
                <c:pt idx="17">
                  <c:v>1.7708333333333332E-4</c:v>
                </c:pt>
                <c:pt idx="18">
                  <c:v>1.8749999999999998E-4</c:v>
                </c:pt>
                <c:pt idx="19">
                  <c:v>1.9791666666666663E-4</c:v>
                </c:pt>
                <c:pt idx="20">
                  <c:v>2.0833333333333329E-4</c:v>
                </c:pt>
                <c:pt idx="21">
                  <c:v>2.1874999999999995E-4</c:v>
                </c:pt>
                <c:pt idx="22">
                  <c:v>2.2916666666666661E-4</c:v>
                </c:pt>
                <c:pt idx="23">
                  <c:v>2.3958333333333327E-4</c:v>
                </c:pt>
                <c:pt idx="24">
                  <c:v>2.4999999999999995E-4</c:v>
                </c:pt>
                <c:pt idx="25">
                  <c:v>2.6041666666666661E-4</c:v>
                </c:pt>
                <c:pt idx="26">
                  <c:v>2.7083333333333327E-4</c:v>
                </c:pt>
                <c:pt idx="27">
                  <c:v>2.8124999999999992E-4</c:v>
                </c:pt>
                <c:pt idx="28">
                  <c:v>2.9166666666666658E-4</c:v>
                </c:pt>
                <c:pt idx="29">
                  <c:v>3.0208333333333324E-4</c:v>
                </c:pt>
                <c:pt idx="30">
                  <c:v>3.124999999999999E-4</c:v>
                </c:pt>
                <c:pt idx="31">
                  <c:v>3.2291666666666656E-4</c:v>
                </c:pt>
                <c:pt idx="32">
                  <c:v>3.3333333333333321E-4</c:v>
                </c:pt>
                <c:pt idx="33">
                  <c:v>3.4374999999999987E-4</c:v>
                </c:pt>
                <c:pt idx="34">
                  <c:v>3.5416666666666653E-4</c:v>
                </c:pt>
                <c:pt idx="35">
                  <c:v>3.6458333333333319E-4</c:v>
                </c:pt>
                <c:pt idx="36">
                  <c:v>3.7499999999999985E-4</c:v>
                </c:pt>
                <c:pt idx="37">
                  <c:v>3.854166666666665E-4</c:v>
                </c:pt>
                <c:pt idx="38">
                  <c:v>3.9583333333333316E-4</c:v>
                </c:pt>
                <c:pt idx="39">
                  <c:v>4.0624999999999982E-4</c:v>
                </c:pt>
                <c:pt idx="40">
                  <c:v>4.1666666666666648E-4</c:v>
                </c:pt>
                <c:pt idx="41">
                  <c:v>4.2708333333333313E-4</c:v>
                </c:pt>
                <c:pt idx="42">
                  <c:v>4.3749999999999979E-4</c:v>
                </c:pt>
                <c:pt idx="43">
                  <c:v>4.4791666666666645E-4</c:v>
                </c:pt>
                <c:pt idx="44">
                  <c:v>4.5833333333333311E-4</c:v>
                </c:pt>
                <c:pt idx="45">
                  <c:v>4.6874999999999977E-4</c:v>
                </c:pt>
                <c:pt idx="46">
                  <c:v>4.7916666666666642E-4</c:v>
                </c:pt>
                <c:pt idx="47">
                  <c:v>4.8958333333333308E-4</c:v>
                </c:pt>
                <c:pt idx="48">
                  <c:v>4.9999999999999979E-4</c:v>
                </c:pt>
                <c:pt idx="49">
                  <c:v>5.1041666666666651E-4</c:v>
                </c:pt>
                <c:pt idx="50">
                  <c:v>5.2083333333333322E-4</c:v>
                </c:pt>
                <c:pt idx="51">
                  <c:v>5.3124999999999993E-4</c:v>
                </c:pt>
                <c:pt idx="52">
                  <c:v>5.4166666666666664E-4</c:v>
                </c:pt>
                <c:pt idx="53">
                  <c:v>5.5208333333333335E-4</c:v>
                </c:pt>
                <c:pt idx="54">
                  <c:v>5.6250000000000007E-4</c:v>
                </c:pt>
                <c:pt idx="55">
                  <c:v>5.7291666666666678E-4</c:v>
                </c:pt>
                <c:pt idx="56">
                  <c:v>5.8333333333333349E-4</c:v>
                </c:pt>
                <c:pt idx="57">
                  <c:v>5.937500000000002E-4</c:v>
                </c:pt>
                <c:pt idx="58">
                  <c:v>6.0416666666666691E-4</c:v>
                </c:pt>
                <c:pt idx="59">
                  <c:v>6.1458333333333363E-4</c:v>
                </c:pt>
                <c:pt idx="60">
                  <c:v>6.2500000000000034E-4</c:v>
                </c:pt>
                <c:pt idx="61">
                  <c:v>6.3541666666666705E-4</c:v>
                </c:pt>
                <c:pt idx="62">
                  <c:v>6.4583333333333376E-4</c:v>
                </c:pt>
                <c:pt idx="63">
                  <c:v>6.5625000000000047E-4</c:v>
                </c:pt>
                <c:pt idx="64">
                  <c:v>6.6666666666666719E-4</c:v>
                </c:pt>
                <c:pt idx="65">
                  <c:v>6.770833333333339E-4</c:v>
                </c:pt>
                <c:pt idx="66">
                  <c:v>6.8750000000000061E-4</c:v>
                </c:pt>
                <c:pt idx="67">
                  <c:v>6.9791666666666732E-4</c:v>
                </c:pt>
                <c:pt idx="68">
                  <c:v>7.0833333333333403E-4</c:v>
                </c:pt>
                <c:pt idx="69">
                  <c:v>7.1875000000000075E-4</c:v>
                </c:pt>
                <c:pt idx="70">
                  <c:v>7.2916666666666746E-4</c:v>
                </c:pt>
                <c:pt idx="71">
                  <c:v>7.3958333333333417E-4</c:v>
                </c:pt>
                <c:pt idx="72">
                  <c:v>7.5000000000000088E-4</c:v>
                </c:pt>
                <c:pt idx="73">
                  <c:v>7.604166666666676E-4</c:v>
                </c:pt>
                <c:pt idx="74">
                  <c:v>7.7083333333333431E-4</c:v>
                </c:pt>
                <c:pt idx="75">
                  <c:v>7.8125000000000102E-4</c:v>
                </c:pt>
                <c:pt idx="76">
                  <c:v>7.9166666666666773E-4</c:v>
                </c:pt>
                <c:pt idx="77">
                  <c:v>8.0208333333333444E-4</c:v>
                </c:pt>
                <c:pt idx="78">
                  <c:v>8.1250000000000116E-4</c:v>
                </c:pt>
                <c:pt idx="79">
                  <c:v>8.2291666666666787E-4</c:v>
                </c:pt>
                <c:pt idx="80">
                  <c:v>8.3333333333333458E-4</c:v>
                </c:pt>
                <c:pt idx="81">
                  <c:v>8.4375000000000129E-4</c:v>
                </c:pt>
                <c:pt idx="82">
                  <c:v>8.54166666666668E-4</c:v>
                </c:pt>
                <c:pt idx="83">
                  <c:v>8.6458333333333472E-4</c:v>
                </c:pt>
                <c:pt idx="84">
                  <c:v>8.7500000000000143E-4</c:v>
                </c:pt>
                <c:pt idx="85">
                  <c:v>8.8541666666666814E-4</c:v>
                </c:pt>
                <c:pt idx="86">
                  <c:v>8.9583333333333485E-4</c:v>
                </c:pt>
                <c:pt idx="87">
                  <c:v>9.0625000000000156E-4</c:v>
                </c:pt>
                <c:pt idx="88">
                  <c:v>9.1666666666666828E-4</c:v>
                </c:pt>
                <c:pt idx="89">
                  <c:v>9.2708333333333499E-4</c:v>
                </c:pt>
                <c:pt idx="90">
                  <c:v>9.375000000000017E-4</c:v>
                </c:pt>
                <c:pt idx="91">
                  <c:v>9.4791666666666841E-4</c:v>
                </c:pt>
                <c:pt idx="92">
                  <c:v>9.5833333333333512E-4</c:v>
                </c:pt>
                <c:pt idx="93">
                  <c:v>9.6875000000000184E-4</c:v>
                </c:pt>
                <c:pt idx="94">
                  <c:v>9.7916666666666855E-4</c:v>
                </c:pt>
                <c:pt idx="95">
                  <c:v>9.8958333333333515E-4</c:v>
                </c:pt>
                <c:pt idx="96">
                  <c:v>1.0000000000000018E-3</c:v>
                </c:pt>
                <c:pt idx="97">
                  <c:v>1.0104166666666684E-3</c:v>
                </c:pt>
                <c:pt idx="98">
                  <c:v>1.020833333333335E-3</c:v>
                </c:pt>
                <c:pt idx="99">
                  <c:v>1.0312500000000016E-3</c:v>
                </c:pt>
                <c:pt idx="100">
                  <c:v>1.0416666666666682E-3</c:v>
                </c:pt>
                <c:pt idx="101">
                  <c:v>1.0520833333333348E-3</c:v>
                </c:pt>
                <c:pt idx="102">
                  <c:v>1.0625000000000014E-3</c:v>
                </c:pt>
                <c:pt idx="103">
                  <c:v>1.072916666666668E-3</c:v>
                </c:pt>
                <c:pt idx="104">
                  <c:v>1.0833333333333346E-3</c:v>
                </c:pt>
                <c:pt idx="105">
                  <c:v>1.0937500000000012E-3</c:v>
                </c:pt>
                <c:pt idx="106">
                  <c:v>1.1041666666666678E-3</c:v>
                </c:pt>
                <c:pt idx="107">
                  <c:v>1.1145833333333344E-3</c:v>
                </c:pt>
                <c:pt idx="108">
                  <c:v>1.125000000000001E-3</c:v>
                </c:pt>
                <c:pt idx="109">
                  <c:v>1.1354166666666676E-3</c:v>
                </c:pt>
                <c:pt idx="110">
                  <c:v>1.1458333333333342E-3</c:v>
                </c:pt>
                <c:pt idx="111">
                  <c:v>1.1562500000000008E-3</c:v>
                </c:pt>
                <c:pt idx="112">
                  <c:v>1.1666666666666674E-3</c:v>
                </c:pt>
                <c:pt idx="113">
                  <c:v>1.177083333333334E-3</c:v>
                </c:pt>
                <c:pt idx="114">
                  <c:v>1.1875000000000006E-3</c:v>
                </c:pt>
                <c:pt idx="115">
                  <c:v>1.1979166666666672E-3</c:v>
                </c:pt>
                <c:pt idx="116">
                  <c:v>1.2083333333333338E-3</c:v>
                </c:pt>
                <c:pt idx="117">
                  <c:v>1.2187500000000004E-3</c:v>
                </c:pt>
                <c:pt idx="118">
                  <c:v>1.229166666666667E-3</c:v>
                </c:pt>
                <c:pt idx="119">
                  <c:v>1.2395833333333336E-3</c:v>
                </c:pt>
                <c:pt idx="120">
                  <c:v>1.2500000000000002E-3</c:v>
                </c:pt>
                <c:pt idx="121">
                  <c:v>1.2604166666666668E-3</c:v>
                </c:pt>
                <c:pt idx="122">
                  <c:v>1.2708333333333335E-3</c:v>
                </c:pt>
                <c:pt idx="123">
                  <c:v>1.2812500000000001E-3</c:v>
                </c:pt>
                <c:pt idx="124">
                  <c:v>1.2916666666666667E-3</c:v>
                </c:pt>
                <c:pt idx="125">
                  <c:v>1.3020833333333333E-3</c:v>
                </c:pt>
                <c:pt idx="126">
                  <c:v>1.3124999999999999E-3</c:v>
                </c:pt>
                <c:pt idx="127">
                  <c:v>1.3229166666666665E-3</c:v>
                </c:pt>
                <c:pt idx="128">
                  <c:v>1.3333333333333331E-3</c:v>
                </c:pt>
                <c:pt idx="129">
                  <c:v>1.3437499999999997E-3</c:v>
                </c:pt>
                <c:pt idx="130">
                  <c:v>1.3541666666666663E-3</c:v>
                </c:pt>
                <c:pt idx="131">
                  <c:v>1.3645833333333329E-3</c:v>
                </c:pt>
                <c:pt idx="132">
                  <c:v>1.3749999999999995E-3</c:v>
                </c:pt>
                <c:pt idx="133">
                  <c:v>1.3854166666666661E-3</c:v>
                </c:pt>
                <c:pt idx="134">
                  <c:v>1.3958333333333327E-3</c:v>
                </c:pt>
                <c:pt idx="135">
                  <c:v>1.4062499999999993E-3</c:v>
                </c:pt>
                <c:pt idx="136">
                  <c:v>1.4166666666666659E-3</c:v>
                </c:pt>
                <c:pt idx="137">
                  <c:v>1.4270833333333325E-3</c:v>
                </c:pt>
                <c:pt idx="138">
                  <c:v>1.4374999999999991E-3</c:v>
                </c:pt>
                <c:pt idx="139">
                  <c:v>1.4479166666666657E-3</c:v>
                </c:pt>
                <c:pt idx="140">
                  <c:v>1.4583333333333323E-3</c:v>
                </c:pt>
                <c:pt idx="141">
                  <c:v>1.4687499999999989E-3</c:v>
                </c:pt>
                <c:pt idx="142">
                  <c:v>1.4791666666666655E-3</c:v>
                </c:pt>
                <c:pt idx="143">
                  <c:v>1.4895833333333321E-3</c:v>
                </c:pt>
                <c:pt idx="144">
                  <c:v>1.4999999999999987E-3</c:v>
                </c:pt>
                <c:pt idx="145">
                  <c:v>1.5104166666666653E-3</c:v>
                </c:pt>
                <c:pt idx="146">
                  <c:v>1.5208333333333319E-3</c:v>
                </c:pt>
                <c:pt idx="147">
                  <c:v>1.5312499999999985E-3</c:v>
                </c:pt>
                <c:pt idx="148">
                  <c:v>1.5416666666666651E-3</c:v>
                </c:pt>
                <c:pt idx="149">
                  <c:v>1.5520833333333317E-3</c:v>
                </c:pt>
                <c:pt idx="150">
                  <c:v>1.5624999999999984E-3</c:v>
                </c:pt>
                <c:pt idx="151">
                  <c:v>1.572916666666665E-3</c:v>
                </c:pt>
                <c:pt idx="152">
                  <c:v>1.5833333333333316E-3</c:v>
                </c:pt>
                <c:pt idx="153">
                  <c:v>1.5937499999999982E-3</c:v>
                </c:pt>
                <c:pt idx="154">
                  <c:v>1.6041666666666648E-3</c:v>
                </c:pt>
                <c:pt idx="155">
                  <c:v>1.6145833333333314E-3</c:v>
                </c:pt>
                <c:pt idx="156">
                  <c:v>1.624999999999998E-3</c:v>
                </c:pt>
                <c:pt idx="157">
                  <c:v>1.6354166666666646E-3</c:v>
                </c:pt>
                <c:pt idx="158">
                  <c:v>1.6458333333333312E-3</c:v>
                </c:pt>
                <c:pt idx="159">
                  <c:v>1.6562499999999978E-3</c:v>
                </c:pt>
                <c:pt idx="160">
                  <c:v>1.6666666666666644E-3</c:v>
                </c:pt>
                <c:pt idx="161">
                  <c:v>1.677083333333331E-3</c:v>
                </c:pt>
                <c:pt idx="162">
                  <c:v>1.6874999999999976E-3</c:v>
                </c:pt>
                <c:pt idx="163">
                  <c:v>1.6979166666666642E-3</c:v>
                </c:pt>
                <c:pt idx="164">
                  <c:v>1.7083333333333308E-3</c:v>
                </c:pt>
                <c:pt idx="165">
                  <c:v>1.7187499999999974E-3</c:v>
                </c:pt>
                <c:pt idx="166">
                  <c:v>1.729166666666664E-3</c:v>
                </c:pt>
                <c:pt idx="167">
                  <c:v>1.7395833333333306E-3</c:v>
                </c:pt>
                <c:pt idx="168">
                  <c:v>1.7499999999999972E-3</c:v>
                </c:pt>
                <c:pt idx="169">
                  <c:v>1.7604166666666638E-3</c:v>
                </c:pt>
                <c:pt idx="170">
                  <c:v>1.7708333333333304E-3</c:v>
                </c:pt>
                <c:pt idx="171">
                  <c:v>1.781249999999997E-3</c:v>
                </c:pt>
                <c:pt idx="172">
                  <c:v>1.7916666666666636E-3</c:v>
                </c:pt>
                <c:pt idx="173">
                  <c:v>1.8020833333333302E-3</c:v>
                </c:pt>
                <c:pt idx="174">
                  <c:v>1.8124999999999968E-3</c:v>
                </c:pt>
                <c:pt idx="175">
                  <c:v>1.8229166666666634E-3</c:v>
                </c:pt>
                <c:pt idx="176">
                  <c:v>1.83333333333333E-3</c:v>
                </c:pt>
                <c:pt idx="177">
                  <c:v>1.8437499999999967E-3</c:v>
                </c:pt>
                <c:pt idx="178">
                  <c:v>1.8541666666666633E-3</c:v>
                </c:pt>
                <c:pt idx="179">
                  <c:v>1.8645833333333299E-3</c:v>
                </c:pt>
                <c:pt idx="180">
                  <c:v>1.8749999999999965E-3</c:v>
                </c:pt>
                <c:pt idx="181">
                  <c:v>1.8854166666666631E-3</c:v>
                </c:pt>
                <c:pt idx="182">
                  <c:v>1.8958333333333297E-3</c:v>
                </c:pt>
                <c:pt idx="183">
                  <c:v>1.9062499999999963E-3</c:v>
                </c:pt>
                <c:pt idx="184">
                  <c:v>1.9166666666666629E-3</c:v>
                </c:pt>
                <c:pt idx="185">
                  <c:v>1.9270833333333295E-3</c:v>
                </c:pt>
                <c:pt idx="186">
                  <c:v>1.9374999999999961E-3</c:v>
                </c:pt>
                <c:pt idx="187">
                  <c:v>1.9479166666666627E-3</c:v>
                </c:pt>
                <c:pt idx="188">
                  <c:v>1.9583333333333293E-3</c:v>
                </c:pt>
                <c:pt idx="189">
                  <c:v>1.9687499999999961E-3</c:v>
                </c:pt>
                <c:pt idx="190">
                  <c:v>1.9791666666666629E-3</c:v>
                </c:pt>
                <c:pt idx="191">
                  <c:v>1.9895833333333298E-3</c:v>
                </c:pt>
                <c:pt idx="192">
                  <c:v>1.9999999999999966E-3</c:v>
                </c:pt>
                <c:pt idx="193">
                  <c:v>2.0104166666666634E-3</c:v>
                </c:pt>
                <c:pt idx="194">
                  <c:v>2.0208333333333302E-3</c:v>
                </c:pt>
              </c:numCache>
            </c:numRef>
          </c:xVal>
          <c:yVal>
            <c:numRef>
              <c:f>Sheet1!$I$6:$I$200</c:f>
              <c:numCache>
                <c:formatCode>General</c:formatCode>
                <c:ptCount val="195"/>
                <c:pt idx="0">
                  <c:v>0</c:v>
                </c:pt>
                <c:pt idx="1">
                  <c:v>0.31481208469455785</c:v>
                </c:pt>
                <c:pt idx="2">
                  <c:v>0.5839175445998579</c:v>
                </c:pt>
                <c:pt idx="3">
                  <c:v>0.78109341512946728</c:v>
                </c:pt>
                <c:pt idx="4">
                  <c:v>0.88869466142347131</c:v>
                </c:pt>
                <c:pt idx="5">
                  <c:v>0.89914583475215781</c:v>
                </c:pt>
                <c:pt idx="6">
                  <c:v>0.81532082580251464</c:v>
                </c:pt>
                <c:pt idx="7">
                  <c:v>0.64981645491157514</c:v>
                </c:pt>
                <c:pt idx="8">
                  <c:v>0.42324086244530662</c:v>
                </c:pt>
                <c:pt idx="9">
                  <c:v>0.16173555762656072</c:v>
                </c:pt>
                <c:pt idx="10">
                  <c:v>-0.10597895958810462</c:v>
                </c:pt>
                <c:pt idx="11">
                  <c:v>-0.35170619279388898</c:v>
                </c:pt>
                <c:pt idx="12">
                  <c:v>-0.55069531490318413</c:v>
                </c:pt>
                <c:pt idx="13">
                  <c:v>-0.68408395236028663</c:v>
                </c:pt>
                <c:pt idx="14">
                  <c:v>-0.74062666203908722</c:v>
                </c:pt>
                <c:pt idx="15">
                  <c:v>-0.71755783978381782</c:v>
                </c:pt>
                <c:pt idx="16">
                  <c:v>-0.62053431756385879</c:v>
                </c:pt>
                <c:pt idx="17">
                  <c:v>-0.46270119915598834</c:v>
                </c:pt>
                <c:pt idx="18">
                  <c:v>-0.26301422023545679</c:v>
                </c:pt>
                <c:pt idx="19">
                  <c:v>-4.4024080642507644E-2</c:v>
                </c:pt>
                <c:pt idx="20">
                  <c:v>0.17062403040126195</c:v>
                </c:pt>
                <c:pt idx="21">
                  <c:v>0.35870310227630603</c:v>
                </c:pt>
                <c:pt idx="22">
                  <c:v>0.50166640313407085</c:v>
                </c:pt>
                <c:pt idx="23">
                  <c:v>0.58643312803971193</c:v>
                </c:pt>
                <c:pt idx="24">
                  <c:v>0.60653065971263354</c:v>
                </c:pt>
                <c:pt idx="25">
                  <c:v>0.56250047371522571</c:v>
                </c:pt>
                <c:pt idx="26">
                  <c:v>0.46155537221068577</c:v>
                </c:pt>
                <c:pt idx="27">
                  <c:v>0.31655437670632708</c:v>
                </c:pt>
                <c:pt idx="28">
                  <c:v>0.14443012356185153</c:v>
                </c:pt>
                <c:pt idx="29">
                  <c:v>-3.5744751179515803E-2</c:v>
                </c:pt>
                <c:pt idx="30">
                  <c:v>-0.20483568067828667</c:v>
                </c:pt>
                <c:pt idx="31">
                  <c:v>-0.34564589318414446</c:v>
                </c:pt>
                <c:pt idx="32">
                  <c:v>-0.44463226782004289</c:v>
                </c:pt>
                <c:pt idx="33">
                  <c:v>-0.49316981019582773</c:v>
                </c:pt>
                <c:pt idx="34">
                  <c:v>-0.48825118742589935</c:v>
                </c:pt>
                <c:pt idx="35">
                  <c:v>-0.43257136309068217</c:v>
                </c:pt>
                <c:pt idx="36">
                  <c:v>-0.33401359264888619</c:v>
                </c:pt>
                <c:pt idx="37">
                  <c:v>-0.20461486008768393</c:v>
                </c:pt>
                <c:pt idx="38">
                  <c:v>-5.9139984162307778E-2</c:v>
                </c:pt>
                <c:pt idx="39">
                  <c:v>8.6570805617505797E-2</c:v>
                </c:pt>
                <c:pt idx="40">
                  <c:v>0.2172991042535368</c:v>
                </c:pt>
                <c:pt idx="41">
                  <c:v>0.32001139758778724</c:v>
                </c:pt>
                <c:pt idx="42">
                  <c:v>0.38513028786229031</c:v>
                </c:pt>
                <c:pt idx="43">
                  <c:v>0.40739310265941242</c:v>
                </c:pt>
                <c:pt idx="44">
                  <c:v>0.38622510776444602</c:v>
                </c:pt>
                <c:pt idx="45">
                  <c:v>0.3256081785884552</c:v>
                </c:pt>
                <c:pt idx="46">
                  <c:v>0.2334792283741477</c:v>
                </c:pt>
                <c:pt idx="47">
                  <c:v>0.12074037400337696</c:v>
                </c:pt>
                <c:pt idx="48">
                  <c:v>2.1858089486708215E-15</c:v>
                </c:pt>
                <c:pt idx="49">
                  <c:v>-0.11581289379144936</c:v>
                </c:pt>
                <c:pt idx="50">
                  <c:v>-0.21481125999759537</c:v>
                </c:pt>
                <c:pt idx="51">
                  <c:v>-0.28734820906052111</c:v>
                </c:pt>
                <c:pt idx="52">
                  <c:v>-0.3269324954165107</c:v>
                </c:pt>
                <c:pt idx="53">
                  <c:v>-0.3307772672202538</c:v>
                </c:pt>
                <c:pt idx="54">
                  <c:v>-0.29993976977166747</c:v>
                </c:pt>
                <c:pt idx="55">
                  <c:v>-0.23905411429687728</c:v>
                </c:pt>
                <c:pt idx="56">
                  <c:v>-0.15570161195729784</c:v>
                </c:pt>
                <c:pt idx="57">
                  <c:v>-5.9499186557208796E-2</c:v>
                </c:pt>
                <c:pt idx="58">
                  <c:v>3.8987480429204691E-2</c:v>
                </c:pt>
                <c:pt idx="59">
                  <c:v>0.12938547766155306</c:v>
                </c:pt>
                <c:pt idx="60">
                  <c:v>0.20258948470231675</c:v>
                </c:pt>
                <c:pt idx="61">
                  <c:v>0.25166042210865491</c:v>
                </c:pt>
                <c:pt idx="62">
                  <c:v>0.27246132254761035</c:v>
                </c:pt>
                <c:pt idx="63">
                  <c:v>0.26397477710785727</c:v>
                </c:pt>
                <c:pt idx="64">
                  <c:v>0.22828181797309258</c:v>
                </c:pt>
                <c:pt idx="65">
                  <c:v>0.17021825857485734</c:v>
                </c:pt>
                <c:pt idx="66">
                  <c:v>9.6757524360357935E-2</c:v>
                </c:pt>
                <c:pt idx="67">
                  <c:v>1.6195554184846431E-2</c:v>
                </c:pt>
                <c:pt idx="68">
                  <c:v>-6.2769072954440813E-2</c:v>
                </c:pt>
                <c:pt idx="69">
                  <c:v>-0.1319594968118746</c:v>
                </c:pt>
                <c:pt idx="70">
                  <c:v>-0.18455275603945309</c:v>
                </c:pt>
                <c:pt idx="71">
                  <c:v>-0.21573669142767174</c:v>
                </c:pt>
                <c:pt idx="72">
                  <c:v>-0.22313016014842943</c:v>
                </c:pt>
                <c:pt idx="73">
                  <c:v>-0.2069323599290262</c:v>
                </c:pt>
                <c:pt idx="74">
                  <c:v>-0.16979673239853973</c:v>
                </c:pt>
                <c:pt idx="75">
                  <c:v>-0.11645384720309147</c:v>
                </c:pt>
                <c:pt idx="76">
                  <c:v>-5.3132873144248909E-2</c:v>
                </c:pt>
                <c:pt idx="77">
                  <c:v>1.3149759088739858E-2</c:v>
                </c:pt>
                <c:pt idx="78">
                  <c:v>7.5354835739907228E-2</c:v>
                </c:pt>
                <c:pt idx="79">
                  <c:v>0.12715601802779261</c:v>
                </c:pt>
                <c:pt idx="80">
                  <c:v>0.16357107021243217</c:v>
                </c:pt>
                <c:pt idx="81">
                  <c:v>0.18142703417746853</c:v>
                </c:pt>
                <c:pt idx="82">
                  <c:v>0.17961757398153141</c:v>
                </c:pt>
                <c:pt idx="83">
                  <c:v>0.15913411132056487</c:v>
                </c:pt>
                <c:pt idx="84">
                  <c:v>0.12287673380733159</c:v>
                </c:pt>
                <c:pt idx="85">
                  <c:v>7.5273600384422268E-2</c:v>
                </c:pt>
                <c:pt idx="86">
                  <c:v>2.1756384324508962E-2</c:v>
                </c:pt>
                <c:pt idx="87">
                  <c:v>-3.18476195923382E-2</c:v>
                </c:pt>
                <c:pt idx="88">
                  <c:v>-7.9939873039853823E-2</c:v>
                </c:pt>
                <c:pt idx="89">
                  <c:v>-0.11772561411309294</c:v>
                </c:pt>
                <c:pt idx="90">
                  <c:v>-0.14168151507697893</c:v>
                </c:pt>
                <c:pt idx="91">
                  <c:v>-0.14987154694344471</c:v>
                </c:pt>
                <c:pt idx="92">
                  <c:v>-0.14208427681076152</c:v>
                </c:pt>
                <c:pt idx="93">
                  <c:v>-0.11978455477996623</c:v>
                </c:pt>
                <c:pt idx="94">
                  <c:v>-8.5892208059413153E-2</c:v>
                </c:pt>
                <c:pt idx="95">
                  <c:v>-4.4417901315184784E-2</c:v>
                </c:pt>
                <c:pt idx="96">
                  <c:v>7.5271143785128814E-15</c:v>
                </c:pt>
                <c:pt idx="97">
                  <c:v>4.2605182648452901E-2</c:v>
                </c:pt>
                <c:pt idx="98">
                  <c:v>7.9024646285253922E-2</c:v>
                </c:pt>
                <c:pt idx="99">
                  <c:v>0.1057094985708029</c:v>
                </c:pt>
                <c:pt idx="100">
                  <c:v>0.12027174371461233</c:v>
                </c:pt>
                <c:pt idx="101">
                  <c:v>0.12168615621720311</c:v>
                </c:pt>
                <c:pt idx="102">
                  <c:v>0.11034167488869007</c:v>
                </c:pt>
                <c:pt idx="103">
                  <c:v>8.7943093977266393E-2</c:v>
                </c:pt>
                <c:pt idx="104">
                  <c:v>5.7279421996339556E-2</c:v>
                </c:pt>
                <c:pt idx="105">
                  <c:v>2.1888527500817875E-2</c:v>
                </c:pt>
                <c:pt idx="106">
                  <c:v>-1.4342692512981372E-2</c:v>
                </c:pt>
                <c:pt idx="107">
                  <c:v>-4.759825721783454E-2</c:v>
                </c:pt>
                <c:pt idx="108">
                  <c:v>-7.4528506419499943E-2</c:v>
                </c:pt>
                <c:pt idx="109">
                  <c:v>-9.2580695450302078E-2</c:v>
                </c:pt>
                <c:pt idx="110">
                  <c:v>-0.10023291907964708</c:v>
                </c:pt>
                <c:pt idx="111">
                  <c:v>-9.7110893485794297E-2</c:v>
                </c:pt>
                <c:pt idx="112">
                  <c:v>-8.3980187625541852E-2</c:v>
                </c:pt>
                <c:pt idx="113">
                  <c:v>-6.2619797841694635E-2</c:v>
                </c:pt>
                <c:pt idx="114">
                  <c:v>-3.5595103990820443E-2</c:v>
                </c:pt>
                <c:pt idx="115">
                  <c:v>-5.9580114229834998E-3</c:v>
                </c:pt>
                <c:pt idx="116">
                  <c:v>2.3091451481328525E-2</c:v>
                </c:pt>
                <c:pt idx="117">
                  <c:v>4.8545185944416369E-2</c:v>
                </c:pt>
                <c:pt idx="118">
                  <c:v>6.7893164758443023E-2</c:v>
                </c:pt>
                <c:pt idx="119">
                  <c:v>7.9365093482587454E-2</c:v>
                </c:pt>
                <c:pt idx="120">
                  <c:v>8.2084998623898758E-2</c:v>
                </c:pt>
                <c:pt idx="121">
                  <c:v>7.6126160930978723E-2</c:v>
                </c:pt>
                <c:pt idx="122">
                  <c:v>6.2464727027513219E-2</c:v>
                </c:pt>
                <c:pt idx="123">
                  <c:v>4.2840976231339777E-2</c:v>
                </c:pt>
                <c:pt idx="124">
                  <c:v>1.9546491680141841E-2</c:v>
                </c:pt>
                <c:pt idx="125">
                  <c:v>-4.8375260251020584E-3</c:v>
                </c:pt>
                <c:pt idx="126">
                  <c:v>-2.7721494861560086E-2</c:v>
                </c:pt>
                <c:pt idx="127">
                  <c:v>-4.6778084853647824E-2</c:v>
                </c:pt>
                <c:pt idx="128">
                  <c:v>-6.0174433901562858E-2</c:v>
                </c:pt>
                <c:pt idx="129">
                  <c:v>-6.6743275946598832E-2</c:v>
                </c:pt>
                <c:pt idx="130">
                  <c:v>-6.6077612740896657E-2</c:v>
                </c:pt>
                <c:pt idx="131">
                  <c:v>-5.8542167943925486E-2</c:v>
                </c:pt>
                <c:pt idx="132">
                  <c:v>-4.5203824166016308E-2</c:v>
                </c:pt>
                <c:pt idx="133">
                  <c:v>-2.7691610044387277E-2</c:v>
                </c:pt>
                <c:pt idx="134">
                  <c:v>-8.003726507215661E-3</c:v>
                </c:pt>
                <c:pt idx="135">
                  <c:v>1.1716084498265885E-2</c:v>
                </c:pt>
                <c:pt idx="136">
                  <c:v>2.9408235821213609E-2</c:v>
                </c:pt>
                <c:pt idx="137">
                  <c:v>4.3308833131486854E-2</c:v>
                </c:pt>
                <c:pt idx="138">
                  <c:v>5.2121716590840861E-2</c:v>
                </c:pt>
                <c:pt idx="139">
                  <c:v>5.5134660937054013E-2</c:v>
                </c:pt>
                <c:pt idx="140">
                  <c:v>5.2269884352393006E-2</c:v>
                </c:pt>
                <c:pt idx="141">
                  <c:v>4.40662750734271E-2</c:v>
                </c:pt>
                <c:pt idx="142">
                  <c:v>3.1597977501882181E-2</c:v>
                </c:pt>
                <c:pt idx="143">
                  <c:v>1.6340432713843025E-2</c:v>
                </c:pt>
                <c:pt idx="144">
                  <c:v>2.0371660118247286E-15</c:v>
                </c:pt>
                <c:pt idx="145">
                  <c:v>-1.5673570783715715E-2</c:v>
                </c:pt>
                <c:pt idx="146">
                  <c:v>-2.9071542714186639E-2</c:v>
                </c:pt>
                <c:pt idx="147">
                  <c:v>-3.8888351260738085E-2</c:v>
                </c:pt>
                <c:pt idx="148">
                  <c:v>-4.4245501866445623E-2</c:v>
                </c:pt>
                <c:pt idx="149">
                  <c:v>-4.4765835147486069E-2</c:v>
                </c:pt>
                <c:pt idx="150">
                  <c:v>-4.059243369597413E-2</c:v>
                </c:pt>
                <c:pt idx="151">
                  <c:v>-3.2352456267247136E-2</c:v>
                </c:pt>
                <c:pt idx="152">
                  <c:v>-2.1071921754640274E-2</c:v>
                </c:pt>
                <c:pt idx="153">
                  <c:v>-8.0523392650705804E-3</c:v>
                </c:pt>
                <c:pt idx="154">
                  <c:v>5.2763817065655813E-3</c:v>
                </c:pt>
                <c:pt idx="155">
                  <c:v>1.7510420266028223E-2</c:v>
                </c:pt>
                <c:pt idx="156">
                  <c:v>2.7417505292945593E-2</c:v>
                </c:pt>
                <c:pt idx="157">
                  <c:v>3.4058534505519218E-2</c:v>
                </c:pt>
                <c:pt idx="158">
                  <c:v>3.6873630258002714E-2</c:v>
                </c:pt>
                <c:pt idx="159">
                  <c:v>3.5725101227214374E-2</c:v>
                </c:pt>
                <c:pt idx="160">
                  <c:v>3.0894584493159127E-2</c:v>
                </c:pt>
                <c:pt idx="161">
                  <c:v>2.3036536236273795E-2</c:v>
                </c:pt>
                <c:pt idx="162">
                  <c:v>1.3094706964585534E-2</c:v>
                </c:pt>
                <c:pt idx="163">
                  <c:v>2.1918299127834805E-3</c:v>
                </c:pt>
                <c:pt idx="164">
                  <c:v>-8.4948702667856021E-3</c:v>
                </c:pt>
                <c:pt idx="165">
                  <c:v>-1.785877587679318E-2</c:v>
                </c:pt>
                <c:pt idx="166">
                  <c:v>-2.4976499510694968E-2</c:v>
                </c:pt>
                <c:pt idx="167">
                  <c:v>-2.9196786238892772E-2</c:v>
                </c:pt>
                <c:pt idx="168">
                  <c:v>-3.0197383422318674E-2</c:v>
                </c:pt>
                <c:pt idx="169">
                  <c:v>-2.8005249541816817E-2</c:v>
                </c:pt>
                <c:pt idx="170">
                  <c:v>-2.2979488871809971E-2</c:v>
                </c:pt>
                <c:pt idx="171">
                  <c:v>-1.5760314395226689E-2</c:v>
                </c:pt>
                <c:pt idx="172">
                  <c:v>-7.1907524361554632E-3</c:v>
                </c:pt>
                <c:pt idx="173">
                  <c:v>1.7796263707642436E-3</c:v>
                </c:pt>
                <c:pt idx="174">
                  <c:v>1.0198168038105415E-2</c:v>
                </c:pt>
                <c:pt idx="175">
                  <c:v>1.7208695715028623E-2</c:v>
                </c:pt>
                <c:pt idx="176">
                  <c:v>2.2136937116513732E-2</c:v>
                </c:pt>
                <c:pt idx="177">
                  <c:v>2.4553479057185825E-2</c:v>
                </c:pt>
                <c:pt idx="178">
                  <c:v>2.43085952490645E-2</c:v>
                </c:pt>
                <c:pt idx="179">
                  <c:v>2.153646002817718E-2</c:v>
                </c:pt>
                <c:pt idx="180">
                  <c:v>1.6629557573007814E-2</c:v>
                </c:pt>
                <c:pt idx="181">
                  <c:v>1.0187174028268749E-2</c:v>
                </c:pt>
                <c:pt idx="182">
                  <c:v>2.9444064347657331E-3</c:v>
                </c:pt>
                <c:pt idx="183">
                  <c:v>-4.3101066179373872E-3</c:v>
                </c:pt>
                <c:pt idx="184">
                  <c:v>-1.0818685359744442E-2</c:v>
                </c:pt>
                <c:pt idx="185">
                  <c:v>-1.5932429330197381E-2</c:v>
                </c:pt>
                <c:pt idx="186">
                  <c:v>-1.9174507972334182E-2</c:v>
                </c:pt>
                <c:pt idx="187">
                  <c:v>-2.0282908254700371E-2</c:v>
                </c:pt>
                <c:pt idx="188">
                  <c:v>-1.9229015845654871E-2</c:v>
                </c:pt>
                <c:pt idx="189">
                  <c:v>-1.6211076648520405E-2</c:v>
                </c:pt>
                <c:pt idx="190">
                  <c:v>-1.1624246305541534E-2</c:v>
                </c:pt>
                <c:pt idx="191">
                  <c:v>-6.0113092552694872E-3</c:v>
                </c:pt>
                <c:pt idx="192">
                  <c:v>-1.9969853778496971E-15</c:v>
                </c:pt>
                <c:pt idx="193">
                  <c:v>5.7659844610733705E-3</c:v>
                </c:pt>
                <c:pt idx="194">
                  <c:v>1.0694822887685976E-2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53056"/>
        <c:axId val="118254592"/>
      </c:scatterChart>
      <c:valAx>
        <c:axId val="1182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254592"/>
        <c:crosses val="autoZero"/>
        <c:crossBetween val="midCat"/>
      </c:valAx>
      <c:valAx>
        <c:axId val="118254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8253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Sheet1!$H$6:$H$20000</c:f>
              <c:numCache>
                <c:formatCode>General</c:formatCode>
                <c:ptCount val="19995"/>
                <c:pt idx="0">
                  <c:v>0</c:v>
                </c:pt>
                <c:pt idx="1">
                  <c:v>1.0416666666666666E-5</c:v>
                </c:pt>
                <c:pt idx="2">
                  <c:v>2.0833333333333333E-5</c:v>
                </c:pt>
                <c:pt idx="3">
                  <c:v>3.1250000000000001E-5</c:v>
                </c:pt>
                <c:pt idx="4">
                  <c:v>4.1666666666666665E-5</c:v>
                </c:pt>
                <c:pt idx="5">
                  <c:v>5.208333333333333E-5</c:v>
                </c:pt>
                <c:pt idx="6">
                  <c:v>6.2500000000000001E-5</c:v>
                </c:pt>
                <c:pt idx="7">
                  <c:v>7.2916666666666673E-5</c:v>
                </c:pt>
                <c:pt idx="8">
                  <c:v>8.3333333333333344E-5</c:v>
                </c:pt>
                <c:pt idx="9">
                  <c:v>9.3750000000000016E-5</c:v>
                </c:pt>
                <c:pt idx="10">
                  <c:v>1.0416666666666669E-4</c:v>
                </c:pt>
                <c:pt idx="11">
                  <c:v>1.1458333333333336E-4</c:v>
                </c:pt>
                <c:pt idx="12">
                  <c:v>1.2500000000000003E-4</c:v>
                </c:pt>
                <c:pt idx="13">
                  <c:v>1.3541666666666669E-4</c:v>
                </c:pt>
                <c:pt idx="14">
                  <c:v>1.4583333333333335E-4</c:v>
                </c:pt>
                <c:pt idx="15">
                  <c:v>1.5625E-4</c:v>
                </c:pt>
                <c:pt idx="16">
                  <c:v>1.6666666666666666E-4</c:v>
                </c:pt>
                <c:pt idx="17">
                  <c:v>1.7708333333333332E-4</c:v>
                </c:pt>
                <c:pt idx="18">
                  <c:v>1.8749999999999998E-4</c:v>
                </c:pt>
                <c:pt idx="19">
                  <c:v>1.9791666666666663E-4</c:v>
                </c:pt>
                <c:pt idx="20">
                  <c:v>2.0833333333333329E-4</c:v>
                </c:pt>
                <c:pt idx="21">
                  <c:v>2.1874999999999995E-4</c:v>
                </c:pt>
                <c:pt idx="22">
                  <c:v>2.2916666666666661E-4</c:v>
                </c:pt>
                <c:pt idx="23">
                  <c:v>2.3958333333333327E-4</c:v>
                </c:pt>
                <c:pt idx="24">
                  <c:v>2.4999999999999995E-4</c:v>
                </c:pt>
                <c:pt idx="25">
                  <c:v>2.6041666666666661E-4</c:v>
                </c:pt>
                <c:pt idx="26">
                  <c:v>2.7083333333333327E-4</c:v>
                </c:pt>
                <c:pt idx="27">
                  <c:v>2.8124999999999992E-4</c:v>
                </c:pt>
                <c:pt idx="28">
                  <c:v>2.9166666666666658E-4</c:v>
                </c:pt>
                <c:pt idx="29">
                  <c:v>3.0208333333333324E-4</c:v>
                </c:pt>
                <c:pt idx="30">
                  <c:v>3.124999999999999E-4</c:v>
                </c:pt>
                <c:pt idx="31">
                  <c:v>3.2291666666666656E-4</c:v>
                </c:pt>
                <c:pt idx="32">
                  <c:v>3.3333333333333321E-4</c:v>
                </c:pt>
                <c:pt idx="33">
                  <c:v>3.4374999999999987E-4</c:v>
                </c:pt>
                <c:pt idx="34">
                  <c:v>3.5416666666666653E-4</c:v>
                </c:pt>
                <c:pt idx="35">
                  <c:v>3.6458333333333319E-4</c:v>
                </c:pt>
                <c:pt idx="36">
                  <c:v>3.7499999999999985E-4</c:v>
                </c:pt>
                <c:pt idx="37">
                  <c:v>3.854166666666665E-4</c:v>
                </c:pt>
                <c:pt idx="38">
                  <c:v>3.9583333333333316E-4</c:v>
                </c:pt>
                <c:pt idx="39">
                  <c:v>4.0624999999999982E-4</c:v>
                </c:pt>
                <c:pt idx="40">
                  <c:v>4.1666666666666648E-4</c:v>
                </c:pt>
                <c:pt idx="41">
                  <c:v>4.2708333333333313E-4</c:v>
                </c:pt>
                <c:pt idx="42">
                  <c:v>4.3749999999999979E-4</c:v>
                </c:pt>
                <c:pt idx="43">
                  <c:v>4.4791666666666645E-4</c:v>
                </c:pt>
                <c:pt idx="44">
                  <c:v>4.5833333333333311E-4</c:v>
                </c:pt>
                <c:pt idx="45">
                  <c:v>4.6874999999999977E-4</c:v>
                </c:pt>
                <c:pt idx="46">
                  <c:v>4.7916666666666642E-4</c:v>
                </c:pt>
                <c:pt idx="47">
                  <c:v>4.8958333333333308E-4</c:v>
                </c:pt>
                <c:pt idx="48">
                  <c:v>4.9999999999999979E-4</c:v>
                </c:pt>
                <c:pt idx="49">
                  <c:v>5.1041666666666651E-4</c:v>
                </c:pt>
                <c:pt idx="50">
                  <c:v>5.2083333333333322E-4</c:v>
                </c:pt>
                <c:pt idx="51">
                  <c:v>5.3124999999999993E-4</c:v>
                </c:pt>
                <c:pt idx="52">
                  <c:v>5.4166666666666664E-4</c:v>
                </c:pt>
                <c:pt idx="53">
                  <c:v>5.5208333333333335E-4</c:v>
                </c:pt>
                <c:pt idx="54">
                  <c:v>5.6250000000000007E-4</c:v>
                </c:pt>
                <c:pt idx="55">
                  <c:v>5.7291666666666678E-4</c:v>
                </c:pt>
                <c:pt idx="56">
                  <c:v>5.8333333333333349E-4</c:v>
                </c:pt>
                <c:pt idx="57">
                  <c:v>5.937500000000002E-4</c:v>
                </c:pt>
                <c:pt idx="58">
                  <c:v>6.0416666666666691E-4</c:v>
                </c:pt>
                <c:pt idx="59">
                  <c:v>6.1458333333333363E-4</c:v>
                </c:pt>
                <c:pt idx="60">
                  <c:v>6.2500000000000034E-4</c:v>
                </c:pt>
                <c:pt idx="61">
                  <c:v>6.3541666666666705E-4</c:v>
                </c:pt>
                <c:pt idx="62">
                  <c:v>6.4583333333333376E-4</c:v>
                </c:pt>
                <c:pt idx="63">
                  <c:v>6.5625000000000047E-4</c:v>
                </c:pt>
                <c:pt idx="64">
                  <c:v>6.6666666666666719E-4</c:v>
                </c:pt>
                <c:pt idx="65">
                  <c:v>6.770833333333339E-4</c:v>
                </c:pt>
                <c:pt idx="66">
                  <c:v>6.8750000000000061E-4</c:v>
                </c:pt>
                <c:pt idx="67">
                  <c:v>6.9791666666666732E-4</c:v>
                </c:pt>
                <c:pt idx="68">
                  <c:v>7.0833333333333403E-4</c:v>
                </c:pt>
                <c:pt idx="69">
                  <c:v>7.1875000000000075E-4</c:v>
                </c:pt>
                <c:pt idx="70">
                  <c:v>7.2916666666666746E-4</c:v>
                </c:pt>
                <c:pt idx="71">
                  <c:v>7.3958333333333417E-4</c:v>
                </c:pt>
                <c:pt idx="72">
                  <c:v>7.5000000000000088E-4</c:v>
                </c:pt>
                <c:pt idx="73">
                  <c:v>7.604166666666676E-4</c:v>
                </c:pt>
                <c:pt idx="74">
                  <c:v>7.7083333333333431E-4</c:v>
                </c:pt>
                <c:pt idx="75">
                  <c:v>7.8125000000000102E-4</c:v>
                </c:pt>
                <c:pt idx="76">
                  <c:v>7.9166666666666773E-4</c:v>
                </c:pt>
                <c:pt idx="77">
                  <c:v>8.0208333333333444E-4</c:v>
                </c:pt>
                <c:pt idx="78">
                  <c:v>8.1250000000000116E-4</c:v>
                </c:pt>
                <c:pt idx="79">
                  <c:v>8.2291666666666787E-4</c:v>
                </c:pt>
                <c:pt idx="80">
                  <c:v>8.3333333333333458E-4</c:v>
                </c:pt>
                <c:pt idx="81">
                  <c:v>8.4375000000000129E-4</c:v>
                </c:pt>
                <c:pt idx="82">
                  <c:v>8.54166666666668E-4</c:v>
                </c:pt>
                <c:pt idx="83">
                  <c:v>8.6458333333333472E-4</c:v>
                </c:pt>
                <c:pt idx="84">
                  <c:v>8.7500000000000143E-4</c:v>
                </c:pt>
                <c:pt idx="85">
                  <c:v>8.8541666666666814E-4</c:v>
                </c:pt>
                <c:pt idx="86">
                  <c:v>8.9583333333333485E-4</c:v>
                </c:pt>
                <c:pt idx="87">
                  <c:v>9.0625000000000156E-4</c:v>
                </c:pt>
                <c:pt idx="88">
                  <c:v>9.1666666666666828E-4</c:v>
                </c:pt>
                <c:pt idx="89">
                  <c:v>9.2708333333333499E-4</c:v>
                </c:pt>
                <c:pt idx="90">
                  <c:v>9.375000000000017E-4</c:v>
                </c:pt>
                <c:pt idx="91">
                  <c:v>9.4791666666666841E-4</c:v>
                </c:pt>
                <c:pt idx="92">
                  <c:v>9.5833333333333512E-4</c:v>
                </c:pt>
                <c:pt idx="93">
                  <c:v>9.6875000000000184E-4</c:v>
                </c:pt>
                <c:pt idx="94">
                  <c:v>9.7916666666666855E-4</c:v>
                </c:pt>
                <c:pt idx="95">
                  <c:v>9.8958333333333515E-4</c:v>
                </c:pt>
                <c:pt idx="96">
                  <c:v>1.0000000000000018E-3</c:v>
                </c:pt>
                <c:pt idx="97">
                  <c:v>1.0104166666666684E-3</c:v>
                </c:pt>
                <c:pt idx="98">
                  <c:v>1.020833333333335E-3</c:v>
                </c:pt>
                <c:pt idx="99">
                  <c:v>1.0312500000000016E-3</c:v>
                </c:pt>
                <c:pt idx="100">
                  <c:v>1.0416666666666682E-3</c:v>
                </c:pt>
                <c:pt idx="101">
                  <c:v>1.0520833333333348E-3</c:v>
                </c:pt>
                <c:pt idx="102">
                  <c:v>1.0625000000000014E-3</c:v>
                </c:pt>
                <c:pt idx="103">
                  <c:v>1.072916666666668E-3</c:v>
                </c:pt>
                <c:pt idx="104">
                  <c:v>1.0833333333333346E-3</c:v>
                </c:pt>
                <c:pt idx="105">
                  <c:v>1.0937500000000012E-3</c:v>
                </c:pt>
                <c:pt idx="106">
                  <c:v>1.1041666666666678E-3</c:v>
                </c:pt>
                <c:pt idx="107">
                  <c:v>1.1145833333333344E-3</c:v>
                </c:pt>
                <c:pt idx="108">
                  <c:v>1.125000000000001E-3</c:v>
                </c:pt>
                <c:pt idx="109">
                  <c:v>1.1354166666666676E-3</c:v>
                </c:pt>
                <c:pt idx="110">
                  <c:v>1.1458333333333342E-3</c:v>
                </c:pt>
                <c:pt idx="111">
                  <c:v>1.1562500000000008E-3</c:v>
                </c:pt>
                <c:pt idx="112">
                  <c:v>1.1666666666666674E-3</c:v>
                </c:pt>
                <c:pt idx="113">
                  <c:v>1.177083333333334E-3</c:v>
                </c:pt>
                <c:pt idx="114">
                  <c:v>1.1875000000000006E-3</c:v>
                </c:pt>
                <c:pt idx="115">
                  <c:v>1.1979166666666672E-3</c:v>
                </c:pt>
                <c:pt idx="116">
                  <c:v>1.2083333333333338E-3</c:v>
                </c:pt>
                <c:pt idx="117">
                  <c:v>1.2187500000000004E-3</c:v>
                </c:pt>
                <c:pt idx="118">
                  <c:v>1.229166666666667E-3</c:v>
                </c:pt>
                <c:pt idx="119">
                  <c:v>1.2395833333333336E-3</c:v>
                </c:pt>
                <c:pt idx="120">
                  <c:v>1.2500000000000002E-3</c:v>
                </c:pt>
                <c:pt idx="121">
                  <c:v>1.2604166666666668E-3</c:v>
                </c:pt>
                <c:pt idx="122">
                  <c:v>1.2708333333333335E-3</c:v>
                </c:pt>
                <c:pt idx="123">
                  <c:v>1.2812500000000001E-3</c:v>
                </c:pt>
                <c:pt idx="124">
                  <c:v>1.2916666666666667E-3</c:v>
                </c:pt>
                <c:pt idx="125">
                  <c:v>1.3020833333333333E-3</c:v>
                </c:pt>
                <c:pt idx="126">
                  <c:v>1.3124999999999999E-3</c:v>
                </c:pt>
                <c:pt idx="127">
                  <c:v>1.3229166666666665E-3</c:v>
                </c:pt>
                <c:pt idx="128">
                  <c:v>1.3333333333333331E-3</c:v>
                </c:pt>
                <c:pt idx="129">
                  <c:v>1.3437499999999997E-3</c:v>
                </c:pt>
                <c:pt idx="130">
                  <c:v>1.3541666666666663E-3</c:v>
                </c:pt>
                <c:pt idx="131">
                  <c:v>1.3645833333333329E-3</c:v>
                </c:pt>
                <c:pt idx="132">
                  <c:v>1.3749999999999995E-3</c:v>
                </c:pt>
                <c:pt idx="133">
                  <c:v>1.3854166666666661E-3</c:v>
                </c:pt>
                <c:pt idx="134">
                  <c:v>1.3958333333333327E-3</c:v>
                </c:pt>
                <c:pt idx="135">
                  <c:v>1.4062499999999993E-3</c:v>
                </c:pt>
                <c:pt idx="136">
                  <c:v>1.4166666666666659E-3</c:v>
                </c:pt>
                <c:pt idx="137">
                  <c:v>1.4270833333333325E-3</c:v>
                </c:pt>
                <c:pt idx="138">
                  <c:v>1.4374999999999991E-3</c:v>
                </c:pt>
                <c:pt idx="139">
                  <c:v>1.4479166666666657E-3</c:v>
                </c:pt>
                <c:pt idx="140">
                  <c:v>1.4583333333333323E-3</c:v>
                </c:pt>
                <c:pt idx="141">
                  <c:v>1.4687499999999989E-3</c:v>
                </c:pt>
                <c:pt idx="142">
                  <c:v>1.4791666666666655E-3</c:v>
                </c:pt>
                <c:pt idx="143">
                  <c:v>1.4895833333333321E-3</c:v>
                </c:pt>
                <c:pt idx="144">
                  <c:v>1.4999999999999987E-3</c:v>
                </c:pt>
                <c:pt idx="145">
                  <c:v>1.5104166666666653E-3</c:v>
                </c:pt>
                <c:pt idx="146">
                  <c:v>1.5208333333333319E-3</c:v>
                </c:pt>
                <c:pt idx="147">
                  <c:v>1.5312499999999985E-3</c:v>
                </c:pt>
                <c:pt idx="148">
                  <c:v>1.5416666666666651E-3</c:v>
                </c:pt>
                <c:pt idx="149">
                  <c:v>1.5520833333333317E-3</c:v>
                </c:pt>
                <c:pt idx="150">
                  <c:v>1.5624999999999984E-3</c:v>
                </c:pt>
                <c:pt idx="151">
                  <c:v>1.572916666666665E-3</c:v>
                </c:pt>
                <c:pt idx="152">
                  <c:v>1.5833333333333316E-3</c:v>
                </c:pt>
                <c:pt idx="153">
                  <c:v>1.5937499999999982E-3</c:v>
                </c:pt>
                <c:pt idx="154">
                  <c:v>1.6041666666666648E-3</c:v>
                </c:pt>
                <c:pt idx="155">
                  <c:v>1.6145833333333314E-3</c:v>
                </c:pt>
                <c:pt idx="156">
                  <c:v>1.624999999999998E-3</c:v>
                </c:pt>
                <c:pt idx="157">
                  <c:v>1.6354166666666646E-3</c:v>
                </c:pt>
                <c:pt idx="158">
                  <c:v>1.6458333333333312E-3</c:v>
                </c:pt>
                <c:pt idx="159">
                  <c:v>1.6562499999999978E-3</c:v>
                </c:pt>
                <c:pt idx="160">
                  <c:v>1.6666666666666644E-3</c:v>
                </c:pt>
                <c:pt idx="161">
                  <c:v>1.677083333333331E-3</c:v>
                </c:pt>
                <c:pt idx="162">
                  <c:v>1.6874999999999976E-3</c:v>
                </c:pt>
                <c:pt idx="163">
                  <c:v>1.6979166666666642E-3</c:v>
                </c:pt>
                <c:pt idx="164">
                  <c:v>1.7083333333333308E-3</c:v>
                </c:pt>
                <c:pt idx="165">
                  <c:v>1.7187499999999974E-3</c:v>
                </c:pt>
                <c:pt idx="166">
                  <c:v>1.729166666666664E-3</c:v>
                </c:pt>
                <c:pt idx="167">
                  <c:v>1.7395833333333306E-3</c:v>
                </c:pt>
                <c:pt idx="168">
                  <c:v>1.7499999999999972E-3</c:v>
                </c:pt>
                <c:pt idx="169">
                  <c:v>1.7604166666666638E-3</c:v>
                </c:pt>
                <c:pt idx="170">
                  <c:v>1.7708333333333304E-3</c:v>
                </c:pt>
                <c:pt idx="171">
                  <c:v>1.781249999999997E-3</c:v>
                </c:pt>
                <c:pt idx="172">
                  <c:v>1.7916666666666636E-3</c:v>
                </c:pt>
                <c:pt idx="173">
                  <c:v>1.8020833333333302E-3</c:v>
                </c:pt>
                <c:pt idx="174">
                  <c:v>1.8124999999999968E-3</c:v>
                </c:pt>
                <c:pt idx="175">
                  <c:v>1.8229166666666634E-3</c:v>
                </c:pt>
                <c:pt idx="176">
                  <c:v>1.83333333333333E-3</c:v>
                </c:pt>
                <c:pt idx="177">
                  <c:v>1.8437499999999967E-3</c:v>
                </c:pt>
                <c:pt idx="178">
                  <c:v>1.8541666666666633E-3</c:v>
                </c:pt>
                <c:pt idx="179">
                  <c:v>1.8645833333333299E-3</c:v>
                </c:pt>
                <c:pt idx="180">
                  <c:v>1.8749999999999965E-3</c:v>
                </c:pt>
                <c:pt idx="181">
                  <c:v>1.8854166666666631E-3</c:v>
                </c:pt>
                <c:pt idx="182">
                  <c:v>1.8958333333333297E-3</c:v>
                </c:pt>
                <c:pt idx="183">
                  <c:v>1.9062499999999963E-3</c:v>
                </c:pt>
                <c:pt idx="184">
                  <c:v>1.9166666666666629E-3</c:v>
                </c:pt>
                <c:pt idx="185">
                  <c:v>1.9270833333333295E-3</c:v>
                </c:pt>
                <c:pt idx="186">
                  <c:v>1.9374999999999961E-3</c:v>
                </c:pt>
                <c:pt idx="187">
                  <c:v>1.9479166666666627E-3</c:v>
                </c:pt>
                <c:pt idx="188">
                  <c:v>1.9583333333333293E-3</c:v>
                </c:pt>
                <c:pt idx="189">
                  <c:v>1.9687499999999961E-3</c:v>
                </c:pt>
                <c:pt idx="190">
                  <c:v>1.9791666666666629E-3</c:v>
                </c:pt>
                <c:pt idx="191">
                  <c:v>1.9895833333333298E-3</c:v>
                </c:pt>
                <c:pt idx="192">
                  <c:v>1.9999999999999966E-3</c:v>
                </c:pt>
                <c:pt idx="193">
                  <c:v>2.0104166666666634E-3</c:v>
                </c:pt>
                <c:pt idx="194">
                  <c:v>2.0208333333333302E-3</c:v>
                </c:pt>
                <c:pt idx="195">
                  <c:v>2.031249999999997E-3</c:v>
                </c:pt>
                <c:pt idx="196">
                  <c:v>2.0416666666666639E-3</c:v>
                </c:pt>
                <c:pt idx="197">
                  <c:v>2.0520833333333307E-3</c:v>
                </c:pt>
                <c:pt idx="198">
                  <c:v>2.0624999999999975E-3</c:v>
                </c:pt>
                <c:pt idx="199">
                  <c:v>2.0729166666666643E-3</c:v>
                </c:pt>
                <c:pt idx="200">
                  <c:v>2.0833333333333311E-3</c:v>
                </c:pt>
                <c:pt idx="201">
                  <c:v>2.093749999999998E-3</c:v>
                </c:pt>
                <c:pt idx="202">
                  <c:v>2.1041666666666648E-3</c:v>
                </c:pt>
                <c:pt idx="203">
                  <c:v>2.1145833333333316E-3</c:v>
                </c:pt>
                <c:pt idx="204">
                  <c:v>2.1249999999999984E-3</c:v>
                </c:pt>
                <c:pt idx="205">
                  <c:v>2.1354166666666652E-3</c:v>
                </c:pt>
                <c:pt idx="206">
                  <c:v>2.1458333333333321E-3</c:v>
                </c:pt>
                <c:pt idx="207">
                  <c:v>2.1562499999999989E-3</c:v>
                </c:pt>
                <c:pt idx="208">
                  <c:v>2.1666666666666657E-3</c:v>
                </c:pt>
                <c:pt idx="209">
                  <c:v>2.1770833333333325E-3</c:v>
                </c:pt>
                <c:pt idx="210">
                  <c:v>2.1874999999999993E-3</c:v>
                </c:pt>
                <c:pt idx="211">
                  <c:v>2.1979166666666662E-3</c:v>
                </c:pt>
                <c:pt idx="212">
                  <c:v>2.208333333333333E-3</c:v>
                </c:pt>
                <c:pt idx="213">
                  <c:v>2.2187499999999998E-3</c:v>
                </c:pt>
                <c:pt idx="214">
                  <c:v>2.2291666666666666E-3</c:v>
                </c:pt>
                <c:pt idx="215">
                  <c:v>2.2395833333333334E-3</c:v>
                </c:pt>
                <c:pt idx="216">
                  <c:v>2.2500000000000003E-3</c:v>
                </c:pt>
                <c:pt idx="217">
                  <c:v>2.2604166666666671E-3</c:v>
                </c:pt>
                <c:pt idx="218">
                  <c:v>2.2708333333333339E-3</c:v>
                </c:pt>
                <c:pt idx="219">
                  <c:v>2.2812500000000007E-3</c:v>
                </c:pt>
                <c:pt idx="220">
                  <c:v>2.2916666666666675E-3</c:v>
                </c:pt>
                <c:pt idx="221">
                  <c:v>2.3020833333333344E-3</c:v>
                </c:pt>
                <c:pt idx="222">
                  <c:v>2.3125000000000012E-3</c:v>
                </c:pt>
                <c:pt idx="223">
                  <c:v>2.322916666666668E-3</c:v>
                </c:pt>
                <c:pt idx="224">
                  <c:v>2.3333333333333348E-3</c:v>
                </c:pt>
                <c:pt idx="225">
                  <c:v>2.3437500000000016E-3</c:v>
                </c:pt>
                <c:pt idx="226">
                  <c:v>2.3541666666666685E-3</c:v>
                </c:pt>
                <c:pt idx="227">
                  <c:v>2.3645833333333353E-3</c:v>
                </c:pt>
                <c:pt idx="228">
                  <c:v>2.3750000000000021E-3</c:v>
                </c:pt>
                <c:pt idx="229">
                  <c:v>2.3854166666666689E-3</c:v>
                </c:pt>
                <c:pt idx="230">
                  <c:v>2.3958333333333358E-3</c:v>
                </c:pt>
                <c:pt idx="231">
                  <c:v>2.4062500000000026E-3</c:v>
                </c:pt>
                <c:pt idx="232">
                  <c:v>2.4166666666666694E-3</c:v>
                </c:pt>
                <c:pt idx="233">
                  <c:v>2.4270833333333362E-3</c:v>
                </c:pt>
                <c:pt idx="234">
                  <c:v>2.437500000000003E-3</c:v>
                </c:pt>
                <c:pt idx="235">
                  <c:v>2.4479166666666699E-3</c:v>
                </c:pt>
                <c:pt idx="236">
                  <c:v>2.4583333333333367E-3</c:v>
                </c:pt>
                <c:pt idx="237">
                  <c:v>2.4687500000000035E-3</c:v>
                </c:pt>
                <c:pt idx="238">
                  <c:v>2.4791666666666703E-3</c:v>
                </c:pt>
                <c:pt idx="239">
                  <c:v>2.4895833333333371E-3</c:v>
                </c:pt>
                <c:pt idx="240">
                  <c:v>2.500000000000004E-3</c:v>
                </c:pt>
                <c:pt idx="241">
                  <c:v>2.5104166666666708E-3</c:v>
                </c:pt>
                <c:pt idx="242">
                  <c:v>2.5208333333333376E-3</c:v>
                </c:pt>
                <c:pt idx="243">
                  <c:v>2.5312500000000044E-3</c:v>
                </c:pt>
                <c:pt idx="244">
                  <c:v>2.5416666666666712E-3</c:v>
                </c:pt>
                <c:pt idx="245">
                  <c:v>2.5520833333333381E-3</c:v>
                </c:pt>
                <c:pt idx="246">
                  <c:v>2.5625000000000049E-3</c:v>
                </c:pt>
                <c:pt idx="247">
                  <c:v>2.5729166666666717E-3</c:v>
                </c:pt>
                <c:pt idx="248">
                  <c:v>2.5833333333333385E-3</c:v>
                </c:pt>
                <c:pt idx="249">
                  <c:v>2.5937500000000053E-3</c:v>
                </c:pt>
                <c:pt idx="250">
                  <c:v>2.6041666666666722E-3</c:v>
                </c:pt>
                <c:pt idx="251">
                  <c:v>2.614583333333339E-3</c:v>
                </c:pt>
                <c:pt idx="252">
                  <c:v>2.6250000000000058E-3</c:v>
                </c:pt>
                <c:pt idx="253">
                  <c:v>2.6354166666666726E-3</c:v>
                </c:pt>
                <c:pt idx="254">
                  <c:v>2.6458333333333394E-3</c:v>
                </c:pt>
                <c:pt idx="255">
                  <c:v>2.6562500000000063E-3</c:v>
                </c:pt>
                <c:pt idx="256">
                  <c:v>2.6666666666666731E-3</c:v>
                </c:pt>
                <c:pt idx="257">
                  <c:v>2.6770833333333399E-3</c:v>
                </c:pt>
                <c:pt idx="258">
                  <c:v>2.6875000000000067E-3</c:v>
                </c:pt>
                <c:pt idx="259">
                  <c:v>2.6979166666666735E-3</c:v>
                </c:pt>
                <c:pt idx="260">
                  <c:v>2.7083333333333404E-3</c:v>
                </c:pt>
                <c:pt idx="261">
                  <c:v>2.7187500000000072E-3</c:v>
                </c:pt>
                <c:pt idx="262">
                  <c:v>2.729166666666674E-3</c:v>
                </c:pt>
                <c:pt idx="263">
                  <c:v>2.7395833333333408E-3</c:v>
                </c:pt>
                <c:pt idx="264">
                  <c:v>2.7500000000000076E-3</c:v>
                </c:pt>
                <c:pt idx="265">
                  <c:v>2.7604166666666745E-3</c:v>
                </c:pt>
                <c:pt idx="266">
                  <c:v>2.7708333333333413E-3</c:v>
                </c:pt>
                <c:pt idx="267">
                  <c:v>2.7812500000000081E-3</c:v>
                </c:pt>
                <c:pt idx="268">
                  <c:v>2.7916666666666749E-3</c:v>
                </c:pt>
                <c:pt idx="269">
                  <c:v>2.8020833333333417E-3</c:v>
                </c:pt>
                <c:pt idx="270">
                  <c:v>2.8125000000000086E-3</c:v>
                </c:pt>
                <c:pt idx="271">
                  <c:v>2.8229166666666754E-3</c:v>
                </c:pt>
                <c:pt idx="272">
                  <c:v>2.8333333333333422E-3</c:v>
                </c:pt>
                <c:pt idx="273">
                  <c:v>2.843750000000009E-3</c:v>
                </c:pt>
                <c:pt idx="274">
                  <c:v>2.8541666666666759E-3</c:v>
                </c:pt>
                <c:pt idx="275">
                  <c:v>2.8645833333333427E-3</c:v>
                </c:pt>
                <c:pt idx="276">
                  <c:v>2.8750000000000095E-3</c:v>
                </c:pt>
                <c:pt idx="277">
                  <c:v>2.8854166666666763E-3</c:v>
                </c:pt>
                <c:pt idx="278">
                  <c:v>2.8958333333333431E-3</c:v>
                </c:pt>
                <c:pt idx="279">
                  <c:v>2.90625000000001E-3</c:v>
                </c:pt>
                <c:pt idx="280">
                  <c:v>2.9166666666666768E-3</c:v>
                </c:pt>
                <c:pt idx="281">
                  <c:v>2.9270833333333436E-3</c:v>
                </c:pt>
                <c:pt idx="282">
                  <c:v>2.9375000000000104E-3</c:v>
                </c:pt>
                <c:pt idx="283">
                  <c:v>2.9479166666666772E-3</c:v>
                </c:pt>
                <c:pt idx="284">
                  <c:v>2.9583333333333441E-3</c:v>
                </c:pt>
                <c:pt idx="285">
                  <c:v>2.9687500000000109E-3</c:v>
                </c:pt>
                <c:pt idx="286">
                  <c:v>2.9791666666666777E-3</c:v>
                </c:pt>
                <c:pt idx="287">
                  <c:v>2.9895833333333445E-3</c:v>
                </c:pt>
                <c:pt idx="288">
                  <c:v>3.0000000000000113E-3</c:v>
                </c:pt>
                <c:pt idx="289">
                  <c:v>3.0104166666666782E-3</c:v>
                </c:pt>
                <c:pt idx="290">
                  <c:v>3.020833333333345E-3</c:v>
                </c:pt>
                <c:pt idx="291">
                  <c:v>3.0312500000000118E-3</c:v>
                </c:pt>
                <c:pt idx="292">
                  <c:v>3.0416666666666786E-3</c:v>
                </c:pt>
                <c:pt idx="293">
                  <c:v>3.0520833333333454E-3</c:v>
                </c:pt>
                <c:pt idx="294">
                  <c:v>3.0625000000000123E-3</c:v>
                </c:pt>
                <c:pt idx="295">
                  <c:v>3.0729166666666791E-3</c:v>
                </c:pt>
                <c:pt idx="296">
                  <c:v>3.0833333333333459E-3</c:v>
                </c:pt>
                <c:pt idx="297">
                  <c:v>3.0937500000000127E-3</c:v>
                </c:pt>
                <c:pt idx="298">
                  <c:v>3.1041666666666795E-3</c:v>
                </c:pt>
                <c:pt idx="299">
                  <c:v>3.1145833333333464E-3</c:v>
                </c:pt>
                <c:pt idx="300">
                  <c:v>3.1250000000000132E-3</c:v>
                </c:pt>
                <c:pt idx="301">
                  <c:v>3.13541666666668E-3</c:v>
                </c:pt>
                <c:pt idx="302">
                  <c:v>3.1458333333333468E-3</c:v>
                </c:pt>
                <c:pt idx="303">
                  <c:v>3.1562500000000136E-3</c:v>
                </c:pt>
                <c:pt idx="304">
                  <c:v>3.1666666666666805E-3</c:v>
                </c:pt>
                <c:pt idx="305">
                  <c:v>3.1770833333333473E-3</c:v>
                </c:pt>
                <c:pt idx="306">
                  <c:v>3.1875000000000141E-3</c:v>
                </c:pt>
                <c:pt idx="307">
                  <c:v>3.1979166666666809E-3</c:v>
                </c:pt>
                <c:pt idx="308">
                  <c:v>3.2083333333333477E-3</c:v>
                </c:pt>
                <c:pt idx="309">
                  <c:v>3.2187500000000146E-3</c:v>
                </c:pt>
                <c:pt idx="310">
                  <c:v>3.2291666666666814E-3</c:v>
                </c:pt>
                <c:pt idx="311">
                  <c:v>3.2395833333333482E-3</c:v>
                </c:pt>
                <c:pt idx="312">
                  <c:v>3.250000000000015E-3</c:v>
                </c:pt>
                <c:pt idx="313">
                  <c:v>3.2604166666666819E-3</c:v>
                </c:pt>
                <c:pt idx="314">
                  <c:v>3.2708333333333487E-3</c:v>
                </c:pt>
                <c:pt idx="315">
                  <c:v>3.2812500000000155E-3</c:v>
                </c:pt>
                <c:pt idx="316">
                  <c:v>3.2916666666666823E-3</c:v>
                </c:pt>
                <c:pt idx="317">
                  <c:v>3.3020833333333491E-3</c:v>
                </c:pt>
                <c:pt idx="318">
                  <c:v>3.312500000000016E-3</c:v>
                </c:pt>
                <c:pt idx="319">
                  <c:v>3.3229166666666828E-3</c:v>
                </c:pt>
                <c:pt idx="320">
                  <c:v>3.3333333333333496E-3</c:v>
                </c:pt>
                <c:pt idx="321">
                  <c:v>3.3437500000000164E-3</c:v>
                </c:pt>
                <c:pt idx="322">
                  <c:v>3.3541666666666832E-3</c:v>
                </c:pt>
                <c:pt idx="323">
                  <c:v>3.3645833333333501E-3</c:v>
                </c:pt>
                <c:pt idx="324">
                  <c:v>3.3750000000000169E-3</c:v>
                </c:pt>
                <c:pt idx="325">
                  <c:v>3.3854166666666837E-3</c:v>
                </c:pt>
                <c:pt idx="326">
                  <c:v>3.3958333333333505E-3</c:v>
                </c:pt>
                <c:pt idx="327">
                  <c:v>3.4062500000000173E-3</c:v>
                </c:pt>
                <c:pt idx="328">
                  <c:v>3.4166666666666842E-3</c:v>
                </c:pt>
                <c:pt idx="329">
                  <c:v>3.427083333333351E-3</c:v>
                </c:pt>
                <c:pt idx="330">
                  <c:v>3.4375000000000178E-3</c:v>
                </c:pt>
                <c:pt idx="331">
                  <c:v>3.4479166666666846E-3</c:v>
                </c:pt>
                <c:pt idx="332">
                  <c:v>3.4583333333333514E-3</c:v>
                </c:pt>
                <c:pt idx="333">
                  <c:v>3.4687500000000183E-3</c:v>
                </c:pt>
                <c:pt idx="334">
                  <c:v>3.4791666666666851E-3</c:v>
                </c:pt>
                <c:pt idx="335">
                  <c:v>3.4895833333333519E-3</c:v>
                </c:pt>
                <c:pt idx="336">
                  <c:v>3.5000000000000187E-3</c:v>
                </c:pt>
                <c:pt idx="337">
                  <c:v>3.5104166666666855E-3</c:v>
                </c:pt>
                <c:pt idx="338">
                  <c:v>3.5208333333333524E-3</c:v>
                </c:pt>
                <c:pt idx="339">
                  <c:v>3.5312500000000192E-3</c:v>
                </c:pt>
                <c:pt idx="340">
                  <c:v>3.541666666666686E-3</c:v>
                </c:pt>
                <c:pt idx="341">
                  <c:v>3.5520833333333528E-3</c:v>
                </c:pt>
                <c:pt idx="342">
                  <c:v>3.5625000000000196E-3</c:v>
                </c:pt>
                <c:pt idx="343">
                  <c:v>3.5729166666666865E-3</c:v>
                </c:pt>
                <c:pt idx="344">
                  <c:v>3.5833333333333533E-3</c:v>
                </c:pt>
                <c:pt idx="345">
                  <c:v>3.5937500000000201E-3</c:v>
                </c:pt>
                <c:pt idx="346">
                  <c:v>3.6041666666666869E-3</c:v>
                </c:pt>
                <c:pt idx="347">
                  <c:v>3.6145833333333537E-3</c:v>
                </c:pt>
                <c:pt idx="348">
                  <c:v>3.6250000000000206E-3</c:v>
                </c:pt>
                <c:pt idx="349">
                  <c:v>3.6354166666666874E-3</c:v>
                </c:pt>
                <c:pt idx="350">
                  <c:v>3.6458333333333542E-3</c:v>
                </c:pt>
                <c:pt idx="351">
                  <c:v>3.656250000000021E-3</c:v>
                </c:pt>
                <c:pt idx="352">
                  <c:v>3.6666666666666878E-3</c:v>
                </c:pt>
                <c:pt idx="353">
                  <c:v>3.6770833333333547E-3</c:v>
                </c:pt>
                <c:pt idx="354">
                  <c:v>3.6875000000000215E-3</c:v>
                </c:pt>
                <c:pt idx="355">
                  <c:v>3.6979166666666883E-3</c:v>
                </c:pt>
                <c:pt idx="356">
                  <c:v>3.7083333333333551E-3</c:v>
                </c:pt>
                <c:pt idx="357">
                  <c:v>3.718750000000022E-3</c:v>
                </c:pt>
                <c:pt idx="358">
                  <c:v>3.7291666666666888E-3</c:v>
                </c:pt>
                <c:pt idx="359">
                  <c:v>3.7395833333333556E-3</c:v>
                </c:pt>
                <c:pt idx="360">
                  <c:v>3.7500000000000224E-3</c:v>
                </c:pt>
                <c:pt idx="361">
                  <c:v>3.7604166666666892E-3</c:v>
                </c:pt>
                <c:pt idx="362">
                  <c:v>3.7708333333333561E-3</c:v>
                </c:pt>
                <c:pt idx="363">
                  <c:v>3.7812500000000229E-3</c:v>
                </c:pt>
                <c:pt idx="364">
                  <c:v>3.7916666666666897E-3</c:v>
                </c:pt>
                <c:pt idx="365">
                  <c:v>3.8020833333333565E-3</c:v>
                </c:pt>
                <c:pt idx="366">
                  <c:v>3.8125000000000233E-3</c:v>
                </c:pt>
                <c:pt idx="367">
                  <c:v>3.8229166666666902E-3</c:v>
                </c:pt>
                <c:pt idx="368">
                  <c:v>3.833333333333357E-3</c:v>
                </c:pt>
                <c:pt idx="369">
                  <c:v>3.8437500000000238E-3</c:v>
                </c:pt>
                <c:pt idx="370">
                  <c:v>3.8541666666666906E-3</c:v>
                </c:pt>
                <c:pt idx="371">
                  <c:v>3.8645833333333574E-3</c:v>
                </c:pt>
                <c:pt idx="372">
                  <c:v>3.8750000000000243E-3</c:v>
                </c:pt>
                <c:pt idx="373">
                  <c:v>3.8854166666666911E-3</c:v>
                </c:pt>
                <c:pt idx="374">
                  <c:v>3.8958333333333579E-3</c:v>
                </c:pt>
                <c:pt idx="375">
                  <c:v>3.9062500000000243E-3</c:v>
                </c:pt>
                <c:pt idx="376">
                  <c:v>3.9166666666666907E-3</c:v>
                </c:pt>
                <c:pt idx="377">
                  <c:v>3.9270833333333571E-3</c:v>
                </c:pt>
                <c:pt idx="378">
                  <c:v>3.9375000000000234E-3</c:v>
                </c:pt>
                <c:pt idx="379">
                  <c:v>3.9479166666666898E-3</c:v>
                </c:pt>
                <c:pt idx="380">
                  <c:v>3.9583333333333562E-3</c:v>
                </c:pt>
                <c:pt idx="381">
                  <c:v>3.9687500000000226E-3</c:v>
                </c:pt>
                <c:pt idx="382">
                  <c:v>3.979166666666689E-3</c:v>
                </c:pt>
                <c:pt idx="383">
                  <c:v>3.9895833333333554E-3</c:v>
                </c:pt>
                <c:pt idx="384">
                  <c:v>4.0000000000000218E-3</c:v>
                </c:pt>
                <c:pt idx="385">
                  <c:v>4.0104166666666882E-3</c:v>
                </c:pt>
                <c:pt idx="386">
                  <c:v>4.0208333333333545E-3</c:v>
                </c:pt>
                <c:pt idx="387">
                  <c:v>4.0312500000000209E-3</c:v>
                </c:pt>
                <c:pt idx="388">
                  <c:v>4.0416666666666873E-3</c:v>
                </c:pt>
                <c:pt idx="389">
                  <c:v>4.0520833333333537E-3</c:v>
                </c:pt>
                <c:pt idx="390">
                  <c:v>4.0625000000000201E-3</c:v>
                </c:pt>
                <c:pt idx="391">
                  <c:v>4.0729166666666865E-3</c:v>
                </c:pt>
                <c:pt idx="392">
                  <c:v>4.0833333333333529E-3</c:v>
                </c:pt>
                <c:pt idx="393">
                  <c:v>4.0937500000000192E-3</c:v>
                </c:pt>
                <c:pt idx="394">
                  <c:v>4.1041666666666856E-3</c:v>
                </c:pt>
                <c:pt idx="395">
                  <c:v>4.114583333333352E-3</c:v>
                </c:pt>
                <c:pt idx="396">
                  <c:v>4.1250000000000184E-3</c:v>
                </c:pt>
                <c:pt idx="397">
                  <c:v>4.1354166666666848E-3</c:v>
                </c:pt>
                <c:pt idx="398">
                  <c:v>4.1458333333333512E-3</c:v>
                </c:pt>
                <c:pt idx="399">
                  <c:v>4.1562500000000176E-3</c:v>
                </c:pt>
                <c:pt idx="400">
                  <c:v>4.166666666666684E-3</c:v>
                </c:pt>
                <c:pt idx="401">
                  <c:v>4.1770833333333503E-3</c:v>
                </c:pt>
                <c:pt idx="402">
                  <c:v>4.1875000000000167E-3</c:v>
                </c:pt>
                <c:pt idx="403">
                  <c:v>4.1979166666666831E-3</c:v>
                </c:pt>
                <c:pt idx="404">
                  <c:v>4.2083333333333495E-3</c:v>
                </c:pt>
                <c:pt idx="405">
                  <c:v>4.2187500000000159E-3</c:v>
                </c:pt>
                <c:pt idx="406">
                  <c:v>4.2291666666666823E-3</c:v>
                </c:pt>
                <c:pt idx="407">
                  <c:v>4.2395833333333487E-3</c:v>
                </c:pt>
                <c:pt idx="408">
                  <c:v>4.2500000000000151E-3</c:v>
                </c:pt>
                <c:pt idx="409">
                  <c:v>4.2604166666666814E-3</c:v>
                </c:pt>
                <c:pt idx="410">
                  <c:v>4.2708333333333478E-3</c:v>
                </c:pt>
                <c:pt idx="411">
                  <c:v>4.2812500000000142E-3</c:v>
                </c:pt>
                <c:pt idx="412">
                  <c:v>4.2916666666666806E-3</c:v>
                </c:pt>
                <c:pt idx="413">
                  <c:v>4.302083333333347E-3</c:v>
                </c:pt>
                <c:pt idx="414">
                  <c:v>4.3125000000000134E-3</c:v>
                </c:pt>
                <c:pt idx="415">
                  <c:v>4.3229166666666798E-3</c:v>
                </c:pt>
                <c:pt idx="416">
                  <c:v>4.3333333333333461E-3</c:v>
                </c:pt>
                <c:pt idx="417">
                  <c:v>4.3437500000000125E-3</c:v>
                </c:pt>
                <c:pt idx="418">
                  <c:v>4.3541666666666789E-3</c:v>
                </c:pt>
                <c:pt idx="419">
                  <c:v>4.3645833333333453E-3</c:v>
                </c:pt>
                <c:pt idx="420">
                  <c:v>4.3750000000000117E-3</c:v>
                </c:pt>
                <c:pt idx="421">
                  <c:v>4.3854166666666781E-3</c:v>
                </c:pt>
                <c:pt idx="422">
                  <c:v>4.3958333333333445E-3</c:v>
                </c:pt>
                <c:pt idx="423">
                  <c:v>4.4062500000000109E-3</c:v>
                </c:pt>
                <c:pt idx="424">
                  <c:v>4.4166666666666772E-3</c:v>
                </c:pt>
                <c:pt idx="425">
                  <c:v>4.4270833333333436E-3</c:v>
                </c:pt>
                <c:pt idx="426">
                  <c:v>4.43750000000001E-3</c:v>
                </c:pt>
                <c:pt idx="427">
                  <c:v>4.4479166666666764E-3</c:v>
                </c:pt>
                <c:pt idx="428">
                  <c:v>4.4583333333333428E-3</c:v>
                </c:pt>
                <c:pt idx="429">
                  <c:v>4.4687500000000092E-3</c:v>
                </c:pt>
                <c:pt idx="430">
                  <c:v>4.4791666666666756E-3</c:v>
                </c:pt>
                <c:pt idx="431">
                  <c:v>4.4895833333333419E-3</c:v>
                </c:pt>
                <c:pt idx="432">
                  <c:v>4.5000000000000083E-3</c:v>
                </c:pt>
                <c:pt idx="433">
                  <c:v>4.5104166666666747E-3</c:v>
                </c:pt>
                <c:pt idx="434">
                  <c:v>4.5208333333333411E-3</c:v>
                </c:pt>
                <c:pt idx="435">
                  <c:v>4.5312500000000075E-3</c:v>
                </c:pt>
                <c:pt idx="436">
                  <c:v>4.5416666666666739E-3</c:v>
                </c:pt>
                <c:pt idx="437">
                  <c:v>4.5520833333333403E-3</c:v>
                </c:pt>
                <c:pt idx="438">
                  <c:v>4.5625000000000067E-3</c:v>
                </c:pt>
                <c:pt idx="439">
                  <c:v>4.572916666666673E-3</c:v>
                </c:pt>
                <c:pt idx="440">
                  <c:v>4.5833333333333394E-3</c:v>
                </c:pt>
                <c:pt idx="441">
                  <c:v>4.5937500000000058E-3</c:v>
                </c:pt>
                <c:pt idx="442">
                  <c:v>4.6041666666666722E-3</c:v>
                </c:pt>
                <c:pt idx="443">
                  <c:v>4.6145833333333386E-3</c:v>
                </c:pt>
                <c:pt idx="444">
                  <c:v>4.625000000000005E-3</c:v>
                </c:pt>
                <c:pt idx="445">
                  <c:v>4.6354166666666714E-3</c:v>
                </c:pt>
                <c:pt idx="446">
                  <c:v>4.6458333333333377E-3</c:v>
                </c:pt>
                <c:pt idx="447">
                  <c:v>4.6562500000000041E-3</c:v>
                </c:pt>
                <c:pt idx="448">
                  <c:v>4.6666666666666705E-3</c:v>
                </c:pt>
                <c:pt idx="449">
                  <c:v>4.6770833333333369E-3</c:v>
                </c:pt>
                <c:pt idx="450">
                  <c:v>4.6875000000000033E-3</c:v>
                </c:pt>
                <c:pt idx="451">
                  <c:v>4.6979166666666697E-3</c:v>
                </c:pt>
                <c:pt idx="452">
                  <c:v>4.7083333333333361E-3</c:v>
                </c:pt>
                <c:pt idx="453">
                  <c:v>4.7187500000000025E-3</c:v>
                </c:pt>
                <c:pt idx="454">
                  <c:v>4.7291666666666688E-3</c:v>
                </c:pt>
                <c:pt idx="455">
                  <c:v>4.7395833333333352E-3</c:v>
                </c:pt>
                <c:pt idx="456">
                  <c:v>4.7500000000000016E-3</c:v>
                </c:pt>
                <c:pt idx="457">
                  <c:v>4.760416666666668E-3</c:v>
                </c:pt>
                <c:pt idx="458">
                  <c:v>4.7708333333333344E-3</c:v>
                </c:pt>
                <c:pt idx="459">
                  <c:v>4.7812500000000008E-3</c:v>
                </c:pt>
                <c:pt idx="460">
                  <c:v>4.7916666666666672E-3</c:v>
                </c:pt>
                <c:pt idx="461">
                  <c:v>4.8020833333333336E-3</c:v>
                </c:pt>
                <c:pt idx="462">
                  <c:v>4.8124999999999999E-3</c:v>
                </c:pt>
                <c:pt idx="463">
                  <c:v>4.8229166666666663E-3</c:v>
                </c:pt>
                <c:pt idx="464">
                  <c:v>4.8333333333333327E-3</c:v>
                </c:pt>
                <c:pt idx="465">
                  <c:v>4.8437499999999991E-3</c:v>
                </c:pt>
                <c:pt idx="466">
                  <c:v>4.8541666666666655E-3</c:v>
                </c:pt>
                <c:pt idx="467">
                  <c:v>4.8645833333333319E-3</c:v>
                </c:pt>
                <c:pt idx="468">
                  <c:v>4.8749999999999983E-3</c:v>
                </c:pt>
                <c:pt idx="469">
                  <c:v>4.8854166666666646E-3</c:v>
                </c:pt>
                <c:pt idx="470">
                  <c:v>4.895833333333331E-3</c:v>
                </c:pt>
                <c:pt idx="471">
                  <c:v>4.9062499999999974E-3</c:v>
                </c:pt>
                <c:pt idx="472">
                  <c:v>4.9166666666666638E-3</c:v>
                </c:pt>
                <c:pt idx="473">
                  <c:v>4.9270833333333302E-3</c:v>
                </c:pt>
                <c:pt idx="474">
                  <c:v>4.9374999999999966E-3</c:v>
                </c:pt>
                <c:pt idx="475">
                  <c:v>4.947916666666663E-3</c:v>
                </c:pt>
                <c:pt idx="476">
                  <c:v>4.9583333333333294E-3</c:v>
                </c:pt>
                <c:pt idx="477">
                  <c:v>4.9687499999999957E-3</c:v>
                </c:pt>
                <c:pt idx="478">
                  <c:v>4.9791666666666621E-3</c:v>
                </c:pt>
                <c:pt idx="479">
                  <c:v>4.9895833333333285E-3</c:v>
                </c:pt>
                <c:pt idx="480">
                  <c:v>4.9999999999999949E-3</c:v>
                </c:pt>
                <c:pt idx="481">
                  <c:v>5.0104166666666613E-3</c:v>
                </c:pt>
                <c:pt idx="482">
                  <c:v>5.0208333333333277E-3</c:v>
                </c:pt>
                <c:pt idx="483">
                  <c:v>5.0312499999999941E-3</c:v>
                </c:pt>
                <c:pt idx="484">
                  <c:v>5.0416666666666604E-3</c:v>
                </c:pt>
                <c:pt idx="485">
                  <c:v>5.0520833333333268E-3</c:v>
                </c:pt>
                <c:pt idx="486">
                  <c:v>5.0624999999999932E-3</c:v>
                </c:pt>
                <c:pt idx="487">
                  <c:v>5.0729166666666596E-3</c:v>
                </c:pt>
                <c:pt idx="488">
                  <c:v>5.083333333333326E-3</c:v>
                </c:pt>
                <c:pt idx="489">
                  <c:v>5.0937499999999924E-3</c:v>
                </c:pt>
                <c:pt idx="490">
                  <c:v>5.1041666666666588E-3</c:v>
                </c:pt>
                <c:pt idx="491">
                  <c:v>5.1145833333333252E-3</c:v>
                </c:pt>
                <c:pt idx="492">
                  <c:v>5.1249999999999915E-3</c:v>
                </c:pt>
                <c:pt idx="493">
                  <c:v>5.1354166666666579E-3</c:v>
                </c:pt>
                <c:pt idx="494">
                  <c:v>5.1458333333333243E-3</c:v>
                </c:pt>
                <c:pt idx="495">
                  <c:v>5.1562499999999907E-3</c:v>
                </c:pt>
                <c:pt idx="496">
                  <c:v>5.1666666666666571E-3</c:v>
                </c:pt>
                <c:pt idx="497">
                  <c:v>5.1770833333333235E-3</c:v>
                </c:pt>
                <c:pt idx="498">
                  <c:v>5.1874999999999899E-3</c:v>
                </c:pt>
                <c:pt idx="499">
                  <c:v>5.1979166666666562E-3</c:v>
                </c:pt>
                <c:pt idx="500">
                  <c:v>5.2083333333333226E-3</c:v>
                </c:pt>
                <c:pt idx="501">
                  <c:v>5.218749999999989E-3</c:v>
                </c:pt>
                <c:pt idx="502">
                  <c:v>5.2291666666666554E-3</c:v>
                </c:pt>
                <c:pt idx="503">
                  <c:v>5.2395833333333218E-3</c:v>
                </c:pt>
                <c:pt idx="504">
                  <c:v>5.2499999999999882E-3</c:v>
                </c:pt>
                <c:pt idx="505">
                  <c:v>5.2604166666666546E-3</c:v>
                </c:pt>
                <c:pt idx="506">
                  <c:v>5.270833333333321E-3</c:v>
                </c:pt>
                <c:pt idx="507">
                  <c:v>5.2812499999999873E-3</c:v>
                </c:pt>
                <c:pt idx="508">
                  <c:v>5.2916666666666537E-3</c:v>
                </c:pt>
                <c:pt idx="509">
                  <c:v>5.3020833333333201E-3</c:v>
                </c:pt>
                <c:pt idx="510">
                  <c:v>5.3124999999999865E-3</c:v>
                </c:pt>
                <c:pt idx="511">
                  <c:v>5.3229166666666529E-3</c:v>
                </c:pt>
                <c:pt idx="512">
                  <c:v>5.3333333333333193E-3</c:v>
                </c:pt>
                <c:pt idx="513">
                  <c:v>5.3437499999999857E-3</c:v>
                </c:pt>
                <c:pt idx="514">
                  <c:v>5.3541666666666521E-3</c:v>
                </c:pt>
                <c:pt idx="515">
                  <c:v>5.3645833333333184E-3</c:v>
                </c:pt>
                <c:pt idx="516">
                  <c:v>5.3749999999999848E-3</c:v>
                </c:pt>
                <c:pt idx="517">
                  <c:v>5.3854166666666512E-3</c:v>
                </c:pt>
                <c:pt idx="518">
                  <c:v>5.3958333333333176E-3</c:v>
                </c:pt>
                <c:pt idx="519">
                  <c:v>5.406249999999984E-3</c:v>
                </c:pt>
                <c:pt idx="520">
                  <c:v>5.4166666666666504E-3</c:v>
                </c:pt>
                <c:pt idx="521">
                  <c:v>5.4270833333333168E-3</c:v>
                </c:pt>
                <c:pt idx="522">
                  <c:v>5.4374999999999831E-3</c:v>
                </c:pt>
                <c:pt idx="523">
                  <c:v>5.4479166666666495E-3</c:v>
                </c:pt>
                <c:pt idx="524">
                  <c:v>5.4583333333333159E-3</c:v>
                </c:pt>
                <c:pt idx="525">
                  <c:v>5.4687499999999823E-3</c:v>
                </c:pt>
                <c:pt idx="526">
                  <c:v>5.4791666666666487E-3</c:v>
                </c:pt>
                <c:pt idx="527">
                  <c:v>5.4895833333333151E-3</c:v>
                </c:pt>
                <c:pt idx="528">
                  <c:v>5.4999999999999815E-3</c:v>
                </c:pt>
                <c:pt idx="529">
                  <c:v>5.5104166666666479E-3</c:v>
                </c:pt>
                <c:pt idx="530">
                  <c:v>5.5208333333333142E-3</c:v>
                </c:pt>
                <c:pt idx="531">
                  <c:v>5.5312499999999806E-3</c:v>
                </c:pt>
                <c:pt idx="532">
                  <c:v>5.541666666666647E-3</c:v>
                </c:pt>
                <c:pt idx="533">
                  <c:v>5.5520833333333134E-3</c:v>
                </c:pt>
                <c:pt idx="534">
                  <c:v>5.5624999999999798E-3</c:v>
                </c:pt>
                <c:pt idx="535">
                  <c:v>5.5729166666666462E-3</c:v>
                </c:pt>
                <c:pt idx="536">
                  <c:v>5.5833333333333126E-3</c:v>
                </c:pt>
                <c:pt idx="537">
                  <c:v>5.5937499999999789E-3</c:v>
                </c:pt>
                <c:pt idx="538">
                  <c:v>5.6041666666666453E-3</c:v>
                </c:pt>
                <c:pt idx="539">
                  <c:v>5.6145833333333117E-3</c:v>
                </c:pt>
                <c:pt idx="540">
                  <c:v>5.6249999999999781E-3</c:v>
                </c:pt>
                <c:pt idx="541">
                  <c:v>5.6354166666666445E-3</c:v>
                </c:pt>
                <c:pt idx="542">
                  <c:v>5.6458333333333109E-3</c:v>
                </c:pt>
                <c:pt idx="543">
                  <c:v>5.6562499999999773E-3</c:v>
                </c:pt>
                <c:pt idx="544">
                  <c:v>5.6666666666666437E-3</c:v>
                </c:pt>
                <c:pt idx="545">
                  <c:v>5.67708333333331E-3</c:v>
                </c:pt>
                <c:pt idx="546">
                  <c:v>5.6874999999999764E-3</c:v>
                </c:pt>
                <c:pt idx="547">
                  <c:v>5.6979166666666428E-3</c:v>
                </c:pt>
                <c:pt idx="548">
                  <c:v>5.7083333333333092E-3</c:v>
                </c:pt>
                <c:pt idx="549">
                  <c:v>5.7187499999999756E-3</c:v>
                </c:pt>
                <c:pt idx="550">
                  <c:v>5.729166666666642E-3</c:v>
                </c:pt>
                <c:pt idx="551">
                  <c:v>5.7395833333333084E-3</c:v>
                </c:pt>
                <c:pt idx="552">
                  <c:v>5.7499999999999747E-3</c:v>
                </c:pt>
                <c:pt idx="553">
                  <c:v>5.7604166666666411E-3</c:v>
                </c:pt>
                <c:pt idx="554">
                  <c:v>5.7708333333333075E-3</c:v>
                </c:pt>
                <c:pt idx="555">
                  <c:v>5.7812499999999739E-3</c:v>
                </c:pt>
                <c:pt idx="556">
                  <c:v>5.7916666666666403E-3</c:v>
                </c:pt>
                <c:pt idx="557">
                  <c:v>5.8020833333333067E-3</c:v>
                </c:pt>
                <c:pt idx="558">
                  <c:v>5.8124999999999731E-3</c:v>
                </c:pt>
                <c:pt idx="559">
                  <c:v>5.8229166666666395E-3</c:v>
                </c:pt>
                <c:pt idx="560">
                  <c:v>5.8333333333333058E-3</c:v>
                </c:pt>
                <c:pt idx="561">
                  <c:v>5.8437499999999722E-3</c:v>
                </c:pt>
                <c:pt idx="562">
                  <c:v>5.8541666666666386E-3</c:v>
                </c:pt>
                <c:pt idx="563">
                  <c:v>5.864583333333305E-3</c:v>
                </c:pt>
                <c:pt idx="564">
                  <c:v>5.8749999999999714E-3</c:v>
                </c:pt>
                <c:pt idx="565">
                  <c:v>5.8854166666666378E-3</c:v>
                </c:pt>
                <c:pt idx="566">
                  <c:v>5.8958333333333042E-3</c:v>
                </c:pt>
                <c:pt idx="567">
                  <c:v>5.9062499999999706E-3</c:v>
                </c:pt>
                <c:pt idx="568">
                  <c:v>5.9166666666666369E-3</c:v>
                </c:pt>
                <c:pt idx="569">
                  <c:v>5.9270833333333033E-3</c:v>
                </c:pt>
                <c:pt idx="570">
                  <c:v>5.9374999999999697E-3</c:v>
                </c:pt>
                <c:pt idx="571">
                  <c:v>5.9479166666666361E-3</c:v>
                </c:pt>
                <c:pt idx="572">
                  <c:v>5.9583333333333025E-3</c:v>
                </c:pt>
                <c:pt idx="573">
                  <c:v>5.9687499999999689E-3</c:v>
                </c:pt>
                <c:pt idx="574">
                  <c:v>5.9791666666666353E-3</c:v>
                </c:pt>
                <c:pt idx="575">
                  <c:v>5.9895833333333016E-3</c:v>
                </c:pt>
                <c:pt idx="576">
                  <c:v>5.999999999999968E-3</c:v>
                </c:pt>
                <c:pt idx="577">
                  <c:v>6.0104166666666344E-3</c:v>
                </c:pt>
                <c:pt idx="578">
                  <c:v>6.0208333333333008E-3</c:v>
                </c:pt>
                <c:pt idx="579">
                  <c:v>6.0312499999999672E-3</c:v>
                </c:pt>
                <c:pt idx="580">
                  <c:v>6.0416666666666336E-3</c:v>
                </c:pt>
                <c:pt idx="581">
                  <c:v>6.0520833333333E-3</c:v>
                </c:pt>
                <c:pt idx="582">
                  <c:v>6.0624999999999664E-3</c:v>
                </c:pt>
                <c:pt idx="583">
                  <c:v>6.0729166666666327E-3</c:v>
                </c:pt>
                <c:pt idx="584">
                  <c:v>6.0833333333332991E-3</c:v>
                </c:pt>
                <c:pt idx="585">
                  <c:v>6.0937499999999655E-3</c:v>
                </c:pt>
                <c:pt idx="586">
                  <c:v>6.1041666666666319E-3</c:v>
                </c:pt>
                <c:pt idx="587">
                  <c:v>6.1145833333332983E-3</c:v>
                </c:pt>
                <c:pt idx="588">
                  <c:v>6.1249999999999647E-3</c:v>
                </c:pt>
                <c:pt idx="589">
                  <c:v>6.1354166666666311E-3</c:v>
                </c:pt>
                <c:pt idx="590">
                  <c:v>6.1458333333332974E-3</c:v>
                </c:pt>
                <c:pt idx="591">
                  <c:v>6.1562499999999638E-3</c:v>
                </c:pt>
                <c:pt idx="592">
                  <c:v>6.1666666666666302E-3</c:v>
                </c:pt>
                <c:pt idx="593">
                  <c:v>6.1770833333332966E-3</c:v>
                </c:pt>
                <c:pt idx="594">
                  <c:v>6.187499999999963E-3</c:v>
                </c:pt>
                <c:pt idx="595">
                  <c:v>6.1979166666666294E-3</c:v>
                </c:pt>
                <c:pt idx="596">
                  <c:v>6.2083333333332958E-3</c:v>
                </c:pt>
                <c:pt idx="597">
                  <c:v>6.2187499999999622E-3</c:v>
                </c:pt>
                <c:pt idx="598">
                  <c:v>6.2291666666666285E-3</c:v>
                </c:pt>
                <c:pt idx="599">
                  <c:v>6.2395833333332949E-3</c:v>
                </c:pt>
                <c:pt idx="600">
                  <c:v>6.2499999999999613E-3</c:v>
                </c:pt>
                <c:pt idx="601">
                  <c:v>6.2604166666666277E-3</c:v>
                </c:pt>
                <c:pt idx="602">
                  <c:v>6.2708333333332941E-3</c:v>
                </c:pt>
                <c:pt idx="603">
                  <c:v>6.2812499999999605E-3</c:v>
                </c:pt>
                <c:pt idx="604">
                  <c:v>6.2916666666666269E-3</c:v>
                </c:pt>
                <c:pt idx="605">
                  <c:v>6.3020833333332932E-3</c:v>
                </c:pt>
                <c:pt idx="606">
                  <c:v>6.3124999999999596E-3</c:v>
                </c:pt>
                <c:pt idx="607">
                  <c:v>6.322916666666626E-3</c:v>
                </c:pt>
                <c:pt idx="608">
                  <c:v>6.3333333333332924E-3</c:v>
                </c:pt>
                <c:pt idx="609">
                  <c:v>6.3437499999999588E-3</c:v>
                </c:pt>
                <c:pt idx="610">
                  <c:v>6.3541666666666252E-3</c:v>
                </c:pt>
                <c:pt idx="611">
                  <c:v>6.3645833333332916E-3</c:v>
                </c:pt>
                <c:pt idx="612">
                  <c:v>6.374999999999958E-3</c:v>
                </c:pt>
                <c:pt idx="613">
                  <c:v>6.3854166666666243E-3</c:v>
                </c:pt>
                <c:pt idx="614">
                  <c:v>6.3958333333332907E-3</c:v>
                </c:pt>
                <c:pt idx="615">
                  <c:v>6.4062499999999571E-3</c:v>
                </c:pt>
                <c:pt idx="616">
                  <c:v>6.4166666666666235E-3</c:v>
                </c:pt>
                <c:pt idx="617">
                  <c:v>6.4270833333332899E-3</c:v>
                </c:pt>
                <c:pt idx="618">
                  <c:v>6.4374999999999563E-3</c:v>
                </c:pt>
                <c:pt idx="619">
                  <c:v>6.4479166666666227E-3</c:v>
                </c:pt>
                <c:pt idx="620">
                  <c:v>6.4583333333332891E-3</c:v>
                </c:pt>
                <c:pt idx="621">
                  <c:v>6.4687499999999554E-3</c:v>
                </c:pt>
                <c:pt idx="622">
                  <c:v>6.4791666666666218E-3</c:v>
                </c:pt>
                <c:pt idx="623">
                  <c:v>6.4895833333332882E-3</c:v>
                </c:pt>
                <c:pt idx="624">
                  <c:v>6.4999999999999546E-3</c:v>
                </c:pt>
                <c:pt idx="625">
                  <c:v>6.510416666666621E-3</c:v>
                </c:pt>
                <c:pt idx="626">
                  <c:v>6.5208333333332874E-3</c:v>
                </c:pt>
                <c:pt idx="627">
                  <c:v>6.5312499999999538E-3</c:v>
                </c:pt>
                <c:pt idx="628">
                  <c:v>6.5416666666666201E-3</c:v>
                </c:pt>
                <c:pt idx="629">
                  <c:v>6.5520833333332865E-3</c:v>
                </c:pt>
                <c:pt idx="630">
                  <c:v>6.5624999999999529E-3</c:v>
                </c:pt>
                <c:pt idx="631">
                  <c:v>6.5729166666666193E-3</c:v>
                </c:pt>
                <c:pt idx="632">
                  <c:v>6.5833333333332857E-3</c:v>
                </c:pt>
                <c:pt idx="633">
                  <c:v>6.5937499999999521E-3</c:v>
                </c:pt>
                <c:pt idx="634">
                  <c:v>6.6041666666666185E-3</c:v>
                </c:pt>
                <c:pt idx="635">
                  <c:v>6.6145833333332849E-3</c:v>
                </c:pt>
                <c:pt idx="636">
                  <c:v>6.6249999999999512E-3</c:v>
                </c:pt>
                <c:pt idx="637">
                  <c:v>6.6354166666666176E-3</c:v>
                </c:pt>
                <c:pt idx="638">
                  <c:v>6.645833333333284E-3</c:v>
                </c:pt>
                <c:pt idx="639">
                  <c:v>6.6562499999999504E-3</c:v>
                </c:pt>
                <c:pt idx="640">
                  <c:v>6.6666666666666168E-3</c:v>
                </c:pt>
                <c:pt idx="641">
                  <c:v>6.6770833333332832E-3</c:v>
                </c:pt>
                <c:pt idx="642">
                  <c:v>6.6874999999999496E-3</c:v>
                </c:pt>
                <c:pt idx="643">
                  <c:v>6.6979166666666159E-3</c:v>
                </c:pt>
                <c:pt idx="644">
                  <c:v>6.7083333333332823E-3</c:v>
                </c:pt>
                <c:pt idx="645">
                  <c:v>6.7187499999999487E-3</c:v>
                </c:pt>
                <c:pt idx="646">
                  <c:v>6.7291666666666151E-3</c:v>
                </c:pt>
                <c:pt idx="647">
                  <c:v>6.7395833333332815E-3</c:v>
                </c:pt>
                <c:pt idx="648">
                  <c:v>6.7499999999999479E-3</c:v>
                </c:pt>
                <c:pt idx="649">
                  <c:v>6.7604166666666143E-3</c:v>
                </c:pt>
                <c:pt idx="650">
                  <c:v>6.7708333333332807E-3</c:v>
                </c:pt>
                <c:pt idx="651">
                  <c:v>6.781249999999947E-3</c:v>
                </c:pt>
                <c:pt idx="652">
                  <c:v>6.7916666666666134E-3</c:v>
                </c:pt>
                <c:pt idx="653">
                  <c:v>6.8020833333332798E-3</c:v>
                </c:pt>
                <c:pt idx="654">
                  <c:v>6.8124999999999462E-3</c:v>
                </c:pt>
                <c:pt idx="655">
                  <c:v>6.8229166666666126E-3</c:v>
                </c:pt>
                <c:pt idx="656">
                  <c:v>6.833333333333279E-3</c:v>
                </c:pt>
                <c:pt idx="657">
                  <c:v>6.8437499999999454E-3</c:v>
                </c:pt>
                <c:pt idx="658">
                  <c:v>6.8541666666666117E-3</c:v>
                </c:pt>
                <c:pt idx="659">
                  <c:v>6.8645833333332781E-3</c:v>
                </c:pt>
                <c:pt idx="660">
                  <c:v>6.8749999999999445E-3</c:v>
                </c:pt>
                <c:pt idx="661">
                  <c:v>6.8854166666666109E-3</c:v>
                </c:pt>
                <c:pt idx="662">
                  <c:v>6.8958333333332773E-3</c:v>
                </c:pt>
                <c:pt idx="663">
                  <c:v>6.9062499999999437E-3</c:v>
                </c:pt>
                <c:pt idx="664">
                  <c:v>6.9166666666666101E-3</c:v>
                </c:pt>
                <c:pt idx="665">
                  <c:v>6.9270833333332765E-3</c:v>
                </c:pt>
                <c:pt idx="666">
                  <c:v>6.9374999999999428E-3</c:v>
                </c:pt>
                <c:pt idx="667">
                  <c:v>6.9479166666666092E-3</c:v>
                </c:pt>
                <c:pt idx="668">
                  <c:v>6.9583333333332756E-3</c:v>
                </c:pt>
                <c:pt idx="669">
                  <c:v>6.968749999999942E-3</c:v>
                </c:pt>
                <c:pt idx="670">
                  <c:v>6.9791666666666084E-3</c:v>
                </c:pt>
                <c:pt idx="671">
                  <c:v>6.9895833333332748E-3</c:v>
                </c:pt>
                <c:pt idx="672">
                  <c:v>6.9999999999999412E-3</c:v>
                </c:pt>
                <c:pt idx="673">
                  <c:v>7.0104166666666076E-3</c:v>
                </c:pt>
                <c:pt idx="674">
                  <c:v>7.0208333333332739E-3</c:v>
                </c:pt>
                <c:pt idx="675">
                  <c:v>7.0312499999999403E-3</c:v>
                </c:pt>
                <c:pt idx="676">
                  <c:v>7.0416666666666067E-3</c:v>
                </c:pt>
                <c:pt idx="677">
                  <c:v>7.0520833333332731E-3</c:v>
                </c:pt>
                <c:pt idx="678">
                  <c:v>7.0624999999999395E-3</c:v>
                </c:pt>
                <c:pt idx="679">
                  <c:v>7.0729166666666059E-3</c:v>
                </c:pt>
                <c:pt idx="680">
                  <c:v>7.0833333333332723E-3</c:v>
                </c:pt>
                <c:pt idx="681">
                  <c:v>7.0937499999999386E-3</c:v>
                </c:pt>
                <c:pt idx="682">
                  <c:v>7.104166666666605E-3</c:v>
                </c:pt>
                <c:pt idx="683">
                  <c:v>7.1145833333332714E-3</c:v>
                </c:pt>
                <c:pt idx="684">
                  <c:v>7.1249999999999378E-3</c:v>
                </c:pt>
                <c:pt idx="685">
                  <c:v>7.1354166666666042E-3</c:v>
                </c:pt>
                <c:pt idx="686">
                  <c:v>7.1458333333332706E-3</c:v>
                </c:pt>
                <c:pt idx="687">
                  <c:v>7.156249999999937E-3</c:v>
                </c:pt>
                <c:pt idx="688">
                  <c:v>7.1666666666666034E-3</c:v>
                </c:pt>
                <c:pt idx="689">
                  <c:v>7.1770833333332697E-3</c:v>
                </c:pt>
                <c:pt idx="690">
                  <c:v>7.1874999999999361E-3</c:v>
                </c:pt>
                <c:pt idx="691">
                  <c:v>7.1979166666666025E-3</c:v>
                </c:pt>
                <c:pt idx="692">
                  <c:v>7.2083333333332689E-3</c:v>
                </c:pt>
                <c:pt idx="693">
                  <c:v>7.2187499999999353E-3</c:v>
                </c:pt>
                <c:pt idx="694">
                  <c:v>7.2291666666666017E-3</c:v>
                </c:pt>
                <c:pt idx="695">
                  <c:v>7.2395833333332681E-3</c:v>
                </c:pt>
                <c:pt idx="696">
                  <c:v>7.2499999999999344E-3</c:v>
                </c:pt>
                <c:pt idx="697">
                  <c:v>7.2604166666666008E-3</c:v>
                </c:pt>
                <c:pt idx="698">
                  <c:v>7.2708333333332672E-3</c:v>
                </c:pt>
                <c:pt idx="699">
                  <c:v>7.2812499999999336E-3</c:v>
                </c:pt>
                <c:pt idx="700">
                  <c:v>7.2916666666666E-3</c:v>
                </c:pt>
                <c:pt idx="701">
                  <c:v>7.3020833333332664E-3</c:v>
                </c:pt>
                <c:pt idx="702">
                  <c:v>7.3124999999999328E-3</c:v>
                </c:pt>
                <c:pt idx="703">
                  <c:v>7.3229166666665992E-3</c:v>
                </c:pt>
                <c:pt idx="704">
                  <c:v>7.3333333333332655E-3</c:v>
                </c:pt>
                <c:pt idx="705">
                  <c:v>7.3437499999999319E-3</c:v>
                </c:pt>
                <c:pt idx="706">
                  <c:v>7.3541666666665983E-3</c:v>
                </c:pt>
                <c:pt idx="707">
                  <c:v>7.3645833333332647E-3</c:v>
                </c:pt>
                <c:pt idx="708">
                  <c:v>7.3749999999999311E-3</c:v>
                </c:pt>
                <c:pt idx="709">
                  <c:v>7.3854166666665975E-3</c:v>
                </c:pt>
                <c:pt idx="710">
                  <c:v>7.3958333333332639E-3</c:v>
                </c:pt>
                <c:pt idx="711">
                  <c:v>7.4062499999999303E-3</c:v>
                </c:pt>
                <c:pt idx="712">
                  <c:v>7.4166666666665966E-3</c:v>
                </c:pt>
                <c:pt idx="713">
                  <c:v>7.427083333333263E-3</c:v>
                </c:pt>
                <c:pt idx="714">
                  <c:v>7.4374999999999294E-3</c:v>
                </c:pt>
                <c:pt idx="715">
                  <c:v>7.4479166666665958E-3</c:v>
                </c:pt>
                <c:pt idx="716">
                  <c:v>7.4583333333332622E-3</c:v>
                </c:pt>
                <c:pt idx="717">
                  <c:v>7.4687499999999286E-3</c:v>
                </c:pt>
                <c:pt idx="718">
                  <c:v>7.479166666666595E-3</c:v>
                </c:pt>
                <c:pt idx="719">
                  <c:v>7.4895833333332613E-3</c:v>
                </c:pt>
                <c:pt idx="720">
                  <c:v>7.4999999999999277E-3</c:v>
                </c:pt>
                <c:pt idx="721">
                  <c:v>7.5104166666665941E-3</c:v>
                </c:pt>
                <c:pt idx="722">
                  <c:v>7.5208333333332605E-3</c:v>
                </c:pt>
                <c:pt idx="723">
                  <c:v>7.5312499999999269E-3</c:v>
                </c:pt>
                <c:pt idx="724">
                  <c:v>7.5416666666665933E-3</c:v>
                </c:pt>
                <c:pt idx="725">
                  <c:v>7.5520833333332597E-3</c:v>
                </c:pt>
                <c:pt idx="726">
                  <c:v>7.5624999999999261E-3</c:v>
                </c:pt>
                <c:pt idx="727">
                  <c:v>7.5729166666665924E-3</c:v>
                </c:pt>
                <c:pt idx="728">
                  <c:v>7.5833333333332588E-3</c:v>
                </c:pt>
                <c:pt idx="729">
                  <c:v>7.5937499999999252E-3</c:v>
                </c:pt>
                <c:pt idx="730">
                  <c:v>7.6041666666665916E-3</c:v>
                </c:pt>
                <c:pt idx="731">
                  <c:v>7.614583333333258E-3</c:v>
                </c:pt>
                <c:pt idx="732">
                  <c:v>7.6249999999999244E-3</c:v>
                </c:pt>
                <c:pt idx="733">
                  <c:v>7.6354166666665908E-3</c:v>
                </c:pt>
                <c:pt idx="734">
                  <c:v>7.6458333333332571E-3</c:v>
                </c:pt>
                <c:pt idx="735">
                  <c:v>7.6562499999999235E-3</c:v>
                </c:pt>
                <c:pt idx="736">
                  <c:v>7.6666666666665899E-3</c:v>
                </c:pt>
                <c:pt idx="737">
                  <c:v>7.6770833333332563E-3</c:v>
                </c:pt>
                <c:pt idx="738">
                  <c:v>7.6874999999999227E-3</c:v>
                </c:pt>
                <c:pt idx="739">
                  <c:v>7.6979166666665891E-3</c:v>
                </c:pt>
                <c:pt idx="740">
                  <c:v>7.7083333333332555E-3</c:v>
                </c:pt>
                <c:pt idx="741">
                  <c:v>7.7187499999999219E-3</c:v>
                </c:pt>
                <c:pt idx="742">
                  <c:v>7.7291666666665882E-3</c:v>
                </c:pt>
                <c:pt idx="743">
                  <c:v>7.7395833333332546E-3</c:v>
                </c:pt>
                <c:pt idx="744">
                  <c:v>7.749999999999921E-3</c:v>
                </c:pt>
                <c:pt idx="745">
                  <c:v>7.7604166666665874E-3</c:v>
                </c:pt>
                <c:pt idx="746">
                  <c:v>7.7708333333332538E-3</c:v>
                </c:pt>
                <c:pt idx="747">
                  <c:v>7.7812499999999202E-3</c:v>
                </c:pt>
                <c:pt idx="748">
                  <c:v>7.7916666666665866E-3</c:v>
                </c:pt>
                <c:pt idx="749">
                  <c:v>7.8020833333332529E-3</c:v>
                </c:pt>
                <c:pt idx="750">
                  <c:v>7.8124999999999193E-3</c:v>
                </c:pt>
                <c:pt idx="751">
                  <c:v>7.8229166666665857E-3</c:v>
                </c:pt>
                <c:pt idx="752">
                  <c:v>7.833333333333253E-3</c:v>
                </c:pt>
                <c:pt idx="753">
                  <c:v>7.8437499999999202E-3</c:v>
                </c:pt>
                <c:pt idx="754">
                  <c:v>7.8541666666665875E-3</c:v>
                </c:pt>
                <c:pt idx="755">
                  <c:v>7.8645833333332547E-3</c:v>
                </c:pt>
                <c:pt idx="756">
                  <c:v>7.874999999999922E-3</c:v>
                </c:pt>
                <c:pt idx="757">
                  <c:v>7.8854166666665892E-3</c:v>
                </c:pt>
                <c:pt idx="758">
                  <c:v>7.8958333333332565E-3</c:v>
                </c:pt>
                <c:pt idx="759">
                  <c:v>7.9062499999999238E-3</c:v>
                </c:pt>
                <c:pt idx="760">
                  <c:v>7.916666666666591E-3</c:v>
                </c:pt>
                <c:pt idx="761">
                  <c:v>7.9270833333332583E-3</c:v>
                </c:pt>
                <c:pt idx="762">
                  <c:v>7.9374999999999255E-3</c:v>
                </c:pt>
                <c:pt idx="763">
                  <c:v>7.9479166666665928E-3</c:v>
                </c:pt>
                <c:pt idx="764">
                  <c:v>7.95833333333326E-3</c:v>
                </c:pt>
                <c:pt idx="765">
                  <c:v>7.9687499999999273E-3</c:v>
                </c:pt>
                <c:pt idx="766">
                  <c:v>7.9791666666665945E-3</c:v>
                </c:pt>
                <c:pt idx="767">
                  <c:v>7.9895833333332618E-3</c:v>
                </c:pt>
                <c:pt idx="768">
                  <c:v>7.999999999999929E-3</c:v>
                </c:pt>
                <c:pt idx="769">
                  <c:v>8.0104166666665963E-3</c:v>
                </c:pt>
                <c:pt idx="770">
                  <c:v>8.0208333333332636E-3</c:v>
                </c:pt>
                <c:pt idx="771">
                  <c:v>8.0312499999999308E-3</c:v>
                </c:pt>
                <c:pt idx="772">
                  <c:v>8.0416666666665981E-3</c:v>
                </c:pt>
                <c:pt idx="773">
                  <c:v>8.0520833333332653E-3</c:v>
                </c:pt>
                <c:pt idx="774">
                  <c:v>8.0624999999999326E-3</c:v>
                </c:pt>
                <c:pt idx="775">
                  <c:v>8.0729166666665998E-3</c:v>
                </c:pt>
                <c:pt idx="776">
                  <c:v>8.0833333333332671E-3</c:v>
                </c:pt>
                <c:pt idx="777">
                  <c:v>8.0937499999999343E-3</c:v>
                </c:pt>
                <c:pt idx="778">
                  <c:v>8.1041666666666016E-3</c:v>
                </c:pt>
                <c:pt idx="779">
                  <c:v>8.1145833333332688E-3</c:v>
                </c:pt>
                <c:pt idx="780">
                  <c:v>8.1249999999999361E-3</c:v>
                </c:pt>
                <c:pt idx="781">
                  <c:v>8.1354166666666033E-3</c:v>
                </c:pt>
                <c:pt idx="782">
                  <c:v>8.1458333333332706E-3</c:v>
                </c:pt>
                <c:pt idx="783">
                  <c:v>8.1562499999999379E-3</c:v>
                </c:pt>
                <c:pt idx="784">
                  <c:v>8.1666666666666051E-3</c:v>
                </c:pt>
                <c:pt idx="785">
                  <c:v>8.1770833333332724E-3</c:v>
                </c:pt>
                <c:pt idx="786">
                  <c:v>8.1874999999999396E-3</c:v>
                </c:pt>
                <c:pt idx="787">
                  <c:v>8.1979166666666069E-3</c:v>
                </c:pt>
                <c:pt idx="788">
                  <c:v>8.2083333333332741E-3</c:v>
                </c:pt>
                <c:pt idx="789">
                  <c:v>8.2187499999999414E-3</c:v>
                </c:pt>
                <c:pt idx="790">
                  <c:v>8.2291666666666086E-3</c:v>
                </c:pt>
                <c:pt idx="791">
                  <c:v>8.2395833333332759E-3</c:v>
                </c:pt>
                <c:pt idx="792">
                  <c:v>8.2499999999999431E-3</c:v>
                </c:pt>
                <c:pt idx="793">
                  <c:v>8.2604166666666104E-3</c:v>
                </c:pt>
                <c:pt idx="794">
                  <c:v>8.2708333333332777E-3</c:v>
                </c:pt>
                <c:pt idx="795">
                  <c:v>8.2812499999999449E-3</c:v>
                </c:pt>
                <c:pt idx="796">
                  <c:v>8.2916666666666122E-3</c:v>
                </c:pt>
                <c:pt idx="797">
                  <c:v>8.3020833333332794E-3</c:v>
                </c:pt>
                <c:pt idx="798">
                  <c:v>8.3124999999999467E-3</c:v>
                </c:pt>
                <c:pt idx="799">
                  <c:v>8.3229166666666139E-3</c:v>
                </c:pt>
                <c:pt idx="800">
                  <c:v>8.3333333333332812E-3</c:v>
                </c:pt>
                <c:pt idx="801">
                  <c:v>8.3437499999999484E-3</c:v>
                </c:pt>
                <c:pt idx="802">
                  <c:v>8.3541666666666157E-3</c:v>
                </c:pt>
                <c:pt idx="803">
                  <c:v>8.3645833333332829E-3</c:v>
                </c:pt>
                <c:pt idx="804">
                  <c:v>8.3749999999999502E-3</c:v>
                </c:pt>
                <c:pt idx="805">
                  <c:v>8.3854166666666174E-3</c:v>
                </c:pt>
                <c:pt idx="806">
                  <c:v>8.3958333333332847E-3</c:v>
                </c:pt>
                <c:pt idx="807">
                  <c:v>8.406249999999952E-3</c:v>
                </c:pt>
                <c:pt idx="808">
                  <c:v>8.4166666666666192E-3</c:v>
                </c:pt>
                <c:pt idx="809">
                  <c:v>8.4270833333332865E-3</c:v>
                </c:pt>
                <c:pt idx="810">
                  <c:v>8.4374999999999537E-3</c:v>
                </c:pt>
                <c:pt idx="811">
                  <c:v>8.447916666666621E-3</c:v>
                </c:pt>
                <c:pt idx="812">
                  <c:v>8.4583333333332882E-3</c:v>
                </c:pt>
                <c:pt idx="813">
                  <c:v>8.4687499999999555E-3</c:v>
                </c:pt>
                <c:pt idx="814">
                  <c:v>8.4791666666666227E-3</c:v>
                </c:pt>
                <c:pt idx="815">
                  <c:v>8.48958333333329E-3</c:v>
                </c:pt>
                <c:pt idx="816">
                  <c:v>8.4999999999999572E-3</c:v>
                </c:pt>
                <c:pt idx="817">
                  <c:v>8.5104166666666245E-3</c:v>
                </c:pt>
                <c:pt idx="818">
                  <c:v>8.5208333333332918E-3</c:v>
                </c:pt>
                <c:pt idx="819">
                  <c:v>8.531249999999959E-3</c:v>
                </c:pt>
                <c:pt idx="820">
                  <c:v>8.5416666666666263E-3</c:v>
                </c:pt>
                <c:pt idx="821">
                  <c:v>8.5520833333332935E-3</c:v>
                </c:pt>
                <c:pt idx="822">
                  <c:v>8.5624999999999608E-3</c:v>
                </c:pt>
                <c:pt idx="823">
                  <c:v>8.572916666666628E-3</c:v>
                </c:pt>
                <c:pt idx="824">
                  <c:v>8.5833333333332953E-3</c:v>
                </c:pt>
                <c:pt idx="825">
                  <c:v>8.5937499999999625E-3</c:v>
                </c:pt>
                <c:pt idx="826">
                  <c:v>8.6041666666666298E-3</c:v>
                </c:pt>
                <c:pt idx="827">
                  <c:v>8.614583333333297E-3</c:v>
                </c:pt>
                <c:pt idx="828">
                  <c:v>8.6249999999999643E-3</c:v>
                </c:pt>
                <c:pt idx="829">
                  <c:v>8.6354166666666315E-3</c:v>
                </c:pt>
                <c:pt idx="830">
                  <c:v>8.6458333333332988E-3</c:v>
                </c:pt>
                <c:pt idx="831">
                  <c:v>8.6562499999999661E-3</c:v>
                </c:pt>
                <c:pt idx="832">
                  <c:v>8.6666666666666333E-3</c:v>
                </c:pt>
                <c:pt idx="833">
                  <c:v>8.6770833333333006E-3</c:v>
                </c:pt>
                <c:pt idx="834">
                  <c:v>8.6874999999999678E-3</c:v>
                </c:pt>
                <c:pt idx="835">
                  <c:v>8.6979166666666351E-3</c:v>
                </c:pt>
                <c:pt idx="836">
                  <c:v>8.7083333333333023E-3</c:v>
                </c:pt>
                <c:pt idx="837">
                  <c:v>8.7187499999999696E-3</c:v>
                </c:pt>
                <c:pt idx="838">
                  <c:v>8.7291666666666368E-3</c:v>
                </c:pt>
                <c:pt idx="839">
                  <c:v>8.7395833333333041E-3</c:v>
                </c:pt>
                <c:pt idx="840">
                  <c:v>8.7499999999999713E-3</c:v>
                </c:pt>
                <c:pt idx="841">
                  <c:v>8.7604166666666386E-3</c:v>
                </c:pt>
                <c:pt idx="842">
                  <c:v>8.7708333333333059E-3</c:v>
                </c:pt>
                <c:pt idx="843">
                  <c:v>8.7812499999999731E-3</c:v>
                </c:pt>
                <c:pt idx="844">
                  <c:v>8.7916666666666404E-3</c:v>
                </c:pt>
                <c:pt idx="845">
                  <c:v>8.8020833333333076E-3</c:v>
                </c:pt>
                <c:pt idx="846">
                  <c:v>8.8124999999999749E-3</c:v>
                </c:pt>
                <c:pt idx="847">
                  <c:v>8.8229166666666421E-3</c:v>
                </c:pt>
                <c:pt idx="848">
                  <c:v>8.8333333333333094E-3</c:v>
                </c:pt>
                <c:pt idx="849">
                  <c:v>8.8437499999999766E-3</c:v>
                </c:pt>
                <c:pt idx="850">
                  <c:v>8.8541666666666439E-3</c:v>
                </c:pt>
                <c:pt idx="851">
                  <c:v>8.8645833333333111E-3</c:v>
                </c:pt>
                <c:pt idx="852">
                  <c:v>8.8749999999999784E-3</c:v>
                </c:pt>
                <c:pt idx="853">
                  <c:v>8.8854166666666456E-3</c:v>
                </c:pt>
                <c:pt idx="854">
                  <c:v>8.8958333333333129E-3</c:v>
                </c:pt>
                <c:pt idx="855">
                  <c:v>8.9062499999999802E-3</c:v>
                </c:pt>
                <c:pt idx="856">
                  <c:v>8.9166666666666474E-3</c:v>
                </c:pt>
                <c:pt idx="857">
                  <c:v>8.9270833333333147E-3</c:v>
                </c:pt>
                <c:pt idx="858">
                  <c:v>8.9374999999999819E-3</c:v>
                </c:pt>
                <c:pt idx="859">
                  <c:v>8.9479166666666492E-3</c:v>
                </c:pt>
                <c:pt idx="860">
                  <c:v>8.9583333333333164E-3</c:v>
                </c:pt>
                <c:pt idx="861">
                  <c:v>8.9687499999999837E-3</c:v>
                </c:pt>
                <c:pt idx="862">
                  <c:v>8.9791666666666509E-3</c:v>
                </c:pt>
                <c:pt idx="863">
                  <c:v>8.9895833333333182E-3</c:v>
                </c:pt>
                <c:pt idx="864">
                  <c:v>8.9999999999999854E-3</c:v>
                </c:pt>
                <c:pt idx="865">
                  <c:v>9.0104166666666527E-3</c:v>
                </c:pt>
                <c:pt idx="866">
                  <c:v>9.02083333333332E-3</c:v>
                </c:pt>
                <c:pt idx="867">
                  <c:v>9.0312499999999872E-3</c:v>
                </c:pt>
                <c:pt idx="868">
                  <c:v>9.0416666666666545E-3</c:v>
                </c:pt>
                <c:pt idx="869">
                  <c:v>9.0520833333333217E-3</c:v>
                </c:pt>
                <c:pt idx="870">
                  <c:v>9.062499999999989E-3</c:v>
                </c:pt>
                <c:pt idx="871">
                  <c:v>9.0729166666666562E-3</c:v>
                </c:pt>
                <c:pt idx="872">
                  <c:v>9.0833333333333235E-3</c:v>
                </c:pt>
                <c:pt idx="873">
                  <c:v>9.0937499999999907E-3</c:v>
                </c:pt>
                <c:pt idx="874">
                  <c:v>9.104166666666658E-3</c:v>
                </c:pt>
                <c:pt idx="875">
                  <c:v>9.1145833333333252E-3</c:v>
                </c:pt>
                <c:pt idx="876">
                  <c:v>9.1249999999999925E-3</c:v>
                </c:pt>
                <c:pt idx="877">
                  <c:v>9.1354166666666597E-3</c:v>
                </c:pt>
                <c:pt idx="878">
                  <c:v>9.145833333333327E-3</c:v>
                </c:pt>
                <c:pt idx="879">
                  <c:v>9.1562499999999943E-3</c:v>
                </c:pt>
                <c:pt idx="880">
                  <c:v>9.1666666666666615E-3</c:v>
                </c:pt>
                <c:pt idx="881">
                  <c:v>9.1770833333333288E-3</c:v>
                </c:pt>
                <c:pt idx="882">
                  <c:v>9.187499999999996E-3</c:v>
                </c:pt>
                <c:pt idx="883">
                  <c:v>9.1979166666666633E-3</c:v>
                </c:pt>
                <c:pt idx="884">
                  <c:v>9.2083333333333305E-3</c:v>
                </c:pt>
                <c:pt idx="885">
                  <c:v>9.2187499999999978E-3</c:v>
                </c:pt>
                <c:pt idx="886">
                  <c:v>9.229166666666665E-3</c:v>
                </c:pt>
                <c:pt idx="887">
                  <c:v>9.2395833333333323E-3</c:v>
                </c:pt>
                <c:pt idx="888">
                  <c:v>9.2499999999999995E-3</c:v>
                </c:pt>
                <c:pt idx="889">
                  <c:v>9.2604166666666668E-3</c:v>
                </c:pt>
                <c:pt idx="890">
                  <c:v>9.2708333333333341E-3</c:v>
                </c:pt>
                <c:pt idx="891">
                  <c:v>9.2812500000000013E-3</c:v>
                </c:pt>
                <c:pt idx="892">
                  <c:v>9.2916666666666686E-3</c:v>
                </c:pt>
                <c:pt idx="893">
                  <c:v>9.3020833333333358E-3</c:v>
                </c:pt>
                <c:pt idx="894">
                  <c:v>9.3125000000000031E-3</c:v>
                </c:pt>
                <c:pt idx="895">
                  <c:v>9.3229166666666703E-3</c:v>
                </c:pt>
                <c:pt idx="896">
                  <c:v>9.3333333333333376E-3</c:v>
                </c:pt>
                <c:pt idx="897">
                  <c:v>9.3437500000000048E-3</c:v>
                </c:pt>
                <c:pt idx="898">
                  <c:v>9.3541666666666721E-3</c:v>
                </c:pt>
                <c:pt idx="899">
                  <c:v>9.3645833333333393E-3</c:v>
                </c:pt>
                <c:pt idx="900">
                  <c:v>9.3750000000000066E-3</c:v>
                </c:pt>
                <c:pt idx="901">
                  <c:v>9.3854166666666738E-3</c:v>
                </c:pt>
                <c:pt idx="902">
                  <c:v>9.3958333333333411E-3</c:v>
                </c:pt>
                <c:pt idx="903">
                  <c:v>9.4062500000000084E-3</c:v>
                </c:pt>
                <c:pt idx="904">
                  <c:v>9.4166666666666756E-3</c:v>
                </c:pt>
                <c:pt idx="905">
                  <c:v>9.4270833333333429E-3</c:v>
                </c:pt>
                <c:pt idx="906">
                  <c:v>9.4375000000000101E-3</c:v>
                </c:pt>
                <c:pt idx="907">
                  <c:v>9.4479166666666774E-3</c:v>
                </c:pt>
                <c:pt idx="908">
                  <c:v>9.4583333333333446E-3</c:v>
                </c:pt>
                <c:pt idx="909">
                  <c:v>9.4687500000000119E-3</c:v>
                </c:pt>
                <c:pt idx="910">
                  <c:v>9.4791666666666791E-3</c:v>
                </c:pt>
                <c:pt idx="911">
                  <c:v>9.4895833333333464E-3</c:v>
                </c:pt>
                <c:pt idx="912">
                  <c:v>9.5000000000000136E-3</c:v>
                </c:pt>
                <c:pt idx="913">
                  <c:v>9.5104166666666809E-3</c:v>
                </c:pt>
                <c:pt idx="914">
                  <c:v>9.5208333333333482E-3</c:v>
                </c:pt>
                <c:pt idx="915">
                  <c:v>9.5312500000000154E-3</c:v>
                </c:pt>
                <c:pt idx="916">
                  <c:v>9.5416666666666827E-3</c:v>
                </c:pt>
                <c:pt idx="917">
                  <c:v>9.5520833333333499E-3</c:v>
                </c:pt>
                <c:pt idx="918">
                  <c:v>9.5625000000000172E-3</c:v>
                </c:pt>
                <c:pt idx="919">
                  <c:v>9.5729166666666844E-3</c:v>
                </c:pt>
                <c:pt idx="920">
                  <c:v>9.5833333333333517E-3</c:v>
                </c:pt>
                <c:pt idx="921">
                  <c:v>9.5937500000000189E-3</c:v>
                </c:pt>
                <c:pt idx="922">
                  <c:v>9.6041666666666862E-3</c:v>
                </c:pt>
                <c:pt idx="923">
                  <c:v>9.6145833333333534E-3</c:v>
                </c:pt>
                <c:pt idx="924">
                  <c:v>9.6250000000000207E-3</c:v>
                </c:pt>
                <c:pt idx="925">
                  <c:v>9.6354166666666879E-3</c:v>
                </c:pt>
                <c:pt idx="926">
                  <c:v>9.6458333333333552E-3</c:v>
                </c:pt>
                <c:pt idx="927">
                  <c:v>9.6562500000000225E-3</c:v>
                </c:pt>
                <c:pt idx="928">
                  <c:v>9.6666666666666897E-3</c:v>
                </c:pt>
                <c:pt idx="929">
                  <c:v>9.677083333333357E-3</c:v>
                </c:pt>
                <c:pt idx="930">
                  <c:v>9.6875000000000242E-3</c:v>
                </c:pt>
                <c:pt idx="931">
                  <c:v>9.6979166666666915E-3</c:v>
                </c:pt>
                <c:pt idx="932">
                  <c:v>9.7083333333333587E-3</c:v>
                </c:pt>
                <c:pt idx="933">
                  <c:v>9.718750000000026E-3</c:v>
                </c:pt>
                <c:pt idx="934">
                  <c:v>9.7291666666666932E-3</c:v>
                </c:pt>
                <c:pt idx="935">
                  <c:v>9.7395833333333605E-3</c:v>
                </c:pt>
                <c:pt idx="936">
                  <c:v>9.7500000000000277E-3</c:v>
                </c:pt>
                <c:pt idx="937">
                  <c:v>9.760416666666695E-3</c:v>
                </c:pt>
                <c:pt idx="938">
                  <c:v>9.7708333333333623E-3</c:v>
                </c:pt>
                <c:pt idx="939">
                  <c:v>9.7812500000000295E-3</c:v>
                </c:pt>
                <c:pt idx="940">
                  <c:v>9.7916666666666968E-3</c:v>
                </c:pt>
                <c:pt idx="941">
                  <c:v>9.802083333333364E-3</c:v>
                </c:pt>
                <c:pt idx="942">
                  <c:v>9.8125000000000313E-3</c:v>
                </c:pt>
                <c:pt idx="943">
                  <c:v>9.8229166666666985E-3</c:v>
                </c:pt>
                <c:pt idx="944">
                  <c:v>9.8333333333333658E-3</c:v>
                </c:pt>
                <c:pt idx="945">
                  <c:v>9.843750000000033E-3</c:v>
                </c:pt>
                <c:pt idx="946">
                  <c:v>9.8541666666667003E-3</c:v>
                </c:pt>
                <c:pt idx="947">
                  <c:v>9.8645833333333675E-3</c:v>
                </c:pt>
                <c:pt idx="948">
                  <c:v>9.8750000000000348E-3</c:v>
                </c:pt>
                <c:pt idx="949">
                  <c:v>9.885416666666702E-3</c:v>
                </c:pt>
                <c:pt idx="950">
                  <c:v>9.8958333333333693E-3</c:v>
                </c:pt>
                <c:pt idx="951">
                  <c:v>9.9062500000000366E-3</c:v>
                </c:pt>
                <c:pt idx="952">
                  <c:v>9.9166666666667038E-3</c:v>
                </c:pt>
                <c:pt idx="953">
                  <c:v>9.9270833333333711E-3</c:v>
                </c:pt>
                <c:pt idx="954">
                  <c:v>9.9375000000000383E-3</c:v>
                </c:pt>
                <c:pt idx="955">
                  <c:v>9.9479166666667056E-3</c:v>
                </c:pt>
                <c:pt idx="956">
                  <c:v>9.9583333333333728E-3</c:v>
                </c:pt>
                <c:pt idx="957">
                  <c:v>9.9687500000000401E-3</c:v>
                </c:pt>
                <c:pt idx="958">
                  <c:v>9.9791666666667073E-3</c:v>
                </c:pt>
                <c:pt idx="959">
                  <c:v>9.9895833333333746E-3</c:v>
                </c:pt>
                <c:pt idx="960">
                  <c:v>1.0000000000000042E-2</c:v>
                </c:pt>
                <c:pt idx="961">
                  <c:v>1.0010416666666709E-2</c:v>
                </c:pt>
                <c:pt idx="962">
                  <c:v>1.0020833333333376E-2</c:v>
                </c:pt>
                <c:pt idx="963">
                  <c:v>1.0031250000000044E-2</c:v>
                </c:pt>
                <c:pt idx="964">
                  <c:v>1.0041666666666711E-2</c:v>
                </c:pt>
                <c:pt idx="965">
                  <c:v>1.0052083333333378E-2</c:v>
                </c:pt>
                <c:pt idx="966">
                  <c:v>1.0062500000000045E-2</c:v>
                </c:pt>
                <c:pt idx="967">
                  <c:v>1.0072916666666713E-2</c:v>
                </c:pt>
                <c:pt idx="968">
                  <c:v>1.008333333333338E-2</c:v>
                </c:pt>
                <c:pt idx="969">
                  <c:v>1.0093750000000047E-2</c:v>
                </c:pt>
                <c:pt idx="970">
                  <c:v>1.0104166666666714E-2</c:v>
                </c:pt>
                <c:pt idx="971">
                  <c:v>1.0114583333333382E-2</c:v>
                </c:pt>
                <c:pt idx="972">
                  <c:v>1.0125000000000049E-2</c:v>
                </c:pt>
                <c:pt idx="973">
                  <c:v>1.0135416666666716E-2</c:v>
                </c:pt>
                <c:pt idx="974">
                  <c:v>1.0145833333333383E-2</c:v>
                </c:pt>
                <c:pt idx="975">
                  <c:v>1.0156250000000051E-2</c:v>
                </c:pt>
                <c:pt idx="976">
                  <c:v>1.0166666666666718E-2</c:v>
                </c:pt>
                <c:pt idx="977">
                  <c:v>1.0177083333333385E-2</c:v>
                </c:pt>
                <c:pt idx="978">
                  <c:v>1.0187500000000052E-2</c:v>
                </c:pt>
                <c:pt idx="979">
                  <c:v>1.019791666666672E-2</c:v>
                </c:pt>
                <c:pt idx="980">
                  <c:v>1.0208333333333387E-2</c:v>
                </c:pt>
                <c:pt idx="981">
                  <c:v>1.0218750000000054E-2</c:v>
                </c:pt>
                <c:pt idx="982">
                  <c:v>1.0229166666666721E-2</c:v>
                </c:pt>
                <c:pt idx="983">
                  <c:v>1.0239583333333389E-2</c:v>
                </c:pt>
                <c:pt idx="984">
                  <c:v>1.0250000000000056E-2</c:v>
                </c:pt>
                <c:pt idx="985">
                  <c:v>1.0260416666666723E-2</c:v>
                </c:pt>
                <c:pt idx="986">
                  <c:v>1.027083333333339E-2</c:v>
                </c:pt>
                <c:pt idx="987">
                  <c:v>1.0281250000000058E-2</c:v>
                </c:pt>
                <c:pt idx="988">
                  <c:v>1.0291666666666725E-2</c:v>
                </c:pt>
                <c:pt idx="989">
                  <c:v>1.0302083333333392E-2</c:v>
                </c:pt>
                <c:pt idx="990">
                  <c:v>1.0312500000000059E-2</c:v>
                </c:pt>
                <c:pt idx="991">
                  <c:v>1.0322916666666727E-2</c:v>
                </c:pt>
                <c:pt idx="992">
                  <c:v>1.0333333333333394E-2</c:v>
                </c:pt>
                <c:pt idx="993">
                  <c:v>1.0343750000000061E-2</c:v>
                </c:pt>
                <c:pt idx="994">
                  <c:v>1.0354166666666728E-2</c:v>
                </c:pt>
                <c:pt idx="995">
                  <c:v>1.0364583333333396E-2</c:v>
                </c:pt>
                <c:pt idx="996">
                  <c:v>1.0375000000000063E-2</c:v>
                </c:pt>
                <c:pt idx="997">
                  <c:v>1.038541666666673E-2</c:v>
                </c:pt>
                <c:pt idx="998">
                  <c:v>1.0395833333333397E-2</c:v>
                </c:pt>
                <c:pt idx="999">
                  <c:v>1.0406250000000065E-2</c:v>
                </c:pt>
                <c:pt idx="1000">
                  <c:v>1.0416666666666732E-2</c:v>
                </c:pt>
                <c:pt idx="1001">
                  <c:v>1.0427083333333399E-2</c:v>
                </c:pt>
                <c:pt idx="1002">
                  <c:v>1.0437500000000067E-2</c:v>
                </c:pt>
                <c:pt idx="1003">
                  <c:v>1.0447916666666734E-2</c:v>
                </c:pt>
                <c:pt idx="1004">
                  <c:v>1.0458333333333401E-2</c:v>
                </c:pt>
                <c:pt idx="1005">
                  <c:v>1.0468750000000068E-2</c:v>
                </c:pt>
                <c:pt idx="1006">
                  <c:v>1.0479166666666736E-2</c:v>
                </c:pt>
                <c:pt idx="1007">
                  <c:v>1.0489583333333403E-2</c:v>
                </c:pt>
                <c:pt idx="1008">
                  <c:v>1.050000000000007E-2</c:v>
                </c:pt>
                <c:pt idx="1009">
                  <c:v>1.0510416666666737E-2</c:v>
                </c:pt>
                <c:pt idx="1010">
                  <c:v>1.0520833333333405E-2</c:v>
                </c:pt>
                <c:pt idx="1011">
                  <c:v>1.0531250000000072E-2</c:v>
                </c:pt>
                <c:pt idx="1012">
                  <c:v>1.0541666666666739E-2</c:v>
                </c:pt>
                <c:pt idx="1013">
                  <c:v>1.0552083333333406E-2</c:v>
                </c:pt>
                <c:pt idx="1014">
                  <c:v>1.0562500000000074E-2</c:v>
                </c:pt>
                <c:pt idx="1015">
                  <c:v>1.0572916666666741E-2</c:v>
                </c:pt>
                <c:pt idx="1016">
                  <c:v>1.0583333333333408E-2</c:v>
                </c:pt>
                <c:pt idx="1017">
                  <c:v>1.0593750000000075E-2</c:v>
                </c:pt>
                <c:pt idx="1018">
                  <c:v>1.0604166666666743E-2</c:v>
                </c:pt>
                <c:pt idx="1019">
                  <c:v>1.061458333333341E-2</c:v>
                </c:pt>
                <c:pt idx="1020">
                  <c:v>1.0625000000000077E-2</c:v>
                </c:pt>
                <c:pt idx="1021">
                  <c:v>1.0635416666666744E-2</c:v>
                </c:pt>
                <c:pt idx="1022">
                  <c:v>1.0645833333333412E-2</c:v>
                </c:pt>
                <c:pt idx="1023">
                  <c:v>1.0656250000000079E-2</c:v>
                </c:pt>
                <c:pt idx="1024">
                  <c:v>1.0666666666666746E-2</c:v>
                </c:pt>
                <c:pt idx="1025">
                  <c:v>1.0677083333333413E-2</c:v>
                </c:pt>
                <c:pt idx="1026">
                  <c:v>1.0687500000000081E-2</c:v>
                </c:pt>
                <c:pt idx="1027">
                  <c:v>1.0697916666666748E-2</c:v>
                </c:pt>
                <c:pt idx="1028">
                  <c:v>1.0708333333333415E-2</c:v>
                </c:pt>
                <c:pt idx="1029">
                  <c:v>1.0718750000000082E-2</c:v>
                </c:pt>
                <c:pt idx="1030">
                  <c:v>1.072916666666675E-2</c:v>
                </c:pt>
                <c:pt idx="1031">
                  <c:v>1.0739583333333417E-2</c:v>
                </c:pt>
                <c:pt idx="1032">
                  <c:v>1.0750000000000084E-2</c:v>
                </c:pt>
                <c:pt idx="1033">
                  <c:v>1.0760416666666751E-2</c:v>
                </c:pt>
                <c:pt idx="1034">
                  <c:v>1.0770833333333419E-2</c:v>
                </c:pt>
                <c:pt idx="1035">
                  <c:v>1.0781250000000086E-2</c:v>
                </c:pt>
                <c:pt idx="1036">
                  <c:v>1.0791666666666753E-2</c:v>
                </c:pt>
                <c:pt idx="1037">
                  <c:v>1.080208333333342E-2</c:v>
                </c:pt>
                <c:pt idx="1038">
                  <c:v>1.0812500000000088E-2</c:v>
                </c:pt>
                <c:pt idx="1039">
                  <c:v>1.0822916666666755E-2</c:v>
                </c:pt>
                <c:pt idx="1040">
                  <c:v>1.0833333333333422E-2</c:v>
                </c:pt>
                <c:pt idx="1041">
                  <c:v>1.0843750000000089E-2</c:v>
                </c:pt>
                <c:pt idx="1042">
                  <c:v>1.0854166666666757E-2</c:v>
                </c:pt>
                <c:pt idx="1043">
                  <c:v>1.0864583333333424E-2</c:v>
                </c:pt>
                <c:pt idx="1044">
                  <c:v>1.0875000000000091E-2</c:v>
                </c:pt>
                <c:pt idx="1045">
                  <c:v>1.0885416666666758E-2</c:v>
                </c:pt>
                <c:pt idx="1046">
                  <c:v>1.0895833333333426E-2</c:v>
                </c:pt>
                <c:pt idx="1047">
                  <c:v>1.0906250000000093E-2</c:v>
                </c:pt>
                <c:pt idx="1048">
                  <c:v>1.091666666666676E-2</c:v>
                </c:pt>
                <c:pt idx="1049">
                  <c:v>1.0927083333333427E-2</c:v>
                </c:pt>
                <c:pt idx="1050">
                  <c:v>1.0937500000000095E-2</c:v>
                </c:pt>
                <c:pt idx="1051">
                  <c:v>1.0947916666666762E-2</c:v>
                </c:pt>
                <c:pt idx="1052">
                  <c:v>1.0958333333333429E-2</c:v>
                </c:pt>
                <c:pt idx="1053">
                  <c:v>1.0968750000000096E-2</c:v>
                </c:pt>
                <c:pt idx="1054">
                  <c:v>1.0979166666666764E-2</c:v>
                </c:pt>
                <c:pt idx="1055">
                  <c:v>1.0989583333333431E-2</c:v>
                </c:pt>
                <c:pt idx="1056">
                  <c:v>1.1000000000000098E-2</c:v>
                </c:pt>
                <c:pt idx="1057">
                  <c:v>1.1010416666666765E-2</c:v>
                </c:pt>
                <c:pt idx="1058">
                  <c:v>1.1020833333333433E-2</c:v>
                </c:pt>
                <c:pt idx="1059">
                  <c:v>1.10312500000001E-2</c:v>
                </c:pt>
                <c:pt idx="1060">
                  <c:v>1.1041666666666767E-2</c:v>
                </c:pt>
                <c:pt idx="1061">
                  <c:v>1.1052083333333435E-2</c:v>
                </c:pt>
                <c:pt idx="1062">
                  <c:v>1.1062500000000102E-2</c:v>
                </c:pt>
                <c:pt idx="1063">
                  <c:v>1.1072916666666769E-2</c:v>
                </c:pt>
                <c:pt idx="1064">
                  <c:v>1.1083333333333436E-2</c:v>
                </c:pt>
                <c:pt idx="1065">
                  <c:v>1.1093750000000104E-2</c:v>
                </c:pt>
                <c:pt idx="1066">
                  <c:v>1.1104166666666771E-2</c:v>
                </c:pt>
                <c:pt idx="1067">
                  <c:v>1.1114583333333438E-2</c:v>
                </c:pt>
                <c:pt idx="1068">
                  <c:v>1.1125000000000105E-2</c:v>
                </c:pt>
                <c:pt idx="1069">
                  <c:v>1.1135416666666773E-2</c:v>
                </c:pt>
                <c:pt idx="1070">
                  <c:v>1.114583333333344E-2</c:v>
                </c:pt>
                <c:pt idx="1071">
                  <c:v>1.1156250000000107E-2</c:v>
                </c:pt>
                <c:pt idx="1072">
                  <c:v>1.1166666666666774E-2</c:v>
                </c:pt>
                <c:pt idx="1073">
                  <c:v>1.1177083333333442E-2</c:v>
                </c:pt>
                <c:pt idx="1074">
                  <c:v>1.1187500000000109E-2</c:v>
                </c:pt>
                <c:pt idx="1075">
                  <c:v>1.1197916666666776E-2</c:v>
                </c:pt>
                <c:pt idx="1076">
                  <c:v>1.1208333333333443E-2</c:v>
                </c:pt>
                <c:pt idx="1077">
                  <c:v>1.1218750000000111E-2</c:v>
                </c:pt>
                <c:pt idx="1078">
                  <c:v>1.1229166666666778E-2</c:v>
                </c:pt>
                <c:pt idx="1079">
                  <c:v>1.1239583333333445E-2</c:v>
                </c:pt>
                <c:pt idx="1080">
                  <c:v>1.1250000000000112E-2</c:v>
                </c:pt>
                <c:pt idx="1081">
                  <c:v>1.126041666666678E-2</c:v>
                </c:pt>
                <c:pt idx="1082">
                  <c:v>1.1270833333333447E-2</c:v>
                </c:pt>
                <c:pt idx="1083">
                  <c:v>1.1281250000000114E-2</c:v>
                </c:pt>
                <c:pt idx="1084">
                  <c:v>1.1291666666666781E-2</c:v>
                </c:pt>
                <c:pt idx="1085">
                  <c:v>1.1302083333333449E-2</c:v>
                </c:pt>
                <c:pt idx="1086">
                  <c:v>1.1312500000000116E-2</c:v>
                </c:pt>
                <c:pt idx="1087">
                  <c:v>1.1322916666666783E-2</c:v>
                </c:pt>
                <c:pt idx="1088">
                  <c:v>1.133333333333345E-2</c:v>
                </c:pt>
                <c:pt idx="1089">
                  <c:v>1.1343750000000118E-2</c:v>
                </c:pt>
                <c:pt idx="1090">
                  <c:v>1.1354166666666785E-2</c:v>
                </c:pt>
                <c:pt idx="1091">
                  <c:v>1.1364583333333452E-2</c:v>
                </c:pt>
                <c:pt idx="1092">
                  <c:v>1.1375000000000119E-2</c:v>
                </c:pt>
                <c:pt idx="1093">
                  <c:v>1.1385416666666787E-2</c:v>
                </c:pt>
                <c:pt idx="1094">
                  <c:v>1.1395833333333454E-2</c:v>
                </c:pt>
                <c:pt idx="1095">
                  <c:v>1.1406250000000121E-2</c:v>
                </c:pt>
                <c:pt idx="1096">
                  <c:v>1.1416666666666788E-2</c:v>
                </c:pt>
                <c:pt idx="1097">
                  <c:v>1.1427083333333456E-2</c:v>
                </c:pt>
                <c:pt idx="1098">
                  <c:v>1.1437500000000123E-2</c:v>
                </c:pt>
                <c:pt idx="1099">
                  <c:v>1.144791666666679E-2</c:v>
                </c:pt>
                <c:pt idx="1100">
                  <c:v>1.1458333333333457E-2</c:v>
                </c:pt>
                <c:pt idx="1101">
                  <c:v>1.1468750000000125E-2</c:v>
                </c:pt>
                <c:pt idx="1102">
                  <c:v>1.1479166666666792E-2</c:v>
                </c:pt>
                <c:pt idx="1103">
                  <c:v>1.1489583333333459E-2</c:v>
                </c:pt>
                <c:pt idx="1104">
                  <c:v>1.1500000000000126E-2</c:v>
                </c:pt>
                <c:pt idx="1105">
                  <c:v>1.1510416666666794E-2</c:v>
                </c:pt>
                <c:pt idx="1106">
                  <c:v>1.1520833333333461E-2</c:v>
                </c:pt>
                <c:pt idx="1107">
                  <c:v>1.1531250000000128E-2</c:v>
                </c:pt>
                <c:pt idx="1108">
                  <c:v>1.1541666666666795E-2</c:v>
                </c:pt>
                <c:pt idx="1109">
                  <c:v>1.1552083333333463E-2</c:v>
                </c:pt>
                <c:pt idx="1110">
                  <c:v>1.156250000000013E-2</c:v>
                </c:pt>
                <c:pt idx="1111">
                  <c:v>1.1572916666666797E-2</c:v>
                </c:pt>
                <c:pt idx="1112">
                  <c:v>1.1583333333333464E-2</c:v>
                </c:pt>
                <c:pt idx="1113">
                  <c:v>1.1593750000000132E-2</c:v>
                </c:pt>
                <c:pt idx="1114">
                  <c:v>1.1604166666666799E-2</c:v>
                </c:pt>
                <c:pt idx="1115">
                  <c:v>1.1614583333333466E-2</c:v>
                </c:pt>
                <c:pt idx="1116">
                  <c:v>1.1625000000000133E-2</c:v>
                </c:pt>
                <c:pt idx="1117">
                  <c:v>1.1635416666666801E-2</c:v>
                </c:pt>
                <c:pt idx="1118">
                  <c:v>1.1645833333333468E-2</c:v>
                </c:pt>
                <c:pt idx="1119">
                  <c:v>1.1656250000000135E-2</c:v>
                </c:pt>
                <c:pt idx="1120">
                  <c:v>1.1666666666666803E-2</c:v>
                </c:pt>
                <c:pt idx="1121">
                  <c:v>1.167708333333347E-2</c:v>
                </c:pt>
                <c:pt idx="1122">
                  <c:v>1.1687500000000137E-2</c:v>
                </c:pt>
                <c:pt idx="1123">
                  <c:v>1.1697916666666804E-2</c:v>
                </c:pt>
                <c:pt idx="1124">
                  <c:v>1.1708333333333472E-2</c:v>
                </c:pt>
                <c:pt idx="1125">
                  <c:v>1.1718750000000139E-2</c:v>
                </c:pt>
                <c:pt idx="1126">
                  <c:v>1.1729166666666806E-2</c:v>
                </c:pt>
                <c:pt idx="1127">
                  <c:v>1.1739583333333473E-2</c:v>
                </c:pt>
                <c:pt idx="1128">
                  <c:v>1.1750000000000141E-2</c:v>
                </c:pt>
                <c:pt idx="1129">
                  <c:v>1.1760416666666808E-2</c:v>
                </c:pt>
                <c:pt idx="1130">
                  <c:v>1.1770833333333475E-2</c:v>
                </c:pt>
                <c:pt idx="1131">
                  <c:v>1.1781250000000142E-2</c:v>
                </c:pt>
                <c:pt idx="1132">
                  <c:v>1.179166666666681E-2</c:v>
                </c:pt>
                <c:pt idx="1133">
                  <c:v>1.1802083333333477E-2</c:v>
                </c:pt>
                <c:pt idx="1134">
                  <c:v>1.1812500000000144E-2</c:v>
                </c:pt>
                <c:pt idx="1135">
                  <c:v>1.1822916666666811E-2</c:v>
                </c:pt>
                <c:pt idx="1136">
                  <c:v>1.1833333333333479E-2</c:v>
                </c:pt>
                <c:pt idx="1137">
                  <c:v>1.1843750000000146E-2</c:v>
                </c:pt>
                <c:pt idx="1138">
                  <c:v>1.1854166666666813E-2</c:v>
                </c:pt>
                <c:pt idx="1139">
                  <c:v>1.186458333333348E-2</c:v>
                </c:pt>
                <c:pt idx="1140">
                  <c:v>1.1875000000000148E-2</c:v>
                </c:pt>
                <c:pt idx="1141">
                  <c:v>1.1885416666666815E-2</c:v>
                </c:pt>
                <c:pt idx="1142">
                  <c:v>1.1895833333333482E-2</c:v>
                </c:pt>
                <c:pt idx="1143">
                  <c:v>1.1906250000000149E-2</c:v>
                </c:pt>
                <c:pt idx="1144">
                  <c:v>1.1916666666666817E-2</c:v>
                </c:pt>
                <c:pt idx="1145">
                  <c:v>1.1927083333333484E-2</c:v>
                </c:pt>
                <c:pt idx="1146">
                  <c:v>1.1937500000000151E-2</c:v>
                </c:pt>
                <c:pt idx="1147">
                  <c:v>1.1947916666666818E-2</c:v>
                </c:pt>
                <c:pt idx="1148">
                  <c:v>1.1958333333333486E-2</c:v>
                </c:pt>
                <c:pt idx="1149">
                  <c:v>1.1968750000000153E-2</c:v>
                </c:pt>
                <c:pt idx="1150">
                  <c:v>1.197916666666682E-2</c:v>
                </c:pt>
                <c:pt idx="1151">
                  <c:v>1.1989583333333487E-2</c:v>
                </c:pt>
                <c:pt idx="1152">
                  <c:v>1.2000000000000155E-2</c:v>
                </c:pt>
                <c:pt idx="1153">
                  <c:v>1.2010416666666822E-2</c:v>
                </c:pt>
                <c:pt idx="1154">
                  <c:v>1.2020833333333489E-2</c:v>
                </c:pt>
                <c:pt idx="1155">
                  <c:v>1.2031250000000156E-2</c:v>
                </c:pt>
                <c:pt idx="1156">
                  <c:v>1.2041666666666824E-2</c:v>
                </c:pt>
                <c:pt idx="1157">
                  <c:v>1.2052083333333491E-2</c:v>
                </c:pt>
                <c:pt idx="1158">
                  <c:v>1.2062500000000158E-2</c:v>
                </c:pt>
                <c:pt idx="1159">
                  <c:v>1.2072916666666825E-2</c:v>
                </c:pt>
                <c:pt idx="1160">
                  <c:v>1.2083333333333493E-2</c:v>
                </c:pt>
                <c:pt idx="1161">
                  <c:v>1.209375000000016E-2</c:v>
                </c:pt>
                <c:pt idx="1162">
                  <c:v>1.2104166666666827E-2</c:v>
                </c:pt>
                <c:pt idx="1163">
                  <c:v>1.2114583333333494E-2</c:v>
                </c:pt>
                <c:pt idx="1164">
                  <c:v>1.2125000000000162E-2</c:v>
                </c:pt>
                <c:pt idx="1165">
                  <c:v>1.2135416666666829E-2</c:v>
                </c:pt>
                <c:pt idx="1166">
                  <c:v>1.2145833333333496E-2</c:v>
                </c:pt>
                <c:pt idx="1167">
                  <c:v>1.2156250000000163E-2</c:v>
                </c:pt>
                <c:pt idx="1168">
                  <c:v>1.2166666666666831E-2</c:v>
                </c:pt>
                <c:pt idx="1169">
                  <c:v>1.2177083333333498E-2</c:v>
                </c:pt>
                <c:pt idx="1170">
                  <c:v>1.2187500000000165E-2</c:v>
                </c:pt>
                <c:pt idx="1171">
                  <c:v>1.2197916666666832E-2</c:v>
                </c:pt>
                <c:pt idx="1172">
                  <c:v>1.22083333333335E-2</c:v>
                </c:pt>
                <c:pt idx="1173">
                  <c:v>1.2218750000000167E-2</c:v>
                </c:pt>
                <c:pt idx="1174">
                  <c:v>1.2229166666666834E-2</c:v>
                </c:pt>
                <c:pt idx="1175">
                  <c:v>1.2239583333333501E-2</c:v>
                </c:pt>
                <c:pt idx="1176">
                  <c:v>1.2250000000000169E-2</c:v>
                </c:pt>
                <c:pt idx="1177">
                  <c:v>1.2260416666666836E-2</c:v>
                </c:pt>
                <c:pt idx="1178">
                  <c:v>1.2270833333333503E-2</c:v>
                </c:pt>
                <c:pt idx="1179">
                  <c:v>1.2281250000000171E-2</c:v>
                </c:pt>
                <c:pt idx="1180">
                  <c:v>1.2291666666666838E-2</c:v>
                </c:pt>
                <c:pt idx="1181">
                  <c:v>1.2302083333333505E-2</c:v>
                </c:pt>
                <c:pt idx="1182">
                  <c:v>1.2312500000000172E-2</c:v>
                </c:pt>
                <c:pt idx="1183">
                  <c:v>1.232291666666684E-2</c:v>
                </c:pt>
                <c:pt idx="1184">
                  <c:v>1.2333333333333507E-2</c:v>
                </c:pt>
                <c:pt idx="1185">
                  <c:v>1.2343750000000174E-2</c:v>
                </c:pt>
                <c:pt idx="1186">
                  <c:v>1.2354166666666841E-2</c:v>
                </c:pt>
                <c:pt idx="1187">
                  <c:v>1.2364583333333509E-2</c:v>
                </c:pt>
                <c:pt idx="1188">
                  <c:v>1.2375000000000176E-2</c:v>
                </c:pt>
                <c:pt idx="1189">
                  <c:v>1.2385416666666843E-2</c:v>
                </c:pt>
                <c:pt idx="1190">
                  <c:v>1.239583333333351E-2</c:v>
                </c:pt>
                <c:pt idx="1191">
                  <c:v>1.2406250000000178E-2</c:v>
                </c:pt>
                <c:pt idx="1192">
                  <c:v>1.2416666666666845E-2</c:v>
                </c:pt>
                <c:pt idx="1193">
                  <c:v>1.2427083333333512E-2</c:v>
                </c:pt>
                <c:pt idx="1194">
                  <c:v>1.2437500000000179E-2</c:v>
                </c:pt>
                <c:pt idx="1195">
                  <c:v>1.2447916666666847E-2</c:v>
                </c:pt>
                <c:pt idx="1196">
                  <c:v>1.2458333333333514E-2</c:v>
                </c:pt>
                <c:pt idx="1197">
                  <c:v>1.2468750000000181E-2</c:v>
                </c:pt>
                <c:pt idx="1198">
                  <c:v>1.2479166666666848E-2</c:v>
                </c:pt>
                <c:pt idx="1199">
                  <c:v>1.2489583333333516E-2</c:v>
                </c:pt>
                <c:pt idx="1200">
                  <c:v>1.2500000000000183E-2</c:v>
                </c:pt>
                <c:pt idx="1201">
                  <c:v>1.251041666666685E-2</c:v>
                </c:pt>
                <c:pt idx="1202">
                  <c:v>1.2520833333333517E-2</c:v>
                </c:pt>
                <c:pt idx="1203">
                  <c:v>1.2531250000000185E-2</c:v>
                </c:pt>
                <c:pt idx="1204">
                  <c:v>1.2541666666666852E-2</c:v>
                </c:pt>
                <c:pt idx="1205">
                  <c:v>1.2552083333333519E-2</c:v>
                </c:pt>
                <c:pt idx="1206">
                  <c:v>1.2562500000000186E-2</c:v>
                </c:pt>
                <c:pt idx="1207">
                  <c:v>1.2572916666666854E-2</c:v>
                </c:pt>
                <c:pt idx="1208">
                  <c:v>1.2583333333333521E-2</c:v>
                </c:pt>
                <c:pt idx="1209">
                  <c:v>1.2593750000000188E-2</c:v>
                </c:pt>
                <c:pt idx="1210">
                  <c:v>1.2604166666666855E-2</c:v>
                </c:pt>
                <c:pt idx="1211">
                  <c:v>1.2614583333333523E-2</c:v>
                </c:pt>
                <c:pt idx="1212">
                  <c:v>1.262500000000019E-2</c:v>
                </c:pt>
                <c:pt idx="1213">
                  <c:v>1.2635416666666857E-2</c:v>
                </c:pt>
                <c:pt idx="1214">
                  <c:v>1.2645833333333524E-2</c:v>
                </c:pt>
                <c:pt idx="1215">
                  <c:v>1.2656250000000192E-2</c:v>
                </c:pt>
                <c:pt idx="1216">
                  <c:v>1.2666666666666859E-2</c:v>
                </c:pt>
                <c:pt idx="1217">
                  <c:v>1.2677083333333526E-2</c:v>
                </c:pt>
                <c:pt idx="1218">
                  <c:v>1.2687500000000193E-2</c:v>
                </c:pt>
                <c:pt idx="1219">
                  <c:v>1.2697916666666861E-2</c:v>
                </c:pt>
                <c:pt idx="1220">
                  <c:v>1.2708333333333528E-2</c:v>
                </c:pt>
                <c:pt idx="1221">
                  <c:v>1.2718750000000195E-2</c:v>
                </c:pt>
                <c:pt idx="1222">
                  <c:v>1.2729166666666862E-2</c:v>
                </c:pt>
                <c:pt idx="1223">
                  <c:v>1.273958333333353E-2</c:v>
                </c:pt>
                <c:pt idx="1224">
                  <c:v>1.2750000000000197E-2</c:v>
                </c:pt>
                <c:pt idx="1225">
                  <c:v>1.2760416666666864E-2</c:v>
                </c:pt>
                <c:pt idx="1226">
                  <c:v>1.2770833333333531E-2</c:v>
                </c:pt>
                <c:pt idx="1227">
                  <c:v>1.2781250000000199E-2</c:v>
                </c:pt>
                <c:pt idx="1228">
                  <c:v>1.2791666666666866E-2</c:v>
                </c:pt>
                <c:pt idx="1229">
                  <c:v>1.2802083333333533E-2</c:v>
                </c:pt>
                <c:pt idx="1230">
                  <c:v>1.28125000000002E-2</c:v>
                </c:pt>
                <c:pt idx="1231">
                  <c:v>1.2822916666666868E-2</c:v>
                </c:pt>
                <c:pt idx="1232">
                  <c:v>1.2833333333333535E-2</c:v>
                </c:pt>
                <c:pt idx="1233">
                  <c:v>1.2843750000000202E-2</c:v>
                </c:pt>
                <c:pt idx="1234">
                  <c:v>1.2854166666666869E-2</c:v>
                </c:pt>
                <c:pt idx="1235">
                  <c:v>1.2864583333333537E-2</c:v>
                </c:pt>
                <c:pt idx="1236">
                  <c:v>1.2875000000000204E-2</c:v>
                </c:pt>
                <c:pt idx="1237">
                  <c:v>1.2885416666666871E-2</c:v>
                </c:pt>
                <c:pt idx="1238">
                  <c:v>1.2895833333333538E-2</c:v>
                </c:pt>
                <c:pt idx="1239">
                  <c:v>1.2906250000000206E-2</c:v>
                </c:pt>
                <c:pt idx="1240">
                  <c:v>1.2916666666666873E-2</c:v>
                </c:pt>
                <c:pt idx="1241">
                  <c:v>1.292708333333354E-2</c:v>
                </c:pt>
                <c:pt idx="1242">
                  <c:v>1.2937500000000208E-2</c:v>
                </c:pt>
                <c:pt idx="1243">
                  <c:v>1.2947916666666875E-2</c:v>
                </c:pt>
                <c:pt idx="1244">
                  <c:v>1.2958333333333542E-2</c:v>
                </c:pt>
                <c:pt idx="1245">
                  <c:v>1.2968750000000209E-2</c:v>
                </c:pt>
                <c:pt idx="1246">
                  <c:v>1.2979166666666877E-2</c:v>
                </c:pt>
                <c:pt idx="1247">
                  <c:v>1.2989583333333544E-2</c:v>
                </c:pt>
                <c:pt idx="1248">
                  <c:v>1.3000000000000211E-2</c:v>
                </c:pt>
                <c:pt idx="1249">
                  <c:v>1.3010416666666878E-2</c:v>
                </c:pt>
                <c:pt idx="1250">
                  <c:v>1.3020833333333546E-2</c:v>
                </c:pt>
                <c:pt idx="1251">
                  <c:v>1.3031250000000213E-2</c:v>
                </c:pt>
                <c:pt idx="1252">
                  <c:v>1.304166666666688E-2</c:v>
                </c:pt>
                <c:pt idx="1253">
                  <c:v>1.3052083333333547E-2</c:v>
                </c:pt>
                <c:pt idx="1254">
                  <c:v>1.3062500000000215E-2</c:v>
                </c:pt>
                <c:pt idx="1255">
                  <c:v>1.3072916666666882E-2</c:v>
                </c:pt>
                <c:pt idx="1256">
                  <c:v>1.3083333333333549E-2</c:v>
                </c:pt>
                <c:pt idx="1257">
                  <c:v>1.3093750000000216E-2</c:v>
                </c:pt>
                <c:pt idx="1258">
                  <c:v>1.3104166666666884E-2</c:v>
                </c:pt>
                <c:pt idx="1259">
                  <c:v>1.3114583333333551E-2</c:v>
                </c:pt>
                <c:pt idx="1260">
                  <c:v>1.3125000000000218E-2</c:v>
                </c:pt>
                <c:pt idx="1261">
                  <c:v>1.3135416666666885E-2</c:v>
                </c:pt>
                <c:pt idx="1262">
                  <c:v>1.3145833333333553E-2</c:v>
                </c:pt>
                <c:pt idx="1263">
                  <c:v>1.315625000000022E-2</c:v>
                </c:pt>
                <c:pt idx="1264">
                  <c:v>1.3166666666666887E-2</c:v>
                </c:pt>
                <c:pt idx="1265">
                  <c:v>1.3177083333333554E-2</c:v>
                </c:pt>
                <c:pt idx="1266">
                  <c:v>1.3187500000000222E-2</c:v>
                </c:pt>
                <c:pt idx="1267">
                  <c:v>1.3197916666666889E-2</c:v>
                </c:pt>
                <c:pt idx="1268">
                  <c:v>1.3208333333333556E-2</c:v>
                </c:pt>
                <c:pt idx="1269">
                  <c:v>1.3218750000000223E-2</c:v>
                </c:pt>
                <c:pt idx="1270">
                  <c:v>1.3229166666666891E-2</c:v>
                </c:pt>
                <c:pt idx="1271">
                  <c:v>1.3239583333333558E-2</c:v>
                </c:pt>
                <c:pt idx="1272">
                  <c:v>1.3250000000000225E-2</c:v>
                </c:pt>
                <c:pt idx="1273">
                  <c:v>1.3260416666666892E-2</c:v>
                </c:pt>
                <c:pt idx="1274">
                  <c:v>1.327083333333356E-2</c:v>
                </c:pt>
                <c:pt idx="1275">
                  <c:v>1.3281250000000227E-2</c:v>
                </c:pt>
                <c:pt idx="1276">
                  <c:v>1.3291666666666894E-2</c:v>
                </c:pt>
                <c:pt idx="1277">
                  <c:v>1.3302083333333561E-2</c:v>
                </c:pt>
                <c:pt idx="1278">
                  <c:v>1.3312500000000229E-2</c:v>
                </c:pt>
                <c:pt idx="1279">
                  <c:v>1.3322916666666896E-2</c:v>
                </c:pt>
                <c:pt idx="1280">
                  <c:v>1.3333333333333563E-2</c:v>
                </c:pt>
                <c:pt idx="1281">
                  <c:v>1.334375000000023E-2</c:v>
                </c:pt>
                <c:pt idx="1282">
                  <c:v>1.3354166666666898E-2</c:v>
                </c:pt>
                <c:pt idx="1283">
                  <c:v>1.3364583333333565E-2</c:v>
                </c:pt>
                <c:pt idx="1284">
                  <c:v>1.3375000000000232E-2</c:v>
                </c:pt>
                <c:pt idx="1285">
                  <c:v>1.3385416666666899E-2</c:v>
                </c:pt>
                <c:pt idx="1286">
                  <c:v>1.3395833333333567E-2</c:v>
                </c:pt>
                <c:pt idx="1287">
                  <c:v>1.3406250000000234E-2</c:v>
                </c:pt>
                <c:pt idx="1288">
                  <c:v>1.3416666666666901E-2</c:v>
                </c:pt>
                <c:pt idx="1289">
                  <c:v>1.3427083333333568E-2</c:v>
                </c:pt>
                <c:pt idx="1290">
                  <c:v>1.3437500000000236E-2</c:v>
                </c:pt>
                <c:pt idx="1291">
                  <c:v>1.3447916666666903E-2</c:v>
                </c:pt>
                <c:pt idx="1292">
                  <c:v>1.345833333333357E-2</c:v>
                </c:pt>
                <c:pt idx="1293">
                  <c:v>1.3468750000000237E-2</c:v>
                </c:pt>
                <c:pt idx="1294">
                  <c:v>1.3479166666666905E-2</c:v>
                </c:pt>
                <c:pt idx="1295">
                  <c:v>1.3489583333333572E-2</c:v>
                </c:pt>
                <c:pt idx="1296">
                  <c:v>1.3500000000000239E-2</c:v>
                </c:pt>
                <c:pt idx="1297">
                  <c:v>1.3510416666666906E-2</c:v>
                </c:pt>
                <c:pt idx="1298">
                  <c:v>1.3520833333333574E-2</c:v>
                </c:pt>
                <c:pt idx="1299">
                  <c:v>1.3531250000000241E-2</c:v>
                </c:pt>
                <c:pt idx="1300">
                  <c:v>1.3541666666666908E-2</c:v>
                </c:pt>
                <c:pt idx="1301">
                  <c:v>1.3552083333333576E-2</c:v>
                </c:pt>
                <c:pt idx="1302">
                  <c:v>1.3562500000000243E-2</c:v>
                </c:pt>
                <c:pt idx="1303">
                  <c:v>1.357291666666691E-2</c:v>
                </c:pt>
                <c:pt idx="1304">
                  <c:v>1.3583333333333577E-2</c:v>
                </c:pt>
                <c:pt idx="1305">
                  <c:v>1.3593750000000245E-2</c:v>
                </c:pt>
                <c:pt idx="1306">
                  <c:v>1.3604166666666912E-2</c:v>
                </c:pt>
                <c:pt idx="1307">
                  <c:v>1.3614583333333579E-2</c:v>
                </c:pt>
                <c:pt idx="1308">
                  <c:v>1.3625000000000246E-2</c:v>
                </c:pt>
                <c:pt idx="1309">
                  <c:v>1.3635416666666914E-2</c:v>
                </c:pt>
                <c:pt idx="1310">
                  <c:v>1.3645833333333581E-2</c:v>
                </c:pt>
                <c:pt idx="1311">
                  <c:v>1.3656250000000248E-2</c:v>
                </c:pt>
                <c:pt idx="1312">
                  <c:v>1.3666666666666915E-2</c:v>
                </c:pt>
                <c:pt idx="1313">
                  <c:v>1.3677083333333583E-2</c:v>
                </c:pt>
                <c:pt idx="1314">
                  <c:v>1.368750000000025E-2</c:v>
                </c:pt>
                <c:pt idx="1315">
                  <c:v>1.3697916666666917E-2</c:v>
                </c:pt>
                <c:pt idx="1316">
                  <c:v>1.3708333333333584E-2</c:v>
                </c:pt>
                <c:pt idx="1317">
                  <c:v>1.3718750000000252E-2</c:v>
                </c:pt>
                <c:pt idx="1318">
                  <c:v>1.3729166666666919E-2</c:v>
                </c:pt>
                <c:pt idx="1319">
                  <c:v>1.3739583333333586E-2</c:v>
                </c:pt>
                <c:pt idx="1320">
                  <c:v>1.3750000000000253E-2</c:v>
                </c:pt>
                <c:pt idx="1321">
                  <c:v>1.3760416666666921E-2</c:v>
                </c:pt>
                <c:pt idx="1322">
                  <c:v>1.3770833333333588E-2</c:v>
                </c:pt>
                <c:pt idx="1323">
                  <c:v>1.3781250000000255E-2</c:v>
                </c:pt>
                <c:pt idx="1324">
                  <c:v>1.3791666666666922E-2</c:v>
                </c:pt>
                <c:pt idx="1325">
                  <c:v>1.380208333333359E-2</c:v>
                </c:pt>
                <c:pt idx="1326">
                  <c:v>1.3812500000000257E-2</c:v>
                </c:pt>
                <c:pt idx="1327">
                  <c:v>1.3822916666666924E-2</c:v>
                </c:pt>
                <c:pt idx="1328">
                  <c:v>1.3833333333333591E-2</c:v>
                </c:pt>
                <c:pt idx="1329">
                  <c:v>1.3843750000000259E-2</c:v>
                </c:pt>
                <c:pt idx="1330">
                  <c:v>1.3854166666666926E-2</c:v>
                </c:pt>
                <c:pt idx="1331">
                  <c:v>1.3864583333333593E-2</c:v>
                </c:pt>
                <c:pt idx="1332">
                  <c:v>1.387500000000026E-2</c:v>
                </c:pt>
                <c:pt idx="1333">
                  <c:v>1.3885416666666928E-2</c:v>
                </c:pt>
                <c:pt idx="1334">
                  <c:v>1.3895833333333595E-2</c:v>
                </c:pt>
                <c:pt idx="1335">
                  <c:v>1.3906250000000262E-2</c:v>
                </c:pt>
                <c:pt idx="1336">
                  <c:v>1.3916666666666929E-2</c:v>
                </c:pt>
                <c:pt idx="1337">
                  <c:v>1.3927083333333597E-2</c:v>
                </c:pt>
                <c:pt idx="1338">
                  <c:v>1.3937500000000264E-2</c:v>
                </c:pt>
                <c:pt idx="1339">
                  <c:v>1.3947916666666931E-2</c:v>
                </c:pt>
                <c:pt idx="1340">
                  <c:v>1.3958333333333598E-2</c:v>
                </c:pt>
                <c:pt idx="1341">
                  <c:v>1.3968750000000266E-2</c:v>
                </c:pt>
                <c:pt idx="1342">
                  <c:v>1.3979166666666933E-2</c:v>
                </c:pt>
                <c:pt idx="1343">
                  <c:v>1.39895833333336E-2</c:v>
                </c:pt>
                <c:pt idx="1344">
                  <c:v>1.4000000000000267E-2</c:v>
                </c:pt>
                <c:pt idx="1345">
                  <c:v>1.4010416666666935E-2</c:v>
                </c:pt>
                <c:pt idx="1346">
                  <c:v>1.4020833333333602E-2</c:v>
                </c:pt>
                <c:pt idx="1347">
                  <c:v>1.4031250000000269E-2</c:v>
                </c:pt>
                <c:pt idx="1348">
                  <c:v>1.4041666666666936E-2</c:v>
                </c:pt>
                <c:pt idx="1349">
                  <c:v>1.4052083333333604E-2</c:v>
                </c:pt>
                <c:pt idx="1350">
                  <c:v>1.4062500000000271E-2</c:v>
                </c:pt>
                <c:pt idx="1351">
                  <c:v>1.4072916666666938E-2</c:v>
                </c:pt>
                <c:pt idx="1352">
                  <c:v>1.4083333333333605E-2</c:v>
                </c:pt>
                <c:pt idx="1353">
                  <c:v>1.4093750000000273E-2</c:v>
                </c:pt>
                <c:pt idx="1354">
                  <c:v>1.410416666666694E-2</c:v>
                </c:pt>
                <c:pt idx="1355">
                  <c:v>1.4114583333333607E-2</c:v>
                </c:pt>
                <c:pt idx="1356">
                  <c:v>1.4125000000000274E-2</c:v>
                </c:pt>
                <c:pt idx="1357">
                  <c:v>1.4135416666666942E-2</c:v>
                </c:pt>
                <c:pt idx="1358">
                  <c:v>1.4145833333333609E-2</c:v>
                </c:pt>
                <c:pt idx="1359">
                  <c:v>1.4156250000000276E-2</c:v>
                </c:pt>
                <c:pt idx="1360">
                  <c:v>1.4166666666666944E-2</c:v>
                </c:pt>
                <c:pt idx="1361">
                  <c:v>1.4177083333333611E-2</c:v>
                </c:pt>
                <c:pt idx="1362">
                  <c:v>1.4187500000000278E-2</c:v>
                </c:pt>
                <c:pt idx="1363">
                  <c:v>1.4197916666666945E-2</c:v>
                </c:pt>
                <c:pt idx="1364">
                  <c:v>1.4208333333333613E-2</c:v>
                </c:pt>
                <c:pt idx="1365">
                  <c:v>1.421875000000028E-2</c:v>
                </c:pt>
                <c:pt idx="1366">
                  <c:v>1.4229166666666947E-2</c:v>
                </c:pt>
                <c:pt idx="1367">
                  <c:v>1.4239583333333614E-2</c:v>
                </c:pt>
                <c:pt idx="1368">
                  <c:v>1.4250000000000282E-2</c:v>
                </c:pt>
                <c:pt idx="1369">
                  <c:v>1.4260416666666949E-2</c:v>
                </c:pt>
                <c:pt idx="1370">
                  <c:v>1.4270833333333616E-2</c:v>
                </c:pt>
                <c:pt idx="1371">
                  <c:v>1.4281250000000283E-2</c:v>
                </c:pt>
                <c:pt idx="1372">
                  <c:v>1.4291666666666951E-2</c:v>
                </c:pt>
                <c:pt idx="1373">
                  <c:v>1.4302083333333618E-2</c:v>
                </c:pt>
                <c:pt idx="1374">
                  <c:v>1.4312500000000285E-2</c:v>
                </c:pt>
                <c:pt idx="1375">
                  <c:v>1.4322916666666952E-2</c:v>
                </c:pt>
                <c:pt idx="1376">
                  <c:v>1.433333333333362E-2</c:v>
                </c:pt>
                <c:pt idx="1377">
                  <c:v>1.4343750000000287E-2</c:v>
                </c:pt>
                <c:pt idx="1378">
                  <c:v>1.4354166666666954E-2</c:v>
                </c:pt>
                <c:pt idx="1379">
                  <c:v>1.4364583333333621E-2</c:v>
                </c:pt>
                <c:pt idx="1380">
                  <c:v>1.4375000000000289E-2</c:v>
                </c:pt>
                <c:pt idx="1381">
                  <c:v>1.4385416666666956E-2</c:v>
                </c:pt>
                <c:pt idx="1382">
                  <c:v>1.4395833333333623E-2</c:v>
                </c:pt>
                <c:pt idx="1383">
                  <c:v>1.440625000000029E-2</c:v>
                </c:pt>
                <c:pt idx="1384">
                  <c:v>1.4416666666666958E-2</c:v>
                </c:pt>
                <c:pt idx="1385">
                  <c:v>1.4427083333333625E-2</c:v>
                </c:pt>
                <c:pt idx="1386">
                  <c:v>1.4437500000000292E-2</c:v>
                </c:pt>
                <c:pt idx="1387">
                  <c:v>1.4447916666666959E-2</c:v>
                </c:pt>
                <c:pt idx="1388">
                  <c:v>1.4458333333333627E-2</c:v>
                </c:pt>
                <c:pt idx="1389">
                  <c:v>1.4468750000000294E-2</c:v>
                </c:pt>
                <c:pt idx="1390">
                  <c:v>1.4479166666666961E-2</c:v>
                </c:pt>
                <c:pt idx="1391">
                  <c:v>1.4489583333333628E-2</c:v>
                </c:pt>
                <c:pt idx="1392">
                  <c:v>1.4500000000000296E-2</c:v>
                </c:pt>
                <c:pt idx="1393">
                  <c:v>1.4510416666666963E-2</c:v>
                </c:pt>
                <c:pt idx="1394">
                  <c:v>1.452083333333363E-2</c:v>
                </c:pt>
                <c:pt idx="1395">
                  <c:v>1.4531250000000297E-2</c:v>
                </c:pt>
                <c:pt idx="1396">
                  <c:v>1.4541666666666965E-2</c:v>
                </c:pt>
                <c:pt idx="1397">
                  <c:v>1.4552083333333632E-2</c:v>
                </c:pt>
                <c:pt idx="1398">
                  <c:v>1.4562500000000299E-2</c:v>
                </c:pt>
                <c:pt idx="1399">
                  <c:v>1.4572916666666966E-2</c:v>
                </c:pt>
                <c:pt idx="1400">
                  <c:v>1.4583333333333634E-2</c:v>
                </c:pt>
                <c:pt idx="1401">
                  <c:v>1.4593750000000301E-2</c:v>
                </c:pt>
                <c:pt idx="1402">
                  <c:v>1.4604166666666968E-2</c:v>
                </c:pt>
                <c:pt idx="1403">
                  <c:v>1.4614583333333635E-2</c:v>
                </c:pt>
                <c:pt idx="1404">
                  <c:v>1.4625000000000303E-2</c:v>
                </c:pt>
                <c:pt idx="1405">
                  <c:v>1.463541666666697E-2</c:v>
                </c:pt>
                <c:pt idx="1406">
                  <c:v>1.4645833333333637E-2</c:v>
                </c:pt>
                <c:pt idx="1407">
                  <c:v>1.4656250000000304E-2</c:v>
                </c:pt>
                <c:pt idx="1408">
                  <c:v>1.4666666666666972E-2</c:v>
                </c:pt>
                <c:pt idx="1409">
                  <c:v>1.4677083333333639E-2</c:v>
                </c:pt>
                <c:pt idx="1410">
                  <c:v>1.4687500000000306E-2</c:v>
                </c:pt>
                <c:pt idx="1411">
                  <c:v>1.4697916666666973E-2</c:v>
                </c:pt>
                <c:pt idx="1412">
                  <c:v>1.4708333333333641E-2</c:v>
                </c:pt>
                <c:pt idx="1413">
                  <c:v>1.4718750000000308E-2</c:v>
                </c:pt>
                <c:pt idx="1414">
                  <c:v>1.4729166666666975E-2</c:v>
                </c:pt>
                <c:pt idx="1415">
                  <c:v>1.4739583333333642E-2</c:v>
                </c:pt>
                <c:pt idx="1416">
                  <c:v>1.475000000000031E-2</c:v>
                </c:pt>
                <c:pt idx="1417">
                  <c:v>1.4760416666666977E-2</c:v>
                </c:pt>
                <c:pt idx="1418">
                  <c:v>1.4770833333333644E-2</c:v>
                </c:pt>
                <c:pt idx="1419">
                  <c:v>1.4781250000000312E-2</c:v>
                </c:pt>
                <c:pt idx="1420">
                  <c:v>1.4791666666666979E-2</c:v>
                </c:pt>
                <c:pt idx="1421">
                  <c:v>1.4802083333333646E-2</c:v>
                </c:pt>
                <c:pt idx="1422">
                  <c:v>1.4812500000000313E-2</c:v>
                </c:pt>
                <c:pt idx="1423">
                  <c:v>1.4822916666666981E-2</c:v>
                </c:pt>
                <c:pt idx="1424">
                  <c:v>1.4833333333333648E-2</c:v>
                </c:pt>
                <c:pt idx="1425">
                  <c:v>1.4843750000000315E-2</c:v>
                </c:pt>
                <c:pt idx="1426">
                  <c:v>1.4854166666666982E-2</c:v>
                </c:pt>
                <c:pt idx="1427">
                  <c:v>1.486458333333365E-2</c:v>
                </c:pt>
                <c:pt idx="1428">
                  <c:v>1.4875000000000317E-2</c:v>
                </c:pt>
                <c:pt idx="1429">
                  <c:v>1.4885416666666984E-2</c:v>
                </c:pt>
                <c:pt idx="1430">
                  <c:v>1.4895833333333651E-2</c:v>
                </c:pt>
                <c:pt idx="1431">
                  <c:v>1.4906250000000319E-2</c:v>
                </c:pt>
                <c:pt idx="1432">
                  <c:v>1.4916666666666986E-2</c:v>
                </c:pt>
                <c:pt idx="1433">
                  <c:v>1.4927083333333653E-2</c:v>
                </c:pt>
                <c:pt idx="1434">
                  <c:v>1.493750000000032E-2</c:v>
                </c:pt>
                <c:pt idx="1435">
                  <c:v>1.4947916666666988E-2</c:v>
                </c:pt>
                <c:pt idx="1436">
                  <c:v>1.4958333333333655E-2</c:v>
                </c:pt>
                <c:pt idx="1437">
                  <c:v>1.4968750000000322E-2</c:v>
                </c:pt>
                <c:pt idx="1438">
                  <c:v>1.4979166666666989E-2</c:v>
                </c:pt>
                <c:pt idx="1439">
                  <c:v>1.4989583333333657E-2</c:v>
                </c:pt>
                <c:pt idx="1440">
                  <c:v>1.5000000000000324E-2</c:v>
                </c:pt>
                <c:pt idx="1441">
                  <c:v>1.5010416666666991E-2</c:v>
                </c:pt>
                <c:pt idx="1442">
                  <c:v>1.5020833333333658E-2</c:v>
                </c:pt>
                <c:pt idx="1443">
                  <c:v>1.5031250000000326E-2</c:v>
                </c:pt>
                <c:pt idx="1444">
                  <c:v>1.5041666666666993E-2</c:v>
                </c:pt>
                <c:pt idx="1445">
                  <c:v>1.505208333333366E-2</c:v>
                </c:pt>
                <c:pt idx="1446">
                  <c:v>1.5062500000000327E-2</c:v>
                </c:pt>
                <c:pt idx="1447">
                  <c:v>1.5072916666666995E-2</c:v>
                </c:pt>
                <c:pt idx="1448">
                  <c:v>1.5083333333333662E-2</c:v>
                </c:pt>
                <c:pt idx="1449">
                  <c:v>1.5093750000000329E-2</c:v>
                </c:pt>
                <c:pt idx="1450">
                  <c:v>1.5104166666666996E-2</c:v>
                </c:pt>
                <c:pt idx="1451">
                  <c:v>1.5114583333333664E-2</c:v>
                </c:pt>
                <c:pt idx="1452">
                  <c:v>1.5125000000000331E-2</c:v>
                </c:pt>
                <c:pt idx="1453">
                  <c:v>1.5135416666666998E-2</c:v>
                </c:pt>
                <c:pt idx="1454">
                  <c:v>1.5145833333333665E-2</c:v>
                </c:pt>
                <c:pt idx="1455">
                  <c:v>1.5156250000000333E-2</c:v>
                </c:pt>
                <c:pt idx="1456">
                  <c:v>1.5166666666667E-2</c:v>
                </c:pt>
                <c:pt idx="1457">
                  <c:v>1.5177083333333667E-2</c:v>
                </c:pt>
                <c:pt idx="1458">
                  <c:v>1.5187500000000334E-2</c:v>
                </c:pt>
                <c:pt idx="1459">
                  <c:v>1.5197916666667002E-2</c:v>
                </c:pt>
                <c:pt idx="1460">
                  <c:v>1.5208333333333669E-2</c:v>
                </c:pt>
                <c:pt idx="1461">
                  <c:v>1.5218750000000336E-2</c:v>
                </c:pt>
                <c:pt idx="1462">
                  <c:v>1.5229166666667003E-2</c:v>
                </c:pt>
                <c:pt idx="1463">
                  <c:v>1.5239583333333671E-2</c:v>
                </c:pt>
                <c:pt idx="1464">
                  <c:v>1.5250000000000338E-2</c:v>
                </c:pt>
                <c:pt idx="1465">
                  <c:v>1.5260416666667005E-2</c:v>
                </c:pt>
                <c:pt idx="1466">
                  <c:v>1.5270833333333672E-2</c:v>
                </c:pt>
                <c:pt idx="1467">
                  <c:v>1.528125000000034E-2</c:v>
                </c:pt>
                <c:pt idx="1468">
                  <c:v>1.5291666666667007E-2</c:v>
                </c:pt>
                <c:pt idx="1469">
                  <c:v>1.5302083333333674E-2</c:v>
                </c:pt>
                <c:pt idx="1470">
                  <c:v>1.5312500000000341E-2</c:v>
                </c:pt>
                <c:pt idx="1471">
                  <c:v>1.5322916666667009E-2</c:v>
                </c:pt>
                <c:pt idx="1472">
                  <c:v>1.5333333333333676E-2</c:v>
                </c:pt>
                <c:pt idx="1473">
                  <c:v>1.5343750000000343E-2</c:v>
                </c:pt>
                <c:pt idx="1474">
                  <c:v>1.535416666666701E-2</c:v>
                </c:pt>
                <c:pt idx="1475">
                  <c:v>1.5364583333333678E-2</c:v>
                </c:pt>
                <c:pt idx="1476">
                  <c:v>1.5375000000000345E-2</c:v>
                </c:pt>
                <c:pt idx="1477">
                  <c:v>1.5385416666667012E-2</c:v>
                </c:pt>
                <c:pt idx="1478">
                  <c:v>1.5395833333333679E-2</c:v>
                </c:pt>
                <c:pt idx="1479">
                  <c:v>1.5406250000000347E-2</c:v>
                </c:pt>
                <c:pt idx="1480">
                  <c:v>1.5416666666667014E-2</c:v>
                </c:pt>
                <c:pt idx="1481">
                  <c:v>1.5427083333333681E-2</c:v>
                </c:pt>
                <c:pt idx="1482">
                  <c:v>1.5437500000000349E-2</c:v>
                </c:pt>
                <c:pt idx="1483">
                  <c:v>1.5447916666667016E-2</c:v>
                </c:pt>
                <c:pt idx="1484">
                  <c:v>1.5458333333333683E-2</c:v>
                </c:pt>
                <c:pt idx="1485">
                  <c:v>1.546875000000035E-2</c:v>
                </c:pt>
                <c:pt idx="1486">
                  <c:v>1.5479166666667018E-2</c:v>
                </c:pt>
                <c:pt idx="1487">
                  <c:v>1.5489583333333685E-2</c:v>
                </c:pt>
                <c:pt idx="1488">
                  <c:v>1.5500000000000352E-2</c:v>
                </c:pt>
                <c:pt idx="1489">
                  <c:v>1.5510416666667019E-2</c:v>
                </c:pt>
                <c:pt idx="1490">
                  <c:v>1.5520833333333687E-2</c:v>
                </c:pt>
                <c:pt idx="1491">
                  <c:v>1.5531250000000354E-2</c:v>
                </c:pt>
                <c:pt idx="1492">
                  <c:v>1.5541666666667021E-2</c:v>
                </c:pt>
                <c:pt idx="1493">
                  <c:v>1.5552083333333688E-2</c:v>
                </c:pt>
                <c:pt idx="1494">
                  <c:v>1.5562500000000356E-2</c:v>
                </c:pt>
                <c:pt idx="1495">
                  <c:v>1.5572916666667023E-2</c:v>
                </c:pt>
                <c:pt idx="1496">
                  <c:v>1.558333333333369E-2</c:v>
                </c:pt>
                <c:pt idx="1497">
                  <c:v>1.5593750000000357E-2</c:v>
                </c:pt>
                <c:pt idx="1498">
                  <c:v>1.5604166666667025E-2</c:v>
                </c:pt>
                <c:pt idx="1499">
                  <c:v>1.5614583333333692E-2</c:v>
                </c:pt>
                <c:pt idx="1500">
                  <c:v>1.5625000000000357E-2</c:v>
                </c:pt>
                <c:pt idx="1501">
                  <c:v>1.5635416666667023E-2</c:v>
                </c:pt>
                <c:pt idx="1502">
                  <c:v>1.5645833333333688E-2</c:v>
                </c:pt>
                <c:pt idx="1503">
                  <c:v>1.5656250000000354E-2</c:v>
                </c:pt>
                <c:pt idx="1504">
                  <c:v>1.5666666666667019E-2</c:v>
                </c:pt>
                <c:pt idx="1505">
                  <c:v>1.5677083333333685E-2</c:v>
                </c:pt>
                <c:pt idx="1506">
                  <c:v>1.568750000000035E-2</c:v>
                </c:pt>
                <c:pt idx="1507">
                  <c:v>1.5697916666667016E-2</c:v>
                </c:pt>
                <c:pt idx="1508">
                  <c:v>1.5708333333333682E-2</c:v>
                </c:pt>
                <c:pt idx="1509">
                  <c:v>1.5718750000000347E-2</c:v>
                </c:pt>
                <c:pt idx="1510">
                  <c:v>1.5729166666667013E-2</c:v>
                </c:pt>
                <c:pt idx="1511">
                  <c:v>1.5739583333333678E-2</c:v>
                </c:pt>
                <c:pt idx="1512">
                  <c:v>1.5750000000000344E-2</c:v>
                </c:pt>
                <c:pt idx="1513">
                  <c:v>1.5760416666667009E-2</c:v>
                </c:pt>
                <c:pt idx="1514">
                  <c:v>1.5770833333333675E-2</c:v>
                </c:pt>
                <c:pt idx="1515">
                  <c:v>1.578125000000034E-2</c:v>
                </c:pt>
                <c:pt idx="1516">
                  <c:v>1.5791666666667006E-2</c:v>
                </c:pt>
                <c:pt idx="1517">
                  <c:v>1.5802083333333671E-2</c:v>
                </c:pt>
                <c:pt idx="1518">
                  <c:v>1.5812500000000337E-2</c:v>
                </c:pt>
                <c:pt idx="1519">
                  <c:v>1.5822916666667002E-2</c:v>
                </c:pt>
                <c:pt idx="1520">
                  <c:v>1.5833333333333668E-2</c:v>
                </c:pt>
                <c:pt idx="1521">
                  <c:v>1.5843750000000333E-2</c:v>
                </c:pt>
                <c:pt idx="1522">
                  <c:v>1.5854166666666999E-2</c:v>
                </c:pt>
                <c:pt idx="1523">
                  <c:v>1.5864583333333664E-2</c:v>
                </c:pt>
                <c:pt idx="1524">
                  <c:v>1.587500000000033E-2</c:v>
                </c:pt>
                <c:pt idx="1525">
                  <c:v>1.5885416666666995E-2</c:v>
                </c:pt>
                <c:pt idx="1526">
                  <c:v>1.5895833333333661E-2</c:v>
                </c:pt>
                <c:pt idx="1527">
                  <c:v>1.5906250000000326E-2</c:v>
                </c:pt>
                <c:pt idx="1528">
                  <c:v>1.5916666666666992E-2</c:v>
                </c:pt>
                <c:pt idx="1529">
                  <c:v>1.5927083333333657E-2</c:v>
                </c:pt>
                <c:pt idx="1530">
                  <c:v>1.5937500000000323E-2</c:v>
                </c:pt>
                <c:pt idx="1531">
                  <c:v>1.5947916666666988E-2</c:v>
                </c:pt>
                <c:pt idx="1532">
                  <c:v>1.5958333333333654E-2</c:v>
                </c:pt>
                <c:pt idx="1533">
                  <c:v>1.5968750000000319E-2</c:v>
                </c:pt>
                <c:pt idx="1534">
                  <c:v>1.5979166666666985E-2</c:v>
                </c:pt>
                <c:pt idx="1535">
                  <c:v>1.5989583333333651E-2</c:v>
                </c:pt>
                <c:pt idx="1536">
                  <c:v>1.6000000000000316E-2</c:v>
                </c:pt>
                <c:pt idx="1537">
                  <c:v>1.6010416666666982E-2</c:v>
                </c:pt>
                <c:pt idx="1538">
                  <c:v>1.6020833333333647E-2</c:v>
                </c:pt>
                <c:pt idx="1539">
                  <c:v>1.6031250000000313E-2</c:v>
                </c:pt>
                <c:pt idx="1540">
                  <c:v>1.6041666666666978E-2</c:v>
                </c:pt>
                <c:pt idx="1541">
                  <c:v>1.6052083333333644E-2</c:v>
                </c:pt>
                <c:pt idx="1542">
                  <c:v>1.6062500000000309E-2</c:v>
                </c:pt>
                <c:pt idx="1543">
                  <c:v>1.6072916666666975E-2</c:v>
                </c:pt>
                <c:pt idx="1544">
                  <c:v>1.608333333333364E-2</c:v>
                </c:pt>
                <c:pt idx="1545">
                  <c:v>1.6093750000000306E-2</c:v>
                </c:pt>
                <c:pt idx="1546">
                  <c:v>1.6104166666666971E-2</c:v>
                </c:pt>
                <c:pt idx="1547">
                  <c:v>1.6114583333333637E-2</c:v>
                </c:pt>
                <c:pt idx="1548">
                  <c:v>1.6125000000000302E-2</c:v>
                </c:pt>
                <c:pt idx="1549">
                  <c:v>1.6135416666666968E-2</c:v>
                </c:pt>
                <c:pt idx="1550">
                  <c:v>1.6145833333333633E-2</c:v>
                </c:pt>
                <c:pt idx="1551">
                  <c:v>1.6156250000000299E-2</c:v>
                </c:pt>
                <c:pt idx="1552">
                  <c:v>1.6166666666666964E-2</c:v>
                </c:pt>
                <c:pt idx="1553">
                  <c:v>1.617708333333363E-2</c:v>
                </c:pt>
                <c:pt idx="1554">
                  <c:v>1.6187500000000295E-2</c:v>
                </c:pt>
                <c:pt idx="1555">
                  <c:v>1.6197916666666961E-2</c:v>
                </c:pt>
                <c:pt idx="1556">
                  <c:v>1.6208333333333626E-2</c:v>
                </c:pt>
                <c:pt idx="1557">
                  <c:v>1.6218750000000292E-2</c:v>
                </c:pt>
                <c:pt idx="1558">
                  <c:v>1.6229166666666957E-2</c:v>
                </c:pt>
                <c:pt idx="1559">
                  <c:v>1.6239583333333623E-2</c:v>
                </c:pt>
                <c:pt idx="1560">
                  <c:v>1.6250000000000289E-2</c:v>
                </c:pt>
                <c:pt idx="1561">
                  <c:v>1.6260416666666954E-2</c:v>
                </c:pt>
                <c:pt idx="1562">
                  <c:v>1.627083333333362E-2</c:v>
                </c:pt>
                <c:pt idx="1563">
                  <c:v>1.6281250000000285E-2</c:v>
                </c:pt>
                <c:pt idx="1564">
                  <c:v>1.6291666666666951E-2</c:v>
                </c:pt>
                <c:pt idx="1565">
                  <c:v>1.6302083333333616E-2</c:v>
                </c:pt>
                <c:pt idx="1566">
                  <c:v>1.6312500000000282E-2</c:v>
                </c:pt>
                <c:pt idx="1567">
                  <c:v>1.6322916666666947E-2</c:v>
                </c:pt>
                <c:pt idx="1568">
                  <c:v>1.6333333333333613E-2</c:v>
                </c:pt>
                <c:pt idx="1569">
                  <c:v>1.6343750000000278E-2</c:v>
                </c:pt>
                <c:pt idx="1570">
                  <c:v>1.6354166666666944E-2</c:v>
                </c:pt>
                <c:pt idx="1571">
                  <c:v>1.6364583333333609E-2</c:v>
                </c:pt>
                <c:pt idx="1572">
                  <c:v>1.6375000000000275E-2</c:v>
                </c:pt>
                <c:pt idx="1573">
                  <c:v>1.638541666666694E-2</c:v>
                </c:pt>
                <c:pt idx="1574">
                  <c:v>1.6395833333333606E-2</c:v>
                </c:pt>
                <c:pt idx="1575">
                  <c:v>1.6406250000000271E-2</c:v>
                </c:pt>
                <c:pt idx="1576">
                  <c:v>1.6416666666666937E-2</c:v>
                </c:pt>
                <c:pt idx="1577">
                  <c:v>1.6427083333333602E-2</c:v>
                </c:pt>
                <c:pt idx="1578">
                  <c:v>1.6437500000000268E-2</c:v>
                </c:pt>
                <c:pt idx="1579">
                  <c:v>1.6447916666666933E-2</c:v>
                </c:pt>
                <c:pt idx="1580">
                  <c:v>1.6458333333333599E-2</c:v>
                </c:pt>
                <c:pt idx="1581">
                  <c:v>1.6468750000000264E-2</c:v>
                </c:pt>
                <c:pt idx="1582">
                  <c:v>1.647916666666693E-2</c:v>
                </c:pt>
                <c:pt idx="1583">
                  <c:v>1.6489583333333595E-2</c:v>
                </c:pt>
                <c:pt idx="1584">
                  <c:v>1.6500000000000261E-2</c:v>
                </c:pt>
                <c:pt idx="1585">
                  <c:v>1.6510416666666927E-2</c:v>
                </c:pt>
                <c:pt idx="1586">
                  <c:v>1.6520833333333592E-2</c:v>
                </c:pt>
                <c:pt idx="1587">
                  <c:v>1.6531250000000258E-2</c:v>
                </c:pt>
                <c:pt idx="1588">
                  <c:v>1.6541666666666923E-2</c:v>
                </c:pt>
                <c:pt idx="1589">
                  <c:v>1.6552083333333589E-2</c:v>
                </c:pt>
                <c:pt idx="1590">
                  <c:v>1.6562500000000254E-2</c:v>
                </c:pt>
                <c:pt idx="1591">
                  <c:v>1.657291666666692E-2</c:v>
                </c:pt>
                <c:pt idx="1592">
                  <c:v>1.6583333333333585E-2</c:v>
                </c:pt>
                <c:pt idx="1593">
                  <c:v>1.6593750000000251E-2</c:v>
                </c:pt>
                <c:pt idx="1594">
                  <c:v>1.6604166666666916E-2</c:v>
                </c:pt>
                <c:pt idx="1595">
                  <c:v>1.6614583333333582E-2</c:v>
                </c:pt>
                <c:pt idx="1596">
                  <c:v>1.6625000000000247E-2</c:v>
                </c:pt>
                <c:pt idx="1597">
                  <c:v>1.6635416666666913E-2</c:v>
                </c:pt>
                <c:pt idx="1598">
                  <c:v>1.6645833333333578E-2</c:v>
                </c:pt>
                <c:pt idx="1599">
                  <c:v>1.6656250000000244E-2</c:v>
                </c:pt>
                <c:pt idx="1600">
                  <c:v>1.6666666666666909E-2</c:v>
                </c:pt>
                <c:pt idx="1601">
                  <c:v>1.6677083333333575E-2</c:v>
                </c:pt>
                <c:pt idx="1602">
                  <c:v>1.668750000000024E-2</c:v>
                </c:pt>
                <c:pt idx="1603">
                  <c:v>1.6697916666666906E-2</c:v>
                </c:pt>
                <c:pt idx="1604">
                  <c:v>1.6708333333333571E-2</c:v>
                </c:pt>
                <c:pt idx="1605">
                  <c:v>1.6718750000000237E-2</c:v>
                </c:pt>
                <c:pt idx="1606">
                  <c:v>1.6729166666666902E-2</c:v>
                </c:pt>
                <c:pt idx="1607">
                  <c:v>1.6739583333333568E-2</c:v>
                </c:pt>
                <c:pt idx="1608">
                  <c:v>1.6750000000000233E-2</c:v>
                </c:pt>
                <c:pt idx="1609">
                  <c:v>1.6760416666666899E-2</c:v>
                </c:pt>
                <c:pt idx="1610">
                  <c:v>1.6770833333333564E-2</c:v>
                </c:pt>
                <c:pt idx="1611">
                  <c:v>1.678125000000023E-2</c:v>
                </c:pt>
                <c:pt idx="1612">
                  <c:v>1.6791666666666896E-2</c:v>
                </c:pt>
                <c:pt idx="1613">
                  <c:v>1.6802083333333561E-2</c:v>
                </c:pt>
                <c:pt idx="1614">
                  <c:v>1.6812500000000227E-2</c:v>
                </c:pt>
                <c:pt idx="1615">
                  <c:v>1.6822916666666892E-2</c:v>
                </c:pt>
                <c:pt idx="1616">
                  <c:v>1.6833333333333558E-2</c:v>
                </c:pt>
                <c:pt idx="1617">
                  <c:v>1.6843750000000223E-2</c:v>
                </c:pt>
                <c:pt idx="1618">
                  <c:v>1.6854166666666889E-2</c:v>
                </c:pt>
                <c:pt idx="1619">
                  <c:v>1.6864583333333554E-2</c:v>
                </c:pt>
                <c:pt idx="1620">
                  <c:v>1.687500000000022E-2</c:v>
                </c:pt>
                <c:pt idx="1621">
                  <c:v>1.6885416666666885E-2</c:v>
                </c:pt>
                <c:pt idx="1622">
                  <c:v>1.6895833333333551E-2</c:v>
                </c:pt>
                <c:pt idx="1623">
                  <c:v>1.6906250000000216E-2</c:v>
                </c:pt>
                <c:pt idx="1624">
                  <c:v>1.6916666666666882E-2</c:v>
                </c:pt>
                <c:pt idx="1625">
                  <c:v>1.6927083333333547E-2</c:v>
                </c:pt>
                <c:pt idx="1626">
                  <c:v>1.6937500000000213E-2</c:v>
                </c:pt>
                <c:pt idx="1627">
                  <c:v>1.6947916666666878E-2</c:v>
                </c:pt>
                <c:pt idx="1628">
                  <c:v>1.6958333333333544E-2</c:v>
                </c:pt>
                <c:pt idx="1629">
                  <c:v>1.6968750000000209E-2</c:v>
                </c:pt>
                <c:pt idx="1630">
                  <c:v>1.6979166666666875E-2</c:v>
                </c:pt>
                <c:pt idx="1631">
                  <c:v>1.698958333333354E-2</c:v>
                </c:pt>
                <c:pt idx="1632">
                  <c:v>1.7000000000000206E-2</c:v>
                </c:pt>
                <c:pt idx="1633">
                  <c:v>1.7010416666666871E-2</c:v>
                </c:pt>
                <c:pt idx="1634">
                  <c:v>1.7020833333333537E-2</c:v>
                </c:pt>
                <c:pt idx="1635">
                  <c:v>1.7031250000000202E-2</c:v>
                </c:pt>
                <c:pt idx="1636">
                  <c:v>1.7041666666666868E-2</c:v>
                </c:pt>
                <c:pt idx="1637">
                  <c:v>1.7052083333333534E-2</c:v>
                </c:pt>
                <c:pt idx="1638">
                  <c:v>1.7062500000000199E-2</c:v>
                </c:pt>
                <c:pt idx="1639">
                  <c:v>1.7072916666666865E-2</c:v>
                </c:pt>
                <c:pt idx="1640">
                  <c:v>1.708333333333353E-2</c:v>
                </c:pt>
                <c:pt idx="1641">
                  <c:v>1.7093750000000196E-2</c:v>
                </c:pt>
                <c:pt idx="1642">
                  <c:v>1.7104166666666861E-2</c:v>
                </c:pt>
                <c:pt idx="1643">
                  <c:v>1.7114583333333527E-2</c:v>
                </c:pt>
                <c:pt idx="1644">
                  <c:v>1.7125000000000192E-2</c:v>
                </c:pt>
                <c:pt idx="1645">
                  <c:v>1.7135416666666858E-2</c:v>
                </c:pt>
                <c:pt idx="1646">
                  <c:v>1.7145833333333523E-2</c:v>
                </c:pt>
                <c:pt idx="1647">
                  <c:v>1.7156250000000189E-2</c:v>
                </c:pt>
                <c:pt idx="1648">
                  <c:v>1.7166666666666854E-2</c:v>
                </c:pt>
                <c:pt idx="1649">
                  <c:v>1.717708333333352E-2</c:v>
                </c:pt>
                <c:pt idx="1650">
                  <c:v>1.7187500000000185E-2</c:v>
                </c:pt>
                <c:pt idx="1651">
                  <c:v>1.7197916666666851E-2</c:v>
                </c:pt>
                <c:pt idx="1652">
                  <c:v>1.7208333333333516E-2</c:v>
                </c:pt>
                <c:pt idx="1653">
                  <c:v>1.7218750000000182E-2</c:v>
                </c:pt>
                <c:pt idx="1654">
                  <c:v>1.7229166666666847E-2</c:v>
                </c:pt>
                <c:pt idx="1655">
                  <c:v>1.7239583333333513E-2</c:v>
                </c:pt>
                <c:pt idx="1656">
                  <c:v>1.7250000000000178E-2</c:v>
                </c:pt>
                <c:pt idx="1657">
                  <c:v>1.7260416666666844E-2</c:v>
                </c:pt>
                <c:pt idx="1658">
                  <c:v>1.7270833333333509E-2</c:v>
                </c:pt>
                <c:pt idx="1659">
                  <c:v>1.7281250000000175E-2</c:v>
                </c:pt>
                <c:pt idx="1660">
                  <c:v>1.729166666666684E-2</c:v>
                </c:pt>
                <c:pt idx="1661">
                  <c:v>1.7302083333333506E-2</c:v>
                </c:pt>
                <c:pt idx="1662">
                  <c:v>1.7312500000000172E-2</c:v>
                </c:pt>
                <c:pt idx="1663">
                  <c:v>1.7322916666666837E-2</c:v>
                </c:pt>
                <c:pt idx="1664">
                  <c:v>1.7333333333333503E-2</c:v>
                </c:pt>
                <c:pt idx="1665">
                  <c:v>1.7343750000000168E-2</c:v>
                </c:pt>
                <c:pt idx="1666">
                  <c:v>1.7354166666666834E-2</c:v>
                </c:pt>
                <c:pt idx="1667">
                  <c:v>1.7364583333333499E-2</c:v>
                </c:pt>
                <c:pt idx="1668">
                  <c:v>1.7375000000000165E-2</c:v>
                </c:pt>
                <c:pt idx="1669">
                  <c:v>1.738541666666683E-2</c:v>
                </c:pt>
                <c:pt idx="1670">
                  <c:v>1.7395833333333496E-2</c:v>
                </c:pt>
                <c:pt idx="1671">
                  <c:v>1.7406250000000161E-2</c:v>
                </c:pt>
                <c:pt idx="1672">
                  <c:v>1.7416666666666827E-2</c:v>
                </c:pt>
                <c:pt idx="1673">
                  <c:v>1.7427083333333492E-2</c:v>
                </c:pt>
                <c:pt idx="1674">
                  <c:v>1.7437500000000158E-2</c:v>
                </c:pt>
                <c:pt idx="1675">
                  <c:v>1.7447916666666823E-2</c:v>
                </c:pt>
                <c:pt idx="1676">
                  <c:v>1.7458333333333489E-2</c:v>
                </c:pt>
                <c:pt idx="1677">
                  <c:v>1.7468750000000154E-2</c:v>
                </c:pt>
                <c:pt idx="1678">
                  <c:v>1.747916666666682E-2</c:v>
                </c:pt>
                <c:pt idx="1679">
                  <c:v>1.7489583333333485E-2</c:v>
                </c:pt>
                <c:pt idx="1680">
                  <c:v>1.7500000000000151E-2</c:v>
                </c:pt>
                <c:pt idx="1681">
                  <c:v>1.7510416666666816E-2</c:v>
                </c:pt>
                <c:pt idx="1682">
                  <c:v>1.7520833333333482E-2</c:v>
                </c:pt>
                <c:pt idx="1683">
                  <c:v>1.7531250000000147E-2</c:v>
                </c:pt>
                <c:pt idx="1684">
                  <c:v>1.7541666666666813E-2</c:v>
                </c:pt>
                <c:pt idx="1685">
                  <c:v>1.7552083333333478E-2</c:v>
                </c:pt>
                <c:pt idx="1686">
                  <c:v>1.7562500000000144E-2</c:v>
                </c:pt>
                <c:pt idx="1687">
                  <c:v>1.7572916666666809E-2</c:v>
                </c:pt>
                <c:pt idx="1688">
                  <c:v>1.7583333333333475E-2</c:v>
                </c:pt>
                <c:pt idx="1689">
                  <c:v>1.7593750000000141E-2</c:v>
                </c:pt>
                <c:pt idx="1690">
                  <c:v>1.7604166666666806E-2</c:v>
                </c:pt>
                <c:pt idx="1691">
                  <c:v>1.7614583333333472E-2</c:v>
                </c:pt>
                <c:pt idx="1692">
                  <c:v>1.7625000000000137E-2</c:v>
                </c:pt>
                <c:pt idx="1693">
                  <c:v>1.7635416666666803E-2</c:v>
                </c:pt>
                <c:pt idx="1694">
                  <c:v>1.7645833333333468E-2</c:v>
                </c:pt>
                <c:pt idx="1695">
                  <c:v>1.7656250000000134E-2</c:v>
                </c:pt>
                <c:pt idx="1696">
                  <c:v>1.7666666666666799E-2</c:v>
                </c:pt>
                <c:pt idx="1697">
                  <c:v>1.7677083333333465E-2</c:v>
                </c:pt>
                <c:pt idx="1698">
                  <c:v>1.768750000000013E-2</c:v>
                </c:pt>
                <c:pt idx="1699">
                  <c:v>1.7697916666666796E-2</c:v>
                </c:pt>
                <c:pt idx="1700">
                  <c:v>1.7708333333333461E-2</c:v>
                </c:pt>
                <c:pt idx="1701">
                  <c:v>1.7718750000000127E-2</c:v>
                </c:pt>
                <c:pt idx="1702">
                  <c:v>1.7729166666666792E-2</c:v>
                </c:pt>
                <c:pt idx="1703">
                  <c:v>1.7739583333333458E-2</c:v>
                </c:pt>
                <c:pt idx="1704">
                  <c:v>1.7750000000000123E-2</c:v>
                </c:pt>
                <c:pt idx="1705">
                  <c:v>1.7760416666666789E-2</c:v>
                </c:pt>
                <c:pt idx="1706">
                  <c:v>1.7770833333333454E-2</c:v>
                </c:pt>
                <c:pt idx="1707">
                  <c:v>1.778125000000012E-2</c:v>
                </c:pt>
                <c:pt idx="1708">
                  <c:v>1.7791666666666785E-2</c:v>
                </c:pt>
                <c:pt idx="1709">
                  <c:v>1.7802083333333451E-2</c:v>
                </c:pt>
                <c:pt idx="1710">
                  <c:v>1.7812500000000116E-2</c:v>
                </c:pt>
                <c:pt idx="1711">
                  <c:v>1.7822916666666782E-2</c:v>
                </c:pt>
                <c:pt idx="1712">
                  <c:v>1.7833333333333447E-2</c:v>
                </c:pt>
                <c:pt idx="1713">
                  <c:v>1.7843750000000113E-2</c:v>
                </c:pt>
                <c:pt idx="1714">
                  <c:v>1.7854166666666779E-2</c:v>
                </c:pt>
                <c:pt idx="1715">
                  <c:v>1.7864583333333444E-2</c:v>
                </c:pt>
                <c:pt idx="1716">
                  <c:v>1.787500000000011E-2</c:v>
                </c:pt>
                <c:pt idx="1717">
                  <c:v>1.7885416666666775E-2</c:v>
                </c:pt>
                <c:pt idx="1718">
                  <c:v>1.7895833333333441E-2</c:v>
                </c:pt>
                <c:pt idx="1719">
                  <c:v>1.7906250000000106E-2</c:v>
                </c:pt>
                <c:pt idx="1720">
                  <c:v>1.7916666666666772E-2</c:v>
                </c:pt>
                <c:pt idx="1721">
                  <c:v>1.7927083333333437E-2</c:v>
                </c:pt>
                <c:pt idx="1722">
                  <c:v>1.7937500000000103E-2</c:v>
                </c:pt>
                <c:pt idx="1723">
                  <c:v>1.7947916666666768E-2</c:v>
                </c:pt>
                <c:pt idx="1724">
                  <c:v>1.7958333333333434E-2</c:v>
                </c:pt>
                <c:pt idx="1725">
                  <c:v>1.7968750000000099E-2</c:v>
                </c:pt>
                <c:pt idx="1726">
                  <c:v>1.7979166666666765E-2</c:v>
                </c:pt>
                <c:pt idx="1727">
                  <c:v>1.798958333333343E-2</c:v>
                </c:pt>
                <c:pt idx="1728">
                  <c:v>1.8000000000000096E-2</c:v>
                </c:pt>
                <c:pt idx="1729">
                  <c:v>1.8010416666666761E-2</c:v>
                </c:pt>
                <c:pt idx="1730">
                  <c:v>1.8020833333333427E-2</c:v>
                </c:pt>
                <c:pt idx="1731">
                  <c:v>1.8031250000000092E-2</c:v>
                </c:pt>
                <c:pt idx="1732">
                  <c:v>1.8041666666666758E-2</c:v>
                </c:pt>
                <c:pt idx="1733">
                  <c:v>1.8052083333333423E-2</c:v>
                </c:pt>
                <c:pt idx="1734">
                  <c:v>1.8062500000000089E-2</c:v>
                </c:pt>
                <c:pt idx="1735">
                  <c:v>1.8072916666666754E-2</c:v>
                </c:pt>
                <c:pt idx="1736">
                  <c:v>1.808333333333342E-2</c:v>
                </c:pt>
                <c:pt idx="1737">
                  <c:v>1.8093750000000085E-2</c:v>
                </c:pt>
                <c:pt idx="1738">
                  <c:v>1.8104166666666751E-2</c:v>
                </c:pt>
                <c:pt idx="1739">
                  <c:v>1.8114583333333416E-2</c:v>
                </c:pt>
                <c:pt idx="1740">
                  <c:v>1.8125000000000082E-2</c:v>
                </c:pt>
                <c:pt idx="1741">
                  <c:v>1.8135416666666748E-2</c:v>
                </c:pt>
                <c:pt idx="1742">
                  <c:v>1.8145833333333413E-2</c:v>
                </c:pt>
                <c:pt idx="1743">
                  <c:v>1.8156250000000079E-2</c:v>
                </c:pt>
                <c:pt idx="1744">
                  <c:v>1.8166666666666744E-2</c:v>
                </c:pt>
                <c:pt idx="1745">
                  <c:v>1.817708333333341E-2</c:v>
                </c:pt>
                <c:pt idx="1746">
                  <c:v>1.8187500000000075E-2</c:v>
                </c:pt>
                <c:pt idx="1747">
                  <c:v>1.8197916666666741E-2</c:v>
                </c:pt>
                <c:pt idx="1748">
                  <c:v>1.8208333333333406E-2</c:v>
                </c:pt>
                <c:pt idx="1749">
                  <c:v>1.8218750000000072E-2</c:v>
                </c:pt>
                <c:pt idx="1750">
                  <c:v>1.8229166666666737E-2</c:v>
                </c:pt>
                <c:pt idx="1751">
                  <c:v>1.8239583333333403E-2</c:v>
                </c:pt>
                <c:pt idx="1752">
                  <c:v>1.8250000000000068E-2</c:v>
                </c:pt>
                <c:pt idx="1753">
                  <c:v>1.8260416666666734E-2</c:v>
                </c:pt>
                <c:pt idx="1754">
                  <c:v>1.8270833333333399E-2</c:v>
                </c:pt>
                <c:pt idx="1755">
                  <c:v>1.8281250000000065E-2</c:v>
                </c:pt>
                <c:pt idx="1756">
                  <c:v>1.829166666666673E-2</c:v>
                </c:pt>
                <c:pt idx="1757">
                  <c:v>1.8302083333333396E-2</c:v>
                </c:pt>
                <c:pt idx="1758">
                  <c:v>1.8312500000000061E-2</c:v>
                </c:pt>
                <c:pt idx="1759">
                  <c:v>1.8322916666666727E-2</c:v>
                </c:pt>
                <c:pt idx="1760">
                  <c:v>1.8333333333333392E-2</c:v>
                </c:pt>
                <c:pt idx="1761">
                  <c:v>1.8343750000000058E-2</c:v>
                </c:pt>
                <c:pt idx="1762">
                  <c:v>1.8354166666666723E-2</c:v>
                </c:pt>
                <c:pt idx="1763">
                  <c:v>1.8364583333333389E-2</c:v>
                </c:pt>
                <c:pt idx="1764">
                  <c:v>1.8375000000000054E-2</c:v>
                </c:pt>
                <c:pt idx="1765">
                  <c:v>1.838541666666672E-2</c:v>
                </c:pt>
                <c:pt idx="1766">
                  <c:v>1.8395833333333386E-2</c:v>
                </c:pt>
                <c:pt idx="1767">
                  <c:v>1.8406250000000051E-2</c:v>
                </c:pt>
                <c:pt idx="1768">
                  <c:v>1.8416666666666717E-2</c:v>
                </c:pt>
                <c:pt idx="1769">
                  <c:v>1.8427083333333382E-2</c:v>
                </c:pt>
                <c:pt idx="1770">
                  <c:v>1.8437500000000048E-2</c:v>
                </c:pt>
                <c:pt idx="1771">
                  <c:v>1.8447916666666713E-2</c:v>
                </c:pt>
                <c:pt idx="1772">
                  <c:v>1.8458333333333379E-2</c:v>
                </c:pt>
                <c:pt idx="1773">
                  <c:v>1.8468750000000044E-2</c:v>
                </c:pt>
                <c:pt idx="1774">
                  <c:v>1.847916666666671E-2</c:v>
                </c:pt>
                <c:pt idx="1775">
                  <c:v>1.8489583333333375E-2</c:v>
                </c:pt>
                <c:pt idx="1776">
                  <c:v>1.8500000000000041E-2</c:v>
                </c:pt>
                <c:pt idx="1777">
                  <c:v>1.8510416666666706E-2</c:v>
                </c:pt>
                <c:pt idx="1778">
                  <c:v>1.8520833333333372E-2</c:v>
                </c:pt>
                <c:pt idx="1779">
                  <c:v>1.8531250000000037E-2</c:v>
                </c:pt>
                <c:pt idx="1780">
                  <c:v>1.8541666666666703E-2</c:v>
                </c:pt>
                <c:pt idx="1781">
                  <c:v>1.8552083333333368E-2</c:v>
                </c:pt>
                <c:pt idx="1782">
                  <c:v>1.8562500000000034E-2</c:v>
                </c:pt>
                <c:pt idx="1783">
                  <c:v>1.8572916666666699E-2</c:v>
                </c:pt>
                <c:pt idx="1784">
                  <c:v>1.8583333333333365E-2</c:v>
                </c:pt>
                <c:pt idx="1785">
                  <c:v>1.859375000000003E-2</c:v>
                </c:pt>
                <c:pt idx="1786">
                  <c:v>1.8604166666666696E-2</c:v>
                </c:pt>
                <c:pt idx="1787">
                  <c:v>1.8614583333333361E-2</c:v>
                </c:pt>
                <c:pt idx="1788">
                  <c:v>1.8625000000000027E-2</c:v>
                </c:pt>
                <c:pt idx="1789">
                  <c:v>1.8635416666666692E-2</c:v>
                </c:pt>
                <c:pt idx="1790">
                  <c:v>1.8645833333333358E-2</c:v>
                </c:pt>
                <c:pt idx="1791">
                  <c:v>1.8656250000000024E-2</c:v>
                </c:pt>
                <c:pt idx="1792">
                  <c:v>1.8666666666666689E-2</c:v>
                </c:pt>
                <c:pt idx="1793">
                  <c:v>1.8677083333333355E-2</c:v>
                </c:pt>
                <c:pt idx="1794">
                  <c:v>1.868750000000002E-2</c:v>
                </c:pt>
                <c:pt idx="1795">
                  <c:v>1.8697916666666686E-2</c:v>
                </c:pt>
                <c:pt idx="1796">
                  <c:v>1.8708333333333351E-2</c:v>
                </c:pt>
                <c:pt idx="1797">
                  <c:v>1.8718750000000017E-2</c:v>
                </c:pt>
                <c:pt idx="1798">
                  <c:v>1.8729166666666682E-2</c:v>
                </c:pt>
                <c:pt idx="1799">
                  <c:v>1.8739583333333348E-2</c:v>
                </c:pt>
                <c:pt idx="1800">
                  <c:v>1.8750000000000013E-2</c:v>
                </c:pt>
                <c:pt idx="1801">
                  <c:v>1.8760416666666679E-2</c:v>
                </c:pt>
                <c:pt idx="1802">
                  <c:v>1.8770833333333344E-2</c:v>
                </c:pt>
                <c:pt idx="1803">
                  <c:v>1.878125000000001E-2</c:v>
                </c:pt>
                <c:pt idx="1804">
                  <c:v>1.8791666666666675E-2</c:v>
                </c:pt>
                <c:pt idx="1805">
                  <c:v>1.8802083333333341E-2</c:v>
                </c:pt>
                <c:pt idx="1806">
                  <c:v>1.8812500000000006E-2</c:v>
                </c:pt>
                <c:pt idx="1807">
                  <c:v>1.8822916666666672E-2</c:v>
                </c:pt>
                <c:pt idx="1808">
                  <c:v>1.8833333333333337E-2</c:v>
                </c:pt>
                <c:pt idx="1809">
                  <c:v>1.8843750000000003E-2</c:v>
                </c:pt>
                <c:pt idx="1810">
                  <c:v>1.8854166666666668E-2</c:v>
                </c:pt>
                <c:pt idx="1811">
                  <c:v>1.8864583333333334E-2</c:v>
                </c:pt>
                <c:pt idx="1812">
                  <c:v>1.8874999999999999E-2</c:v>
                </c:pt>
                <c:pt idx="1813">
                  <c:v>1.8885416666666665E-2</c:v>
                </c:pt>
                <c:pt idx="1814">
                  <c:v>1.889583333333333E-2</c:v>
                </c:pt>
                <c:pt idx="1815">
                  <c:v>1.8906249999999996E-2</c:v>
                </c:pt>
                <c:pt idx="1816">
                  <c:v>1.8916666666666661E-2</c:v>
                </c:pt>
                <c:pt idx="1817">
                  <c:v>1.8927083333333327E-2</c:v>
                </c:pt>
                <c:pt idx="1818">
                  <c:v>1.8937499999999993E-2</c:v>
                </c:pt>
                <c:pt idx="1819">
                  <c:v>1.8947916666666658E-2</c:v>
                </c:pt>
                <c:pt idx="1820">
                  <c:v>1.8958333333333324E-2</c:v>
                </c:pt>
                <c:pt idx="1821">
                  <c:v>1.8968749999999989E-2</c:v>
                </c:pt>
                <c:pt idx="1822">
                  <c:v>1.8979166666666655E-2</c:v>
                </c:pt>
                <c:pt idx="1823">
                  <c:v>1.898958333333332E-2</c:v>
                </c:pt>
                <c:pt idx="1824">
                  <c:v>1.8999999999999986E-2</c:v>
                </c:pt>
                <c:pt idx="1825">
                  <c:v>1.9010416666666651E-2</c:v>
                </c:pt>
                <c:pt idx="1826">
                  <c:v>1.9020833333333317E-2</c:v>
                </c:pt>
                <c:pt idx="1827">
                  <c:v>1.9031249999999982E-2</c:v>
                </c:pt>
                <c:pt idx="1828">
                  <c:v>1.9041666666666648E-2</c:v>
                </c:pt>
                <c:pt idx="1829">
                  <c:v>1.9052083333333313E-2</c:v>
                </c:pt>
                <c:pt idx="1830">
                  <c:v>1.9062499999999979E-2</c:v>
                </c:pt>
                <c:pt idx="1831">
                  <c:v>1.9072916666666644E-2</c:v>
                </c:pt>
                <c:pt idx="1832">
                  <c:v>1.908333333333331E-2</c:v>
                </c:pt>
                <c:pt idx="1833">
                  <c:v>1.9093749999999975E-2</c:v>
                </c:pt>
                <c:pt idx="1834">
                  <c:v>1.9104166666666641E-2</c:v>
                </c:pt>
                <c:pt idx="1835">
                  <c:v>1.9114583333333306E-2</c:v>
                </c:pt>
                <c:pt idx="1836">
                  <c:v>1.9124999999999972E-2</c:v>
                </c:pt>
                <c:pt idx="1837">
                  <c:v>1.9135416666666637E-2</c:v>
                </c:pt>
                <c:pt idx="1838">
                  <c:v>1.9145833333333303E-2</c:v>
                </c:pt>
                <c:pt idx="1839">
                  <c:v>1.9156249999999968E-2</c:v>
                </c:pt>
                <c:pt idx="1840">
                  <c:v>1.9166666666666634E-2</c:v>
                </c:pt>
                <c:pt idx="1841">
                  <c:v>1.9177083333333299E-2</c:v>
                </c:pt>
                <c:pt idx="1842">
                  <c:v>1.9187499999999965E-2</c:v>
                </c:pt>
                <c:pt idx="1843">
                  <c:v>1.9197916666666631E-2</c:v>
                </c:pt>
                <c:pt idx="1844">
                  <c:v>1.9208333333333296E-2</c:v>
                </c:pt>
                <c:pt idx="1845">
                  <c:v>1.9218749999999962E-2</c:v>
                </c:pt>
                <c:pt idx="1846">
                  <c:v>1.9229166666666627E-2</c:v>
                </c:pt>
                <c:pt idx="1847">
                  <c:v>1.9239583333333293E-2</c:v>
                </c:pt>
                <c:pt idx="1848">
                  <c:v>1.9249999999999958E-2</c:v>
                </c:pt>
                <c:pt idx="1849">
                  <c:v>1.9260416666666624E-2</c:v>
                </c:pt>
                <c:pt idx="1850">
                  <c:v>1.9270833333333289E-2</c:v>
                </c:pt>
                <c:pt idx="1851">
                  <c:v>1.9281249999999955E-2</c:v>
                </c:pt>
                <c:pt idx="1852">
                  <c:v>1.929166666666662E-2</c:v>
                </c:pt>
                <c:pt idx="1853">
                  <c:v>1.9302083333333286E-2</c:v>
                </c:pt>
                <c:pt idx="1854">
                  <c:v>1.9312499999999951E-2</c:v>
                </c:pt>
                <c:pt idx="1855">
                  <c:v>1.9322916666666617E-2</c:v>
                </c:pt>
                <c:pt idx="1856">
                  <c:v>1.9333333333333282E-2</c:v>
                </c:pt>
                <c:pt idx="1857">
                  <c:v>1.9343749999999948E-2</c:v>
                </c:pt>
                <c:pt idx="1858">
                  <c:v>1.9354166666666613E-2</c:v>
                </c:pt>
                <c:pt idx="1859">
                  <c:v>1.9364583333333279E-2</c:v>
                </c:pt>
                <c:pt idx="1860">
                  <c:v>1.9374999999999944E-2</c:v>
                </c:pt>
                <c:pt idx="1861">
                  <c:v>1.938541666666661E-2</c:v>
                </c:pt>
                <c:pt idx="1862">
                  <c:v>1.9395833333333275E-2</c:v>
                </c:pt>
                <c:pt idx="1863">
                  <c:v>1.9406249999999941E-2</c:v>
                </c:pt>
                <c:pt idx="1864">
                  <c:v>1.9416666666666606E-2</c:v>
                </c:pt>
                <c:pt idx="1865">
                  <c:v>1.9427083333333272E-2</c:v>
                </c:pt>
                <c:pt idx="1866">
                  <c:v>1.9437499999999937E-2</c:v>
                </c:pt>
                <c:pt idx="1867">
                  <c:v>1.9447916666666603E-2</c:v>
                </c:pt>
                <c:pt idx="1868">
                  <c:v>1.9458333333333269E-2</c:v>
                </c:pt>
                <c:pt idx="1869">
                  <c:v>1.9468749999999934E-2</c:v>
                </c:pt>
                <c:pt idx="1870">
                  <c:v>1.94791666666666E-2</c:v>
                </c:pt>
                <c:pt idx="1871">
                  <c:v>1.9489583333333265E-2</c:v>
                </c:pt>
                <c:pt idx="1872">
                  <c:v>1.9499999999999931E-2</c:v>
                </c:pt>
                <c:pt idx="1873">
                  <c:v>1.9510416666666596E-2</c:v>
                </c:pt>
                <c:pt idx="1874">
                  <c:v>1.9520833333333262E-2</c:v>
                </c:pt>
                <c:pt idx="1875">
                  <c:v>1.9531249999999927E-2</c:v>
                </c:pt>
                <c:pt idx="1876">
                  <c:v>1.9541666666666593E-2</c:v>
                </c:pt>
                <c:pt idx="1877">
                  <c:v>1.9552083333333258E-2</c:v>
                </c:pt>
                <c:pt idx="1878">
                  <c:v>1.9562499999999924E-2</c:v>
                </c:pt>
                <c:pt idx="1879">
                  <c:v>1.9572916666666589E-2</c:v>
                </c:pt>
                <c:pt idx="1880">
                  <c:v>1.9583333333333255E-2</c:v>
                </c:pt>
                <c:pt idx="1881">
                  <c:v>1.959374999999992E-2</c:v>
                </c:pt>
                <c:pt idx="1882">
                  <c:v>1.9604166666666586E-2</c:v>
                </c:pt>
                <c:pt idx="1883">
                  <c:v>1.9614583333333251E-2</c:v>
                </c:pt>
                <c:pt idx="1884">
                  <c:v>1.9624999999999917E-2</c:v>
                </c:pt>
                <c:pt idx="1885">
                  <c:v>1.9635416666666582E-2</c:v>
                </c:pt>
                <c:pt idx="1886">
                  <c:v>1.9645833333333248E-2</c:v>
                </c:pt>
                <c:pt idx="1887">
                  <c:v>1.9656249999999913E-2</c:v>
                </c:pt>
                <c:pt idx="1888">
                  <c:v>1.9666666666666579E-2</c:v>
                </c:pt>
                <c:pt idx="1889">
                  <c:v>1.9677083333333244E-2</c:v>
                </c:pt>
                <c:pt idx="1890">
                  <c:v>1.968749999999991E-2</c:v>
                </c:pt>
                <c:pt idx="1891">
                  <c:v>1.9697916666666575E-2</c:v>
                </c:pt>
                <c:pt idx="1892">
                  <c:v>1.9708333333333241E-2</c:v>
                </c:pt>
                <c:pt idx="1893">
                  <c:v>1.9718749999999906E-2</c:v>
                </c:pt>
                <c:pt idx="1894">
                  <c:v>1.9729166666666572E-2</c:v>
                </c:pt>
                <c:pt idx="1895">
                  <c:v>1.9739583333333238E-2</c:v>
                </c:pt>
                <c:pt idx="1896">
                  <c:v>1.9749999999999903E-2</c:v>
                </c:pt>
                <c:pt idx="1897">
                  <c:v>1.9760416666666569E-2</c:v>
                </c:pt>
                <c:pt idx="1898">
                  <c:v>1.9770833333333234E-2</c:v>
                </c:pt>
                <c:pt idx="1899">
                  <c:v>1.97812499999999E-2</c:v>
                </c:pt>
                <c:pt idx="1900">
                  <c:v>1.9791666666666565E-2</c:v>
                </c:pt>
                <c:pt idx="1901">
                  <c:v>1.9802083333333231E-2</c:v>
                </c:pt>
                <c:pt idx="1902">
                  <c:v>1.9812499999999896E-2</c:v>
                </c:pt>
                <c:pt idx="1903">
                  <c:v>1.9822916666666562E-2</c:v>
                </c:pt>
                <c:pt idx="1904">
                  <c:v>1.9833333333333227E-2</c:v>
                </c:pt>
                <c:pt idx="1905">
                  <c:v>1.9843749999999893E-2</c:v>
                </c:pt>
                <c:pt idx="1906">
                  <c:v>1.9854166666666558E-2</c:v>
                </c:pt>
                <c:pt idx="1907">
                  <c:v>1.9864583333333224E-2</c:v>
                </c:pt>
                <c:pt idx="1908">
                  <c:v>1.9874999999999889E-2</c:v>
                </c:pt>
                <c:pt idx="1909">
                  <c:v>1.9885416666666555E-2</c:v>
                </c:pt>
                <c:pt idx="1910">
                  <c:v>1.989583333333322E-2</c:v>
                </c:pt>
                <c:pt idx="1911">
                  <c:v>1.9906249999999886E-2</c:v>
                </c:pt>
                <c:pt idx="1912">
                  <c:v>1.9916666666666551E-2</c:v>
                </c:pt>
                <c:pt idx="1913">
                  <c:v>1.9927083333333217E-2</c:v>
                </c:pt>
                <c:pt idx="1914">
                  <c:v>1.9937499999999882E-2</c:v>
                </c:pt>
                <c:pt idx="1915">
                  <c:v>1.9947916666666548E-2</c:v>
                </c:pt>
                <c:pt idx="1916">
                  <c:v>1.9958333333333213E-2</c:v>
                </c:pt>
                <c:pt idx="1917">
                  <c:v>1.9968749999999879E-2</c:v>
                </c:pt>
                <c:pt idx="1918">
                  <c:v>1.9979166666666544E-2</c:v>
                </c:pt>
                <c:pt idx="1919">
                  <c:v>1.998958333333321E-2</c:v>
                </c:pt>
                <c:pt idx="1920">
                  <c:v>1.9999999999999876E-2</c:v>
                </c:pt>
                <c:pt idx="1921">
                  <c:v>2.0010416666666541E-2</c:v>
                </c:pt>
                <c:pt idx="1922">
                  <c:v>2.0020833333333207E-2</c:v>
                </c:pt>
                <c:pt idx="1923">
                  <c:v>2.0031249999999872E-2</c:v>
                </c:pt>
              </c:numCache>
            </c:numRef>
          </c:xVal>
          <c:yVal>
            <c:numRef>
              <c:f>Sheet1!$I$6:$I$20000</c:f>
              <c:numCache>
                <c:formatCode>General</c:formatCode>
                <c:ptCount val="19995"/>
                <c:pt idx="0">
                  <c:v>0</c:v>
                </c:pt>
                <c:pt idx="1">
                  <c:v>0.31481208469455785</c:v>
                </c:pt>
                <c:pt idx="2">
                  <c:v>0.5839175445998579</c:v>
                </c:pt>
                <c:pt idx="3">
                  <c:v>0.78109341512946728</c:v>
                </c:pt>
                <c:pt idx="4">
                  <c:v>0.88869466142347131</c:v>
                </c:pt>
                <c:pt idx="5">
                  <c:v>0.89914583475215781</c:v>
                </c:pt>
                <c:pt idx="6">
                  <c:v>0.81532082580251464</c:v>
                </c:pt>
                <c:pt idx="7">
                  <c:v>0.64981645491157514</c:v>
                </c:pt>
                <c:pt idx="8">
                  <c:v>0.42324086244530662</c:v>
                </c:pt>
                <c:pt idx="9">
                  <c:v>0.16173555762656072</c:v>
                </c:pt>
                <c:pt idx="10">
                  <c:v>-0.10597895958810462</c:v>
                </c:pt>
                <c:pt idx="11">
                  <c:v>-0.35170619279388898</c:v>
                </c:pt>
                <c:pt idx="12">
                  <c:v>-0.55069531490318413</c:v>
                </c:pt>
                <c:pt idx="13">
                  <c:v>-0.68408395236028663</c:v>
                </c:pt>
                <c:pt idx="14">
                  <c:v>-0.74062666203908722</c:v>
                </c:pt>
                <c:pt idx="15">
                  <c:v>-0.71755783978381782</c:v>
                </c:pt>
                <c:pt idx="16">
                  <c:v>-0.62053431756385879</c:v>
                </c:pt>
                <c:pt idx="17">
                  <c:v>-0.46270119915598834</c:v>
                </c:pt>
                <c:pt idx="18">
                  <c:v>-0.26301422023545679</c:v>
                </c:pt>
                <c:pt idx="19">
                  <c:v>-4.4024080642507644E-2</c:v>
                </c:pt>
                <c:pt idx="20">
                  <c:v>0.17062403040126195</c:v>
                </c:pt>
                <c:pt idx="21">
                  <c:v>0.35870310227630603</c:v>
                </c:pt>
                <c:pt idx="22">
                  <c:v>0.50166640313407085</c:v>
                </c:pt>
                <c:pt idx="23">
                  <c:v>0.58643312803971193</c:v>
                </c:pt>
                <c:pt idx="24">
                  <c:v>0.60653065971263354</c:v>
                </c:pt>
                <c:pt idx="25">
                  <c:v>0.56250047371522571</c:v>
                </c:pt>
                <c:pt idx="26">
                  <c:v>0.46155537221068577</c:v>
                </c:pt>
                <c:pt idx="27">
                  <c:v>0.31655437670632708</c:v>
                </c:pt>
                <c:pt idx="28">
                  <c:v>0.14443012356185153</c:v>
                </c:pt>
                <c:pt idx="29">
                  <c:v>-3.5744751179515803E-2</c:v>
                </c:pt>
                <c:pt idx="30">
                  <c:v>-0.20483568067828667</c:v>
                </c:pt>
                <c:pt idx="31">
                  <c:v>-0.34564589318414446</c:v>
                </c:pt>
                <c:pt idx="32">
                  <c:v>-0.44463226782004289</c:v>
                </c:pt>
                <c:pt idx="33">
                  <c:v>-0.49316981019582773</c:v>
                </c:pt>
                <c:pt idx="34">
                  <c:v>-0.48825118742589935</c:v>
                </c:pt>
                <c:pt idx="35">
                  <c:v>-0.43257136309068217</c:v>
                </c:pt>
                <c:pt idx="36">
                  <c:v>-0.33401359264888619</c:v>
                </c:pt>
                <c:pt idx="37">
                  <c:v>-0.20461486008768393</c:v>
                </c:pt>
                <c:pt idx="38">
                  <c:v>-5.9139984162307778E-2</c:v>
                </c:pt>
                <c:pt idx="39">
                  <c:v>8.6570805617505797E-2</c:v>
                </c:pt>
                <c:pt idx="40">
                  <c:v>0.2172991042535368</c:v>
                </c:pt>
                <c:pt idx="41">
                  <c:v>0.32001139758778724</c:v>
                </c:pt>
                <c:pt idx="42">
                  <c:v>0.38513028786229031</c:v>
                </c:pt>
                <c:pt idx="43">
                  <c:v>0.40739310265941242</c:v>
                </c:pt>
                <c:pt idx="44">
                  <c:v>0.38622510776444602</c:v>
                </c:pt>
                <c:pt idx="45">
                  <c:v>0.3256081785884552</c:v>
                </c:pt>
                <c:pt idx="46">
                  <c:v>0.2334792283741477</c:v>
                </c:pt>
                <c:pt idx="47">
                  <c:v>0.12074037400337696</c:v>
                </c:pt>
                <c:pt idx="48">
                  <c:v>2.1858089486708215E-15</c:v>
                </c:pt>
                <c:pt idx="49">
                  <c:v>-0.11581289379144936</c:v>
                </c:pt>
                <c:pt idx="50">
                  <c:v>-0.21481125999759537</c:v>
                </c:pt>
                <c:pt idx="51">
                  <c:v>-0.28734820906052111</c:v>
                </c:pt>
                <c:pt idx="52">
                  <c:v>-0.3269324954165107</c:v>
                </c:pt>
                <c:pt idx="53">
                  <c:v>-0.3307772672202538</c:v>
                </c:pt>
                <c:pt idx="54">
                  <c:v>-0.29993976977166747</c:v>
                </c:pt>
                <c:pt idx="55">
                  <c:v>-0.23905411429687728</c:v>
                </c:pt>
                <c:pt idx="56">
                  <c:v>-0.15570161195729784</c:v>
                </c:pt>
                <c:pt idx="57">
                  <c:v>-5.9499186557208796E-2</c:v>
                </c:pt>
                <c:pt idx="58">
                  <c:v>3.8987480429204691E-2</c:v>
                </c:pt>
                <c:pt idx="59">
                  <c:v>0.12938547766155306</c:v>
                </c:pt>
                <c:pt idx="60">
                  <c:v>0.20258948470231675</c:v>
                </c:pt>
                <c:pt idx="61">
                  <c:v>0.25166042210865491</c:v>
                </c:pt>
                <c:pt idx="62">
                  <c:v>0.27246132254761035</c:v>
                </c:pt>
                <c:pt idx="63">
                  <c:v>0.26397477710785727</c:v>
                </c:pt>
                <c:pt idx="64">
                  <c:v>0.22828181797309258</c:v>
                </c:pt>
                <c:pt idx="65">
                  <c:v>0.17021825857485734</c:v>
                </c:pt>
                <c:pt idx="66">
                  <c:v>9.6757524360357935E-2</c:v>
                </c:pt>
                <c:pt idx="67">
                  <c:v>1.6195554184846431E-2</c:v>
                </c:pt>
                <c:pt idx="68">
                  <c:v>-6.2769072954440813E-2</c:v>
                </c:pt>
                <c:pt idx="69">
                  <c:v>-0.1319594968118746</c:v>
                </c:pt>
                <c:pt idx="70">
                  <c:v>-0.18455275603945309</c:v>
                </c:pt>
                <c:pt idx="71">
                  <c:v>-0.21573669142767174</c:v>
                </c:pt>
                <c:pt idx="72">
                  <c:v>-0.22313016014842943</c:v>
                </c:pt>
                <c:pt idx="73">
                  <c:v>-0.2069323599290262</c:v>
                </c:pt>
                <c:pt idx="74">
                  <c:v>-0.16979673239853973</c:v>
                </c:pt>
                <c:pt idx="75">
                  <c:v>-0.11645384720309147</c:v>
                </c:pt>
                <c:pt idx="76">
                  <c:v>-5.3132873144248909E-2</c:v>
                </c:pt>
                <c:pt idx="77">
                  <c:v>1.3149759088739858E-2</c:v>
                </c:pt>
                <c:pt idx="78">
                  <c:v>7.5354835739907228E-2</c:v>
                </c:pt>
                <c:pt idx="79">
                  <c:v>0.12715601802779261</c:v>
                </c:pt>
                <c:pt idx="80">
                  <c:v>0.16357107021243217</c:v>
                </c:pt>
                <c:pt idx="81">
                  <c:v>0.18142703417746853</c:v>
                </c:pt>
                <c:pt idx="82">
                  <c:v>0.17961757398153141</c:v>
                </c:pt>
                <c:pt idx="83">
                  <c:v>0.15913411132056487</c:v>
                </c:pt>
                <c:pt idx="84">
                  <c:v>0.12287673380733159</c:v>
                </c:pt>
                <c:pt idx="85">
                  <c:v>7.5273600384422268E-2</c:v>
                </c:pt>
                <c:pt idx="86">
                  <c:v>2.1756384324508962E-2</c:v>
                </c:pt>
                <c:pt idx="87">
                  <c:v>-3.18476195923382E-2</c:v>
                </c:pt>
                <c:pt idx="88">
                  <c:v>-7.9939873039853823E-2</c:v>
                </c:pt>
                <c:pt idx="89">
                  <c:v>-0.11772561411309294</c:v>
                </c:pt>
                <c:pt idx="90">
                  <c:v>-0.14168151507697893</c:v>
                </c:pt>
                <c:pt idx="91">
                  <c:v>-0.14987154694344471</c:v>
                </c:pt>
                <c:pt idx="92">
                  <c:v>-0.14208427681076152</c:v>
                </c:pt>
                <c:pt idx="93">
                  <c:v>-0.11978455477996623</c:v>
                </c:pt>
                <c:pt idx="94">
                  <c:v>-8.5892208059413153E-2</c:v>
                </c:pt>
                <c:pt idx="95">
                  <c:v>-4.4417901315184784E-2</c:v>
                </c:pt>
                <c:pt idx="96">
                  <c:v>7.5271143785128814E-15</c:v>
                </c:pt>
                <c:pt idx="97">
                  <c:v>4.2605182648452901E-2</c:v>
                </c:pt>
                <c:pt idx="98">
                  <c:v>7.9024646285253922E-2</c:v>
                </c:pt>
                <c:pt idx="99">
                  <c:v>0.1057094985708029</c:v>
                </c:pt>
                <c:pt idx="100">
                  <c:v>0.12027174371461233</c:v>
                </c:pt>
                <c:pt idx="101">
                  <c:v>0.12168615621720311</c:v>
                </c:pt>
                <c:pt idx="102">
                  <c:v>0.11034167488869007</c:v>
                </c:pt>
                <c:pt idx="103">
                  <c:v>8.7943093977266393E-2</c:v>
                </c:pt>
                <c:pt idx="104">
                  <c:v>5.7279421996339556E-2</c:v>
                </c:pt>
                <c:pt idx="105">
                  <c:v>2.1888527500817875E-2</c:v>
                </c:pt>
                <c:pt idx="106">
                  <c:v>-1.4342692512981372E-2</c:v>
                </c:pt>
                <c:pt idx="107">
                  <c:v>-4.759825721783454E-2</c:v>
                </c:pt>
                <c:pt idx="108">
                  <c:v>-7.4528506419499943E-2</c:v>
                </c:pt>
                <c:pt idx="109">
                  <c:v>-9.2580695450302078E-2</c:v>
                </c:pt>
                <c:pt idx="110">
                  <c:v>-0.10023291907964708</c:v>
                </c:pt>
                <c:pt idx="111">
                  <c:v>-9.7110893485794297E-2</c:v>
                </c:pt>
                <c:pt idx="112">
                  <c:v>-8.3980187625541852E-2</c:v>
                </c:pt>
                <c:pt idx="113">
                  <c:v>-6.2619797841694635E-2</c:v>
                </c:pt>
                <c:pt idx="114">
                  <c:v>-3.5595103990820443E-2</c:v>
                </c:pt>
                <c:pt idx="115">
                  <c:v>-5.9580114229834998E-3</c:v>
                </c:pt>
                <c:pt idx="116">
                  <c:v>2.3091451481328525E-2</c:v>
                </c:pt>
                <c:pt idx="117">
                  <c:v>4.8545185944416369E-2</c:v>
                </c:pt>
                <c:pt idx="118">
                  <c:v>6.7893164758443023E-2</c:v>
                </c:pt>
                <c:pt idx="119">
                  <c:v>7.9365093482587454E-2</c:v>
                </c:pt>
                <c:pt idx="120">
                  <c:v>8.2084998623898758E-2</c:v>
                </c:pt>
                <c:pt idx="121">
                  <c:v>7.6126160930978723E-2</c:v>
                </c:pt>
                <c:pt idx="122">
                  <c:v>6.2464727027513219E-2</c:v>
                </c:pt>
                <c:pt idx="123">
                  <c:v>4.2840976231339777E-2</c:v>
                </c:pt>
                <c:pt idx="124">
                  <c:v>1.9546491680141841E-2</c:v>
                </c:pt>
                <c:pt idx="125">
                  <c:v>-4.8375260251020584E-3</c:v>
                </c:pt>
                <c:pt idx="126">
                  <c:v>-2.7721494861560086E-2</c:v>
                </c:pt>
                <c:pt idx="127">
                  <c:v>-4.6778084853647824E-2</c:v>
                </c:pt>
                <c:pt idx="128">
                  <c:v>-6.0174433901562858E-2</c:v>
                </c:pt>
                <c:pt idx="129">
                  <c:v>-6.6743275946598832E-2</c:v>
                </c:pt>
                <c:pt idx="130">
                  <c:v>-6.6077612740896657E-2</c:v>
                </c:pt>
                <c:pt idx="131">
                  <c:v>-5.8542167943925486E-2</c:v>
                </c:pt>
                <c:pt idx="132">
                  <c:v>-4.5203824166016308E-2</c:v>
                </c:pt>
                <c:pt idx="133">
                  <c:v>-2.7691610044387277E-2</c:v>
                </c:pt>
                <c:pt idx="134">
                  <c:v>-8.003726507215661E-3</c:v>
                </c:pt>
                <c:pt idx="135">
                  <c:v>1.1716084498265885E-2</c:v>
                </c:pt>
                <c:pt idx="136">
                  <c:v>2.9408235821213609E-2</c:v>
                </c:pt>
                <c:pt idx="137">
                  <c:v>4.3308833131486854E-2</c:v>
                </c:pt>
                <c:pt idx="138">
                  <c:v>5.2121716590840861E-2</c:v>
                </c:pt>
                <c:pt idx="139">
                  <c:v>5.5134660937054013E-2</c:v>
                </c:pt>
                <c:pt idx="140">
                  <c:v>5.2269884352393006E-2</c:v>
                </c:pt>
                <c:pt idx="141">
                  <c:v>4.40662750734271E-2</c:v>
                </c:pt>
                <c:pt idx="142">
                  <c:v>3.1597977501882181E-2</c:v>
                </c:pt>
                <c:pt idx="143">
                  <c:v>1.6340432713843025E-2</c:v>
                </c:pt>
                <c:pt idx="144">
                  <c:v>2.0371660118247286E-15</c:v>
                </c:pt>
                <c:pt idx="145">
                  <c:v>-1.5673570783715715E-2</c:v>
                </c:pt>
                <c:pt idx="146">
                  <c:v>-2.9071542714186639E-2</c:v>
                </c:pt>
                <c:pt idx="147">
                  <c:v>-3.8888351260738085E-2</c:v>
                </c:pt>
                <c:pt idx="148">
                  <c:v>-4.4245501866445623E-2</c:v>
                </c:pt>
                <c:pt idx="149">
                  <c:v>-4.4765835147486069E-2</c:v>
                </c:pt>
                <c:pt idx="150">
                  <c:v>-4.059243369597413E-2</c:v>
                </c:pt>
                <c:pt idx="151">
                  <c:v>-3.2352456267247136E-2</c:v>
                </c:pt>
                <c:pt idx="152">
                  <c:v>-2.1071921754640274E-2</c:v>
                </c:pt>
                <c:pt idx="153">
                  <c:v>-8.0523392650705804E-3</c:v>
                </c:pt>
                <c:pt idx="154">
                  <c:v>5.2763817065655813E-3</c:v>
                </c:pt>
                <c:pt idx="155">
                  <c:v>1.7510420266028223E-2</c:v>
                </c:pt>
                <c:pt idx="156">
                  <c:v>2.7417505292945593E-2</c:v>
                </c:pt>
                <c:pt idx="157">
                  <c:v>3.4058534505519218E-2</c:v>
                </c:pt>
                <c:pt idx="158">
                  <c:v>3.6873630258002714E-2</c:v>
                </c:pt>
                <c:pt idx="159">
                  <c:v>3.5725101227214374E-2</c:v>
                </c:pt>
                <c:pt idx="160">
                  <c:v>3.0894584493159127E-2</c:v>
                </c:pt>
                <c:pt idx="161">
                  <c:v>2.3036536236273795E-2</c:v>
                </c:pt>
                <c:pt idx="162">
                  <c:v>1.3094706964585534E-2</c:v>
                </c:pt>
                <c:pt idx="163">
                  <c:v>2.1918299127834805E-3</c:v>
                </c:pt>
                <c:pt idx="164">
                  <c:v>-8.4948702667856021E-3</c:v>
                </c:pt>
                <c:pt idx="165">
                  <c:v>-1.785877587679318E-2</c:v>
                </c:pt>
                <c:pt idx="166">
                  <c:v>-2.4976499510694968E-2</c:v>
                </c:pt>
                <c:pt idx="167">
                  <c:v>-2.9196786238892772E-2</c:v>
                </c:pt>
                <c:pt idx="168">
                  <c:v>-3.0197383422318674E-2</c:v>
                </c:pt>
                <c:pt idx="169">
                  <c:v>-2.8005249541816817E-2</c:v>
                </c:pt>
                <c:pt idx="170">
                  <c:v>-2.2979488871809971E-2</c:v>
                </c:pt>
                <c:pt idx="171">
                  <c:v>-1.5760314395226689E-2</c:v>
                </c:pt>
                <c:pt idx="172">
                  <c:v>-7.1907524361554632E-3</c:v>
                </c:pt>
                <c:pt idx="173">
                  <c:v>1.7796263707642436E-3</c:v>
                </c:pt>
                <c:pt idx="174">
                  <c:v>1.0198168038105415E-2</c:v>
                </c:pt>
                <c:pt idx="175">
                  <c:v>1.7208695715028623E-2</c:v>
                </c:pt>
                <c:pt idx="176">
                  <c:v>2.2136937116513732E-2</c:v>
                </c:pt>
                <c:pt idx="177">
                  <c:v>2.4553479057185825E-2</c:v>
                </c:pt>
                <c:pt idx="178">
                  <c:v>2.43085952490645E-2</c:v>
                </c:pt>
                <c:pt idx="179">
                  <c:v>2.153646002817718E-2</c:v>
                </c:pt>
                <c:pt idx="180">
                  <c:v>1.6629557573007814E-2</c:v>
                </c:pt>
                <c:pt idx="181">
                  <c:v>1.0187174028268749E-2</c:v>
                </c:pt>
                <c:pt idx="182">
                  <c:v>2.9444064347657331E-3</c:v>
                </c:pt>
                <c:pt idx="183">
                  <c:v>-4.3101066179373872E-3</c:v>
                </c:pt>
                <c:pt idx="184">
                  <c:v>-1.0818685359744442E-2</c:v>
                </c:pt>
                <c:pt idx="185">
                  <c:v>-1.5932429330197381E-2</c:v>
                </c:pt>
                <c:pt idx="186">
                  <c:v>-1.9174507972334182E-2</c:v>
                </c:pt>
                <c:pt idx="187">
                  <c:v>-2.0282908254700371E-2</c:v>
                </c:pt>
                <c:pt idx="188">
                  <c:v>-1.9229015845654871E-2</c:v>
                </c:pt>
                <c:pt idx="189">
                  <c:v>-1.6211076648520405E-2</c:v>
                </c:pt>
                <c:pt idx="190">
                  <c:v>-1.1624246305541534E-2</c:v>
                </c:pt>
                <c:pt idx="191">
                  <c:v>-6.0113092552694872E-3</c:v>
                </c:pt>
                <c:pt idx="192">
                  <c:v>-1.9969853778496971E-15</c:v>
                </c:pt>
                <c:pt idx="193">
                  <c:v>5.7659844610733705E-3</c:v>
                </c:pt>
                <c:pt idx="194">
                  <c:v>1.0694822887685976E-2</c:v>
                </c:pt>
                <c:pt idx="195">
                  <c:v>1.430622492987868E-2</c:v>
                </c:pt>
                <c:pt idx="196">
                  <c:v>1.6277010500977893E-2</c:v>
                </c:pt>
                <c:pt idx="197">
                  <c:v>1.6468430417630162E-2</c:v>
                </c:pt>
                <c:pt idx="198">
                  <c:v>1.4933121823863978E-2</c:v>
                </c:pt>
                <c:pt idx="199">
                  <c:v>1.1901803532118609E-2</c:v>
                </c:pt>
                <c:pt idx="200">
                  <c:v>7.7519267995056727E-3</c:v>
                </c:pt>
                <c:pt idx="201">
                  <c:v>2.9622900689570924E-3</c:v>
                </c:pt>
                <c:pt idx="202">
                  <c:v>-1.9410723536185056E-3</c:v>
                </c:pt>
                <c:pt idx="203">
                  <c:v>-6.4417236221436872E-3</c:v>
                </c:pt>
                <c:pt idx="204">
                  <c:v>-1.0086336525484057E-2</c:v>
                </c:pt>
                <c:pt idx="205">
                  <c:v>-1.2529434641008783E-2</c:v>
                </c:pt>
                <c:pt idx="206">
                  <c:v>-1.3565050493276458E-2</c:v>
                </c:pt>
                <c:pt idx="207">
                  <c:v>-1.3142530275260727E-2</c:v>
                </c:pt>
                <c:pt idx="208">
                  <c:v>-1.1365482478566958E-2</c:v>
                </c:pt>
                <c:pt idx="209">
                  <c:v>-8.4746680771256855E-3</c:v>
                </c:pt>
                <c:pt idx="210">
                  <c:v>-4.8172734804348884E-3</c:v>
                </c:pt>
                <c:pt idx="211">
                  <c:v>-8.0632916345681205E-4</c:v>
                </c:pt>
                <c:pt idx="212">
                  <c:v>3.1250881265697549E-3</c:v>
                </c:pt>
                <c:pt idx="213">
                  <c:v>6.5698764895614718E-3</c:v>
                </c:pt>
                <c:pt idx="214">
                  <c:v>9.188340682413745E-3</c:v>
                </c:pt>
                <c:pt idx="215">
                  <c:v>1.0740897405566189E-2</c:v>
                </c:pt>
                <c:pt idx="216">
                  <c:v>1.1108996538242297E-2</c:v>
                </c:pt>
                <c:pt idx="217">
                  <c:v>1.030255555130994E-2</c:v>
                </c:pt>
                <c:pt idx="218">
                  <c:v>8.4536815245660583E-3</c:v>
                </c:pt>
                <c:pt idx="219">
                  <c:v>5.7978956524012372E-3</c:v>
                </c:pt>
                <c:pt idx="220">
                  <c:v>2.6453299878138178E-3</c:v>
                </c:pt>
                <c:pt idx="221">
                  <c:v>-6.5468795477208435E-4</c:v>
                </c:pt>
                <c:pt idx="222">
                  <c:v>-3.7516963588319005E-3</c:v>
                </c:pt>
                <c:pt idx="223">
                  <c:v>-6.330725362935114E-3</c:v>
                </c:pt>
                <c:pt idx="224">
                  <c:v>-8.143724055671037E-3</c:v>
                </c:pt>
                <c:pt idx="225">
                  <c:v>-9.0327201543724273E-3</c:v>
                </c:pt>
                <c:pt idx="226">
                  <c:v>-8.942632435888347E-3</c:v>
                </c:pt>
                <c:pt idx="227">
                  <c:v>-7.9228208799761654E-3</c:v>
                </c:pt>
                <c:pt idx="228">
                  <c:v>-6.1176723468852655E-3</c:v>
                </c:pt>
                <c:pt idx="229">
                  <c:v>-3.7476518886343222E-3</c:v>
                </c:pt>
                <c:pt idx="230">
                  <c:v>-1.0831865938016011E-3</c:v>
                </c:pt>
                <c:pt idx="231">
                  <c:v>1.5855996139976735E-3</c:v>
                </c:pt>
                <c:pt idx="232">
                  <c:v>3.979971924353792E-3</c:v>
                </c:pt>
                <c:pt idx="233">
                  <c:v>5.8612131984975419E-3</c:v>
                </c:pt>
                <c:pt idx="234">
                  <c:v>7.0539072776001953E-3</c:v>
                </c:pt>
                <c:pt idx="235">
                  <c:v>7.46166495407081E-3</c:v>
                </c:pt>
                <c:pt idx="236">
                  <c:v>7.0739596035757834E-3</c:v>
                </c:pt>
                <c:pt idx="237">
                  <c:v>5.9637218182440966E-3</c:v>
                </c:pt>
                <c:pt idx="238">
                  <c:v>4.2763212349205132E-3</c:v>
                </c:pt>
                <c:pt idx="239">
                  <c:v>2.2114370895357257E-3</c:v>
                </c:pt>
                <c:pt idx="240">
                  <c:v>-8.6506840602732662E-16</c:v>
                </c:pt>
                <c:pt idx="241">
                  <c:v>-2.1211871413442983E-3</c:v>
                </c:pt>
                <c:pt idx="242">
                  <c:v>-3.9344054673506297E-3</c:v>
                </c:pt>
                <c:pt idx="243">
                  <c:v>-5.2629660324774313E-3</c:v>
                </c:pt>
                <c:pt idx="244">
                  <c:v>-5.9879775270417256E-3</c:v>
                </c:pt>
                <c:pt idx="245">
                  <c:v>-6.0583969790083828E-3</c:v>
                </c:pt>
                <c:pt idx="246">
                  <c:v>-5.4935885115075427E-3</c:v>
                </c:pt>
                <c:pt idx="247">
                  <c:v>-4.3784288323271423E-3</c:v>
                </c:pt>
                <c:pt idx="248">
                  <c:v>-2.8517744990028955E-3</c:v>
                </c:pt>
                <c:pt idx="249">
                  <c:v>-1.0897656151543703E-3</c:v>
                </c:pt>
                <c:pt idx="250">
                  <c:v>7.1408061272375061E-4</c:v>
                </c:pt>
                <c:pt idx="251">
                  <c:v>2.3697776862961718E-3</c:v>
                </c:pt>
                <c:pt idx="252">
                  <c:v>3.7105558444629804E-3</c:v>
                </c:pt>
                <c:pt idx="253">
                  <c:v>4.609321413928876E-3</c:v>
                </c:pt>
                <c:pt idx="254">
                  <c:v>4.9903031949290215E-3</c:v>
                </c:pt>
                <c:pt idx="255">
                  <c:v>4.8348666932413837E-3</c:v>
                </c:pt>
                <c:pt idx="256">
                  <c:v>4.1811273428584124E-3</c:v>
                </c:pt>
                <c:pt idx="257">
                  <c:v>3.1176561563255457E-3</c:v>
                </c:pt>
                <c:pt idx="258">
                  <c:v>1.7721758759513852E-3</c:v>
                </c:pt>
                <c:pt idx="259">
                  <c:v>2.9663192205168181E-4</c:v>
                </c:pt>
                <c:pt idx="260">
                  <c:v>-1.1496556736149629E-3</c:v>
                </c:pt>
                <c:pt idx="261">
                  <c:v>-2.4169224915460705E-3</c:v>
                </c:pt>
                <c:pt idx="262">
                  <c:v>-3.3802016355397807E-3</c:v>
                </c:pt>
                <c:pt idx="263">
                  <c:v>-3.9513553352397346E-3</c:v>
                </c:pt>
                <c:pt idx="264">
                  <c:v>-4.086771438464005E-3</c:v>
                </c:pt>
                <c:pt idx="265">
                  <c:v>-3.7900983788532877E-3</c:v>
                </c:pt>
                <c:pt idx="266">
                  <c:v>-3.1099356350981116E-3</c:v>
                </c:pt>
                <c:pt idx="267">
                  <c:v>-2.1329266125749364E-3</c:v>
                </c:pt>
                <c:pt idx="268">
                  <c:v>-9.7316251763015431E-4</c:v>
                </c:pt>
                <c:pt idx="269">
                  <c:v>2.4084623894407155E-4</c:v>
                </c:pt>
                <c:pt idx="270">
                  <c:v>1.3801719599327623E-3</c:v>
                </c:pt>
                <c:pt idx="271">
                  <c:v>2.3289437087270228E-3</c:v>
                </c:pt>
                <c:pt idx="272">
                  <c:v>2.9959086546550461E-3</c:v>
                </c:pt>
                <c:pt idx="273">
                  <c:v>3.3229520426486577E-3</c:v>
                </c:pt>
                <c:pt idx="274">
                  <c:v>3.2898106231160637E-3</c:v>
                </c:pt>
                <c:pt idx="275">
                  <c:v>2.9146429178266912E-3</c:v>
                </c:pt>
                <c:pt idx="276">
                  <c:v>2.250565884241587E-3</c:v>
                </c:pt>
                <c:pt idx="277">
                  <c:v>1.3786840824952301E-3</c:v>
                </c:pt>
                <c:pt idx="278">
                  <c:v>3.9848207881142795E-4</c:v>
                </c:pt>
                <c:pt idx="279">
                  <c:v>-5.8330949991978586E-4</c:v>
                </c:pt>
                <c:pt idx="280">
                  <c:v>-1.4641498474098648E-3</c:v>
                </c:pt>
                <c:pt idx="281">
                  <c:v>-2.1562198360503605E-3</c:v>
                </c:pt>
                <c:pt idx="282">
                  <c:v>-2.5949874673589406E-3</c:v>
                </c:pt>
                <c:pt idx="283">
                  <c:v>-2.7449931335121079E-3</c:v>
                </c:pt>
                <c:pt idx="284">
                  <c:v>-2.6023643058326168E-3</c:v>
                </c:pt>
                <c:pt idx="285">
                  <c:v>-2.1939306497972075E-3</c:v>
                </c:pt>
                <c:pt idx="286">
                  <c:v>-1.5731706661716068E-3</c:v>
                </c:pt>
                <c:pt idx="287">
                  <c:v>-8.1354224068363936E-4</c:v>
                </c:pt>
                <c:pt idx="288">
                  <c:v>8.8913175177065391E-16</c:v>
                </c:pt>
                <c:pt idx="289">
                  <c:v>7.8034114017830802E-4</c:v>
                </c:pt>
                <c:pt idx="290">
                  <c:v>1.4473868846712297E-3</c:v>
                </c:pt>
                <c:pt idx="291">
                  <c:v>1.9361370029323491E-3</c:v>
                </c:pt>
                <c:pt idx="292">
                  <c:v>2.2028538263953695E-3</c:v>
                </c:pt>
                <c:pt idx="293">
                  <c:v>2.2287596950322907E-3</c:v>
                </c:pt>
                <c:pt idx="294">
                  <c:v>2.0209782716390273E-3</c:v>
                </c:pt>
                <c:pt idx="295">
                  <c:v>1.6107339520450912E-3</c:v>
                </c:pt>
                <c:pt idx="296">
                  <c:v>1.049109209039721E-3</c:v>
                </c:pt>
                <c:pt idx="297">
                  <c:v>4.0090236551037253E-4</c:v>
                </c:pt>
                <c:pt idx="298">
                  <c:v>-2.6269557676065862E-4</c:v>
                </c:pt>
                <c:pt idx="299">
                  <c:v>-8.7179249093558312E-4</c:v>
                </c:pt>
                <c:pt idx="300">
                  <c:v>-1.3650372104967643E-3</c:v>
                </c:pt>
                <c:pt idx="301">
                  <c:v>-1.6956745859358858E-3</c:v>
                </c:pt>
                <c:pt idx="302">
                  <c:v>-1.8358299506265796E-3</c:v>
                </c:pt>
                <c:pt idx="303">
                  <c:v>-1.778648057247946E-3</c:v>
                </c:pt>
                <c:pt idx="304">
                  <c:v>-1.5381507903571641E-3</c:v>
                </c:pt>
                <c:pt idx="305">
                  <c:v>-1.1469216045534301E-3</c:v>
                </c:pt>
                <c:pt idx="306">
                  <c:v>-6.5194707090213458E-4</c:v>
                </c:pt>
                <c:pt idx="307">
                  <c:v>-1.0912478571759855E-4</c:v>
                </c:pt>
                <c:pt idx="308">
                  <c:v>4.229346867494078E-4</c:v>
                </c:pt>
                <c:pt idx="309">
                  <c:v>8.8913609554495141E-4</c:v>
                </c:pt>
                <c:pt idx="310">
                  <c:v>1.2435066887293721E-3</c:v>
                </c:pt>
                <c:pt idx="311">
                  <c:v>1.4536223925978836E-3</c:v>
                </c:pt>
                <c:pt idx="312">
                  <c:v>1.503439192977527E-3</c:v>
                </c:pt>
                <c:pt idx="313">
                  <c:v>1.3942992735972071E-3</c:v>
                </c:pt>
                <c:pt idx="314">
                  <c:v>1.1440813835188295E-3</c:v>
                </c:pt>
                <c:pt idx="315">
                  <c:v>7.8465985029346611E-4</c:v>
                </c:pt>
                <c:pt idx="316">
                  <c:v>3.5800648315446187E-4</c:v>
                </c:pt>
                <c:pt idx="317">
                  <c:v>-8.8602379791298809E-5</c:v>
                </c:pt>
                <c:pt idx="318">
                  <c:v>-5.0773688934083346E-4</c:v>
                </c:pt>
                <c:pt idx="319">
                  <c:v>-8.5677051008645558E-4</c:v>
                </c:pt>
                <c:pt idx="320">
                  <c:v>-1.102133201675317E-3</c:v>
                </c:pt>
                <c:pt idx="321">
                  <c:v>-1.2224457404891285E-3</c:v>
                </c:pt>
                <c:pt idx="322">
                  <c:v>-1.2102536935917571E-3</c:v>
                </c:pt>
                <c:pt idx="323">
                  <c:v>-1.0722372078242482E-3</c:v>
                </c:pt>
                <c:pt idx="324">
                  <c:v>-8.279369198141048E-4</c:v>
                </c:pt>
                <c:pt idx="325">
                  <c:v>-5.0718952982006338E-4</c:v>
                </c:pt>
                <c:pt idx="326">
                  <c:v>-1.4659336446972421E-4</c:v>
                </c:pt>
                <c:pt idx="327">
                  <c:v>2.1458757286074487E-4</c:v>
                </c:pt>
                <c:pt idx="328">
                  <c:v>5.3863062765660032E-4</c:v>
                </c:pt>
                <c:pt idx="329">
                  <c:v>7.9322894832913461E-4</c:v>
                </c:pt>
                <c:pt idx="330">
                  <c:v>9.5464253933898028E-4</c:v>
                </c:pt>
                <c:pt idx="331">
                  <c:v>1.0098265399758805E-3</c:v>
                </c:pt>
                <c:pt idx="332">
                  <c:v>9.573563265541389E-4</c:v>
                </c:pt>
                <c:pt idx="333">
                  <c:v>8.0710198141615967E-4</c:v>
                </c:pt>
                <c:pt idx="334">
                  <c:v>5.7873714553833384E-4</c:v>
                </c:pt>
                <c:pt idx="335">
                  <c:v>2.9928546487185297E-4</c:v>
                </c:pt>
                <c:pt idx="336">
                  <c:v>-5.3711230618958829E-16</c:v>
                </c:pt>
                <c:pt idx="337">
                  <c:v>-2.8707146257207257E-4</c:v>
                </c:pt>
                <c:pt idx="338">
                  <c:v>-5.3246387829187863E-4</c:v>
                </c:pt>
                <c:pt idx="339">
                  <c:v>-7.1226499867020989E-4</c:v>
                </c:pt>
                <c:pt idx="340">
                  <c:v>-8.103846346367399E-4</c:v>
                </c:pt>
                <c:pt idx="341">
                  <c:v>-8.1991487111388853E-4</c:v>
                </c:pt>
                <c:pt idx="342">
                  <c:v>-7.4347635719011112E-4</c:v>
                </c:pt>
                <c:pt idx="343">
                  <c:v>-5.9255590615408854E-4</c:v>
                </c:pt>
                <c:pt idx="344">
                  <c:v>-3.8594570954917712E-4</c:v>
                </c:pt>
                <c:pt idx="345">
                  <c:v>-1.4748373818809232E-4</c:v>
                </c:pt>
                <c:pt idx="346">
                  <c:v>9.6640301977088432E-5</c:v>
                </c:pt>
                <c:pt idx="347">
                  <c:v>3.2071453438298702E-4</c:v>
                </c:pt>
                <c:pt idx="348">
                  <c:v>5.0216912617588269E-4</c:v>
                </c:pt>
                <c:pt idx="349">
                  <c:v>6.2380381908277202E-4</c:v>
                </c:pt>
                <c:pt idx="350">
                  <c:v>6.7536409632231289E-4</c:v>
                </c:pt>
                <c:pt idx="351">
                  <c:v>6.5432805334100666E-4</c:v>
                </c:pt>
                <c:pt idx="352">
                  <c:v>5.65854053193922E-4</c:v>
                </c:pt>
                <c:pt idx="353">
                  <c:v>4.2192887895045264E-4</c:v>
                </c:pt>
                <c:pt idx="354">
                  <c:v>2.3983792411669919E-4</c:v>
                </c:pt>
                <c:pt idx="355">
                  <c:v>4.0144765187601873E-5</c:v>
                </c:pt>
                <c:pt idx="356">
                  <c:v>-1.5558897621353079E-4</c:v>
                </c:pt>
                <c:pt idx="357">
                  <c:v>-3.27094889954543E-4</c:v>
                </c:pt>
                <c:pt idx="358">
                  <c:v>-4.5746054574278606E-4</c:v>
                </c:pt>
                <c:pt idx="359">
                  <c:v>-5.3475779346323811E-4</c:v>
                </c:pt>
                <c:pt idx="360">
                  <c:v>-5.5308437014780902E-4</c:v>
                </c:pt>
                <c:pt idx="361">
                  <c:v>-5.1293403759664102E-4</c:v>
                </c:pt>
                <c:pt idx="362">
                  <c:v>-4.2088402002347686E-4</c:v>
                </c:pt>
                <c:pt idx="363">
                  <c:v>-2.8866022723552406E-4</c:v>
                </c:pt>
                <c:pt idx="364">
                  <c:v>-1.3170322495850175E-4</c:v>
                </c:pt>
                <c:pt idx="365">
                  <c:v>3.259499396419694E-5</c:v>
                </c:pt>
                <c:pt idx="366">
                  <c:v>1.8678596311293331E-4</c:v>
                </c:pt>
                <c:pt idx="367">
                  <c:v>3.1518825646285512E-4</c:v>
                </c:pt>
                <c:pt idx="368">
                  <c:v>4.0545214632885923E-4</c:v>
                </c:pt>
                <c:pt idx="369">
                  <c:v>4.4971265587356445E-4</c:v>
                </c:pt>
                <c:pt idx="370">
                  <c:v>4.4522745247418971E-4</c:v>
                </c:pt>
                <c:pt idx="371">
                  <c:v>3.9445402481756134E-4</c:v>
                </c:pt>
                <c:pt idx="372">
                  <c:v>3.0458097138634337E-4</c:v>
                </c:pt>
                <c:pt idx="373">
                  <c:v>1.8658460079812173E-4</c:v>
                </c:pt>
                <c:pt idx="374">
                  <c:v>5.3928685000468555E-5</c:v>
                </c:pt>
                <c:pt idx="375">
                  <c:v>-7.8942356386431628E-5</c:v>
                </c:pt>
                <c:pt idx="376">
                  <c:v>-1.9815113430020017E-4</c:v>
                </c:pt>
                <c:pt idx="377">
                  <c:v>-2.9181262223237735E-4</c:v>
                </c:pt>
                <c:pt idx="378">
                  <c:v>-3.5119336389053394E-4</c:v>
                </c:pt>
                <c:pt idx="379">
                  <c:v>-3.7149442320641798E-4</c:v>
                </c:pt>
                <c:pt idx="380">
                  <c:v>-3.5219171041466299E-4</c:v>
                </c:pt>
                <c:pt idx="381">
                  <c:v>-2.9691622589171206E-4</c:v>
                </c:pt>
                <c:pt idx="382">
                  <c:v>-2.1290549768576393E-4</c:v>
                </c:pt>
                <c:pt idx="383">
                  <c:v>-1.1010096956775398E-4</c:v>
                </c:pt>
                <c:pt idx="384">
                  <c:v>2.2718214595909086E-16</c:v>
                </c:pt>
                <c:pt idx="385">
                  <c:v>1.0560768922730955E-4</c:v>
                </c:pt>
                <c:pt idx="386">
                  <c:v>1.9588251399001334E-4</c:v>
                </c:pt>
                <c:pt idx="387">
                  <c:v>2.6202764967678179E-4</c:v>
                </c:pt>
                <c:pt idx="388">
                  <c:v>2.9812384652409016E-4</c:v>
                </c:pt>
                <c:pt idx="389">
                  <c:v>3.0162982459353184E-4</c:v>
                </c:pt>
                <c:pt idx="390">
                  <c:v>2.7350966680727532E-4</c:v>
                </c:pt>
                <c:pt idx="391">
                  <c:v>2.1798913561880311E-4</c:v>
                </c:pt>
                <c:pt idx="392">
                  <c:v>1.4198149195147007E-4</c:v>
                </c:pt>
                <c:pt idx="393">
                  <c:v>5.4256235186521581E-5</c:v>
                </c:pt>
                <c:pt idx="394">
                  <c:v>-3.555198028595627E-5</c:v>
                </c:pt>
                <c:pt idx="395">
                  <c:v>-1.1798428368436021E-4</c:v>
                </c:pt>
                <c:pt idx="396">
                  <c:v>-1.847376975111233E-4</c:v>
                </c:pt>
                <c:pt idx="397">
                  <c:v>-2.2948460036477519E-4</c:v>
                </c:pt>
                <c:pt idx="398">
                  <c:v>-2.4845256634230771E-4</c:v>
                </c:pt>
                <c:pt idx="399">
                  <c:v>-2.4071383860589473E-4</c:v>
                </c:pt>
                <c:pt idx="400">
                  <c:v>-2.0816607287359233E-4</c:v>
                </c:pt>
                <c:pt idx="401">
                  <c:v>-1.5521896020241179E-4</c:v>
                </c:pt>
                <c:pt idx="402">
                  <c:v>-8.8231441495800506E-5</c:v>
                </c:pt>
                <c:pt idx="403">
                  <c:v>-1.4768433783208465E-5</c:v>
                </c:pt>
                <c:pt idx="404">
                  <c:v>5.7237985621829278E-5</c:v>
                </c:pt>
                <c:pt idx="405">
                  <c:v>1.203314853264778E-4</c:v>
                </c:pt>
                <c:pt idx="406">
                  <c:v>1.6829032992581424E-4</c:v>
                </c:pt>
                <c:pt idx="407">
                  <c:v>1.9672639822131818E-4</c:v>
                </c:pt>
                <c:pt idx="408">
                  <c:v>2.0346836901063804E-4</c:v>
                </c:pt>
                <c:pt idx="409">
                  <c:v>1.8869788710888311E-4</c:v>
                </c:pt>
                <c:pt idx="410">
                  <c:v>1.54834578084261E-4</c:v>
                </c:pt>
                <c:pt idx="411">
                  <c:v>1.0619216308387274E-4</c:v>
                </c:pt>
                <c:pt idx="412">
                  <c:v>4.8450908798262141E-5</c:v>
                </c:pt>
                <c:pt idx="413">
                  <c:v>-1.199102816448147E-5</c:v>
                </c:pt>
                <c:pt idx="414">
                  <c:v>-6.8714715728607925E-5</c:v>
                </c:pt>
                <c:pt idx="415">
                  <c:v>-1.1595127965131417E-4</c:v>
                </c:pt>
                <c:pt idx="416">
                  <c:v>-1.4915750901319544E-4</c:v>
                </c:pt>
                <c:pt idx="417">
                  <c:v>-1.6544004053048426E-4</c:v>
                </c:pt>
                <c:pt idx="418">
                  <c:v>-1.6379002641040165E-4</c:v>
                </c:pt>
                <c:pt idx="419">
                  <c:v>-1.4511152621774043E-4</c:v>
                </c:pt>
                <c:pt idx="420">
                  <c:v>-1.120490775451118E-4</c:v>
                </c:pt>
                <c:pt idx="421">
                  <c:v>-6.8640638672868328E-5</c:v>
                </c:pt>
                <c:pt idx="422">
                  <c:v>-1.9839254501147446E-5</c:v>
                </c:pt>
                <c:pt idx="423">
                  <c:v>2.9041269952136296E-5</c:v>
                </c:pt>
                <c:pt idx="424">
                  <c:v>7.2895728553795268E-5</c:v>
                </c:pt>
                <c:pt idx="425">
                  <c:v>1.0735186439358452E-4</c:v>
                </c:pt>
                <c:pt idx="426">
                  <c:v>1.2919681845114875E-4</c:v>
                </c:pt>
                <c:pt idx="427">
                  <c:v>1.3666516080748422E-4</c:v>
                </c:pt>
                <c:pt idx="428">
                  <c:v>1.2956408961257881E-4</c:v>
                </c:pt>
                <c:pt idx="429">
                  <c:v>1.0922937525580963E-4</c:v>
                </c:pt>
                <c:pt idx="430">
                  <c:v>7.8323555511010485E-5</c:v>
                </c:pt>
                <c:pt idx="431">
                  <c:v>4.0503883157072601E-5</c:v>
                </c:pt>
                <c:pt idx="432">
                  <c:v>-3.1325719044020387E-17</c:v>
                </c:pt>
                <c:pt idx="433">
                  <c:v>-3.8850897696302563E-5</c:v>
                </c:pt>
                <c:pt idx="434">
                  <c:v>-7.2061149781865513E-5</c:v>
                </c:pt>
                <c:pt idx="435">
                  <c:v>-9.6394585334537322E-5</c:v>
                </c:pt>
                <c:pt idx="436">
                  <c:v>-1.0967363405915318E-4</c:v>
                </c:pt>
                <c:pt idx="437">
                  <c:v>-1.1096341131211471E-4</c:v>
                </c:pt>
                <c:pt idx="438">
                  <c:v>-1.0061858338006834E-4</c:v>
                </c:pt>
                <c:pt idx="439">
                  <c:v>-8.019372139292296E-5</c:v>
                </c:pt>
                <c:pt idx="440">
                  <c:v>-5.2232071915834138E-5</c:v>
                </c:pt>
                <c:pt idx="441">
                  <c:v>-1.9959753480524067E-5</c:v>
                </c:pt>
                <c:pt idx="442">
                  <c:v>1.3078842640094014E-5</c:v>
                </c:pt>
                <c:pt idx="443">
                  <c:v>4.3403992348779244E-5</c:v>
                </c:pt>
                <c:pt idx="444">
                  <c:v>6.7961200923664014E-5</c:v>
                </c:pt>
                <c:pt idx="445">
                  <c:v>8.4422666539629872E-5</c:v>
                </c:pt>
                <c:pt idx="446">
                  <c:v>9.1400591263616192E-5</c:v>
                </c:pt>
                <c:pt idx="447">
                  <c:v>8.8553672428579117E-5</c:v>
                </c:pt>
                <c:pt idx="448">
                  <c:v>7.658001855961164E-5</c:v>
                </c:pt>
                <c:pt idx="449">
                  <c:v>5.7101864338504687E-5</c:v>
                </c:pt>
                <c:pt idx="450">
                  <c:v>3.2458533391259939E-5</c:v>
                </c:pt>
                <c:pt idx="451">
                  <c:v>5.4330031671794207E-6</c:v>
                </c:pt>
                <c:pt idx="452">
                  <c:v>-2.1056678164304931E-5</c:v>
                </c:pt>
                <c:pt idx="453">
                  <c:v>-4.4267479577207388E-5</c:v>
                </c:pt>
                <c:pt idx="454">
                  <c:v>-6.1910552527647735E-5</c:v>
                </c:pt>
                <c:pt idx="455">
                  <c:v>-7.237159744132081E-5</c:v>
                </c:pt>
                <c:pt idx="456">
                  <c:v>-7.4851829887700327E-5</c:v>
                </c:pt>
                <c:pt idx="457">
                  <c:v>-6.9418073259858986E-5</c:v>
                </c:pt>
                <c:pt idx="458">
                  <c:v>-5.6960458059674016E-5</c:v>
                </c:pt>
                <c:pt idx="459">
                  <c:v>-3.906591361210757E-5</c:v>
                </c:pt>
                <c:pt idx="460">
                  <c:v>-1.7824093252981831E-5</c:v>
                </c:pt>
                <c:pt idx="461">
                  <c:v>4.4112527401920915E-6</c:v>
                </c:pt>
                <c:pt idx="462">
                  <c:v>2.527873122246964E-5</c:v>
                </c:pt>
                <c:pt idx="463">
                  <c:v>4.2656091961219624E-5</c:v>
                </c:pt>
                <c:pt idx="464">
                  <c:v>5.4871981062286751E-5</c:v>
                </c:pt>
                <c:pt idx="465">
                  <c:v>6.0861989657731815E-5</c:v>
                </c:pt>
                <c:pt idx="466">
                  <c:v>6.0254983385319304E-5</c:v>
                </c:pt>
                <c:pt idx="467">
                  <c:v>5.3383547172530017E-5</c:v>
                </c:pt>
                <c:pt idx="468">
                  <c:v>4.1220552031089889E-5</c:v>
                </c:pt>
                <c:pt idx="469">
                  <c:v>2.525147979664809E-5</c:v>
                </c:pt>
                <c:pt idx="470">
                  <c:v>7.2984538591638095E-6</c:v>
                </c:pt>
                <c:pt idx="471">
                  <c:v>-1.0683686160878444E-5</c:v>
                </c:pt>
                <c:pt idx="472">
                  <c:v>-2.681683988413645E-5</c:v>
                </c:pt>
                <c:pt idx="473">
                  <c:v>-3.9492543881810724E-5</c:v>
                </c:pt>
                <c:pt idx="474">
                  <c:v>-4.7528853372929826E-5</c:v>
                </c:pt>
                <c:pt idx="475">
                  <c:v>-5.0276302985462617E-5</c:v>
                </c:pt>
                <c:pt idx="476">
                  <c:v>-4.766396488256885E-5</c:v>
                </c:pt>
                <c:pt idx="477">
                  <c:v>-4.0183241528625453E-5</c:v>
                </c:pt>
                <c:pt idx="478">
                  <c:v>-2.8813625831967643E-5</c:v>
                </c:pt>
                <c:pt idx="479">
                  <c:v>-1.4900545901116247E-5</c:v>
                </c:pt>
                <c:pt idx="480">
                  <c:v>-7.6975840372604704E-18</c:v>
                </c:pt>
                <c:pt idx="481">
                  <c:v>0.31481208469454985</c:v>
                </c:pt>
                <c:pt idx="482">
                  <c:v>0.58391754459984513</c:v>
                </c:pt>
                <c:pt idx="483">
                  <c:v>0.78109341512945485</c:v>
                </c:pt>
                <c:pt idx="484">
                  <c:v>0.88869466142346487</c:v>
                </c:pt>
                <c:pt idx="485">
                  <c:v>0.89914583475216292</c:v>
                </c:pt>
                <c:pt idx="486">
                  <c:v>0.81532082580253507</c:v>
                </c:pt>
                <c:pt idx="487">
                  <c:v>0.649816454911613</c:v>
                </c:pt>
                <c:pt idx="488">
                  <c:v>0.42324086244536063</c:v>
                </c:pt>
                <c:pt idx="489">
                  <c:v>0.16173555762662653</c:v>
                </c:pt>
                <c:pt idx="490">
                  <c:v>-0.10597895958803408</c:v>
                </c:pt>
                <c:pt idx="491">
                  <c:v>-0.35170619279382176</c:v>
                </c:pt>
                <c:pt idx="492">
                  <c:v>-0.5506953149031294</c:v>
                </c:pt>
                <c:pt idx="493">
                  <c:v>-0.68408395236025266</c:v>
                </c:pt>
                <c:pt idx="494">
                  <c:v>-0.7406266620390809</c:v>
                </c:pt>
                <c:pt idx="495">
                  <c:v>-0.7175578397838428</c:v>
                </c:pt>
                <c:pt idx="496">
                  <c:v>-0.62053431756391497</c:v>
                </c:pt>
                <c:pt idx="497">
                  <c:v>-0.4627011991560715</c:v>
                </c:pt>
                <c:pt idx="498">
                  <c:v>-0.26301422023555981</c:v>
                </c:pt>
                <c:pt idx="499">
                  <c:v>-4.4024080642619673E-2</c:v>
                </c:pt>
                <c:pt idx="500">
                  <c:v>0.17062403040115298</c:v>
                </c:pt>
                <c:pt idx="501">
                  <c:v>0.35870310227621205</c:v>
                </c:pt>
                <c:pt idx="502">
                  <c:v>0.50166640313400346</c:v>
                </c:pt>
                <c:pt idx="503">
                  <c:v>0.58643312803967962</c:v>
                </c:pt>
                <c:pt idx="504">
                  <c:v>0.60653065971264153</c:v>
                </c:pt>
                <c:pt idx="505">
                  <c:v>0.56250047371527523</c:v>
                </c:pt>
                <c:pt idx="506">
                  <c:v>0.46155537221077297</c:v>
                </c:pt>
                <c:pt idx="507">
                  <c:v>0.31655437670644365</c:v>
                </c:pt>
                <c:pt idx="508">
                  <c:v>0.14443012356198492</c:v>
                </c:pt>
                <c:pt idx="509">
                  <c:v>-3.5744751179378823E-2</c:v>
                </c:pt>
                <c:pt idx="510">
                  <c:v>-0.20483568067816091</c:v>
                </c:pt>
                <c:pt idx="511">
                  <c:v>-0.34564589318404398</c:v>
                </c:pt>
                <c:pt idx="512">
                  <c:v>-0.44463226781997922</c:v>
                </c:pt>
                <c:pt idx="513">
                  <c:v>-0.49316981019580874</c:v>
                </c:pt>
                <c:pt idx="514">
                  <c:v>-0.48825118742592749</c:v>
                </c:pt>
                <c:pt idx="515">
                  <c:v>-0.43257136309075533</c:v>
                </c:pt>
                <c:pt idx="516">
                  <c:v>-0.33401359264899727</c:v>
                </c:pt>
                <c:pt idx="517">
                  <c:v>-0.20461486008782154</c:v>
                </c:pt>
                <c:pt idx="518">
                  <c:v>-5.9139984162457429E-2</c:v>
                </c:pt>
                <c:pt idx="519">
                  <c:v>8.6570805617361551E-2</c:v>
                </c:pt>
                <c:pt idx="520">
                  <c:v>0.21729910425341184</c:v>
                </c:pt>
                <c:pt idx="521">
                  <c:v>0.32001139758769526</c:v>
                </c:pt>
                <c:pt idx="522">
                  <c:v>0.3851302878622414</c:v>
                </c:pt>
                <c:pt idx="523">
                  <c:v>0.40739310265941214</c:v>
                </c:pt>
                <c:pt idx="524">
                  <c:v>0.38622510776449448</c:v>
                </c:pt>
                <c:pt idx="525">
                  <c:v>0.32560817858854751</c:v>
                </c:pt>
                <c:pt idx="526">
                  <c:v>0.23347922837427412</c:v>
                </c:pt>
                <c:pt idx="527">
                  <c:v>0.12074037400352412</c:v>
                </c:pt>
                <c:pt idx="528">
                  <c:v>1.5510133671618927E-13</c:v>
                </c:pt>
                <c:pt idx="529">
                  <c:v>-0.11581289379130703</c:v>
                </c:pt>
                <c:pt idx="530">
                  <c:v>-0.21481125999747899</c:v>
                </c:pt>
                <c:pt idx="531">
                  <c:v>-0.28734820906044406</c:v>
                </c:pt>
                <c:pt idx="532">
                  <c:v>-0.32693249541648012</c:v>
                </c:pt>
                <c:pt idx="533">
                  <c:v>-0.33077726722027373</c:v>
                </c:pt>
                <c:pt idx="534">
                  <c:v>-0.29993976977173614</c:v>
                </c:pt>
                <c:pt idx="535">
                  <c:v>-0.23905411429698672</c:v>
                </c:pt>
                <c:pt idx="536">
                  <c:v>-0.1557016119574369</c:v>
                </c:pt>
                <c:pt idx="537">
                  <c:v>-5.9499186557362686E-2</c:v>
                </c:pt>
                <c:pt idx="538">
                  <c:v>3.8987480429052375E-2</c:v>
                </c:pt>
                <c:pt idx="539">
                  <c:v>0.12938547766141945</c:v>
                </c:pt>
                <c:pt idx="540">
                  <c:v>0.20258948470221427</c:v>
                </c:pt>
                <c:pt idx="541">
                  <c:v>0.25166042210859574</c:v>
                </c:pt>
                <c:pt idx="542">
                  <c:v>0.27246132254759992</c:v>
                </c:pt>
                <c:pt idx="543">
                  <c:v>0.26397477710789669</c:v>
                </c:pt>
                <c:pt idx="544">
                  <c:v>0.22828181797317729</c:v>
                </c:pt>
                <c:pt idx="545">
                  <c:v>0.17021825857497822</c:v>
                </c:pt>
                <c:pt idx="546">
                  <c:v>9.675752436050189E-2</c:v>
                </c:pt>
                <c:pt idx="547">
                  <c:v>1.6195554184998052E-2</c:v>
                </c:pt>
                <c:pt idx="548">
                  <c:v>-6.276907295429765E-2</c:v>
                </c:pt>
                <c:pt idx="549">
                  <c:v>-0.13195949681175573</c:v>
                </c:pt>
                <c:pt idx="550">
                  <c:v>-0.18455275603936955</c:v>
                </c:pt>
                <c:pt idx="551">
                  <c:v>-0.21573669142763305</c:v>
                </c:pt>
                <c:pt idx="552">
                  <c:v>-0.22313016014843884</c:v>
                </c:pt>
                <c:pt idx="553">
                  <c:v>-0.20693235992908224</c:v>
                </c:pt>
                <c:pt idx="554">
                  <c:v>-0.16979673239863596</c:v>
                </c:pt>
                <c:pt idx="555">
                  <c:v>-0.11645384720321736</c:v>
                </c:pt>
                <c:pt idx="556">
                  <c:v>-5.3132873144390767E-2</c:v>
                </c:pt>
                <c:pt idx="557">
                  <c:v>1.31497590885979E-2</c:v>
                </c:pt>
                <c:pt idx="558">
                  <c:v>7.5354835739779497E-2</c:v>
                </c:pt>
                <c:pt idx="559">
                  <c:v>0.12715601802769241</c:v>
                </c:pt>
                <c:pt idx="560">
                  <c:v>0.16357107021236977</c:v>
                </c:pt>
                <c:pt idx="561">
                  <c:v>0.18142703417745004</c:v>
                </c:pt>
                <c:pt idx="562">
                  <c:v>0.17961757398155806</c:v>
                </c:pt>
                <c:pt idx="563">
                  <c:v>0.15913411132063351</c:v>
                </c:pt>
                <c:pt idx="564">
                  <c:v>0.12287673380743377</c:v>
                </c:pt>
                <c:pt idx="565">
                  <c:v>7.5273600384547015E-2</c:v>
                </c:pt>
                <c:pt idx="566">
                  <c:v>2.1756384324642754E-2</c:v>
                </c:pt>
                <c:pt idx="567">
                  <c:v>-3.1847619592209594E-2</c:v>
                </c:pt>
                <c:pt idx="568">
                  <c:v>-7.9939873039743897E-2</c:v>
                </c:pt>
                <c:pt idx="569">
                  <c:v>-0.11772561411301302</c:v>
                </c:pt>
                <c:pt idx="570">
                  <c:v>-0.14168151507693713</c:v>
                </c:pt>
                <c:pt idx="571">
                  <c:v>-0.14987154694344443</c:v>
                </c:pt>
                <c:pt idx="572">
                  <c:v>-0.14208427681080218</c:v>
                </c:pt>
                <c:pt idx="573">
                  <c:v>-0.11978455478004314</c:v>
                </c:pt>
                <c:pt idx="574">
                  <c:v>-8.5892208059517014E-2</c:v>
                </c:pt>
                <c:pt idx="575">
                  <c:v>-4.4417901315303994E-2</c:v>
                </c:pt>
                <c:pt idx="576">
                  <c:v>-1.141171861521939E-13</c:v>
                </c:pt>
                <c:pt idx="577">
                  <c:v>4.260518264834165E-2</c:v>
                </c:pt>
                <c:pt idx="578">
                  <c:v>7.9024646285164854E-2</c:v>
                </c:pt>
                <c:pt idx="579">
                  <c:v>0.10570949857074387</c:v>
                </c:pt>
                <c:pt idx="580">
                  <c:v>0.12027174371458937</c:v>
                </c:pt>
                <c:pt idx="581">
                  <c:v>0.12168615621721778</c:v>
                </c:pt>
                <c:pt idx="582">
                  <c:v>0.11034167488873954</c:v>
                </c:pt>
                <c:pt idx="583">
                  <c:v>8.794309397734458E-2</c:v>
                </c:pt>
                <c:pt idx="584">
                  <c:v>5.7279421996438221E-2</c:v>
                </c:pt>
                <c:pt idx="585">
                  <c:v>2.1888527500924761E-2</c:v>
                </c:pt>
                <c:pt idx="586">
                  <c:v>-1.4342692512876981E-2</c:v>
                </c:pt>
                <c:pt idx="587">
                  <c:v>-4.7598257217743543E-2</c:v>
                </c:pt>
                <c:pt idx="588">
                  <c:v>-7.4528506419431498E-2</c:v>
                </c:pt>
                <c:pt idx="589">
                  <c:v>-9.2580695450262832E-2</c:v>
                </c:pt>
                <c:pt idx="590">
                  <c:v>-0.1002329190796403</c:v>
                </c:pt>
                <c:pt idx="591">
                  <c:v>-9.7110893485819874E-2</c:v>
                </c:pt>
                <c:pt idx="592">
                  <c:v>-8.3980187625596156E-2</c:v>
                </c:pt>
                <c:pt idx="593">
                  <c:v>-6.2619797841770714E-2</c:v>
                </c:pt>
                <c:pt idx="594">
                  <c:v>-3.559510399091069E-2</c:v>
                </c:pt>
                <c:pt idx="595">
                  <c:v>-5.9580114230775427E-3</c:v>
                </c:pt>
                <c:pt idx="596">
                  <c:v>2.3091451481240647E-2</c:v>
                </c:pt>
                <c:pt idx="597">
                  <c:v>4.8545185944344205E-2</c:v>
                </c:pt>
                <c:pt idx="598">
                  <c:v>6.7893164758392743E-2</c:v>
                </c:pt>
                <c:pt idx="599">
                  <c:v>7.9365093482564278E-2</c:v>
                </c:pt>
                <c:pt idx="600">
                  <c:v>8.2084998623904296E-2</c:v>
                </c:pt>
                <c:pt idx="601">
                  <c:v>7.6126160931011433E-2</c:v>
                </c:pt>
                <c:pt idx="602">
                  <c:v>6.246472702756891E-2</c:v>
                </c:pt>
                <c:pt idx="603">
                  <c:v>4.284097623141242E-2</c:v>
                </c:pt>
                <c:pt idx="604">
                  <c:v>1.9546491680223023E-2</c:v>
                </c:pt>
                <c:pt idx="605">
                  <c:v>-4.8375260250216332E-3</c:v>
                </c:pt>
                <c:pt idx="606">
                  <c:v>-2.7721494861488321E-2</c:v>
                </c:pt>
                <c:pt idx="607">
                  <c:v>-4.6778084853591993E-2</c:v>
                </c:pt>
                <c:pt idx="608">
                  <c:v>-6.0174433901528136E-2</c:v>
                </c:pt>
                <c:pt idx="609">
                  <c:v>-6.6743275946588729E-2</c:v>
                </c:pt>
                <c:pt idx="610">
                  <c:v>-6.6077612740911229E-2</c:v>
                </c:pt>
                <c:pt idx="611">
                  <c:v>-5.8542167943962553E-2</c:v>
                </c:pt>
                <c:pt idx="612">
                  <c:v>-4.520382416607132E-2</c:v>
                </c:pt>
                <c:pt idx="613">
                  <c:v>-2.7691610044453939E-2</c:v>
                </c:pt>
                <c:pt idx="614">
                  <c:v>-8.0037265072866615E-3</c:v>
                </c:pt>
                <c:pt idx="615">
                  <c:v>1.1716084498198118E-2</c:v>
                </c:pt>
                <c:pt idx="616">
                  <c:v>2.9408235821156082E-2</c:v>
                </c:pt>
                <c:pt idx="617">
                  <c:v>4.3308833131445304E-2</c:v>
                </c:pt>
                <c:pt idx="618">
                  <c:v>5.2121716590819184E-2</c:v>
                </c:pt>
                <c:pt idx="619">
                  <c:v>5.5134660937053888E-2</c:v>
                </c:pt>
                <c:pt idx="620">
                  <c:v>5.2269884352413816E-2</c:v>
                </c:pt>
                <c:pt idx="621">
                  <c:v>4.4066275073465846E-2</c:v>
                </c:pt>
                <c:pt idx="622">
                  <c:v>3.159797750193466E-2</c:v>
                </c:pt>
                <c:pt idx="623">
                  <c:v>1.6340432713903126E-2</c:v>
                </c:pt>
                <c:pt idx="624">
                  <c:v>6.3237368802818377E-14</c:v>
                </c:pt>
                <c:pt idx="625">
                  <c:v>-1.567357078366019E-2</c:v>
                </c:pt>
                <c:pt idx="626">
                  <c:v>-2.9071542714142095E-2</c:v>
                </c:pt>
                <c:pt idx="627">
                  <c:v>-3.8888351260708665E-2</c:v>
                </c:pt>
                <c:pt idx="628">
                  <c:v>-4.424550186643425E-2</c:v>
                </c:pt>
                <c:pt idx="629">
                  <c:v>-4.4765835147493341E-2</c:v>
                </c:pt>
                <c:pt idx="630">
                  <c:v>-4.0592433695998673E-2</c:v>
                </c:pt>
                <c:pt idx="631">
                  <c:v>-3.2352456267286049E-2</c:v>
                </c:pt>
                <c:pt idx="632">
                  <c:v>-2.1071921754688923E-2</c:v>
                </c:pt>
                <c:pt idx="633">
                  <c:v>-8.0523392651233056E-3</c:v>
                </c:pt>
                <c:pt idx="634">
                  <c:v>5.276381706514185E-3</c:v>
                </c:pt>
                <c:pt idx="635">
                  <c:v>1.7510420265983498E-2</c:v>
                </c:pt>
                <c:pt idx="636">
                  <c:v>2.741750529291204E-2</c:v>
                </c:pt>
                <c:pt idx="637">
                  <c:v>3.4058534505499984E-2</c:v>
                </c:pt>
                <c:pt idx="638">
                  <c:v>3.6873630257999411E-2</c:v>
                </c:pt>
                <c:pt idx="639">
                  <c:v>3.5725101227226823E-2</c:v>
                </c:pt>
                <c:pt idx="640">
                  <c:v>3.089458449318545E-2</c:v>
                </c:pt>
                <c:pt idx="641">
                  <c:v>2.3036536236311047E-2</c:v>
                </c:pt>
                <c:pt idx="642">
                  <c:v>1.3094706964629334E-2</c:v>
                </c:pt>
                <c:pt idx="643">
                  <c:v>2.1918299128290538E-3</c:v>
                </c:pt>
                <c:pt idx="644">
                  <c:v>-8.4948702667433131E-3</c:v>
                </c:pt>
                <c:pt idx="645">
                  <c:v>-1.785877587675827E-2</c:v>
                </c:pt>
                <c:pt idx="646">
                  <c:v>-2.4976499510670748E-2</c:v>
                </c:pt>
                <c:pt idx="647">
                  <c:v>-2.9196786238881608E-2</c:v>
                </c:pt>
                <c:pt idx="648">
                  <c:v>-3.0197383422321342E-2</c:v>
                </c:pt>
                <c:pt idx="649">
                  <c:v>-2.800524954183254E-2</c:v>
                </c:pt>
                <c:pt idx="650">
                  <c:v>-2.2979488871836831E-2</c:v>
                </c:pt>
                <c:pt idx="651">
                  <c:v>-1.576031439526146E-2</c:v>
                </c:pt>
                <c:pt idx="652">
                  <c:v>-7.1907524361940573E-3</c:v>
                </c:pt>
                <c:pt idx="653">
                  <c:v>1.7796263707258199E-3</c:v>
                </c:pt>
                <c:pt idx="654">
                  <c:v>1.0198168038071182E-2</c:v>
                </c:pt>
                <c:pt idx="655">
                  <c:v>1.7208695715001891E-2</c:v>
                </c:pt>
                <c:pt idx="656">
                  <c:v>2.2136937116497332E-2</c:v>
                </c:pt>
                <c:pt idx="657">
                  <c:v>2.4553479057181013E-2</c:v>
                </c:pt>
                <c:pt idx="658">
                  <c:v>2.4308595249071419E-2</c:v>
                </c:pt>
                <c:pt idx="659">
                  <c:v>2.1536460028194735E-2</c:v>
                </c:pt>
                <c:pt idx="660">
                  <c:v>1.6629557573033828E-2</c:v>
                </c:pt>
                <c:pt idx="661">
                  <c:v>1.0187174028300234E-2</c:v>
                </c:pt>
                <c:pt idx="662">
                  <c:v>2.9444064347992241E-3</c:v>
                </c:pt>
                <c:pt idx="663">
                  <c:v>-4.3101066179054648E-3</c:v>
                </c:pt>
                <c:pt idx="664">
                  <c:v>-1.0818685359717379E-2</c:v>
                </c:pt>
                <c:pt idx="665">
                  <c:v>-1.5932429330177862E-2</c:v>
                </c:pt>
                <c:pt idx="666">
                  <c:v>-1.9174507972324003E-2</c:v>
                </c:pt>
                <c:pt idx="667">
                  <c:v>-2.0282908254700312E-2</c:v>
                </c:pt>
                <c:pt idx="668">
                  <c:v>-1.9229015845664575E-2</c:v>
                </c:pt>
                <c:pt idx="669">
                  <c:v>-1.6211076648538693E-2</c:v>
                </c:pt>
                <c:pt idx="670">
                  <c:v>-1.1624246305566256E-2</c:v>
                </c:pt>
                <c:pt idx="671">
                  <c:v>-6.0113092552978933E-3</c:v>
                </c:pt>
                <c:pt idx="672">
                  <c:v>-3.0888163420146495E-14</c:v>
                </c:pt>
                <c:pt idx="673">
                  <c:v>5.7659844610469177E-3</c:v>
                </c:pt>
                <c:pt idx="674">
                  <c:v>1.0694822887664698E-2</c:v>
                </c:pt>
                <c:pt idx="675">
                  <c:v>1.4306224929864601E-2</c:v>
                </c:pt>
                <c:pt idx="676">
                  <c:v>1.6277010500972459E-2</c:v>
                </c:pt>
                <c:pt idx="677">
                  <c:v>1.6468430417633663E-2</c:v>
                </c:pt>
                <c:pt idx="678">
                  <c:v>1.4933121823875843E-2</c:v>
                </c:pt>
                <c:pt idx="679">
                  <c:v>1.190180353213738E-2</c:v>
                </c:pt>
                <c:pt idx="680">
                  <c:v>7.7519267995292112E-3</c:v>
                </c:pt>
                <c:pt idx="681">
                  <c:v>2.9622900689828093E-3</c:v>
                </c:pt>
                <c:pt idx="682">
                  <c:v>-1.9410723535935746E-3</c:v>
                </c:pt>
                <c:pt idx="683">
                  <c:v>-6.441723622121749E-3</c:v>
                </c:pt>
                <c:pt idx="684">
                  <c:v>-1.0086336525467546E-2</c:v>
                </c:pt>
                <c:pt idx="685">
                  <c:v>-1.2529434640999298E-2</c:v>
                </c:pt>
                <c:pt idx="686">
                  <c:v>-1.3565050493274814E-2</c:v>
                </c:pt>
                <c:pt idx="687">
                  <c:v>-1.3142530275266852E-2</c:v>
                </c:pt>
                <c:pt idx="688">
                  <c:v>-1.1365482478580104E-2</c:v>
                </c:pt>
                <c:pt idx="689">
                  <c:v>-8.4746680771441048E-3</c:v>
                </c:pt>
                <c:pt idx="690">
                  <c:v>-4.8172734804566037E-3</c:v>
                </c:pt>
                <c:pt idx="691">
                  <c:v>-8.0632916347963396E-4</c:v>
                </c:pt>
                <c:pt idx="692">
                  <c:v>3.1250881265485779E-3</c:v>
                </c:pt>
                <c:pt idx="693">
                  <c:v>6.5698764895438105E-3</c:v>
                </c:pt>
                <c:pt idx="694">
                  <c:v>9.188340682401621E-3</c:v>
                </c:pt>
                <c:pt idx="695">
                  <c:v>1.0740897405560597E-2</c:v>
                </c:pt>
                <c:pt idx="696">
                  <c:v>1.1108996538243649E-2</c:v>
                </c:pt>
                <c:pt idx="697">
                  <c:v>1.0302555551317902E-2</c:v>
                </c:pt>
                <c:pt idx="698">
                  <c:v>8.4536815245796395E-3</c:v>
                </c:pt>
                <c:pt idx="699">
                  <c:v>5.7978956524188524E-3</c:v>
                </c:pt>
                <c:pt idx="700">
                  <c:v>2.6453299878335074E-3</c:v>
                </c:pt>
                <c:pt idx="701">
                  <c:v>-6.5468795475229441E-4</c:v>
                </c:pt>
                <c:pt idx="702">
                  <c:v>-3.7516963588143572E-3</c:v>
                </c:pt>
                <c:pt idx="703">
                  <c:v>-6.3307253629214539E-3</c:v>
                </c:pt>
                <c:pt idx="704">
                  <c:v>-8.1437240556625906E-3</c:v>
                </c:pt>
                <c:pt idx="705">
                  <c:v>-9.0327201543699467E-3</c:v>
                </c:pt>
                <c:pt idx="706">
                  <c:v>-8.9426324358918979E-3</c:v>
                </c:pt>
                <c:pt idx="707">
                  <c:v>-7.9228208799852502E-3</c:v>
                </c:pt>
                <c:pt idx="708">
                  <c:v>-6.1176723468987677E-3</c:v>
                </c:pt>
                <c:pt idx="709">
                  <c:v>-3.7476518886506932E-3</c:v>
                </c:pt>
                <c:pt idx="710">
                  <c:v>-1.0831865938190498E-3</c:v>
                </c:pt>
                <c:pt idx="711">
                  <c:v>1.5855996139811223E-3</c:v>
                </c:pt>
                <c:pt idx="712">
                  <c:v>3.979971924339634E-3</c:v>
                </c:pt>
                <c:pt idx="713">
                  <c:v>5.8612131984873087E-3</c:v>
                </c:pt>
                <c:pt idx="714">
                  <c:v>7.0539072775948905E-3</c:v>
                </c:pt>
                <c:pt idx="715">
                  <c:v>7.4616649540707796E-3</c:v>
                </c:pt>
                <c:pt idx="716">
                  <c:v>7.0739596035808852E-3</c:v>
                </c:pt>
                <c:pt idx="717">
                  <c:v>5.9637218182536497E-3</c:v>
                </c:pt>
                <c:pt idx="718">
                  <c:v>4.2763212349333926E-3</c:v>
                </c:pt>
                <c:pt idx="719">
                  <c:v>2.21143708955048E-3</c:v>
                </c:pt>
                <c:pt idx="720">
                  <c:v>1.4263745363446693E-14</c:v>
                </c:pt>
                <c:pt idx="721">
                  <c:v>-2.1211871413305732E-3</c:v>
                </c:pt>
                <c:pt idx="722">
                  <c:v>-3.9344054673396108E-3</c:v>
                </c:pt>
                <c:pt idx="723">
                  <c:v>-5.2629660324701967E-3</c:v>
                </c:pt>
                <c:pt idx="724">
                  <c:v>-5.9879775270389266E-3</c:v>
                </c:pt>
                <c:pt idx="725">
                  <c:v>-6.0583969790101843E-3</c:v>
                </c:pt>
                <c:pt idx="726">
                  <c:v>-5.4935885115136238E-3</c:v>
                </c:pt>
                <c:pt idx="727">
                  <c:v>-4.3784288323367396E-3</c:v>
                </c:pt>
                <c:pt idx="728">
                  <c:v>-2.8517744990149032E-3</c:v>
                </c:pt>
                <c:pt idx="729">
                  <c:v>-1.0897656151674579E-3</c:v>
                </c:pt>
                <c:pt idx="730">
                  <c:v>7.1408061271106317E-4</c:v>
                </c:pt>
                <c:pt idx="731">
                  <c:v>2.3697776862850592E-3</c:v>
                </c:pt>
                <c:pt idx="732">
                  <c:v>3.7105558444546359E-3</c:v>
                </c:pt>
                <c:pt idx="733">
                  <c:v>4.6093214139241254E-3</c:v>
                </c:pt>
                <c:pt idx="734">
                  <c:v>4.9903031949281914E-3</c:v>
                </c:pt>
                <c:pt idx="735">
                  <c:v>4.8348666932444715E-3</c:v>
                </c:pt>
                <c:pt idx="736">
                  <c:v>4.1811273428650009E-3</c:v>
                </c:pt>
                <c:pt idx="737">
                  <c:v>3.117656156334823E-3</c:v>
                </c:pt>
                <c:pt idx="738">
                  <c:v>1.7721758759622443E-3</c:v>
                </c:pt>
                <c:pt idx="739">
                  <c:v>2.9663192206304831E-4</c:v>
                </c:pt>
                <c:pt idx="740">
                  <c:v>-1.1496556736044145E-3</c:v>
                </c:pt>
                <c:pt idx="741">
                  <c:v>-2.4169224915373579E-3</c:v>
                </c:pt>
                <c:pt idx="742">
                  <c:v>-3.3802016355337296E-3</c:v>
                </c:pt>
                <c:pt idx="743">
                  <c:v>-3.9513553352369642E-3</c:v>
                </c:pt>
                <c:pt idx="744">
                  <c:v>-4.0867714384646694E-3</c:v>
                </c:pt>
                <c:pt idx="745">
                  <c:v>-3.7900983788572195E-3</c:v>
                </c:pt>
                <c:pt idx="746">
                  <c:v>-3.109935635104798E-3</c:v>
                </c:pt>
                <c:pt idx="747">
                  <c:v>-2.1329266125835905E-3</c:v>
                </c:pt>
                <c:pt idx="748">
                  <c:v>-9.7316251763981346E-4</c:v>
                </c:pt>
                <c:pt idx="749">
                  <c:v>2.4084623893445145E-4</c:v>
                </c:pt>
                <c:pt idx="750">
                  <c:v>1.3801719599241869E-3</c:v>
                </c:pt>
                <c:pt idx="751">
                  <c:v>2.3289437087203589E-3</c:v>
                </c:pt>
                <c:pt idx="752">
                  <c:v>2.9959086546509799E-3</c:v>
                </c:pt>
                <c:pt idx="753">
                  <c:v>3.3229520426474751E-3</c:v>
                </c:pt>
                <c:pt idx="754">
                  <c:v>3.2898106231177486E-3</c:v>
                </c:pt>
                <c:pt idx="755">
                  <c:v>2.9146429178309135E-3</c:v>
                </c:pt>
                <c:pt idx="756">
                  <c:v>2.2505658842477774E-3</c:v>
                </c:pt>
                <c:pt idx="757">
                  <c:v>1.3786840825026475E-3</c:v>
                </c:pt>
                <c:pt idx="758">
                  <c:v>3.9848207881923545E-4</c:v>
                </c:pt>
                <c:pt idx="759">
                  <c:v>-5.8330949991242066E-4</c:v>
                </c:pt>
                <c:pt idx="760">
                  <c:v>-1.4641498474036864E-3</c:v>
                </c:pt>
                <c:pt idx="761">
                  <c:v>-2.1562198360459239E-3</c:v>
                </c:pt>
                <c:pt idx="762">
                  <c:v>-2.5949874673566651E-3</c:v>
                </c:pt>
                <c:pt idx="763">
                  <c:v>-2.744993133512094E-3</c:v>
                </c:pt>
                <c:pt idx="764">
                  <c:v>-2.6023643058347527E-3</c:v>
                </c:pt>
                <c:pt idx="765">
                  <c:v>-2.1939306498011753E-3</c:v>
                </c:pt>
                <c:pt idx="766">
                  <c:v>-1.573170666176893E-3</c:v>
                </c:pt>
                <c:pt idx="767">
                  <c:v>-8.1354224068958978E-4</c:v>
                </c:pt>
                <c:pt idx="768">
                  <c:v>-5.1343752350789765E-15</c:v>
                </c:pt>
                <c:pt idx="769">
                  <c:v>7.8034114017290696E-4</c:v>
                </c:pt>
                <c:pt idx="770">
                  <c:v>1.4473868846669208E-3</c:v>
                </c:pt>
                <c:pt idx="771">
                  <c:v>1.9361370029295727E-3</c:v>
                </c:pt>
                <c:pt idx="772">
                  <c:v>2.2028538263943014E-3</c:v>
                </c:pt>
                <c:pt idx="773">
                  <c:v>2.2287596950329698E-3</c:v>
                </c:pt>
                <c:pt idx="774">
                  <c:v>2.0209782716412916E-3</c:v>
                </c:pt>
                <c:pt idx="775">
                  <c:v>1.6107339520486225E-3</c:v>
                </c:pt>
                <c:pt idx="776">
                  <c:v>1.0491092090440847E-3</c:v>
                </c:pt>
                <c:pt idx="777">
                  <c:v>4.0090236551507124E-4</c:v>
                </c:pt>
                <c:pt idx="778">
                  <c:v>-2.6269557675613159E-4</c:v>
                </c:pt>
                <c:pt idx="779">
                  <c:v>-8.7179249093168975E-4</c:v>
                </c:pt>
                <c:pt idx="780">
                  <c:v>-1.3650372104938764E-3</c:v>
                </c:pt>
                <c:pt idx="781">
                  <c:v>-1.6956745859342507E-3</c:v>
                </c:pt>
                <c:pt idx="782">
                  <c:v>-1.8358299506263014E-3</c:v>
                </c:pt>
                <c:pt idx="783">
                  <c:v>-1.7786480572489867E-3</c:v>
                </c:pt>
                <c:pt idx="784">
                  <c:v>-1.538150790359336E-3</c:v>
                </c:pt>
                <c:pt idx="785">
                  <c:v>-1.1469216045564706E-3</c:v>
                </c:pt>
                <c:pt idx="786">
                  <c:v>-6.5194707090564697E-4</c:v>
                </c:pt>
                <c:pt idx="787">
                  <c:v>-1.0912478572123354E-4</c:v>
                </c:pt>
                <c:pt idx="788">
                  <c:v>4.229346867460786E-4</c:v>
                </c:pt>
                <c:pt idx="789">
                  <c:v>8.8913609554221759E-4</c:v>
                </c:pt>
                <c:pt idx="790">
                  <c:v>1.2435066887275059E-3</c:v>
                </c:pt>
                <c:pt idx="791">
                  <c:v>1.4536223925970407E-3</c:v>
                </c:pt>
                <c:pt idx="792">
                  <c:v>1.5034391929777287E-3</c:v>
                </c:pt>
                <c:pt idx="793">
                  <c:v>1.3942992735983745E-3</c:v>
                </c:pt>
                <c:pt idx="794">
                  <c:v>1.1440813835208014E-3</c:v>
                </c:pt>
                <c:pt idx="795">
                  <c:v>7.8465985029598916E-4</c:v>
                </c:pt>
                <c:pt idx="796">
                  <c:v>3.5800648315724274E-4</c:v>
                </c:pt>
                <c:pt idx="797">
                  <c:v>-8.8602379788563123E-5</c:v>
                </c:pt>
                <c:pt idx="798">
                  <c:v>-5.0773688933842534E-4</c:v>
                </c:pt>
                <c:pt idx="799">
                  <c:v>-8.5677051008460755E-4</c:v>
                </c:pt>
                <c:pt idx="800">
                  <c:v>-1.1021332016741901E-3</c:v>
                </c:pt>
                <c:pt idx="801">
                  <c:v>-1.2224457404888024E-3</c:v>
                </c:pt>
                <c:pt idx="802">
                  <c:v>-1.2102536935922211E-3</c:v>
                </c:pt>
                <c:pt idx="803">
                  <c:v>-1.0722372078254101E-3</c:v>
                </c:pt>
                <c:pt idx="804">
                  <c:v>-8.27936919815807E-4</c:v>
                </c:pt>
                <c:pt idx="805">
                  <c:v>-5.0718952982209864E-4</c:v>
                </c:pt>
                <c:pt idx="806">
                  <c:v>-1.4659336447186229E-4</c:v>
                </c:pt>
                <c:pt idx="807">
                  <c:v>2.1458757285871646E-4</c:v>
                </c:pt>
                <c:pt idx="808">
                  <c:v>5.3863062765491482E-4</c:v>
                </c:pt>
                <c:pt idx="809">
                  <c:v>7.9322894832792334E-4</c:v>
                </c:pt>
                <c:pt idx="810">
                  <c:v>9.546425393383625E-4</c:v>
                </c:pt>
                <c:pt idx="811">
                  <c:v>1.0098265399758766E-3</c:v>
                </c:pt>
                <c:pt idx="812">
                  <c:v>9.5735632655471613E-4</c:v>
                </c:pt>
                <c:pt idx="813">
                  <c:v>8.071019814172262E-4</c:v>
                </c:pt>
                <c:pt idx="814">
                  <c:v>5.7873714553976141E-4</c:v>
                </c:pt>
                <c:pt idx="815">
                  <c:v>2.9928546487345287E-4</c:v>
                </c:pt>
                <c:pt idx="816">
                  <c:v>1.082715460048982E-15</c:v>
                </c:pt>
                <c:pt idx="817">
                  <c:v>-2.8707146257062651E-4</c:v>
                </c:pt>
                <c:pt idx="818">
                  <c:v>-5.3246387829072482E-4</c:v>
                </c:pt>
                <c:pt idx="819">
                  <c:v>-7.1226499866946342E-4</c:v>
                </c:pt>
                <c:pt idx="820">
                  <c:v>-8.1038463463645497E-4</c:v>
                </c:pt>
                <c:pt idx="821">
                  <c:v>-8.199148711140698E-4</c:v>
                </c:pt>
                <c:pt idx="822">
                  <c:v>-7.4347635719071187E-4</c:v>
                </c:pt>
                <c:pt idx="823">
                  <c:v>-5.9255590615502291E-4</c:v>
                </c:pt>
                <c:pt idx="824">
                  <c:v>-3.8594570955032968E-4</c:v>
                </c:pt>
                <c:pt idx="825">
                  <c:v>-1.4748373818933001E-4</c:v>
                </c:pt>
                <c:pt idx="826">
                  <c:v>9.6640301975898859E-5</c:v>
                </c:pt>
                <c:pt idx="827">
                  <c:v>3.2071453438196678E-4</c:v>
                </c:pt>
                <c:pt idx="828">
                  <c:v>5.0216912617512754E-4</c:v>
                </c:pt>
                <c:pt idx="829">
                  <c:v>6.2380381908234549E-4</c:v>
                </c:pt>
                <c:pt idx="830">
                  <c:v>6.75364096322241E-4</c:v>
                </c:pt>
                <c:pt idx="831">
                  <c:v>6.5432805334127706E-4</c:v>
                </c:pt>
                <c:pt idx="832">
                  <c:v>5.6585405319448383E-4</c:v>
                </c:pt>
                <c:pt idx="833">
                  <c:v>4.219288789512395E-4</c:v>
                </c:pt>
                <c:pt idx="834">
                  <c:v>2.3983792411760279E-4</c:v>
                </c:pt>
                <c:pt idx="835">
                  <c:v>4.0144765188528351E-5</c:v>
                </c:pt>
                <c:pt idx="836">
                  <c:v>-1.5558897621267105E-4</c:v>
                </c:pt>
                <c:pt idx="837">
                  <c:v>-3.2709488995385025E-4</c:v>
                </c:pt>
                <c:pt idx="838">
                  <c:v>-4.5746054574230988E-4</c:v>
                </c:pt>
                <c:pt idx="839">
                  <c:v>-5.3475779346302485E-4</c:v>
                </c:pt>
                <c:pt idx="840">
                  <c:v>-5.5308437014785965E-4</c:v>
                </c:pt>
                <c:pt idx="841">
                  <c:v>-5.1293403759693505E-4</c:v>
                </c:pt>
                <c:pt idx="842">
                  <c:v>-4.2088402002397386E-4</c:v>
                </c:pt>
                <c:pt idx="843">
                  <c:v>-2.8866022723615778E-4</c:v>
                </c:pt>
                <c:pt idx="844">
                  <c:v>-1.3170322495919786E-4</c:v>
                </c:pt>
                <c:pt idx="845">
                  <c:v>3.2594993963514299E-5</c:v>
                </c:pt>
                <c:pt idx="846">
                  <c:v>1.8678596311234082E-4</c:v>
                </c:pt>
                <c:pt idx="847">
                  <c:v>3.1518825646239678E-4</c:v>
                </c:pt>
                <c:pt idx="848">
                  <c:v>4.0545214632858114E-4</c:v>
                </c:pt>
                <c:pt idx="849">
                  <c:v>4.4971265587348416E-4</c:v>
                </c:pt>
                <c:pt idx="850">
                  <c:v>4.4522745247430311E-4</c:v>
                </c:pt>
                <c:pt idx="851">
                  <c:v>3.9445402481784551E-4</c:v>
                </c:pt>
                <c:pt idx="852">
                  <c:v>3.045809713867578E-4</c:v>
                </c:pt>
                <c:pt idx="853">
                  <c:v>1.8658460079861534E-4</c:v>
                </c:pt>
                <c:pt idx="854">
                  <c:v>5.392868500098513E-5</c:v>
                </c:pt>
                <c:pt idx="855">
                  <c:v>-7.8942356385947125E-5</c:v>
                </c:pt>
                <c:pt idx="856">
                  <c:v>-1.9815113429980563E-4</c:v>
                </c:pt>
                <c:pt idx="857">
                  <c:v>-2.9181262223209724E-4</c:v>
                </c:pt>
                <c:pt idx="858">
                  <c:v>-3.5119336389039207E-4</c:v>
                </c:pt>
                <c:pt idx="859">
                  <c:v>-3.7149442320641776E-4</c:v>
                </c:pt>
                <c:pt idx="860">
                  <c:v>-3.5219171041479065E-4</c:v>
                </c:pt>
                <c:pt idx="861">
                  <c:v>-2.9691622589194072E-4</c:v>
                </c:pt>
                <c:pt idx="862">
                  <c:v>-2.1290549768606591E-4</c:v>
                </c:pt>
                <c:pt idx="863">
                  <c:v>-1.1010096956808828E-4</c:v>
                </c:pt>
                <c:pt idx="864">
                  <c:v>-1.0175539009857106E-16</c:v>
                </c:pt>
                <c:pt idx="865">
                  <c:v>1.0560768922701972E-4</c:v>
                </c:pt>
                <c:pt idx="866">
                  <c:v>1.9588251398978542E-4</c:v>
                </c:pt>
                <c:pt idx="867">
                  <c:v>2.6202764967664036E-4</c:v>
                </c:pt>
                <c:pt idx="868">
                  <c:v>2.9812384652403622E-4</c:v>
                </c:pt>
                <c:pt idx="869">
                  <c:v>3.0162982459356453E-4</c:v>
                </c:pt>
                <c:pt idx="870">
                  <c:v>2.7350966680738168E-4</c:v>
                </c:pt>
                <c:pt idx="871">
                  <c:v>2.1798913561896609E-4</c:v>
                </c:pt>
                <c:pt idx="872">
                  <c:v>1.4198149195166561E-4</c:v>
                </c:pt>
                <c:pt idx="873">
                  <c:v>5.4256235186717991E-5</c:v>
                </c:pt>
                <c:pt idx="874">
                  <c:v>-3.5551980285765972E-5</c:v>
                </c:pt>
                <c:pt idx="875">
                  <c:v>-1.1798428368420205E-4</c:v>
                </c:pt>
                <c:pt idx="876">
                  <c:v>-1.8473769751101041E-4</c:v>
                </c:pt>
                <c:pt idx="877">
                  <c:v>-2.2948460036471336E-4</c:v>
                </c:pt>
                <c:pt idx="878">
                  <c:v>-2.4845256634229649E-4</c:v>
                </c:pt>
                <c:pt idx="879">
                  <c:v>-2.4071383860593094E-4</c:v>
                </c:pt>
                <c:pt idx="880">
                  <c:v>-2.0816607287366424E-4</c:v>
                </c:pt>
                <c:pt idx="881">
                  <c:v>-1.5521896020250728E-4</c:v>
                </c:pt>
                <c:pt idx="882">
                  <c:v>-8.8231441495906243E-5</c:v>
                </c:pt>
                <c:pt idx="883">
                  <c:v>-1.4768433783317753E-5</c:v>
                </c:pt>
                <c:pt idx="884">
                  <c:v>5.7237985621739838E-5</c:v>
                </c:pt>
                <c:pt idx="885">
                  <c:v>1.2033148532640933E-4</c:v>
                </c:pt>
                <c:pt idx="886">
                  <c:v>1.6829032992577041E-4</c:v>
                </c:pt>
                <c:pt idx="887">
                  <c:v>1.9672639822129805E-4</c:v>
                </c:pt>
                <c:pt idx="888">
                  <c:v>2.0346836901064238E-4</c:v>
                </c:pt>
                <c:pt idx="889">
                  <c:v>1.8869788710890466E-4</c:v>
                </c:pt>
                <c:pt idx="890">
                  <c:v>1.5483457808429415E-4</c:v>
                </c:pt>
                <c:pt idx="891">
                  <c:v>1.0619216308391509E-4</c:v>
                </c:pt>
                <c:pt idx="892">
                  <c:v>4.8450908798303863E-5</c:v>
                </c:pt>
                <c:pt idx="893">
                  <c:v>-1.1991028164445222E-5</c:v>
                </c:pt>
                <c:pt idx="894">
                  <c:v>-6.8714715728580372E-5</c:v>
                </c:pt>
                <c:pt idx="895">
                  <c:v>-1.1595127965129996E-4</c:v>
                </c:pt>
                <c:pt idx="896">
                  <c:v>-1.4915750901318668E-4</c:v>
                </c:pt>
                <c:pt idx="897">
                  <c:v>-1.6544004053048233E-4</c:v>
                </c:pt>
                <c:pt idx="898">
                  <c:v>-1.6379002641040316E-4</c:v>
                </c:pt>
                <c:pt idx="899">
                  <c:v>-1.4511152621774273E-4</c:v>
                </c:pt>
                <c:pt idx="900">
                  <c:v>-1.120490775451118E-4</c:v>
                </c:pt>
                <c:pt idx="901">
                  <c:v>-6.8640638672864371E-5</c:v>
                </c:pt>
                <c:pt idx="902">
                  <c:v>-1.9839254501138809E-5</c:v>
                </c:pt>
                <c:pt idx="903">
                  <c:v>2.9041269952148585E-5</c:v>
                </c:pt>
                <c:pt idx="904">
                  <c:v>7.289572855380924E-5</c:v>
                </c:pt>
                <c:pt idx="905">
                  <c:v>1.0735186439359428E-4</c:v>
                </c:pt>
                <c:pt idx="906">
                  <c:v>1.291968184511565E-4</c:v>
                </c:pt>
                <c:pt idx="907">
                  <c:v>1.3666516080748455E-4</c:v>
                </c:pt>
                <c:pt idx="908">
                  <c:v>1.2956408961256908E-4</c:v>
                </c:pt>
                <c:pt idx="909">
                  <c:v>1.0922937525579129E-4</c:v>
                </c:pt>
                <c:pt idx="910">
                  <c:v>7.8323555510983122E-5</c:v>
                </c:pt>
                <c:pt idx="911">
                  <c:v>4.0503883157034505E-5</c:v>
                </c:pt>
                <c:pt idx="912">
                  <c:v>-7.3415930155394442E-17</c:v>
                </c:pt>
                <c:pt idx="913">
                  <c:v>-3.8850897696340768E-5</c:v>
                </c:pt>
                <c:pt idx="914">
                  <c:v>-7.2061149781898405E-5</c:v>
                </c:pt>
                <c:pt idx="915">
                  <c:v>-9.6394585334560388E-5</c:v>
                </c:pt>
                <c:pt idx="916">
                  <c:v>-1.0967363405916363E-4</c:v>
                </c:pt>
                <c:pt idx="917">
                  <c:v>-1.1096341131210784E-4</c:v>
                </c:pt>
                <c:pt idx="918">
                  <c:v>-1.0061858338004499E-4</c:v>
                </c:pt>
                <c:pt idx="919">
                  <c:v>-8.0193721392884403E-5</c:v>
                </c:pt>
                <c:pt idx="920">
                  <c:v>-5.2232071915783438E-5</c:v>
                </c:pt>
                <c:pt idx="921">
                  <c:v>-1.995975348046632E-5</c:v>
                </c:pt>
                <c:pt idx="922">
                  <c:v>1.3078842640152818E-5</c:v>
                </c:pt>
                <c:pt idx="923">
                  <c:v>4.3403992348832506E-5</c:v>
                </c:pt>
                <c:pt idx="924">
                  <c:v>6.7961200923705674E-5</c:v>
                </c:pt>
                <c:pt idx="925">
                  <c:v>8.4422666539654687E-5</c:v>
                </c:pt>
                <c:pt idx="926">
                  <c:v>9.1400591263620528E-5</c:v>
                </c:pt>
                <c:pt idx="927">
                  <c:v>8.8553672428562014E-5</c:v>
                </c:pt>
                <c:pt idx="928">
                  <c:v>7.6580018559574046E-5</c:v>
                </c:pt>
                <c:pt idx="929">
                  <c:v>5.7101864338449921E-5</c:v>
                </c:pt>
                <c:pt idx="930">
                  <c:v>3.2458533391193681E-5</c:v>
                </c:pt>
                <c:pt idx="931">
                  <c:v>5.4330031671108085E-6</c:v>
                </c:pt>
                <c:pt idx="932">
                  <c:v>-2.1056678164372972E-5</c:v>
                </c:pt>
                <c:pt idx="933">
                  <c:v>-4.4267479577265129E-5</c:v>
                </c:pt>
                <c:pt idx="934">
                  <c:v>-6.1910552527688663E-5</c:v>
                </c:pt>
                <c:pt idx="935">
                  <c:v>-7.237159744133935E-5</c:v>
                </c:pt>
                <c:pt idx="936">
                  <c:v>-7.4851829887695679E-5</c:v>
                </c:pt>
                <c:pt idx="937">
                  <c:v>-6.9418073259831109E-5</c:v>
                </c:pt>
                <c:pt idx="938">
                  <c:v>-5.6960458059624312E-5</c:v>
                </c:pt>
                <c:pt idx="939">
                  <c:v>-3.9065913612041786E-5</c:v>
                </c:pt>
                <c:pt idx="940">
                  <c:v>-1.7824093252908753E-5</c:v>
                </c:pt>
                <c:pt idx="941">
                  <c:v>4.4112527402663788E-6</c:v>
                </c:pt>
                <c:pt idx="942">
                  <c:v>2.5278731222537179E-5</c:v>
                </c:pt>
                <c:pt idx="943">
                  <c:v>4.2656091961274505E-5</c:v>
                </c:pt>
                <c:pt idx="944">
                  <c:v>5.4871981062320382E-5</c:v>
                </c:pt>
                <c:pt idx="945">
                  <c:v>6.0861989657741857E-5</c:v>
                </c:pt>
                <c:pt idx="946">
                  <c:v>6.0254983385304566E-5</c:v>
                </c:pt>
                <c:pt idx="947">
                  <c:v>5.3383547172491981E-5</c:v>
                </c:pt>
                <c:pt idx="948">
                  <c:v>4.1220552031031382E-5</c:v>
                </c:pt>
                <c:pt idx="949">
                  <c:v>2.5251479796577539E-5</c:v>
                </c:pt>
                <c:pt idx="950">
                  <c:v>7.2984538590875452E-6</c:v>
                </c:pt>
                <c:pt idx="951">
                  <c:v>-1.0683686160952295E-5</c:v>
                </c:pt>
                <c:pt idx="952">
                  <c:v>-2.6816839884200032E-5</c:v>
                </c:pt>
                <c:pt idx="953">
                  <c:v>-3.9492543881856294E-5</c:v>
                </c:pt>
                <c:pt idx="954">
                  <c:v>-4.7528853372954444E-5</c:v>
                </c:pt>
                <c:pt idx="955">
                  <c:v>-5.0276302985462766E-5</c:v>
                </c:pt>
                <c:pt idx="956">
                  <c:v>-4.7663964882544585E-5</c:v>
                </c:pt>
                <c:pt idx="957">
                  <c:v>-4.0183241528580256E-5</c:v>
                </c:pt>
                <c:pt idx="958">
                  <c:v>-2.881362583190608E-5</c:v>
                </c:pt>
                <c:pt idx="959">
                  <c:v>-1.4900545901043599E-5</c:v>
                </c:pt>
                <c:pt idx="960">
                  <c:v>6.714234545119882E-17</c:v>
                </c:pt>
                <c:pt idx="961">
                  <c:v>1.4292446533576323E-5</c:v>
                </c:pt>
                <c:pt idx="962">
                  <c:v>0.31481208469457456</c:v>
                </c:pt>
                <c:pt idx="963">
                  <c:v>0.58391754459988454</c:v>
                </c:pt>
                <c:pt idx="964">
                  <c:v>0.78109341512949337</c:v>
                </c:pt>
                <c:pt idx="965">
                  <c:v>0.88869466142348463</c:v>
                </c:pt>
                <c:pt idx="966">
                  <c:v>0.89914583475214704</c:v>
                </c:pt>
                <c:pt idx="967">
                  <c:v>0.81532082580247145</c:v>
                </c:pt>
                <c:pt idx="968">
                  <c:v>0.6498164549114962</c:v>
                </c:pt>
                <c:pt idx="969">
                  <c:v>0.42324086244519493</c:v>
                </c:pt>
                <c:pt idx="970">
                  <c:v>0.16173555762642433</c:v>
                </c:pt>
                <c:pt idx="971">
                  <c:v>-0.10597895958825139</c:v>
                </c:pt>
                <c:pt idx="972">
                  <c:v>-0.35170619279402887</c:v>
                </c:pt>
                <c:pt idx="973">
                  <c:v>-0.55069531490329793</c:v>
                </c:pt>
                <c:pt idx="974">
                  <c:v>-0.6840839523603568</c:v>
                </c:pt>
                <c:pt idx="975">
                  <c:v>-0.74062666203910021</c:v>
                </c:pt>
                <c:pt idx="976">
                  <c:v>-0.71755783978376564</c:v>
                </c:pt>
                <c:pt idx="977">
                  <c:v>-0.62053431756374144</c:v>
                </c:pt>
                <c:pt idx="978">
                  <c:v>-0.46270119915581315</c:v>
                </c:pt>
                <c:pt idx="979">
                  <c:v>-0.26301422023523974</c:v>
                </c:pt>
                <c:pt idx="980">
                  <c:v>-4.4024080642270425E-2</c:v>
                </c:pt>
                <c:pt idx="981">
                  <c:v>0.17062403040149376</c:v>
                </c:pt>
                <c:pt idx="982">
                  <c:v>0.35870310227650609</c:v>
                </c:pt>
                <c:pt idx="983">
                  <c:v>0.50166640313421507</c:v>
                </c:pt>
                <c:pt idx="984">
                  <c:v>0.58643312803978087</c:v>
                </c:pt>
                <c:pt idx="985">
                  <c:v>0.60653065971261633</c:v>
                </c:pt>
                <c:pt idx="986">
                  <c:v>0.56250047371512069</c:v>
                </c:pt>
                <c:pt idx="987">
                  <c:v>0.46155537221050119</c:v>
                </c:pt>
                <c:pt idx="988">
                  <c:v>0.31655437670607961</c:v>
                </c:pt>
                <c:pt idx="989">
                  <c:v>0.1444301235615662</c:v>
                </c:pt>
                <c:pt idx="990">
                  <c:v>-3.5744751179808118E-2</c:v>
                </c:pt>
                <c:pt idx="991">
                  <c:v>-0.2048356806785552</c:v>
                </c:pt>
                <c:pt idx="992">
                  <c:v>-0.34564589318435868</c:v>
                </c:pt>
                <c:pt idx="993">
                  <c:v>-0.4446322678201784</c:v>
                </c:pt>
                <c:pt idx="994">
                  <c:v>-0.49316981019586886</c:v>
                </c:pt>
                <c:pt idx="995">
                  <c:v>-0.48825118742583912</c:v>
                </c:pt>
                <c:pt idx="996">
                  <c:v>-0.43257136309052557</c:v>
                </c:pt>
                <c:pt idx="997">
                  <c:v>-0.33401359264864827</c:v>
                </c:pt>
                <c:pt idx="998">
                  <c:v>-0.20461486008738977</c:v>
                </c:pt>
                <c:pt idx="999">
                  <c:v>-5.9139984161988325E-2</c:v>
                </c:pt>
                <c:pt idx="1000">
                  <c:v>8.6570805617817992E-2</c:v>
                </c:pt>
                <c:pt idx="1001">
                  <c:v>0.21729910425380661</c:v>
                </c:pt>
                <c:pt idx="1002">
                  <c:v>0.32001139758798558</c:v>
                </c:pt>
                <c:pt idx="1003">
                  <c:v>0.38513028786239589</c:v>
                </c:pt>
                <c:pt idx="1004">
                  <c:v>0.40739310265941298</c:v>
                </c:pt>
                <c:pt idx="1005">
                  <c:v>0.38622510776434094</c:v>
                </c:pt>
                <c:pt idx="1006">
                  <c:v>0.32560817858825541</c:v>
                </c:pt>
                <c:pt idx="1007">
                  <c:v>0.23347922837387441</c:v>
                </c:pt>
                <c:pt idx="1008">
                  <c:v>0.12074037400305872</c:v>
                </c:pt>
                <c:pt idx="1009">
                  <c:v>-3.2586374207392688E-13</c:v>
                </c:pt>
                <c:pt idx="1010">
                  <c:v>-0.11581289379175294</c:v>
                </c:pt>
                <c:pt idx="1011">
                  <c:v>-0.21481125999784231</c:v>
                </c:pt>
                <c:pt idx="1012">
                  <c:v>-0.28734820906068531</c:v>
                </c:pt>
                <c:pt idx="1013">
                  <c:v>-0.32693249541657476</c:v>
                </c:pt>
                <c:pt idx="1014">
                  <c:v>-0.33077726722021211</c:v>
                </c:pt>
                <c:pt idx="1015">
                  <c:v>-0.29993976977152487</c:v>
                </c:pt>
                <c:pt idx="1016">
                  <c:v>-0.23905411429664963</c:v>
                </c:pt>
                <c:pt idx="1017">
                  <c:v>-0.15570161195700982</c:v>
                </c:pt>
                <c:pt idx="1018">
                  <c:v>-5.9499186556892403E-2</c:v>
                </c:pt>
                <c:pt idx="1019">
                  <c:v>3.8987480429516642E-2</c:v>
                </c:pt>
                <c:pt idx="1020">
                  <c:v>0.12938547766182751</c:v>
                </c:pt>
                <c:pt idx="1021">
                  <c:v>0.20258948470252497</c:v>
                </c:pt>
                <c:pt idx="1022">
                  <c:v>0.25166042210877554</c:v>
                </c:pt>
                <c:pt idx="1023">
                  <c:v>0.27246132254763122</c:v>
                </c:pt>
                <c:pt idx="1024">
                  <c:v>0.26397477710777772</c:v>
                </c:pt>
                <c:pt idx="1025">
                  <c:v>0.22828181797292205</c:v>
                </c:pt>
                <c:pt idx="1026">
                  <c:v>0.17021825857461559</c:v>
                </c:pt>
                <c:pt idx="1027">
                  <c:v>9.6757524360070069E-2</c:v>
                </c:pt>
                <c:pt idx="1028">
                  <c:v>1.6195554184544946E-2</c:v>
                </c:pt>
                <c:pt idx="1029">
                  <c:v>-6.2769072954724683E-2</c:v>
                </c:pt>
                <c:pt idx="1030">
                  <c:v>-0.13195949681211108</c:v>
                </c:pt>
                <c:pt idx="1031">
                  <c:v>-0.18455275603961729</c:v>
                </c:pt>
                <c:pt idx="1032">
                  <c:v>-0.21573669142774832</c:v>
                </c:pt>
                <c:pt idx="1033">
                  <c:v>-0.22313016014841094</c:v>
                </c:pt>
                <c:pt idx="1034">
                  <c:v>-0.20693235992891626</c:v>
                </c:pt>
                <c:pt idx="1035">
                  <c:v>-0.16979673239835125</c:v>
                </c:pt>
                <c:pt idx="1036">
                  <c:v>-0.11645384720284616</c:v>
                </c:pt>
                <c:pt idx="1037">
                  <c:v>-5.3132873143973046E-2</c:v>
                </c:pt>
                <c:pt idx="1038">
                  <c:v>1.3149759089017393E-2</c:v>
                </c:pt>
                <c:pt idx="1039">
                  <c:v>7.5354835740155793E-2</c:v>
                </c:pt>
                <c:pt idx="1040">
                  <c:v>0.12715601802798715</c:v>
                </c:pt>
                <c:pt idx="1041">
                  <c:v>0.16357107021255277</c:v>
                </c:pt>
                <c:pt idx="1042">
                  <c:v>0.18142703417750417</c:v>
                </c:pt>
                <c:pt idx="1043">
                  <c:v>0.17961757398147976</c:v>
                </c:pt>
                <c:pt idx="1044">
                  <c:v>0.15913411132043298</c:v>
                </c:pt>
                <c:pt idx="1045">
                  <c:v>0.12287673380713474</c:v>
                </c:pt>
                <c:pt idx="1046">
                  <c:v>7.5273600384182363E-2</c:v>
                </c:pt>
                <c:pt idx="1047">
                  <c:v>2.1756384324252604E-2</c:v>
                </c:pt>
                <c:pt idx="1048">
                  <c:v>-3.1847619592584191E-2</c:v>
                </c:pt>
                <c:pt idx="1049">
                  <c:v>-7.9939873040063739E-2</c:v>
                </c:pt>
                <c:pt idx="1050">
                  <c:v>-0.11772561411324535</c:v>
                </c:pt>
                <c:pt idx="1051">
                  <c:v>-0.14168151507705889</c:v>
                </c:pt>
                <c:pt idx="1052">
                  <c:v>-0.14987154694344512</c:v>
                </c:pt>
                <c:pt idx="1053">
                  <c:v>-0.14208427681068414</c:v>
                </c:pt>
                <c:pt idx="1054">
                  <c:v>-0.11978455477982108</c:v>
                </c:pt>
                <c:pt idx="1055">
                  <c:v>-8.5892208059216282E-2</c:v>
                </c:pt>
                <c:pt idx="1056">
                  <c:v>-4.4417901314957785E-2</c:v>
                </c:pt>
                <c:pt idx="1057">
                  <c:v>2.3975714266436896E-13</c:v>
                </c:pt>
                <c:pt idx="1058">
                  <c:v>4.260518264866623E-2</c:v>
                </c:pt>
                <c:pt idx="1059">
                  <c:v>7.9024646285426561E-2</c:v>
                </c:pt>
                <c:pt idx="1060">
                  <c:v>0.10570949857091642</c:v>
                </c:pt>
                <c:pt idx="1061">
                  <c:v>0.12027174371465649</c:v>
                </c:pt>
                <c:pt idx="1062">
                  <c:v>0.1216861562171745</c:v>
                </c:pt>
                <c:pt idx="1063">
                  <c:v>0.11034167488859302</c:v>
                </c:pt>
                <c:pt idx="1064">
                  <c:v>8.7943093977112433E-2</c:v>
                </c:pt>
                <c:pt idx="1065">
                  <c:v>5.7279421996146614E-2</c:v>
                </c:pt>
                <c:pt idx="1066">
                  <c:v>2.1888527500606457E-2</c:v>
                </c:pt>
                <c:pt idx="1067">
                  <c:v>-1.4342692513188622E-2</c:v>
                </c:pt>
                <c:pt idx="1068">
                  <c:v>-4.7598257218015895E-2</c:v>
                </c:pt>
                <c:pt idx="1069">
                  <c:v>-7.4528506419637292E-2</c:v>
                </c:pt>
                <c:pt idx="1070">
                  <c:v>-9.2580695450380918E-2</c:v>
                </c:pt>
                <c:pt idx="1071">
                  <c:v>-0.10023291907966077</c:v>
                </c:pt>
                <c:pt idx="1072">
                  <c:v>-9.7110893485742686E-2</c:v>
                </c:pt>
                <c:pt idx="1073">
                  <c:v>-8.3980187625431718E-2</c:v>
                </c:pt>
                <c:pt idx="1074">
                  <c:v>-6.261979784153876E-2</c:v>
                </c:pt>
                <c:pt idx="1075">
                  <c:v>-3.5595103990636812E-2</c:v>
                </c:pt>
                <c:pt idx="1076">
                  <c:v>-5.9580114227915145E-3</c:v>
                </c:pt>
                <c:pt idx="1077">
                  <c:v>2.3091451481508495E-2</c:v>
                </c:pt>
                <c:pt idx="1078">
                  <c:v>4.8545185944565625E-2</c:v>
                </c:pt>
                <c:pt idx="1079">
                  <c:v>6.7893164758546176E-2</c:v>
                </c:pt>
                <c:pt idx="1080">
                  <c:v>7.9365093482635179E-2</c:v>
                </c:pt>
                <c:pt idx="1081">
                  <c:v>8.2084998623887198E-2</c:v>
                </c:pt>
                <c:pt idx="1082">
                  <c:v>7.612616093091025E-2</c:v>
                </c:pt>
                <c:pt idx="1083">
                  <c:v>6.2464727027396326E-2</c:v>
                </c:pt>
                <c:pt idx="1084">
                  <c:v>4.2840976231188259E-2</c:v>
                </c:pt>
                <c:pt idx="1085">
                  <c:v>1.9546491679972088E-2</c:v>
                </c:pt>
                <c:pt idx="1086">
                  <c:v>-4.8375260252717855E-3</c:v>
                </c:pt>
                <c:pt idx="1087">
                  <c:v>-2.7721494861711951E-2</c:v>
                </c:pt>
                <c:pt idx="1088">
                  <c:v>-4.6778084853766271E-2</c:v>
                </c:pt>
                <c:pt idx="1089">
                  <c:v>-6.0174433901635974E-2</c:v>
                </c:pt>
                <c:pt idx="1090">
                  <c:v>-6.6743275946620384E-2</c:v>
                </c:pt>
                <c:pt idx="1091">
                  <c:v>-6.6077612740865557E-2</c:v>
                </c:pt>
                <c:pt idx="1092">
                  <c:v>-5.8542167943846049E-2</c:v>
                </c:pt>
                <c:pt idx="1093">
                  <c:v>-4.5203824165898132E-2</c:v>
                </c:pt>
                <c:pt idx="1094">
                  <c:v>-2.7691610044244065E-2</c:v>
                </c:pt>
                <c:pt idx="1095">
                  <c:v>-8.0037265070627642E-3</c:v>
                </c:pt>
                <c:pt idx="1096">
                  <c:v>1.1716084498412169E-2</c:v>
                </c:pt>
                <c:pt idx="1097">
                  <c:v>2.9408235821338079E-2</c:v>
                </c:pt>
                <c:pt idx="1098">
                  <c:v>4.3308833131576692E-2</c:v>
                </c:pt>
                <c:pt idx="1099">
                  <c:v>5.2121716590887851E-2</c:v>
                </c:pt>
                <c:pt idx="1100">
                  <c:v>5.5134660937054276E-2</c:v>
                </c:pt>
                <c:pt idx="1101">
                  <c:v>5.2269884352347674E-2</c:v>
                </c:pt>
                <c:pt idx="1102">
                  <c:v>4.4066275073342084E-2</c:v>
                </c:pt>
                <c:pt idx="1103">
                  <c:v>3.1597977501767419E-2</c:v>
                </c:pt>
                <c:pt idx="1104">
                  <c:v>1.634043271371129E-2</c:v>
                </c:pt>
                <c:pt idx="1105">
                  <c:v>-1.3239102508974621E-13</c:v>
                </c:pt>
                <c:pt idx="1106">
                  <c:v>-1.5673570783838665E-2</c:v>
                </c:pt>
                <c:pt idx="1107">
                  <c:v>-2.9071542714285473E-2</c:v>
                </c:pt>
                <c:pt idx="1108">
                  <c:v>-3.8888351260802888E-2</c:v>
                </c:pt>
                <c:pt idx="1109">
                  <c:v>-4.4245501866470742E-2</c:v>
                </c:pt>
                <c:pt idx="1110">
                  <c:v>-4.4765835147469867E-2</c:v>
                </c:pt>
                <c:pt idx="1111">
                  <c:v>-4.0592433695919417E-2</c:v>
                </c:pt>
                <c:pt idx="1112">
                  <c:v>-3.2352456267160851E-2</c:v>
                </c:pt>
                <c:pt idx="1113">
                  <c:v>-2.1071921754532173E-2</c:v>
                </c:pt>
                <c:pt idx="1114">
                  <c:v>-8.0523392649526088E-3</c:v>
                </c:pt>
                <c:pt idx="1115">
                  <c:v>5.2763817066810784E-3</c:v>
                </c:pt>
                <c:pt idx="1116">
                  <c:v>1.7510420266128909E-2</c:v>
                </c:pt>
                <c:pt idx="1117">
                  <c:v>2.7417505293021109E-2</c:v>
                </c:pt>
                <c:pt idx="1118">
                  <c:v>3.4058534505562552E-2</c:v>
                </c:pt>
                <c:pt idx="1119">
                  <c:v>3.6873630258010208E-2</c:v>
                </c:pt>
                <c:pt idx="1120">
                  <c:v>3.5725101227186175E-2</c:v>
                </c:pt>
                <c:pt idx="1121">
                  <c:v>3.0894584493099182E-2</c:v>
                </c:pt>
                <c:pt idx="1122">
                  <c:v>2.3036536236189446E-2</c:v>
                </c:pt>
                <c:pt idx="1123">
                  <c:v>1.3094706964486162E-2</c:v>
                </c:pt>
                <c:pt idx="1124">
                  <c:v>2.1918299126799266E-3</c:v>
                </c:pt>
                <c:pt idx="1125">
                  <c:v>-8.494870266882365E-3</c:v>
                </c:pt>
                <c:pt idx="1126">
                  <c:v>-1.7858775876873366E-2</c:v>
                </c:pt>
                <c:pt idx="1127">
                  <c:v>-2.4976499510750299E-2</c:v>
                </c:pt>
                <c:pt idx="1128">
                  <c:v>-2.9196786238918297E-2</c:v>
                </c:pt>
                <c:pt idx="1129">
                  <c:v>-3.0197383422312547E-2</c:v>
                </c:pt>
                <c:pt idx="1130">
                  <c:v>-2.8005249541780564E-2</c:v>
                </c:pt>
                <c:pt idx="1131">
                  <c:v>-2.2979488871748364E-2</c:v>
                </c:pt>
                <c:pt idx="1132">
                  <c:v>-1.5760314395146843E-2</c:v>
                </c:pt>
                <c:pt idx="1133">
                  <c:v>-7.1907524360662507E-3</c:v>
                </c:pt>
                <c:pt idx="1134">
                  <c:v>1.7796263708531955E-3</c:v>
                </c:pt>
                <c:pt idx="1135">
                  <c:v>1.0198168038184791E-2</c:v>
                </c:pt>
                <c:pt idx="1136">
                  <c:v>1.7208695715090223E-2</c:v>
                </c:pt>
                <c:pt idx="1137">
                  <c:v>2.2136937116551878E-2</c:v>
                </c:pt>
                <c:pt idx="1138">
                  <c:v>2.4553479057197042E-2</c:v>
                </c:pt>
                <c:pt idx="1139">
                  <c:v>2.4308595249048374E-2</c:v>
                </c:pt>
                <c:pt idx="1140">
                  <c:v>2.1536460028136205E-2</c:v>
                </c:pt>
                <c:pt idx="1141">
                  <c:v>1.6629557572947106E-2</c:v>
                </c:pt>
                <c:pt idx="1142">
                  <c:v>1.0187174028195169E-2</c:v>
                </c:pt>
                <c:pt idx="1143">
                  <c:v>2.9444064346873734E-3</c:v>
                </c:pt>
                <c:pt idx="1144">
                  <c:v>-4.3101066180121789E-3</c:v>
                </c:pt>
                <c:pt idx="1145">
                  <c:v>-1.0818685359807794E-2</c:v>
                </c:pt>
                <c:pt idx="1146">
                  <c:v>-1.5932429330243133E-2</c:v>
                </c:pt>
                <c:pt idx="1147">
                  <c:v>-1.9174507972358056E-2</c:v>
                </c:pt>
                <c:pt idx="1148">
                  <c:v>-2.0282908254700509E-2</c:v>
                </c:pt>
                <c:pt idx="1149">
                  <c:v>-1.9229015845631907E-2</c:v>
                </c:pt>
                <c:pt idx="1150">
                  <c:v>-1.6211076648477579E-2</c:v>
                </c:pt>
                <c:pt idx="1151">
                  <c:v>-1.1624246305483957E-2</c:v>
                </c:pt>
                <c:pt idx="1152">
                  <c:v>-6.0113092552036701E-3</c:v>
                </c:pt>
                <c:pt idx="1153">
                  <c:v>6.4895201620959352E-14</c:v>
                </c:pt>
                <c:pt idx="1154">
                  <c:v>5.7659844611343001E-3</c:v>
                </c:pt>
                <c:pt idx="1155">
                  <c:v>1.0694822887734779E-2</c:v>
                </c:pt>
                <c:pt idx="1156">
                  <c:v>1.4306224929910563E-2</c:v>
                </c:pt>
                <c:pt idx="1157">
                  <c:v>1.6277010500990226E-2</c:v>
                </c:pt>
                <c:pt idx="1158">
                  <c:v>1.6468430417622248E-2</c:v>
                </c:pt>
                <c:pt idx="1159">
                  <c:v>1.4933121823837305E-2</c:v>
                </c:pt>
                <c:pt idx="1160">
                  <c:v>1.1901803532076757E-2</c:v>
                </c:pt>
                <c:pt idx="1161">
                  <c:v>7.7519267994532563E-3</c:v>
                </c:pt>
                <c:pt idx="1162">
                  <c:v>2.9622900689002963E-3</c:v>
                </c:pt>
                <c:pt idx="1163">
                  <c:v>-1.9410723536739793E-3</c:v>
                </c:pt>
                <c:pt idx="1164">
                  <c:v>-6.441723622191693E-3</c:v>
                </c:pt>
                <c:pt idx="1165">
                  <c:v>-1.0086336525520016E-2</c:v>
                </c:pt>
                <c:pt idx="1166">
                  <c:v>-1.252943464102943E-2</c:v>
                </c:pt>
                <c:pt idx="1167">
                  <c:v>-1.3565050493279997E-2</c:v>
                </c:pt>
                <c:pt idx="1168">
                  <c:v>-1.3142530275247387E-2</c:v>
                </c:pt>
                <c:pt idx="1169">
                  <c:v>-1.1365482478538799E-2</c:v>
                </c:pt>
                <c:pt idx="1170">
                  <c:v>-8.4746680770859673E-3</c:v>
                </c:pt>
                <c:pt idx="1171">
                  <c:v>-4.81727348038841E-3</c:v>
                </c:pt>
                <c:pt idx="1172">
                  <c:v>-8.063291634085348E-4</c:v>
                </c:pt>
                <c:pt idx="1173">
                  <c:v>3.1250881266147194E-3</c:v>
                </c:pt>
                <c:pt idx="1174">
                  <c:v>6.5698764895985324E-3</c:v>
                </c:pt>
                <c:pt idx="1175">
                  <c:v>9.1883406824392888E-3</c:v>
                </c:pt>
                <c:pt idx="1176">
                  <c:v>1.0740897405577937E-2</c:v>
                </c:pt>
                <c:pt idx="1177">
                  <c:v>1.1108996538239485E-2</c:v>
                </c:pt>
                <c:pt idx="1178">
                  <c:v>1.0302555551293356E-2</c:v>
                </c:pt>
                <c:pt idx="1179">
                  <c:v>8.453681524537909E-3</c:v>
                </c:pt>
                <c:pt idx="1180">
                  <c:v>5.7978956523648574E-3</c:v>
                </c:pt>
                <c:pt idx="1181">
                  <c:v>2.6453299877732938E-3</c:v>
                </c:pt>
                <c:pt idx="1182">
                  <c:v>-6.5468795481222856E-4</c:v>
                </c:pt>
                <c:pt idx="1183">
                  <c:v>-3.7516963588677434E-3</c:v>
                </c:pt>
                <c:pt idx="1184">
                  <c:v>-6.3307253629628123E-3</c:v>
                </c:pt>
                <c:pt idx="1185">
                  <c:v>-8.1437240556881604E-3</c:v>
                </c:pt>
                <c:pt idx="1186">
                  <c:v>-9.0327201543774216E-3</c:v>
                </c:pt>
                <c:pt idx="1187">
                  <c:v>-8.9426324358811531E-3</c:v>
                </c:pt>
                <c:pt idx="1188">
                  <c:v>-7.9228208799579248E-3</c:v>
                </c:pt>
                <c:pt idx="1189">
                  <c:v>-6.1176723468583513E-3</c:v>
                </c:pt>
                <c:pt idx="1190">
                  <c:v>-3.7476518886016877E-3</c:v>
                </c:pt>
                <c:pt idx="1191">
                  <c:v>-1.0831865937670556E-3</c:v>
                </c:pt>
                <c:pt idx="1192">
                  <c:v>1.5855996140306688E-3</c:v>
                </c:pt>
                <c:pt idx="1193">
                  <c:v>3.9799719243816265E-3</c:v>
                </c:pt>
                <c:pt idx="1194">
                  <c:v>5.8612131985175909E-3</c:v>
                </c:pt>
                <c:pt idx="1195">
                  <c:v>7.0539072776106288E-3</c:v>
                </c:pt>
                <c:pt idx="1196">
                  <c:v>7.4616649540708733E-3</c:v>
                </c:pt>
                <c:pt idx="1197">
                  <c:v>7.0739596035658131E-3</c:v>
                </c:pt>
                <c:pt idx="1198">
                  <c:v>5.9637218182254882E-3</c:v>
                </c:pt>
                <c:pt idx="1199">
                  <c:v>4.2763212348955124E-3</c:v>
                </c:pt>
                <c:pt idx="1200">
                  <c:v>2.2114370895071618E-3</c:v>
                </c:pt>
                <c:pt idx="1201">
                  <c:v>-2.9877920128487572E-14</c:v>
                </c:pt>
                <c:pt idx="1202">
                  <c:v>-2.1211871413707117E-3</c:v>
                </c:pt>
                <c:pt idx="1203">
                  <c:v>-3.9344054673717665E-3</c:v>
                </c:pt>
                <c:pt idx="1204">
                  <c:v>-5.2629660324912692E-3</c:v>
                </c:pt>
                <c:pt idx="1205">
                  <c:v>-5.9879775270470651E-3</c:v>
                </c:pt>
                <c:pt idx="1206">
                  <c:v>-6.058396979004961E-3</c:v>
                </c:pt>
                <c:pt idx="1207">
                  <c:v>-5.4935885114960181E-3</c:v>
                </c:pt>
                <c:pt idx="1208">
                  <c:v>-4.3784288323090561E-3</c:v>
                </c:pt>
                <c:pt idx="1209">
                  <c:v>-2.851774498980263E-3</c:v>
                </c:pt>
                <c:pt idx="1210">
                  <c:v>-1.0897656151298502E-3</c:v>
                </c:pt>
                <c:pt idx="1211">
                  <c:v>7.1408061274767472E-4</c:v>
                </c:pt>
                <c:pt idx="1212">
                  <c:v>2.3697776863169412E-3</c:v>
                </c:pt>
                <c:pt idx="1213">
                  <c:v>3.7105558444784827E-3</c:v>
                </c:pt>
                <c:pt idx="1214">
                  <c:v>4.6093214139377699E-3</c:v>
                </c:pt>
                <c:pt idx="1215">
                  <c:v>4.9903031949305402E-3</c:v>
                </c:pt>
                <c:pt idx="1216">
                  <c:v>4.8348666932356505E-3</c:v>
                </c:pt>
                <c:pt idx="1217">
                  <c:v>4.1811273428463006E-3</c:v>
                </c:pt>
                <c:pt idx="1218">
                  <c:v>3.1176561563085268E-3</c:v>
                </c:pt>
                <c:pt idx="1219">
                  <c:v>1.7721758759314161E-3</c:v>
                </c:pt>
                <c:pt idx="1220">
                  <c:v>2.9663192203095078E-4</c:v>
                </c:pt>
                <c:pt idx="1221">
                  <c:v>-1.1496556736342602E-3</c:v>
                </c:pt>
                <c:pt idx="1222">
                  <c:v>-2.4169224915619671E-3</c:v>
                </c:pt>
                <c:pt idx="1223">
                  <c:v>-3.3802016355507325E-3</c:v>
                </c:pt>
                <c:pt idx="1224">
                  <c:v>-3.9513553352447679E-3</c:v>
                </c:pt>
                <c:pt idx="1225">
                  <c:v>-4.0867714384628002E-3</c:v>
                </c:pt>
                <c:pt idx="1226">
                  <c:v>-3.7900983788461879E-3</c:v>
                </c:pt>
                <c:pt idx="1227">
                  <c:v>-3.1099356350860661E-3</c:v>
                </c:pt>
                <c:pt idx="1228">
                  <c:v>-2.1329266125593776E-3</c:v>
                </c:pt>
                <c:pt idx="1229">
                  <c:v>-9.731625176128319E-4</c:v>
                </c:pt>
                <c:pt idx="1230">
                  <c:v>2.4084623896123187E-4</c:v>
                </c:pt>
                <c:pt idx="1231">
                  <c:v>1.3801719599480684E-3</c:v>
                </c:pt>
                <c:pt idx="1232">
                  <c:v>2.328943708738851E-3</c:v>
                </c:pt>
                <c:pt idx="1233">
                  <c:v>2.9959086546623541E-3</c:v>
                </c:pt>
                <c:pt idx="1234">
                  <c:v>3.3229520426507979E-3</c:v>
                </c:pt>
                <c:pt idx="1235">
                  <c:v>3.2898106231130028E-3</c:v>
                </c:pt>
                <c:pt idx="1236">
                  <c:v>2.9146429178189223E-3</c:v>
                </c:pt>
                <c:pt idx="1237">
                  <c:v>2.2505658842301214E-3</c:v>
                </c:pt>
                <c:pt idx="1238">
                  <c:v>1.3786840824813395E-3</c:v>
                </c:pt>
                <c:pt idx="1239">
                  <c:v>3.9848207879672443E-4</c:v>
                </c:pt>
                <c:pt idx="1240">
                  <c:v>-5.8330949993381685E-4</c:v>
                </c:pt>
                <c:pt idx="1241">
                  <c:v>-1.4641498474217013E-3</c:v>
                </c:pt>
                <c:pt idx="1242">
                  <c:v>-2.1562198360588845E-3</c:v>
                </c:pt>
                <c:pt idx="1243">
                  <c:v>-2.5949874673633733E-3</c:v>
                </c:pt>
                <c:pt idx="1244">
                  <c:v>-2.7449931335121313E-3</c:v>
                </c:pt>
                <c:pt idx="1245">
                  <c:v>-2.6023643058283772E-3</c:v>
                </c:pt>
                <c:pt idx="1246">
                  <c:v>-2.193930649789312E-3</c:v>
                </c:pt>
                <c:pt idx="1247">
                  <c:v>-1.5731706661610025E-3</c:v>
                </c:pt>
                <c:pt idx="1248">
                  <c:v>-8.1354224067153142E-4</c:v>
                </c:pt>
                <c:pt idx="1249">
                  <c:v>1.3182722034867341E-14</c:v>
                </c:pt>
                <c:pt idx="1250">
                  <c:v>7.8034114018949439E-4</c:v>
                </c:pt>
                <c:pt idx="1251">
                  <c:v>1.4473868846801795E-3</c:v>
                </c:pt>
                <c:pt idx="1252">
                  <c:v>1.9361370029382047E-3</c:v>
                </c:pt>
                <c:pt idx="1253">
                  <c:v>2.2028538263976264E-3</c:v>
                </c:pt>
                <c:pt idx="1254">
                  <c:v>2.2287596950308457E-3</c:v>
                </c:pt>
                <c:pt idx="1255">
                  <c:v>2.0209782716341558E-3</c:v>
                </c:pt>
                <c:pt idx="1256">
                  <c:v>1.6107339520374259E-3</c:v>
                </c:pt>
                <c:pt idx="1257">
                  <c:v>1.0491092090301639E-3</c:v>
                </c:pt>
                <c:pt idx="1258">
                  <c:v>4.0090236549998923E-4</c:v>
                </c:pt>
                <c:pt idx="1259">
                  <c:v>-2.6269557677072473E-4</c:v>
                </c:pt>
                <c:pt idx="1260">
                  <c:v>-8.7179249094434391E-4</c:v>
                </c:pt>
                <c:pt idx="1261">
                  <c:v>-1.3650372105033027E-3</c:v>
                </c:pt>
                <c:pt idx="1262">
                  <c:v>-1.695674585939632E-3</c:v>
                </c:pt>
                <c:pt idx="1263">
                  <c:v>-1.8358299506272212E-3</c:v>
                </c:pt>
                <c:pt idx="1264">
                  <c:v>-1.7786480572455363E-3</c:v>
                </c:pt>
                <c:pt idx="1265">
                  <c:v>-1.5381507903520623E-3</c:v>
                </c:pt>
                <c:pt idx="1266">
                  <c:v>-1.1469216045462676E-3</c:v>
                </c:pt>
                <c:pt idx="1267">
                  <c:v>-6.5194707089373223E-4</c:v>
                </c:pt>
                <c:pt idx="1268">
                  <c:v>-1.0912478570887907E-4</c:v>
                </c:pt>
                <c:pt idx="1269">
                  <c:v>4.2293468675754382E-4</c:v>
                </c:pt>
                <c:pt idx="1270">
                  <c:v>8.8913609555163248E-4</c:v>
                </c:pt>
                <c:pt idx="1271">
                  <c:v>1.243506688733973E-3</c:v>
                </c:pt>
                <c:pt idx="1272">
                  <c:v>1.4536223925999969E-3</c:v>
                </c:pt>
                <c:pt idx="1273">
                  <c:v>1.5034391929770209E-3</c:v>
                </c:pt>
                <c:pt idx="1274">
                  <c:v>1.3942992735942288E-3</c:v>
                </c:pt>
                <c:pt idx="1275">
                  <c:v>1.1440813835137766E-3</c:v>
                </c:pt>
                <c:pt idx="1276">
                  <c:v>7.8465985028695862E-4</c:v>
                </c:pt>
                <c:pt idx="1277">
                  <c:v>3.580064831472013E-4</c:v>
                </c:pt>
                <c:pt idx="1278">
                  <c:v>-8.8602379798491691E-5</c:v>
                </c:pt>
                <c:pt idx="1279">
                  <c:v>-5.0773688934724445E-4</c:v>
                </c:pt>
                <c:pt idx="1280">
                  <c:v>-8.5677051009142437E-4</c:v>
                </c:pt>
                <c:pt idx="1281">
                  <c:v>-1.1021332016783742E-3</c:v>
                </c:pt>
                <c:pt idx="1282">
                  <c:v>-1.2224457404900241E-3</c:v>
                </c:pt>
                <c:pt idx="1283">
                  <c:v>-1.2102536935904773E-3</c:v>
                </c:pt>
                <c:pt idx="1284">
                  <c:v>-1.0722372078209989E-3</c:v>
                </c:pt>
                <c:pt idx="1285">
                  <c:v>-8.27936919809311E-4</c:v>
                </c:pt>
                <c:pt idx="1286">
                  <c:v>-5.0718952981426029E-4</c:v>
                </c:pt>
                <c:pt idx="1287">
                  <c:v>-1.4659336446358099E-4</c:v>
                </c:pt>
                <c:pt idx="1288">
                  <c:v>2.1458757286658744E-4</c:v>
                </c:pt>
                <c:pt idx="1289">
                  <c:v>5.3863062766154265E-4</c:v>
                </c:pt>
                <c:pt idx="1290">
                  <c:v>7.9322894833269123E-4</c:v>
                </c:pt>
                <c:pt idx="1291">
                  <c:v>9.5464253934083524E-4</c:v>
                </c:pt>
                <c:pt idx="1292">
                  <c:v>1.0098265399758912E-3</c:v>
                </c:pt>
                <c:pt idx="1293">
                  <c:v>9.5735632655237057E-4</c:v>
                </c:pt>
                <c:pt idx="1294">
                  <c:v>8.0710198141286879E-4</c:v>
                </c:pt>
                <c:pt idx="1295">
                  <c:v>5.7873714553391615E-4</c:v>
                </c:pt>
                <c:pt idx="1296">
                  <c:v>2.9928546486680953E-4</c:v>
                </c:pt>
                <c:pt idx="1297">
                  <c:v>-5.6557680475010649E-15</c:v>
                </c:pt>
                <c:pt idx="1298">
                  <c:v>-2.8707146257672889E-4</c:v>
                </c:pt>
                <c:pt idx="1299">
                  <c:v>-5.3246387829560243E-4</c:v>
                </c:pt>
                <c:pt idx="1300">
                  <c:v>-7.1226499867263872E-4</c:v>
                </c:pt>
                <c:pt idx="1301">
                  <c:v>-8.1038463463767882E-4</c:v>
                </c:pt>
                <c:pt idx="1302">
                  <c:v>-8.1991487111328669E-4</c:v>
                </c:pt>
                <c:pt idx="1303">
                  <c:v>-7.434763571880868E-4</c:v>
                </c:pt>
                <c:pt idx="1304">
                  <c:v>-5.9255590615090446E-4</c:v>
                </c:pt>
                <c:pt idx="1305">
                  <c:v>-3.8594570954521773E-4</c:v>
                </c:pt>
                <c:pt idx="1306">
                  <c:v>-1.4748373818378166E-4</c:v>
                </c:pt>
                <c:pt idx="1307">
                  <c:v>9.6640301981267435E-5</c:v>
                </c:pt>
                <c:pt idx="1308">
                  <c:v>3.2071453438662159E-4</c:v>
                </c:pt>
                <c:pt idx="1309">
                  <c:v>5.0216912617859536E-4</c:v>
                </c:pt>
                <c:pt idx="1310">
                  <c:v>6.2380381908432557E-4</c:v>
                </c:pt>
                <c:pt idx="1311">
                  <c:v>6.7536409632257895E-4</c:v>
                </c:pt>
                <c:pt idx="1312">
                  <c:v>6.5432805334000779E-4</c:v>
                </c:pt>
                <c:pt idx="1313">
                  <c:v>5.6585405319180379E-4</c:v>
                </c:pt>
                <c:pt idx="1314">
                  <c:v>4.219288789474855E-4</c:v>
                </c:pt>
                <c:pt idx="1315">
                  <c:v>2.3983792411321137E-4</c:v>
                </c:pt>
                <c:pt idx="1316">
                  <c:v>4.0144765183992104E-5</c:v>
                </c:pt>
                <c:pt idx="1317">
                  <c:v>-1.5558897621688873E-4</c:v>
                </c:pt>
                <c:pt idx="1318">
                  <c:v>-3.2709488995730712E-4</c:v>
                </c:pt>
                <c:pt idx="1319">
                  <c:v>-4.5746054574468889E-4</c:v>
                </c:pt>
                <c:pt idx="1320">
                  <c:v>-5.3475779346411187E-4</c:v>
                </c:pt>
                <c:pt idx="1321">
                  <c:v>-5.5308437014759976E-4</c:v>
                </c:pt>
                <c:pt idx="1322">
                  <c:v>-5.129340375954098E-4</c:v>
                </c:pt>
                <c:pt idx="1323">
                  <c:v>-4.2088402002138928E-4</c:v>
                </c:pt>
                <c:pt idx="1324">
                  <c:v>-2.8866022723282971E-4</c:v>
                </c:pt>
                <c:pt idx="1325">
                  <c:v>-1.3170322495550382E-4</c:v>
                </c:pt>
                <c:pt idx="1326">
                  <c:v>3.2594993967173847E-5</c:v>
                </c:pt>
                <c:pt idx="1327">
                  <c:v>1.8678596311557896E-4</c:v>
                </c:pt>
                <c:pt idx="1328">
                  <c:v>3.1518825646490453E-4</c:v>
                </c:pt>
                <c:pt idx="1329">
                  <c:v>4.054521463301168E-4</c:v>
                </c:pt>
                <c:pt idx="1330">
                  <c:v>4.4971265587393389E-4</c:v>
                </c:pt>
                <c:pt idx="1331">
                  <c:v>4.4522745247366159E-4</c:v>
                </c:pt>
                <c:pt idx="1332">
                  <c:v>3.9445402481622273E-4</c:v>
                </c:pt>
                <c:pt idx="1333">
                  <c:v>3.0458097138436827E-4</c:v>
                </c:pt>
                <c:pt idx="1334">
                  <c:v>1.8658460079573155E-4</c:v>
                </c:pt>
                <c:pt idx="1335">
                  <c:v>5.3928684997938596E-5</c:v>
                </c:pt>
                <c:pt idx="1336">
                  <c:v>-7.8942356388842771E-5</c:v>
                </c:pt>
                <c:pt idx="1337">
                  <c:v>-1.9815113430224853E-4</c:v>
                </c:pt>
                <c:pt idx="1338">
                  <c:v>-2.9181262223385127E-4</c:v>
                </c:pt>
                <c:pt idx="1339">
                  <c:v>-3.5119336389130204E-4</c:v>
                </c:pt>
                <c:pt idx="1340">
                  <c:v>-3.7149442320642248E-4</c:v>
                </c:pt>
                <c:pt idx="1341">
                  <c:v>-3.5219171041392784E-4</c:v>
                </c:pt>
                <c:pt idx="1342">
                  <c:v>-2.96916225890338E-4</c:v>
                </c:pt>
                <c:pt idx="1343">
                  <c:v>-2.1290549768391534E-4</c:v>
                </c:pt>
                <c:pt idx="1344">
                  <c:v>-1.1010096956564434E-4</c:v>
                </c:pt>
                <c:pt idx="1345">
                  <c:v>2.3771941570016406E-15</c:v>
                </c:pt>
                <c:pt idx="1346">
                  <c:v>1.0560768922926476E-4</c:v>
                </c:pt>
                <c:pt idx="1347">
                  <c:v>1.9588251399157964E-4</c:v>
                </c:pt>
                <c:pt idx="1348">
                  <c:v>2.6202764967781086E-4</c:v>
                </c:pt>
                <c:pt idx="1349">
                  <c:v>2.981238465244867E-4</c:v>
                </c:pt>
                <c:pt idx="1350">
                  <c:v>3.0162982459327645E-4</c:v>
                </c:pt>
                <c:pt idx="1351">
                  <c:v>2.7350966680641733E-4</c:v>
                </c:pt>
                <c:pt idx="1352">
                  <c:v>2.1798913561745116E-4</c:v>
                </c:pt>
                <c:pt idx="1353">
                  <c:v>1.4198149194978154E-4</c:v>
                </c:pt>
                <c:pt idx="1354">
                  <c:v>5.425623518468457E-5</c:v>
                </c:pt>
                <c:pt idx="1355">
                  <c:v>-3.5551980287744824E-5</c:v>
                </c:pt>
                <c:pt idx="1356">
                  <c:v>-1.1798428368591445E-4</c:v>
                </c:pt>
                <c:pt idx="1357">
                  <c:v>-1.847376975122886E-4</c:v>
                </c:pt>
                <c:pt idx="1358">
                  <c:v>-2.2948460036544205E-4</c:v>
                </c:pt>
                <c:pt idx="1359">
                  <c:v>-2.4845256634242128E-4</c:v>
                </c:pt>
                <c:pt idx="1360">
                  <c:v>-2.4071383860546381E-4</c:v>
                </c:pt>
                <c:pt idx="1361">
                  <c:v>-2.0816607287267848E-4</c:v>
                </c:pt>
                <c:pt idx="1362">
                  <c:v>-1.5521896020112631E-4</c:v>
                </c:pt>
                <c:pt idx="1363">
                  <c:v>-8.8231441494296704E-5</c:v>
                </c:pt>
                <c:pt idx="1364">
                  <c:v>-1.4768433781645771E-5</c:v>
                </c:pt>
                <c:pt idx="1365">
                  <c:v>5.7237985623291433E-5</c:v>
                </c:pt>
                <c:pt idx="1366">
                  <c:v>1.2033148532768347E-4</c:v>
                </c:pt>
                <c:pt idx="1367">
                  <c:v>1.6829032992664208E-4</c:v>
                </c:pt>
                <c:pt idx="1368">
                  <c:v>1.967263982216989E-4</c:v>
                </c:pt>
                <c:pt idx="1369">
                  <c:v>2.0346836901054659E-4</c:v>
                </c:pt>
                <c:pt idx="1370">
                  <c:v>1.8869788710834282E-4</c:v>
                </c:pt>
                <c:pt idx="1371">
                  <c:v>1.5483457808334331E-4</c:v>
                </c:pt>
                <c:pt idx="1372">
                  <c:v>1.0619216308269069E-4</c:v>
                </c:pt>
                <c:pt idx="1373">
                  <c:v>4.8450908796944944E-5</c:v>
                </c:pt>
                <c:pt idx="1374">
                  <c:v>-1.1991028165791496E-5</c:v>
                </c:pt>
                <c:pt idx="1375">
                  <c:v>-6.8714715729773916E-5</c:v>
                </c:pt>
                <c:pt idx="1376">
                  <c:v>-1.1595127965221886E-4</c:v>
                </c:pt>
                <c:pt idx="1377">
                  <c:v>-1.4915750901375313E-4</c:v>
                </c:pt>
                <c:pt idx="1378">
                  <c:v>-1.6544004053064762E-4</c:v>
                </c:pt>
                <c:pt idx="1379">
                  <c:v>-1.63790026410167E-4</c:v>
                </c:pt>
                <c:pt idx="1380">
                  <c:v>-1.4511152621714789E-4</c:v>
                </c:pt>
                <c:pt idx="1381">
                  <c:v>-1.1204907754423104E-4</c:v>
                </c:pt>
                <c:pt idx="1382">
                  <c:v>-6.8640638671803506E-5</c:v>
                </c:pt>
                <c:pt idx="1383">
                  <c:v>-1.9839254500015928E-5</c:v>
                </c:pt>
                <c:pt idx="1384">
                  <c:v>2.904126995321381E-5</c:v>
                </c:pt>
                <c:pt idx="1385">
                  <c:v>7.2895728554704344E-5</c:v>
                </c:pt>
                <c:pt idx="1386">
                  <c:v>1.0735186439423964E-4</c:v>
                </c:pt>
                <c:pt idx="1387">
                  <c:v>1.2919681845149114E-4</c:v>
                </c:pt>
                <c:pt idx="1388">
                  <c:v>1.3666516080748639E-4</c:v>
                </c:pt>
                <c:pt idx="1389">
                  <c:v>1.2956408961225277E-4</c:v>
                </c:pt>
                <c:pt idx="1390">
                  <c:v>1.0922937525520055E-4</c:v>
                </c:pt>
                <c:pt idx="1391">
                  <c:v>7.8323555510191966E-5</c:v>
                </c:pt>
                <c:pt idx="1392">
                  <c:v>4.0503883156133777E-5</c:v>
                </c:pt>
                <c:pt idx="1393">
                  <c:v>-9.8537050423471616E-16</c:v>
                </c:pt>
                <c:pt idx="1394">
                  <c:v>-3.8850897697168237E-5</c:v>
                </c:pt>
                <c:pt idx="1395">
                  <c:v>-7.2061149782558603E-5</c:v>
                </c:pt>
                <c:pt idx="1396">
                  <c:v>-9.6394585334990966E-5</c:v>
                </c:pt>
                <c:pt idx="1397">
                  <c:v>-1.0967363405932916E-4</c:v>
                </c:pt>
                <c:pt idx="1398">
                  <c:v>-1.1096341131200229E-4</c:v>
                </c:pt>
                <c:pt idx="1399">
                  <c:v>-1.0061858337968964E-4</c:v>
                </c:pt>
                <c:pt idx="1400">
                  <c:v>-8.0193721392326947E-5</c:v>
                </c:pt>
                <c:pt idx="1401">
                  <c:v>-5.223207191509041E-5</c:v>
                </c:pt>
                <c:pt idx="1402">
                  <c:v>-1.9959753479718268E-5</c:v>
                </c:pt>
                <c:pt idx="1403">
                  <c:v>1.3078842640880777E-5</c:v>
                </c:pt>
                <c:pt idx="1404">
                  <c:v>4.3403992349462549E-5</c:v>
                </c:pt>
                <c:pt idx="1405">
                  <c:v>6.7961200924175893E-5</c:v>
                </c:pt>
                <c:pt idx="1406">
                  <c:v>8.4422666539922593E-5</c:v>
                </c:pt>
                <c:pt idx="1407">
                  <c:v>9.1400591263666228E-5</c:v>
                </c:pt>
                <c:pt idx="1408">
                  <c:v>8.8553672428390168E-5</c:v>
                </c:pt>
                <c:pt idx="1409">
                  <c:v>7.6580018559211258E-5</c:v>
                </c:pt>
                <c:pt idx="1410">
                  <c:v>5.7101864337941993E-5</c:v>
                </c:pt>
                <c:pt idx="1411">
                  <c:v>3.2458533390601557E-5</c:v>
                </c:pt>
                <c:pt idx="1412">
                  <c:v>5.4330031664957118E-6</c:v>
                </c:pt>
                <c:pt idx="1413">
                  <c:v>-2.1056678164943811E-5</c:v>
                </c:pt>
                <c:pt idx="1414">
                  <c:v>-4.4267479577733857E-5</c:v>
                </c:pt>
                <c:pt idx="1415">
                  <c:v>-6.1910552528010563E-5</c:v>
                </c:pt>
                <c:pt idx="1416">
                  <c:v>-7.2371597441486964E-5</c:v>
                </c:pt>
                <c:pt idx="1417">
                  <c:v>-7.4851829887660442E-5</c:v>
                </c:pt>
                <c:pt idx="1418">
                  <c:v>-6.9418073259624297E-5</c:v>
                </c:pt>
                <c:pt idx="1419">
                  <c:v>-5.696045805927461E-5</c:v>
                </c:pt>
                <c:pt idx="1420">
                  <c:v>-3.9065913611593008E-5</c:v>
                </c:pt>
                <c:pt idx="1421">
                  <c:v>-1.78240932524088E-5</c:v>
                </c:pt>
                <c:pt idx="1422">
                  <c:v>4.4112527407616534E-6</c:v>
                </c:pt>
                <c:pt idx="1423">
                  <c:v>2.527873122297626E-5</c:v>
                </c:pt>
                <c:pt idx="1424">
                  <c:v>4.2656091961612478E-5</c:v>
                </c:pt>
                <c:pt idx="1425">
                  <c:v>5.4871981062528759E-5</c:v>
                </c:pt>
                <c:pt idx="1426">
                  <c:v>6.0861989657802667E-5</c:v>
                </c:pt>
                <c:pt idx="1427">
                  <c:v>6.0254983385217579E-5</c:v>
                </c:pt>
                <c:pt idx="1428">
                  <c:v>5.338354717227241E-5</c:v>
                </c:pt>
                <c:pt idx="1429">
                  <c:v>4.1220552030708541E-5</c:v>
                </c:pt>
                <c:pt idx="1430">
                  <c:v>2.5251479796187263E-5</c:v>
                </c:pt>
                <c:pt idx="1431">
                  <c:v>7.2984538586744608E-6</c:v>
                </c:pt>
                <c:pt idx="1432">
                  <c:v>-1.068368616134417E-5</c:v>
                </c:pt>
                <c:pt idx="1433">
                  <c:v>-2.6816839884529321E-5</c:v>
                </c:pt>
                <c:pt idx="1434">
                  <c:v>-3.9492543882093707E-5</c:v>
                </c:pt>
                <c:pt idx="1435">
                  <c:v>-4.7528853373077555E-5</c:v>
                </c:pt>
                <c:pt idx="1436">
                  <c:v>-5.0276302985463451E-5</c:v>
                </c:pt>
                <c:pt idx="1437">
                  <c:v>-4.7663964882428223E-5</c:v>
                </c:pt>
                <c:pt idx="1438">
                  <c:v>-4.0183241528362927E-5</c:v>
                </c:pt>
                <c:pt idx="1439">
                  <c:v>-2.8813625831615026E-5</c:v>
                </c:pt>
                <c:pt idx="1440">
                  <c:v>-1.4900545900712238E-5</c:v>
                </c:pt>
                <c:pt idx="1441">
                  <c:v>0.31481208469457456</c:v>
                </c:pt>
                <c:pt idx="1442">
                  <c:v>0.58391754459988454</c:v>
                </c:pt>
                <c:pt idx="1443">
                  <c:v>0.78109341512949337</c:v>
                </c:pt>
                <c:pt idx="1444">
                  <c:v>0.88869466142348463</c:v>
                </c:pt>
                <c:pt idx="1445">
                  <c:v>0.89914583475214704</c:v>
                </c:pt>
                <c:pt idx="1446">
                  <c:v>0.81532082580247145</c:v>
                </c:pt>
                <c:pt idx="1447">
                  <c:v>0.6498164549114962</c:v>
                </c:pt>
                <c:pt idx="1448">
                  <c:v>0.42324086244519493</c:v>
                </c:pt>
                <c:pt idx="1449">
                  <c:v>0.16173555762642433</c:v>
                </c:pt>
                <c:pt idx="1450">
                  <c:v>-0.10597895958825139</c:v>
                </c:pt>
                <c:pt idx="1451">
                  <c:v>-0.35170619279402887</c:v>
                </c:pt>
                <c:pt idx="1452">
                  <c:v>-0.55069531490329793</c:v>
                </c:pt>
                <c:pt idx="1453">
                  <c:v>-0.6840839523603568</c:v>
                </c:pt>
                <c:pt idx="1454">
                  <c:v>-0.74062666203910021</c:v>
                </c:pt>
                <c:pt idx="1455">
                  <c:v>-0.71755783978376564</c:v>
                </c:pt>
                <c:pt idx="1456">
                  <c:v>-0.62053431756374144</c:v>
                </c:pt>
                <c:pt idx="1457">
                  <c:v>-0.46270119915581315</c:v>
                </c:pt>
                <c:pt idx="1458">
                  <c:v>-0.26301422023523974</c:v>
                </c:pt>
                <c:pt idx="1459">
                  <c:v>-4.4024080642270425E-2</c:v>
                </c:pt>
                <c:pt idx="1460">
                  <c:v>0.17062403040149376</c:v>
                </c:pt>
                <c:pt idx="1461">
                  <c:v>0.35870310227650609</c:v>
                </c:pt>
                <c:pt idx="1462">
                  <c:v>0.50166640313421507</c:v>
                </c:pt>
                <c:pt idx="1463">
                  <c:v>0.58643312803978087</c:v>
                </c:pt>
                <c:pt idx="1464">
                  <c:v>0.60653065971261633</c:v>
                </c:pt>
                <c:pt idx="1465">
                  <c:v>0.56250047371512069</c:v>
                </c:pt>
                <c:pt idx="1466">
                  <c:v>0.46155537221050119</c:v>
                </c:pt>
                <c:pt idx="1467">
                  <c:v>0.31655437670607961</c:v>
                </c:pt>
                <c:pt idx="1468">
                  <c:v>0.1444301235615662</c:v>
                </c:pt>
                <c:pt idx="1469">
                  <c:v>-3.5744751179808118E-2</c:v>
                </c:pt>
                <c:pt idx="1470">
                  <c:v>-0.2048356806785552</c:v>
                </c:pt>
                <c:pt idx="1471">
                  <c:v>-0.34564589318435868</c:v>
                </c:pt>
                <c:pt idx="1472">
                  <c:v>-0.4446322678201784</c:v>
                </c:pt>
                <c:pt idx="1473">
                  <c:v>-0.49316981019586886</c:v>
                </c:pt>
                <c:pt idx="1474">
                  <c:v>-0.48825118742583912</c:v>
                </c:pt>
                <c:pt idx="1475">
                  <c:v>-0.43257136309052557</c:v>
                </c:pt>
                <c:pt idx="1476">
                  <c:v>-0.33401359264864827</c:v>
                </c:pt>
                <c:pt idx="1477">
                  <c:v>-0.20461486008738977</c:v>
                </c:pt>
                <c:pt idx="1478">
                  <c:v>-5.9139984161988325E-2</c:v>
                </c:pt>
                <c:pt idx="1479">
                  <c:v>8.6570805617817992E-2</c:v>
                </c:pt>
                <c:pt idx="1480">
                  <c:v>0.21729910425380661</c:v>
                </c:pt>
                <c:pt idx="1481">
                  <c:v>0.32001139758798558</c:v>
                </c:pt>
                <c:pt idx="1482">
                  <c:v>0.38513028786239589</c:v>
                </c:pt>
                <c:pt idx="1483">
                  <c:v>0.40739310265941298</c:v>
                </c:pt>
                <c:pt idx="1484">
                  <c:v>0.38622510776434094</c:v>
                </c:pt>
                <c:pt idx="1485">
                  <c:v>0.32560817858825541</c:v>
                </c:pt>
                <c:pt idx="1486">
                  <c:v>0.23347922837387441</c:v>
                </c:pt>
                <c:pt idx="1487">
                  <c:v>0.12074037400305872</c:v>
                </c:pt>
                <c:pt idx="1488">
                  <c:v>-3.2586374207392688E-13</c:v>
                </c:pt>
                <c:pt idx="1489">
                  <c:v>-0.11581289379175294</c:v>
                </c:pt>
                <c:pt idx="1490">
                  <c:v>-0.21481125999784231</c:v>
                </c:pt>
                <c:pt idx="1491">
                  <c:v>-0.28734820906068531</c:v>
                </c:pt>
                <c:pt idx="1492">
                  <c:v>-0.32693249541657476</c:v>
                </c:pt>
                <c:pt idx="1493">
                  <c:v>-0.33077726722021211</c:v>
                </c:pt>
                <c:pt idx="1494">
                  <c:v>-0.29993976977152487</c:v>
                </c:pt>
                <c:pt idx="1495">
                  <c:v>-0.23905411429664963</c:v>
                </c:pt>
                <c:pt idx="1496">
                  <c:v>-0.15570161195700982</c:v>
                </c:pt>
                <c:pt idx="1497">
                  <c:v>-5.9499186556892403E-2</c:v>
                </c:pt>
                <c:pt idx="1498">
                  <c:v>3.8987480429516642E-2</c:v>
                </c:pt>
                <c:pt idx="1499">
                  <c:v>0.12938547766182751</c:v>
                </c:pt>
                <c:pt idx="1500">
                  <c:v>0.20258948470251417</c:v>
                </c:pt>
                <c:pt idx="1501">
                  <c:v>0.25166042210876355</c:v>
                </c:pt>
                <c:pt idx="1502">
                  <c:v>0.27246132254762823</c:v>
                </c:pt>
                <c:pt idx="1503">
                  <c:v>0.26397477710779277</c:v>
                </c:pt>
                <c:pt idx="1504">
                  <c:v>0.2282818179729616</c:v>
                </c:pt>
                <c:pt idx="1505">
                  <c:v>0.17021825857468259</c:v>
                </c:pt>
                <c:pt idx="1506">
                  <c:v>9.675752436016205E-2</c:v>
                </c:pt>
                <c:pt idx="1507">
                  <c:v>1.6195554184653373E-2</c:v>
                </c:pt>
                <c:pt idx="1508">
                  <c:v>-6.2769072954611788E-2</c:v>
                </c:pt>
                <c:pt idx="1509">
                  <c:v>-0.1319594968120083</c:v>
                </c:pt>
                <c:pt idx="1510">
                  <c:v>-0.18455275603953986</c:v>
                </c:pt>
                <c:pt idx="1511">
                  <c:v>-0.21573669142770913</c:v>
                </c:pt>
                <c:pt idx="1512">
                  <c:v>-0.22313016014842102</c:v>
                </c:pt>
                <c:pt idx="1513">
                  <c:v>-0.20693235992897996</c:v>
                </c:pt>
                <c:pt idx="1514">
                  <c:v>-0.16979673239846654</c:v>
                </c:pt>
                <c:pt idx="1515">
                  <c:v>-0.11645384720300432</c:v>
                </c:pt>
                <c:pt idx="1516">
                  <c:v>-5.3132873144159341E-2</c:v>
                </c:pt>
                <c:pt idx="1517">
                  <c:v>1.3149759088820778E-2</c:v>
                </c:pt>
                <c:pt idx="1518">
                  <c:v>7.5354835739972037E-2</c:v>
                </c:pt>
                <c:pt idx="1519">
                  <c:v>0.12715601802783782</c:v>
                </c:pt>
                <c:pt idx="1520">
                  <c:v>0.16357107021245662</c:v>
                </c:pt>
                <c:pt idx="1521">
                  <c:v>0.18142703417747483</c:v>
                </c:pt>
                <c:pt idx="1522">
                  <c:v>0.1796175739815237</c:v>
                </c:pt>
                <c:pt idx="1523">
                  <c:v>0.15913411132054911</c:v>
                </c:pt>
                <c:pt idx="1524">
                  <c:v>0.12287673380731301</c:v>
                </c:pt>
                <c:pt idx="1525">
                  <c:v>7.5273600384405503E-2</c:v>
                </c:pt>
                <c:pt idx="1526">
                  <c:v>2.1756384324497703E-2</c:v>
                </c:pt>
                <c:pt idx="1527">
                  <c:v>-3.1847619592343258E-2</c:v>
                </c:pt>
                <c:pt idx="1528">
                  <c:v>-7.9939873039852893E-2</c:v>
                </c:pt>
                <c:pt idx="1529">
                  <c:v>-0.11772561411308891</c:v>
                </c:pt>
                <c:pt idx="1530">
                  <c:v>-0.14168151507697491</c:v>
                </c:pt>
                <c:pt idx="1531">
                  <c:v>-0.14987154694344465</c:v>
                </c:pt>
                <c:pt idx="1532">
                  <c:v>-0.14208427681076885</c:v>
                </c:pt>
                <c:pt idx="1533">
                  <c:v>-0.11978455477998336</c:v>
                </c:pt>
                <c:pt idx="1534">
                  <c:v>-8.589220805944027E-2</c:v>
                </c:pt>
                <c:pt idx="1535">
                  <c:v>-4.4417901315219936E-2</c:v>
                </c:pt>
                <c:pt idx="1536">
                  <c:v>-3.33415241397072E-14</c:v>
                </c:pt>
                <c:pt idx="1537">
                  <c:v>4.2605182648411885E-2</c:v>
                </c:pt>
                <c:pt idx="1538">
                  <c:v>7.9024646285218464E-2</c:v>
                </c:pt>
                <c:pt idx="1539">
                  <c:v>0.10570949857077702</c:v>
                </c:pt>
                <c:pt idx="1540">
                  <c:v>0.12027174371460143</c:v>
                </c:pt>
                <c:pt idx="1541">
                  <c:v>0.12168615621721053</c:v>
                </c:pt>
                <c:pt idx="1542">
                  <c:v>0.11034167488871664</c:v>
                </c:pt>
                <c:pt idx="1543">
                  <c:v>8.7943093977310538E-2</c:v>
                </c:pt>
                <c:pt idx="1544">
                  <c:v>5.7279421996398752E-2</c:v>
                </c:pt>
                <c:pt idx="1545">
                  <c:v>2.1888527500885966E-2</c:v>
                </c:pt>
                <c:pt idx="1546">
                  <c:v>-1.434269251291229E-2</c:v>
                </c:pt>
                <c:pt idx="1547">
                  <c:v>-4.7598257217771438E-2</c:v>
                </c:pt>
                <c:pt idx="1548">
                  <c:v>-7.4528506419450843E-2</c:v>
                </c:pt>
                <c:pt idx="1549">
                  <c:v>-9.2580695450272421E-2</c:v>
                </c:pt>
                <c:pt idx="1550">
                  <c:v>-0.10023291907964181</c:v>
                </c:pt>
                <c:pt idx="1551">
                  <c:v>-9.7110893485814975E-2</c:v>
                </c:pt>
                <c:pt idx="1552">
                  <c:v>-8.3980187625587371E-2</c:v>
                </c:pt>
                <c:pt idx="1553">
                  <c:v>-6.2619797841760555E-2</c:v>
                </c:pt>
                <c:pt idx="1554">
                  <c:v>-3.5595103990901281E-2</c:v>
                </c:pt>
                <c:pt idx="1555">
                  <c:v>-5.9580114230697633E-3</c:v>
                </c:pt>
                <c:pt idx="1556">
                  <c:v>2.3091451481245466E-2</c:v>
                </c:pt>
                <c:pt idx="1557">
                  <c:v>4.854518594434569E-2</c:v>
                </c:pt>
                <c:pt idx="1558">
                  <c:v>6.7893164758392743E-2</c:v>
                </c:pt>
                <c:pt idx="1559">
                  <c:v>7.9365093482563653E-2</c:v>
                </c:pt>
                <c:pt idx="1560">
                  <c:v>8.2084998623904587E-2</c:v>
                </c:pt>
                <c:pt idx="1561">
                  <c:v>7.6126160931014042E-2</c:v>
                </c:pt>
                <c:pt idx="1562">
                  <c:v>6.2464727027574461E-2</c:v>
                </c:pt>
                <c:pt idx="1563">
                  <c:v>4.2840976231421461E-2</c:v>
                </c:pt>
                <c:pt idx="1564">
                  <c:v>1.9546491680235149E-2</c:v>
                </c:pt>
                <c:pt idx="1565">
                  <c:v>-4.8375260250075342E-3</c:v>
                </c:pt>
                <c:pt idx="1566">
                  <c:v>-2.7721494861473961E-2</c:v>
                </c:pt>
                <c:pt idx="1567">
                  <c:v>-4.6778084853579857E-2</c:v>
                </c:pt>
                <c:pt idx="1568">
                  <c:v>-6.0174433901519796E-2</c:v>
                </c:pt>
                <c:pt idx="1569">
                  <c:v>-6.6743275946585939E-2</c:v>
                </c:pt>
                <c:pt idx="1570">
                  <c:v>-6.6077612740915462E-2</c:v>
                </c:pt>
                <c:pt idx="1571">
                  <c:v>-5.8542167943974127E-2</c:v>
                </c:pt>
                <c:pt idx="1572">
                  <c:v>-4.5203824166089444E-2</c:v>
                </c:pt>
                <c:pt idx="1573">
                  <c:v>-2.7691610044477812E-2</c:v>
                </c:pt>
                <c:pt idx="1574">
                  <c:v>-8.0037265073132306E-3</c:v>
                </c:pt>
                <c:pt idx="1575">
                  <c:v>1.1716084498171263E-2</c:v>
                </c:pt>
                <c:pt idx="1576">
                  <c:v>2.9408235821132028E-2</c:v>
                </c:pt>
                <c:pt idx="1577">
                  <c:v>4.3308833131427048E-2</c:v>
                </c:pt>
                <c:pt idx="1578">
                  <c:v>5.2121716590809178E-2</c:v>
                </c:pt>
                <c:pt idx="1579">
                  <c:v>5.5134660937053839E-2</c:v>
                </c:pt>
                <c:pt idx="1580">
                  <c:v>5.2269884352424169E-2</c:v>
                </c:pt>
                <c:pt idx="1581">
                  <c:v>4.4066275073486018E-2</c:v>
                </c:pt>
                <c:pt idx="1582">
                  <c:v>3.1597977501962894E-2</c:v>
                </c:pt>
                <c:pt idx="1583">
                  <c:v>1.6340432713936672E-2</c:v>
                </c:pt>
                <c:pt idx="1584">
                  <c:v>9.8259450168767047E-14</c:v>
                </c:pt>
                <c:pt idx="1585">
                  <c:v>-1.5673570783626807E-2</c:v>
                </c:pt>
                <c:pt idx="1586">
                  <c:v>-2.9071542714114697E-2</c:v>
                </c:pt>
                <c:pt idx="1587">
                  <c:v>-3.8888351260690145E-2</c:v>
                </c:pt>
                <c:pt idx="1588">
                  <c:v>-4.4245501866426867E-2</c:v>
                </c:pt>
                <c:pt idx="1589">
                  <c:v>-4.4765835147498247E-2</c:v>
                </c:pt>
                <c:pt idx="1590">
                  <c:v>-4.0592433696015624E-2</c:v>
                </c:pt>
                <c:pt idx="1591">
                  <c:v>-3.2352456267313298E-2</c:v>
                </c:pt>
                <c:pt idx="1592">
                  <c:v>-2.1071921754723884E-2</c:v>
                </c:pt>
                <c:pt idx="1593">
                  <c:v>-8.0523392651623386E-3</c:v>
                </c:pt>
                <c:pt idx="1594">
                  <c:v>5.276381706475217E-3</c:v>
                </c:pt>
                <c:pt idx="1595">
                  <c:v>1.7510420265948803E-2</c:v>
                </c:pt>
                <c:pt idx="1596">
                  <c:v>2.7417505292885398E-2</c:v>
                </c:pt>
                <c:pt idx="1597">
                  <c:v>3.4058534505484392E-2</c:v>
                </c:pt>
                <c:pt idx="1598">
                  <c:v>3.6873630257996691E-2</c:v>
                </c:pt>
                <c:pt idx="1599">
                  <c:v>3.5725101227237308E-2</c:v>
                </c:pt>
                <c:pt idx="1600">
                  <c:v>3.0894584493208227E-2</c:v>
                </c:pt>
                <c:pt idx="1601">
                  <c:v>2.3036536236343556E-2</c:v>
                </c:pt>
                <c:pt idx="1602">
                  <c:v>1.3094706964668299E-2</c:v>
                </c:pt>
                <c:pt idx="1603">
                  <c:v>2.1918299128700944E-3</c:v>
                </c:pt>
                <c:pt idx="1604">
                  <c:v>-8.4948702667041204E-3</c:v>
                </c:pt>
                <c:pt idx="1605">
                  <c:v>-1.7858775876725547E-2</c:v>
                </c:pt>
                <c:pt idx="1606">
                  <c:v>-2.4976499510647766E-2</c:v>
                </c:pt>
                <c:pt idx="1607">
                  <c:v>-2.9196786238870859E-2</c:v>
                </c:pt>
                <c:pt idx="1608">
                  <c:v>-3.0197383422323958E-2</c:v>
                </c:pt>
                <c:pt idx="1609">
                  <c:v>-2.8005249541848267E-2</c:v>
                </c:pt>
                <c:pt idx="1610">
                  <c:v>-2.2979488871863834E-2</c:v>
                </c:pt>
                <c:pt idx="1611">
                  <c:v>-1.5760314395296932E-2</c:v>
                </c:pt>
                <c:pt idx="1612">
                  <c:v>-7.1907524362343931E-3</c:v>
                </c:pt>
                <c:pt idx="1613">
                  <c:v>1.7796263706852825E-3</c:v>
                </c:pt>
                <c:pt idx="1614">
                  <c:v>1.019816803803456E-2</c:v>
                </c:pt>
                <c:pt idx="1615">
                  <c:v>1.7208695714973202E-2</c:v>
                </c:pt>
                <c:pt idx="1616">
                  <c:v>2.2136937116479315E-2</c:v>
                </c:pt>
                <c:pt idx="1617">
                  <c:v>2.4553479057175687E-2</c:v>
                </c:pt>
                <c:pt idx="1618">
                  <c:v>2.4308595249079173E-2</c:v>
                </c:pt>
                <c:pt idx="1619">
                  <c:v>2.1536460028214684E-2</c:v>
                </c:pt>
                <c:pt idx="1620">
                  <c:v>1.6629557573063738E-2</c:v>
                </c:pt>
                <c:pt idx="1621">
                  <c:v>1.0187174028336871E-2</c:v>
                </c:pt>
                <c:pt idx="1622">
                  <c:v>2.9444064348384848E-3</c:v>
                </c:pt>
                <c:pt idx="1623">
                  <c:v>-4.310106617867614E-3</c:v>
                </c:pt>
                <c:pt idx="1624">
                  <c:v>-1.0818685359684801E-2</c:v>
                </c:pt>
                <c:pt idx="1625">
                  <c:v>-1.5932429330154201E-2</c:v>
                </c:pt>
                <c:pt idx="1626">
                  <c:v>-1.9174507972311537E-2</c:v>
                </c:pt>
                <c:pt idx="1627">
                  <c:v>-2.0282908254700253E-2</c:v>
                </c:pt>
                <c:pt idx="1628">
                  <c:v>-1.9229015845676756E-2</c:v>
                </c:pt>
                <c:pt idx="1629">
                  <c:v>-1.6211076648561629E-2</c:v>
                </c:pt>
                <c:pt idx="1630">
                  <c:v>-1.1624246305597417E-2</c:v>
                </c:pt>
                <c:pt idx="1631">
                  <c:v>-6.0113092553338889E-3</c:v>
                </c:pt>
                <c:pt idx="1632">
                  <c:v>-6.7848048843633721E-14</c:v>
                </c:pt>
                <c:pt idx="1633">
                  <c:v>5.765984461012911E-3</c:v>
                </c:pt>
                <c:pt idx="1634">
                  <c:v>1.0694822887637285E-2</c:v>
                </c:pt>
                <c:pt idx="1635">
                  <c:v>1.430622492984647E-2</c:v>
                </c:pt>
                <c:pt idx="1636">
                  <c:v>1.6277010500965375E-2</c:v>
                </c:pt>
                <c:pt idx="1637">
                  <c:v>1.6468430417638246E-2</c:v>
                </c:pt>
                <c:pt idx="1638">
                  <c:v>1.4933121823891359E-2</c:v>
                </c:pt>
                <c:pt idx="1639">
                  <c:v>1.1901803532162192E-2</c:v>
                </c:pt>
                <c:pt idx="1640">
                  <c:v>7.7519267995602749E-3</c:v>
                </c:pt>
                <c:pt idx="1641">
                  <c:v>2.9622900690168853E-3</c:v>
                </c:pt>
                <c:pt idx="1642">
                  <c:v>-1.9410723535601246E-3</c:v>
                </c:pt>
                <c:pt idx="1643">
                  <c:v>-6.4417236220924408E-3</c:v>
                </c:pt>
                <c:pt idx="1644">
                  <c:v>-1.00863365254454E-2</c:v>
                </c:pt>
                <c:pt idx="1645">
                  <c:v>-1.2529434640986612E-2</c:v>
                </c:pt>
                <c:pt idx="1646">
                  <c:v>-1.3565050493272598E-2</c:v>
                </c:pt>
                <c:pt idx="1647">
                  <c:v>-1.3142530275275236E-2</c:v>
                </c:pt>
                <c:pt idx="1648">
                  <c:v>-1.1365482478597918E-2</c:v>
                </c:pt>
                <c:pt idx="1649">
                  <c:v>-8.4746680771694768E-3</c:v>
                </c:pt>
                <c:pt idx="1650">
                  <c:v>-4.8172734804866274E-3</c:v>
                </c:pt>
                <c:pt idx="1651">
                  <c:v>-8.063291635108824E-4</c:v>
                </c:pt>
                <c:pt idx="1652">
                  <c:v>3.1250881265192554E-3</c:v>
                </c:pt>
                <c:pt idx="1653">
                  <c:v>6.5698764895194646E-3</c:v>
                </c:pt>
                <c:pt idx="1654">
                  <c:v>9.1883406823847127E-3</c:v>
                </c:pt>
                <c:pt idx="1655">
                  <c:v>1.0740897405552762E-2</c:v>
                </c:pt>
                <c:pt idx="1656">
                  <c:v>1.1108996538245543E-2</c:v>
                </c:pt>
                <c:pt idx="1657">
                  <c:v>1.0302555551329119E-2</c:v>
                </c:pt>
                <c:pt idx="1658">
                  <c:v>8.453681524598803E-3</c:v>
                </c:pt>
                <c:pt idx="1659">
                  <c:v>5.797895652443665E-3</c:v>
                </c:pt>
                <c:pt idx="1660">
                  <c:v>2.6453299878614754E-3</c:v>
                </c:pt>
                <c:pt idx="1661">
                  <c:v>-6.5468795472444776E-4</c:v>
                </c:pt>
                <c:pt idx="1662">
                  <c:v>-3.7516963587894197E-3</c:v>
                </c:pt>
                <c:pt idx="1663">
                  <c:v>-6.3307253629018836E-3</c:v>
                </c:pt>
                <c:pt idx="1664">
                  <c:v>-8.1437240556505325E-3</c:v>
                </c:pt>
                <c:pt idx="1665">
                  <c:v>-9.0327201543663905E-3</c:v>
                </c:pt>
                <c:pt idx="1666">
                  <c:v>-8.9426324358970397E-3</c:v>
                </c:pt>
                <c:pt idx="1667">
                  <c:v>-7.9228208799983525E-3</c:v>
                </c:pt>
                <c:pt idx="1668">
                  <c:v>-6.117672346918279E-3</c:v>
                </c:pt>
                <c:pt idx="1669">
                  <c:v>-3.7476518886743111E-3</c:v>
                </c:pt>
                <c:pt idx="1670">
                  <c:v>-1.0831865938443987E-3</c:v>
                </c:pt>
                <c:pt idx="1671">
                  <c:v>1.5855996139568505E-3</c:v>
                </c:pt>
                <c:pt idx="1672">
                  <c:v>3.9799719243190671E-3</c:v>
                </c:pt>
                <c:pt idx="1673">
                  <c:v>5.8612131984723372E-3</c:v>
                </c:pt>
                <c:pt idx="1674">
                  <c:v>7.0539072775870539E-3</c:v>
                </c:pt>
                <c:pt idx="1675">
                  <c:v>7.4616649540707345E-3</c:v>
                </c:pt>
                <c:pt idx="1676">
                  <c:v>7.0739596035884244E-3</c:v>
                </c:pt>
                <c:pt idx="1677">
                  <c:v>5.9637218182678519E-3</c:v>
                </c:pt>
                <c:pt idx="1678">
                  <c:v>4.2763212349524972E-3</c:v>
                </c:pt>
                <c:pt idx="1679">
                  <c:v>2.2114370895724221E-3</c:v>
                </c:pt>
                <c:pt idx="1680">
                  <c:v>3.6669710060017451E-14</c:v>
                </c:pt>
                <c:pt idx="1681">
                  <c:v>-2.1211871413100679E-3</c:v>
                </c:pt>
                <c:pt idx="1682">
                  <c:v>-3.9344054673231144E-3</c:v>
                </c:pt>
                <c:pt idx="1683">
                  <c:v>-5.2629660324593937E-3</c:v>
                </c:pt>
                <c:pt idx="1684">
                  <c:v>-5.9879775270347225E-3</c:v>
                </c:pt>
                <c:pt idx="1685">
                  <c:v>-6.0583969790128965E-3</c:v>
                </c:pt>
                <c:pt idx="1686">
                  <c:v>-5.4935885115227658E-3</c:v>
                </c:pt>
                <c:pt idx="1687">
                  <c:v>-4.3784288323512523E-3</c:v>
                </c:pt>
                <c:pt idx="1688">
                  <c:v>-2.8517744990330246E-3</c:v>
                </c:pt>
                <c:pt idx="1689">
                  <c:v>-1.0897656151872474E-3</c:v>
                </c:pt>
                <c:pt idx="1690">
                  <c:v>7.1408061269172577E-4</c:v>
                </c:pt>
                <c:pt idx="1691">
                  <c:v>2.3697776862681903E-3</c:v>
                </c:pt>
                <c:pt idx="1692">
                  <c:v>3.7105558444419477E-3</c:v>
                </c:pt>
                <c:pt idx="1693">
                  <c:v>4.6093214139168405E-3</c:v>
                </c:pt>
                <c:pt idx="1694">
                  <c:v>4.9903031949269337E-3</c:v>
                </c:pt>
                <c:pt idx="1695">
                  <c:v>4.8348666932492125E-3</c:v>
                </c:pt>
                <c:pt idx="1696">
                  <c:v>4.1811273428750606E-3</c:v>
                </c:pt>
                <c:pt idx="1697">
                  <c:v>3.1176561563490148E-3</c:v>
                </c:pt>
                <c:pt idx="1698">
                  <c:v>1.7721758759790293E-3</c:v>
                </c:pt>
                <c:pt idx="1699">
                  <c:v>2.966319220804857E-4</c:v>
                </c:pt>
                <c:pt idx="1700">
                  <c:v>-1.1496556735881135E-3</c:v>
                </c:pt>
                <c:pt idx="1701">
                  <c:v>-2.4169224915238235E-3</c:v>
                </c:pt>
                <c:pt idx="1702">
                  <c:v>-3.3802016355244002E-3</c:v>
                </c:pt>
                <c:pt idx="1703">
                  <c:v>-3.9513553352326586E-3</c:v>
                </c:pt>
                <c:pt idx="1704">
                  <c:v>-4.0867714384657076E-3</c:v>
                </c:pt>
                <c:pt idx="1705">
                  <c:v>-3.7900983788633422E-3</c:v>
                </c:pt>
                <c:pt idx="1706">
                  <c:v>-3.1099356351152268E-3</c:v>
                </c:pt>
                <c:pt idx="1707">
                  <c:v>-2.1329266125970701E-3</c:v>
                </c:pt>
                <c:pt idx="1708">
                  <c:v>-9.7316251765493104E-4</c:v>
                </c:pt>
                <c:pt idx="1709">
                  <c:v>2.4084623891937096E-4</c:v>
                </c:pt>
                <c:pt idx="1710">
                  <c:v>1.3801719599107717E-3</c:v>
                </c:pt>
                <c:pt idx="1711">
                  <c:v>2.328943708709882E-3</c:v>
                </c:pt>
                <c:pt idx="1712">
                  <c:v>2.9959086546444856E-3</c:v>
                </c:pt>
                <c:pt idx="1713">
                  <c:v>3.3229520426455539E-3</c:v>
                </c:pt>
                <c:pt idx="1714">
                  <c:v>3.2898106231205289E-3</c:v>
                </c:pt>
                <c:pt idx="1715">
                  <c:v>2.9146429178380381E-3</c:v>
                </c:pt>
                <c:pt idx="1716">
                  <c:v>2.250565884258426E-3</c:v>
                </c:pt>
                <c:pt idx="1717">
                  <c:v>1.3786840825155964E-3</c:v>
                </c:pt>
                <c:pt idx="1718">
                  <c:v>3.9848207883315802E-4</c:v>
                </c:pt>
                <c:pt idx="1719">
                  <c:v>-5.8330949989908963E-4</c:v>
                </c:pt>
                <c:pt idx="1720">
                  <c:v>-1.4641498473923003E-3</c:v>
                </c:pt>
                <c:pt idx="1721">
                  <c:v>-2.1562198360376766E-3</c:v>
                </c:pt>
                <c:pt idx="1722">
                  <c:v>-2.5949874673523205E-3</c:v>
                </c:pt>
                <c:pt idx="1723">
                  <c:v>-2.7449931335120684E-3</c:v>
                </c:pt>
                <c:pt idx="1724">
                  <c:v>-2.6023643058389603E-3</c:v>
                </c:pt>
                <c:pt idx="1725">
                  <c:v>-2.1939306498090939E-3</c:v>
                </c:pt>
                <c:pt idx="1726">
                  <c:v>-1.5731706661876181E-3</c:v>
                </c:pt>
                <c:pt idx="1727">
                  <c:v>-8.1354224070194112E-4</c:v>
                </c:pt>
                <c:pt idx="1728">
                  <c:v>-1.7780217388763506E-14</c:v>
                </c:pt>
                <c:pt idx="1729">
                  <c:v>7.8034114016130437E-4</c:v>
                </c:pt>
                <c:pt idx="1730">
                  <c:v>1.4473868846575893E-3</c:v>
                </c:pt>
                <c:pt idx="1731">
                  <c:v>1.9361370029234188E-3</c:v>
                </c:pt>
                <c:pt idx="1732">
                  <c:v>2.20285382639191E-3</c:v>
                </c:pt>
                <c:pt idx="1733">
                  <c:v>2.2287596950345168E-3</c:v>
                </c:pt>
                <c:pt idx="1734">
                  <c:v>2.0209782716465222E-3</c:v>
                </c:pt>
                <c:pt idx="1735">
                  <c:v>1.6107339520569318E-3</c:v>
                </c:pt>
                <c:pt idx="1736">
                  <c:v>1.0491092090544995E-3</c:v>
                </c:pt>
                <c:pt idx="1737">
                  <c:v>4.0090236552647017E-4</c:v>
                </c:pt>
                <c:pt idx="1738">
                  <c:v>-2.6269557674496853E-4</c:v>
                </c:pt>
                <c:pt idx="1739">
                  <c:v>-8.7179249092193172E-4</c:v>
                </c:pt>
                <c:pt idx="1740">
                  <c:v>-1.3650372104865207E-3</c:v>
                </c:pt>
                <c:pt idx="1741">
                  <c:v>-1.695674585930029E-3</c:v>
                </c:pt>
                <c:pt idx="1742">
                  <c:v>-1.8358299506255676E-3</c:v>
                </c:pt>
                <c:pt idx="1743">
                  <c:v>-1.7786480572517479E-3</c:v>
                </c:pt>
                <c:pt idx="1744">
                  <c:v>-1.538150790365221E-3</c:v>
                </c:pt>
                <c:pt idx="1745">
                  <c:v>-1.1469216045647723E-3</c:v>
                </c:pt>
                <c:pt idx="1746">
                  <c:v>-6.5194707091547255E-4</c:v>
                </c:pt>
                <c:pt idx="1747">
                  <c:v>-1.0912478573147353E-4</c:v>
                </c:pt>
                <c:pt idx="1748">
                  <c:v>4.2293468673648807E-4</c:v>
                </c:pt>
                <c:pt idx="1749">
                  <c:v>8.8913609553426898E-4</c:v>
                </c:pt>
                <c:pt idx="1750">
                  <c:v>1.2435066887219971E-3</c:v>
                </c:pt>
                <c:pt idx="1751">
                  <c:v>1.4536223925944935E-3</c:v>
                </c:pt>
                <c:pt idx="1752">
                  <c:v>1.5034391929783415E-3</c:v>
                </c:pt>
                <c:pt idx="1753">
                  <c:v>1.3942992736020086E-3</c:v>
                </c:pt>
                <c:pt idx="1754">
                  <c:v>1.1440813835269898E-3</c:v>
                </c:pt>
                <c:pt idx="1755">
                  <c:v>7.8465985030402668E-4</c:v>
                </c:pt>
                <c:pt idx="1756">
                  <c:v>3.5800648316624184E-4</c:v>
                </c:pt>
                <c:pt idx="1757">
                  <c:v>-8.8602379779571943E-5</c:v>
                </c:pt>
                <c:pt idx="1758">
                  <c:v>-5.0773688933040343E-4</c:v>
                </c:pt>
                <c:pt idx="1759">
                  <c:v>-8.5677051007834108E-4</c:v>
                </c:pt>
                <c:pt idx="1760">
                  <c:v>-1.102133201670321E-3</c:v>
                </c:pt>
                <c:pt idx="1761">
                  <c:v>-1.2224457404876629E-3</c:v>
                </c:pt>
                <c:pt idx="1762">
                  <c:v>-1.2102536935938634E-3</c:v>
                </c:pt>
                <c:pt idx="1763">
                  <c:v>-1.0722372078295927E-3</c:v>
                </c:pt>
                <c:pt idx="1764">
                  <c:v>-8.2793691982202674E-4</c:v>
                </c:pt>
                <c:pt idx="1765">
                  <c:v>-5.0718952982963623E-4</c:v>
                </c:pt>
                <c:pt idx="1766">
                  <c:v>-1.4659336447992013E-4</c:v>
                </c:pt>
                <c:pt idx="1767">
                  <c:v>2.14587572851027E-4</c:v>
                </c:pt>
                <c:pt idx="1768">
                  <c:v>5.3863062764837664E-4</c:v>
                </c:pt>
                <c:pt idx="1769">
                  <c:v>7.9322894832320283E-4</c:v>
                </c:pt>
                <c:pt idx="1770">
                  <c:v>9.54642539335889E-4</c:v>
                </c:pt>
                <c:pt idx="1771">
                  <c:v>1.0098265399758628E-3</c:v>
                </c:pt>
                <c:pt idx="1772">
                  <c:v>9.5735632655709476E-4</c:v>
                </c:pt>
                <c:pt idx="1773">
                  <c:v>8.0710198142169105E-4</c:v>
                </c:pt>
                <c:pt idx="1774">
                  <c:v>5.787371455457758E-4</c:v>
                </c:pt>
                <c:pt idx="1775">
                  <c:v>2.9928546488035203E-4</c:v>
                </c:pt>
                <c:pt idx="1776">
                  <c:v>8.1062886544636673E-15</c:v>
                </c:pt>
                <c:pt idx="1777">
                  <c:v>-2.8707146256419476E-4</c:v>
                </c:pt>
                <c:pt idx="1778">
                  <c:v>-5.324638782855664E-4</c:v>
                </c:pt>
                <c:pt idx="1779">
                  <c:v>-7.1226499866607323E-4</c:v>
                </c:pt>
                <c:pt idx="1780">
                  <c:v>-8.1038463463514265E-4</c:v>
                </c:pt>
                <c:pt idx="1781">
                  <c:v>-8.1991487111491559E-4</c:v>
                </c:pt>
                <c:pt idx="1782">
                  <c:v>-7.4347635719356484E-4</c:v>
                </c:pt>
                <c:pt idx="1783">
                  <c:v>-5.9255590615953015E-4</c:v>
                </c:pt>
                <c:pt idx="1784">
                  <c:v>-3.8594570955598266E-4</c:v>
                </c:pt>
                <c:pt idx="1785">
                  <c:v>-1.4748373819548668E-4</c:v>
                </c:pt>
                <c:pt idx="1786">
                  <c:v>9.6640301969888937E-5</c:v>
                </c:pt>
                <c:pt idx="1787">
                  <c:v>3.2071453437672965E-4</c:v>
                </c:pt>
                <c:pt idx="1788">
                  <c:v>5.0216912617119188E-4</c:v>
                </c:pt>
                <c:pt idx="1789">
                  <c:v>6.2380381908009219E-4</c:v>
                </c:pt>
                <c:pt idx="1790">
                  <c:v>6.753640963218508E-4</c:v>
                </c:pt>
                <c:pt idx="1791">
                  <c:v>6.5432805334274182E-4</c:v>
                </c:pt>
                <c:pt idx="1792">
                  <c:v>5.6585405319759766E-4</c:v>
                </c:pt>
                <c:pt idx="1793">
                  <c:v>4.2192887895562157E-4</c:v>
                </c:pt>
                <c:pt idx="1794">
                  <c:v>2.3983792412277132E-4</c:v>
                </c:pt>
                <c:pt idx="1795">
                  <c:v>4.0144765193912371E-5</c:v>
                </c:pt>
                <c:pt idx="1796">
                  <c:v>-1.5558897620765038E-4</c:v>
                </c:pt>
                <c:pt idx="1797">
                  <c:v>-3.270948899496938E-4</c:v>
                </c:pt>
                <c:pt idx="1798">
                  <c:v>-4.5746054573944178E-4</c:v>
                </c:pt>
                <c:pt idx="1799">
                  <c:v>-5.3475779346170201E-4</c:v>
                </c:pt>
                <c:pt idx="1800">
                  <c:v>-5.5308437014817743E-4</c:v>
                </c:pt>
                <c:pt idx="1801">
                  <c:v>-5.1293403759881267E-4</c:v>
                </c:pt>
                <c:pt idx="1802">
                  <c:v>-4.2088402002716488E-4</c:v>
                </c:pt>
                <c:pt idx="1803">
                  <c:v>-2.8866022724029244E-4</c:v>
                </c:pt>
                <c:pt idx="1804">
                  <c:v>-1.3170322496381567E-4</c:v>
                </c:pt>
                <c:pt idx="1805">
                  <c:v>3.2594993958911691E-5</c:v>
                </c:pt>
                <c:pt idx="1806">
                  <c:v>1.8678596310823533E-4</c:v>
                </c:pt>
                <c:pt idx="1807">
                  <c:v>3.1518825645920944E-4</c:v>
                </c:pt>
                <c:pt idx="1808">
                  <c:v>4.0545214632660979E-4</c:v>
                </c:pt>
                <c:pt idx="1809">
                  <c:v>4.4971265587290612E-4</c:v>
                </c:pt>
                <c:pt idx="1810">
                  <c:v>4.4522745247513497E-4</c:v>
                </c:pt>
                <c:pt idx="1811">
                  <c:v>3.9445402481995835E-4</c:v>
                </c:pt>
                <c:pt idx="1812">
                  <c:v>3.0458097138989315E-4</c:v>
                </c:pt>
                <c:pt idx="1813">
                  <c:v>1.8658460080240853E-4</c:v>
                </c:pt>
                <c:pt idx="1814">
                  <c:v>5.3928685005029502E-5</c:v>
                </c:pt>
                <c:pt idx="1815">
                  <c:v>-7.8942356382093775E-5</c:v>
                </c:pt>
                <c:pt idx="1816">
                  <c:v>-1.9815113429653581E-4</c:v>
                </c:pt>
                <c:pt idx="1817">
                  <c:v>-2.9181262222973997E-4</c:v>
                </c:pt>
                <c:pt idx="1818">
                  <c:v>-3.5119336388916042E-4</c:v>
                </c:pt>
                <c:pt idx="1819">
                  <c:v>-3.7149442320641034E-4</c:v>
                </c:pt>
                <c:pt idx="1820">
                  <c:v>-3.5219171041597097E-4</c:v>
                </c:pt>
                <c:pt idx="1821">
                  <c:v>-2.9691622589415162E-4</c:v>
                </c:pt>
                <c:pt idx="1822">
                  <c:v>-2.1290549768903936E-4</c:v>
                </c:pt>
                <c:pt idx="1823">
                  <c:v>-1.1010096957149273E-4</c:v>
                </c:pt>
                <c:pt idx="1824">
                  <c:v>-3.5627503347077709E-15</c:v>
                </c:pt>
                <c:pt idx="1825">
                  <c:v>1.0560768922385764E-4</c:v>
                </c:pt>
                <c:pt idx="1826">
                  <c:v>1.9588251398725278E-4</c:v>
                </c:pt>
                <c:pt idx="1827">
                  <c:v>2.620276496749792E-4</c:v>
                </c:pt>
                <c:pt idx="1828">
                  <c:v>2.9812384652339404E-4</c:v>
                </c:pt>
                <c:pt idx="1829">
                  <c:v>3.0162982459397772E-4</c:v>
                </c:pt>
                <c:pt idx="1830">
                  <c:v>2.7350966680877471E-4</c:v>
                </c:pt>
                <c:pt idx="1831">
                  <c:v>2.1798913562116046E-4</c:v>
                </c:pt>
                <c:pt idx="1832">
                  <c:v>1.4198149195441195E-4</c:v>
                </c:pt>
                <c:pt idx="1833">
                  <c:v>5.425623518970898E-5</c:v>
                </c:pt>
                <c:pt idx="1834">
                  <c:v>-3.5551980282858704E-5</c:v>
                </c:pt>
                <c:pt idx="1835">
                  <c:v>-1.1798428368167306E-4</c:v>
                </c:pt>
                <c:pt idx="1836">
                  <c:v>-1.8473769750911265E-4</c:v>
                </c:pt>
                <c:pt idx="1837">
                  <c:v>-2.2948460036362358E-4</c:v>
                </c:pt>
                <c:pt idx="1838">
                  <c:v>-2.4845256634210957E-4</c:v>
                </c:pt>
                <c:pt idx="1839">
                  <c:v>-2.4071383860663502E-4</c:v>
                </c:pt>
                <c:pt idx="1840">
                  <c:v>-2.0816607287515876E-4</c:v>
                </c:pt>
                <c:pt idx="1841">
                  <c:v>-1.5521896020461047E-4</c:v>
                </c:pt>
                <c:pt idx="1842">
                  <c:v>-8.8231441498379254E-5</c:v>
                </c:pt>
                <c:pt idx="1843">
                  <c:v>-1.4768433785883678E-5</c:v>
                </c:pt>
                <c:pt idx="1844">
                  <c:v>5.7237985619340749E-5</c:v>
                </c:pt>
                <c:pt idx="1845">
                  <c:v>1.2033148532442934E-4</c:v>
                </c:pt>
                <c:pt idx="1846">
                  <c:v>1.6829032992440407E-4</c:v>
                </c:pt>
                <c:pt idx="1847">
                  <c:v>1.9672639822067059E-4</c:v>
                </c:pt>
                <c:pt idx="1848">
                  <c:v>2.0346836901079308E-4</c:v>
                </c:pt>
                <c:pt idx="1849">
                  <c:v>1.8869788710979335E-4</c:v>
                </c:pt>
                <c:pt idx="1850">
                  <c:v>1.5483457808580453E-4</c:v>
                </c:pt>
                <c:pt idx="1851">
                  <c:v>1.0619216308586945E-4</c:v>
                </c:pt>
                <c:pt idx="1852">
                  <c:v>4.8450908800483509E-5</c:v>
                </c:pt>
                <c:pt idx="1853">
                  <c:v>-1.1991028162275649E-5</c:v>
                </c:pt>
                <c:pt idx="1854">
                  <c:v>-6.8714715726647755E-5</c:v>
                </c:pt>
                <c:pt idx="1855">
                  <c:v>-1.1595127964979914E-4</c:v>
                </c:pt>
                <c:pt idx="1856">
                  <c:v>-1.4915750901226368E-4</c:v>
                </c:pt>
                <c:pt idx="1857">
                  <c:v>-1.6544004053021052E-4</c:v>
                </c:pt>
                <c:pt idx="1858">
                  <c:v>-1.6379002641079321E-4</c:v>
                </c:pt>
                <c:pt idx="1859">
                  <c:v>-1.4511152621873247E-4</c:v>
                </c:pt>
                <c:pt idx="1860">
                  <c:v>-1.1204907754657512E-4</c:v>
                </c:pt>
                <c:pt idx="1861">
                  <c:v>-6.8640638674635171E-5</c:v>
                </c:pt>
                <c:pt idx="1862">
                  <c:v>-1.9839254503021875E-5</c:v>
                </c:pt>
                <c:pt idx="1863">
                  <c:v>2.9041269950354078E-5</c:v>
                </c:pt>
                <c:pt idx="1864">
                  <c:v>7.289572855228473E-5</c:v>
                </c:pt>
                <c:pt idx="1865">
                  <c:v>1.0735186439249739E-4</c:v>
                </c:pt>
                <c:pt idx="1866">
                  <c:v>1.2919681845058491E-4</c:v>
                </c:pt>
                <c:pt idx="1867">
                  <c:v>1.3666516080748122E-4</c:v>
                </c:pt>
                <c:pt idx="1868">
                  <c:v>1.2956408961311609E-4</c:v>
                </c:pt>
                <c:pt idx="1869">
                  <c:v>1.0922937525681155E-4</c:v>
                </c:pt>
                <c:pt idx="1870">
                  <c:v>7.8323555512355505E-5</c:v>
                </c:pt>
                <c:pt idx="1871">
                  <c:v>4.0503883158607398E-5</c:v>
                </c:pt>
                <c:pt idx="1872">
                  <c:v>1.5260120920781027E-15</c:v>
                </c:pt>
                <c:pt idx="1873">
                  <c:v>-3.885089769488629E-5</c:v>
                </c:pt>
                <c:pt idx="1874">
                  <c:v>-7.2061149780733186E-5</c:v>
                </c:pt>
                <c:pt idx="1875">
                  <c:v>-9.6394585333796961E-5</c:v>
                </c:pt>
                <c:pt idx="1876">
                  <c:v>-1.0967363405886869E-4</c:v>
                </c:pt>
                <c:pt idx="1877">
                  <c:v>-1.109634113122974E-4</c:v>
                </c:pt>
                <c:pt idx="1878">
                  <c:v>-1.0061858338068326E-4</c:v>
                </c:pt>
                <c:pt idx="1879">
                  <c:v>-8.0193721393889811E-5</c:v>
                </c:pt>
                <c:pt idx="1880">
                  <c:v>-5.2232071917039039E-5</c:v>
                </c:pt>
                <c:pt idx="1881">
                  <c:v>-1.9959753481832354E-5</c:v>
                </c:pt>
                <c:pt idx="1882">
                  <c:v>1.3078842638825695E-5</c:v>
                </c:pt>
                <c:pt idx="1883">
                  <c:v>4.3403992347679254E-5</c:v>
                </c:pt>
                <c:pt idx="1884">
                  <c:v>6.7961200922841186E-5</c:v>
                </c:pt>
                <c:pt idx="1885">
                  <c:v>8.4422666539158854E-5</c:v>
                </c:pt>
                <c:pt idx="1886">
                  <c:v>9.1400591263535215E-5</c:v>
                </c:pt>
                <c:pt idx="1887">
                  <c:v>8.8553672428881867E-5</c:v>
                </c:pt>
                <c:pt idx="1888">
                  <c:v>7.6580018560252092E-5</c:v>
                </c:pt>
                <c:pt idx="1889">
                  <c:v>5.7101864339403423E-5</c:v>
                </c:pt>
                <c:pt idx="1890">
                  <c:v>3.2458533392313763E-5</c:v>
                </c:pt>
                <c:pt idx="1891">
                  <c:v>5.4330031682724015E-6</c:v>
                </c:pt>
                <c:pt idx="1892">
                  <c:v>-2.1056678163288431E-5</c:v>
                </c:pt>
                <c:pt idx="1893">
                  <c:v>-4.4267479576370893E-5</c:v>
                </c:pt>
                <c:pt idx="1894">
                  <c:v>-6.1910552527072023E-5</c:v>
                </c:pt>
                <c:pt idx="1895">
                  <c:v>-7.2371597441056373E-5</c:v>
                </c:pt>
                <c:pt idx="1896">
                  <c:v>-7.4851829887763617E-5</c:v>
                </c:pt>
                <c:pt idx="1897">
                  <c:v>-6.9418073260231125E-5</c:v>
                </c:pt>
                <c:pt idx="1898">
                  <c:v>-5.6960458060303748E-5</c:v>
                </c:pt>
                <c:pt idx="1899">
                  <c:v>-3.9065913612921813E-5</c:v>
                </c:pt>
                <c:pt idx="1900">
                  <c:v>-1.7824093253887482E-5</c:v>
                </c:pt>
                <c:pt idx="1901">
                  <c:v>4.4112527392929914E-6</c:v>
                </c:pt>
                <c:pt idx="1902">
                  <c:v>2.5278731221670854E-5</c:v>
                </c:pt>
                <c:pt idx="1903">
                  <c:v>4.2656091960602259E-5</c:v>
                </c:pt>
                <c:pt idx="1904">
                  <c:v>5.4871981061907138E-5</c:v>
                </c:pt>
                <c:pt idx="1905">
                  <c:v>6.0861989657620711E-5</c:v>
                </c:pt>
                <c:pt idx="1906">
                  <c:v>6.0254983385478757E-5</c:v>
                </c:pt>
                <c:pt idx="1907">
                  <c:v>5.3383547172933848E-5</c:v>
                </c:pt>
                <c:pt idx="1908">
                  <c:v>4.1220552031685549E-5</c:v>
                </c:pt>
                <c:pt idx="1909">
                  <c:v>2.5251479797367085E-5</c:v>
                </c:pt>
                <c:pt idx="1910">
                  <c:v>7.298453859926461E-6</c:v>
                </c:pt>
                <c:pt idx="1911">
                  <c:v>-1.0683686160153475E-5</c:v>
                </c:pt>
                <c:pt idx="1912">
                  <c:v>-2.6816839883522219E-5</c:v>
                </c:pt>
                <c:pt idx="1913">
                  <c:v>-3.9492543881368803E-5</c:v>
                </c:pt>
                <c:pt idx="1914">
                  <c:v>-4.7528853372700626E-5</c:v>
                </c:pt>
                <c:pt idx="1915">
                  <c:v>-5.0276302985461316E-5</c:v>
                </c:pt>
                <c:pt idx="1916">
                  <c:v>-4.7663964882787168E-5</c:v>
                </c:pt>
                <c:pt idx="1917">
                  <c:v>-4.0183241529032497E-5</c:v>
                </c:pt>
                <c:pt idx="1918">
                  <c:v>-2.8813625832513952E-5</c:v>
                </c:pt>
                <c:pt idx="1919">
                  <c:v>-1.4900545901739499E-5</c:v>
                </c:pt>
                <c:pt idx="1920">
                  <c:v>-6.3996595385418117E-16</c:v>
                </c:pt>
                <c:pt idx="1921">
                  <c:v>1.4292446532932344E-5</c:v>
                </c:pt>
                <c:pt idx="1922">
                  <c:v>2.6509815511450853E-5</c:v>
                </c:pt>
                <c:pt idx="1923">
                  <c:v>3.5461586184513023E-5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67264"/>
        <c:axId val="118572160"/>
      </c:scatterChart>
      <c:valAx>
        <c:axId val="118267264"/>
        <c:scaling>
          <c:orientation val="minMax"/>
          <c:max val="2.0000000000000004E-2"/>
        </c:scaling>
        <c:delete val="0"/>
        <c:axPos val="b"/>
        <c:numFmt formatCode="General" sourceLinked="1"/>
        <c:majorTickMark val="out"/>
        <c:minorTickMark val="none"/>
        <c:tickLblPos val="nextTo"/>
        <c:crossAx val="118572160"/>
        <c:crosses val="autoZero"/>
        <c:crossBetween val="midCat"/>
      </c:valAx>
      <c:valAx>
        <c:axId val="11857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67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618752"/>
        <c:axId val="118432128"/>
      </c:scatterChart>
      <c:valAx>
        <c:axId val="118618752"/>
        <c:scaling>
          <c:orientation val="minMax"/>
          <c:max val="1.5"/>
          <c:min val="0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k-SK"/>
                  <a:t>Time [second]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8432128"/>
        <c:crosses val="autoZero"/>
        <c:crossBetween val="midCat"/>
      </c:valAx>
      <c:valAx>
        <c:axId val="11843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Frequency [Hertz]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8618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17147856517934E-2"/>
          <c:y val="2.8794958403330118E-2"/>
          <c:w val="0.87493657042869655"/>
          <c:h val="0.8274532059819083"/>
        </c:manualLayout>
      </c:layout>
      <c:scatterChart>
        <c:scatterStyle val="lineMarker"/>
        <c:varyColors val="0"/>
        <c:ser>
          <c:idx val="0"/>
          <c:order val="0"/>
          <c:tx>
            <c:v>measured chirping sound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trendline>
            <c:trendlineType val="linear"/>
            <c:intercept val="8.0000000000000019E-3"/>
            <c:dispRSqr val="0"/>
            <c:dispEq val="0"/>
          </c:trendline>
          <c:xVal>
            <c:numRef>
              <c:f>'[švito 2steelL freq.xlsx]Sheet1'!$E$2:$E$297</c:f>
              <c:numCache>
                <c:formatCode>General</c:formatCode>
                <c:ptCount val="296"/>
                <c:pt idx="0">
                  <c:v>0</c:v>
                </c:pt>
                <c:pt idx="1">
                  <c:v>2.195999999999998E-2</c:v>
                </c:pt>
                <c:pt idx="2">
                  <c:v>3.7940000000000751E-2</c:v>
                </c:pt>
                <c:pt idx="3">
                  <c:v>5.1149999999999807E-2</c:v>
                </c:pt>
                <c:pt idx="4">
                  <c:v>6.4249999999999474E-2</c:v>
                </c:pt>
                <c:pt idx="5">
                  <c:v>7.7809999999999491E-2</c:v>
                </c:pt>
                <c:pt idx="6">
                  <c:v>9.1490000000000293E-2</c:v>
                </c:pt>
                <c:pt idx="7">
                  <c:v>0.10477000000000025</c:v>
                </c:pt>
                <c:pt idx="8">
                  <c:v>0.11711999999999989</c:v>
                </c:pt>
                <c:pt idx="9">
                  <c:v>0.12850000000000072</c:v>
                </c:pt>
                <c:pt idx="10">
                  <c:v>0.1392799999999994</c:v>
                </c:pt>
                <c:pt idx="11">
                  <c:v>0.14969999999999928</c:v>
                </c:pt>
                <c:pt idx="12">
                  <c:v>0.16001999999999938</c:v>
                </c:pt>
                <c:pt idx="13">
                  <c:v>0.17022000000000048</c:v>
                </c:pt>
                <c:pt idx="14">
                  <c:v>0.18027000000000015</c:v>
                </c:pt>
                <c:pt idx="15">
                  <c:v>0.19015000000000093</c:v>
                </c:pt>
                <c:pt idx="16">
                  <c:v>0.19979999999999976</c:v>
                </c:pt>
                <c:pt idx="17">
                  <c:v>0.20917999999999992</c:v>
                </c:pt>
                <c:pt idx="18">
                  <c:v>0.21832000000000029</c:v>
                </c:pt>
                <c:pt idx="19">
                  <c:v>0.22728000000000037</c:v>
                </c:pt>
                <c:pt idx="20">
                  <c:v>0.2360199999999999</c:v>
                </c:pt>
                <c:pt idx="21">
                  <c:v>0.24460000000000015</c:v>
                </c:pt>
                <c:pt idx="22">
                  <c:v>0.25300000000000011</c:v>
                </c:pt>
                <c:pt idx="23">
                  <c:v>0.2612400000000008</c:v>
                </c:pt>
                <c:pt idx="24">
                  <c:v>0.26936000000000071</c:v>
                </c:pt>
                <c:pt idx="25">
                  <c:v>0.27735000000000021</c:v>
                </c:pt>
                <c:pt idx="26">
                  <c:v>0.2852200000000007</c:v>
                </c:pt>
                <c:pt idx="27">
                  <c:v>0.29296000000000078</c:v>
                </c:pt>
                <c:pt idx="28">
                  <c:v>0.30058999999999969</c:v>
                </c:pt>
                <c:pt idx="29">
                  <c:v>0.30810999999999922</c:v>
                </c:pt>
                <c:pt idx="30">
                  <c:v>0.31551999999999936</c:v>
                </c:pt>
                <c:pt idx="31">
                  <c:v>0.32283999999999935</c:v>
                </c:pt>
                <c:pt idx="32">
                  <c:v>0.33004000000000033</c:v>
                </c:pt>
                <c:pt idx="33">
                  <c:v>0.33718000000000004</c:v>
                </c:pt>
                <c:pt idx="34">
                  <c:v>0.34421999999999997</c:v>
                </c:pt>
                <c:pt idx="35">
                  <c:v>0.35116999999999976</c:v>
                </c:pt>
                <c:pt idx="36">
                  <c:v>0.35800000000000054</c:v>
                </c:pt>
                <c:pt idx="37">
                  <c:v>0.3647500000000008</c:v>
                </c:pt>
                <c:pt idx="38">
                  <c:v>0.37134999999999962</c:v>
                </c:pt>
                <c:pt idx="39">
                  <c:v>0.37786000000000008</c:v>
                </c:pt>
                <c:pt idx="40">
                  <c:v>0.38427000000000078</c:v>
                </c:pt>
                <c:pt idx="41">
                  <c:v>0.39062000000000019</c:v>
                </c:pt>
                <c:pt idx="42">
                  <c:v>0.39690000000000047</c:v>
                </c:pt>
                <c:pt idx="43">
                  <c:v>0.40311999999999948</c:v>
                </c:pt>
                <c:pt idx="44">
                  <c:v>0.40925999999999974</c:v>
                </c:pt>
                <c:pt idx="45">
                  <c:v>0.41538000000000075</c:v>
                </c:pt>
                <c:pt idx="46">
                  <c:v>0.42144000000000048</c:v>
                </c:pt>
                <c:pt idx="47">
                  <c:v>0.42742999999999931</c:v>
                </c:pt>
                <c:pt idx="48">
                  <c:v>0.43333999999999939</c:v>
                </c:pt>
                <c:pt idx="49">
                  <c:v>0.43914999999999971</c:v>
                </c:pt>
                <c:pt idx="50">
                  <c:v>0.44490000000000052</c:v>
                </c:pt>
                <c:pt idx="51">
                  <c:v>0.45058000000000042</c:v>
                </c:pt>
                <c:pt idx="52">
                  <c:v>0.45616000000000057</c:v>
                </c:pt>
                <c:pt idx="53">
                  <c:v>0.46167999999999942</c:v>
                </c:pt>
                <c:pt idx="54">
                  <c:v>0.46718000000000082</c:v>
                </c:pt>
                <c:pt idx="55">
                  <c:v>0.47262000000000093</c:v>
                </c:pt>
                <c:pt idx="56">
                  <c:v>0.47799999999999976</c:v>
                </c:pt>
                <c:pt idx="57">
                  <c:v>0.4833400000000001</c:v>
                </c:pt>
                <c:pt idx="58">
                  <c:v>0.48861999999999917</c:v>
                </c:pt>
                <c:pt idx="59">
                  <c:v>0.49385999999999974</c:v>
                </c:pt>
                <c:pt idx="60">
                  <c:v>0.49906000000000006</c:v>
                </c:pt>
                <c:pt idx="61">
                  <c:v>0.50420000000000087</c:v>
                </c:pt>
                <c:pt idx="62">
                  <c:v>0.50929999999999964</c:v>
                </c:pt>
                <c:pt idx="63">
                  <c:v>0.51431000000000004</c:v>
                </c:pt>
                <c:pt idx="64">
                  <c:v>0.51924999999999955</c:v>
                </c:pt>
                <c:pt idx="65">
                  <c:v>0.52417999999999942</c:v>
                </c:pt>
                <c:pt idx="66">
                  <c:v>0.52901999999999916</c:v>
                </c:pt>
                <c:pt idx="67">
                  <c:v>0.53387999999999991</c:v>
                </c:pt>
                <c:pt idx="68">
                  <c:v>0.53866000000000014</c:v>
                </c:pt>
                <c:pt idx="69">
                  <c:v>0.54335999999999984</c:v>
                </c:pt>
                <c:pt idx="70">
                  <c:v>0.54805999999999955</c:v>
                </c:pt>
                <c:pt idx="71">
                  <c:v>0.55269999999999975</c:v>
                </c:pt>
                <c:pt idx="72">
                  <c:v>0.5573200000000007</c:v>
                </c:pt>
                <c:pt idx="73">
                  <c:v>0.56188000000000038</c:v>
                </c:pt>
                <c:pt idx="74">
                  <c:v>0.56639999999999979</c:v>
                </c:pt>
                <c:pt idx="75">
                  <c:v>0.56637000000000093</c:v>
                </c:pt>
                <c:pt idx="76">
                  <c:v>0.57077999999999918</c:v>
                </c:pt>
                <c:pt idx="77">
                  <c:v>0.57521999999999984</c:v>
                </c:pt>
                <c:pt idx="78">
                  <c:v>0.57962000000000025</c:v>
                </c:pt>
                <c:pt idx="79">
                  <c:v>0.58397000000000077</c:v>
                </c:pt>
                <c:pt idx="80">
                  <c:v>0.58830000000000027</c:v>
                </c:pt>
                <c:pt idx="81">
                  <c:v>0.59257999999999988</c:v>
                </c:pt>
                <c:pt idx="82">
                  <c:v>0.59681999999999924</c:v>
                </c:pt>
                <c:pt idx="83">
                  <c:v>0.60102000000000011</c:v>
                </c:pt>
                <c:pt idx="84">
                  <c:v>0.6052199999999992</c:v>
                </c:pt>
                <c:pt idx="85">
                  <c:v>0.60933999999999955</c:v>
                </c:pt>
                <c:pt idx="86">
                  <c:v>0.61341999999999963</c:v>
                </c:pt>
                <c:pt idx="87">
                  <c:v>0.61752000000000073</c:v>
                </c:pt>
                <c:pt idx="88">
                  <c:v>0.62153999999999954</c:v>
                </c:pt>
                <c:pt idx="89">
                  <c:v>0.62555000000000049</c:v>
                </c:pt>
                <c:pt idx="90">
                  <c:v>0.62951999999999941</c:v>
                </c:pt>
                <c:pt idx="91">
                  <c:v>0.63345499999999966</c:v>
                </c:pt>
                <c:pt idx="92">
                  <c:v>0.63737000000000066</c:v>
                </c:pt>
                <c:pt idx="93">
                  <c:v>0.64123999999999981</c:v>
                </c:pt>
                <c:pt idx="94">
                  <c:v>0.64509999999999934</c:v>
                </c:pt>
                <c:pt idx="95">
                  <c:v>0.64892000000000039</c:v>
                </c:pt>
                <c:pt idx="96">
                  <c:v>0.65272000000000041</c:v>
                </c:pt>
                <c:pt idx="97">
                  <c:v>0.65648000000000017</c:v>
                </c:pt>
                <c:pt idx="98">
                  <c:v>0.66019999999999968</c:v>
                </c:pt>
                <c:pt idx="99">
                  <c:v>0.66389999999999993</c:v>
                </c:pt>
                <c:pt idx="100">
                  <c:v>0.66754000000000069</c:v>
                </c:pt>
                <c:pt idx="101">
                  <c:v>0.67120000000000068</c:v>
                </c:pt>
                <c:pt idx="102">
                  <c:v>0.6747999999999994</c:v>
                </c:pt>
                <c:pt idx="103">
                  <c:v>0.67836999999999925</c:v>
                </c:pt>
                <c:pt idx="104">
                  <c:v>0.68191000000000024</c:v>
                </c:pt>
                <c:pt idx="105">
                  <c:v>0.68542000000000058</c:v>
                </c:pt>
                <c:pt idx="106">
                  <c:v>0.68890000000000029</c:v>
                </c:pt>
                <c:pt idx="107">
                  <c:v>0.69236000000000075</c:v>
                </c:pt>
                <c:pt idx="108">
                  <c:v>0.69577999999999918</c:v>
                </c:pt>
                <c:pt idx="109">
                  <c:v>0.69918000000000013</c:v>
                </c:pt>
                <c:pt idx="110">
                  <c:v>0.70256000000000007</c:v>
                </c:pt>
                <c:pt idx="111">
                  <c:v>0.70590999999999937</c:v>
                </c:pt>
                <c:pt idx="112">
                  <c:v>0.70923999999999943</c:v>
                </c:pt>
                <c:pt idx="113">
                  <c:v>0.71254000000000062</c:v>
                </c:pt>
                <c:pt idx="114">
                  <c:v>0.71579999999999977</c:v>
                </c:pt>
                <c:pt idx="115">
                  <c:v>0.7190499999999993</c:v>
                </c:pt>
                <c:pt idx="116">
                  <c:v>0.72226000000000035</c:v>
                </c:pt>
                <c:pt idx="117">
                  <c:v>0.72545999999999999</c:v>
                </c:pt>
                <c:pt idx="118">
                  <c:v>0.72861999999999938</c:v>
                </c:pt>
                <c:pt idx="119">
                  <c:v>0.73175999999999952</c:v>
                </c:pt>
                <c:pt idx="120">
                  <c:v>0.7348700000000008</c:v>
                </c:pt>
                <c:pt idx="121">
                  <c:v>0.73795999999999928</c:v>
                </c:pt>
                <c:pt idx="122">
                  <c:v>0.74099999999999966</c:v>
                </c:pt>
                <c:pt idx="123">
                  <c:v>0.74404000000000003</c:v>
                </c:pt>
                <c:pt idx="124">
                  <c:v>0.74704999999999977</c:v>
                </c:pt>
                <c:pt idx="125">
                  <c:v>0.75004999999999988</c:v>
                </c:pt>
                <c:pt idx="126">
                  <c:v>0.75301999999999936</c:v>
                </c:pt>
                <c:pt idx="127">
                  <c:v>0.75595999999999997</c:v>
                </c:pt>
                <c:pt idx="128">
                  <c:v>0.75890000000000057</c:v>
                </c:pt>
                <c:pt idx="129">
                  <c:v>0.76182000000000016</c:v>
                </c:pt>
                <c:pt idx="130">
                  <c:v>0.76469999999999949</c:v>
                </c:pt>
                <c:pt idx="131">
                  <c:v>0.76754000000000033</c:v>
                </c:pt>
                <c:pt idx="132">
                  <c:v>0.77040000000000042</c:v>
                </c:pt>
                <c:pt idx="133">
                  <c:v>0.77323999999999948</c:v>
                </c:pt>
                <c:pt idx="134">
                  <c:v>0.77604000000000006</c:v>
                </c:pt>
                <c:pt idx="135">
                  <c:v>0.77879000000000076</c:v>
                </c:pt>
                <c:pt idx="136">
                  <c:v>0.78157000000000032</c:v>
                </c:pt>
                <c:pt idx="137">
                  <c:v>0.78429000000000038</c:v>
                </c:pt>
                <c:pt idx="138">
                  <c:v>0.78698999999999941</c:v>
                </c:pt>
                <c:pt idx="139">
                  <c:v>0.7896800000000006</c:v>
                </c:pt>
                <c:pt idx="140">
                  <c:v>0.79233999999999938</c:v>
                </c:pt>
                <c:pt idx="141">
                  <c:v>0.79498000000000069</c:v>
                </c:pt>
                <c:pt idx="142">
                  <c:v>0.7975999999999992</c:v>
                </c:pt>
                <c:pt idx="143">
                  <c:v>0.80020500000000006</c:v>
                </c:pt>
                <c:pt idx="144">
                  <c:v>0.80278999999999989</c:v>
                </c:pt>
                <c:pt idx="145">
                  <c:v>0.8053600000000003</c:v>
                </c:pt>
                <c:pt idx="146">
                  <c:v>0.80789000000000044</c:v>
                </c:pt>
                <c:pt idx="147">
                  <c:v>0.81042000000000058</c:v>
                </c:pt>
                <c:pt idx="148">
                  <c:v>0.81292000000000009</c:v>
                </c:pt>
                <c:pt idx="149">
                  <c:v>0.81541999999999959</c:v>
                </c:pt>
                <c:pt idx="150">
                  <c:v>0.81788000000000061</c:v>
                </c:pt>
                <c:pt idx="151">
                  <c:v>0.82042000000000037</c:v>
                </c:pt>
                <c:pt idx="152">
                  <c:v>0.82277999999999984</c:v>
                </c:pt>
                <c:pt idx="153">
                  <c:v>0.82521000000000022</c:v>
                </c:pt>
                <c:pt idx="154">
                  <c:v>0.82761999999999958</c:v>
                </c:pt>
                <c:pt idx="155">
                  <c:v>0.83000000000000007</c:v>
                </c:pt>
                <c:pt idx="156">
                  <c:v>0.83238000000000056</c:v>
                </c:pt>
                <c:pt idx="157">
                  <c:v>0.83474000000000004</c:v>
                </c:pt>
                <c:pt idx="158">
                  <c:v>0.83709999999999951</c:v>
                </c:pt>
                <c:pt idx="159">
                  <c:v>0.83943999999999974</c:v>
                </c:pt>
                <c:pt idx="160">
                  <c:v>0.84176000000000073</c:v>
                </c:pt>
                <c:pt idx="161">
                  <c:v>0.8440600000000007</c:v>
                </c:pt>
                <c:pt idx="162">
                  <c:v>0.84636000000000067</c:v>
                </c:pt>
                <c:pt idx="163">
                  <c:v>0.84863999999999962</c:v>
                </c:pt>
                <c:pt idx="164">
                  <c:v>0.85089999999999932</c:v>
                </c:pt>
                <c:pt idx="165">
                  <c:v>0.85316000000000081</c:v>
                </c:pt>
                <c:pt idx="166">
                  <c:v>0.85538000000000025</c:v>
                </c:pt>
                <c:pt idx="167">
                  <c:v>0.85760999999999932</c:v>
                </c:pt>
                <c:pt idx="168">
                  <c:v>0.85982000000000092</c:v>
                </c:pt>
                <c:pt idx="169">
                  <c:v>0.86201999999999934</c:v>
                </c:pt>
                <c:pt idx="170">
                  <c:v>0.8642000000000003</c:v>
                </c:pt>
                <c:pt idx="171">
                  <c:v>0.86636000000000024</c:v>
                </c:pt>
                <c:pt idx="172">
                  <c:v>0.86852000000000018</c:v>
                </c:pt>
                <c:pt idx="173">
                  <c:v>0.87063999999999986</c:v>
                </c:pt>
                <c:pt idx="174">
                  <c:v>0.87278000000000056</c:v>
                </c:pt>
                <c:pt idx="175">
                  <c:v>0.87489000000000061</c:v>
                </c:pt>
                <c:pt idx="176">
                  <c:v>0.87697999999999965</c:v>
                </c:pt>
                <c:pt idx="177">
                  <c:v>0.87907000000000046</c:v>
                </c:pt>
                <c:pt idx="178">
                  <c:v>0.88114000000000026</c:v>
                </c:pt>
                <c:pt idx="179">
                  <c:v>0.88320000000000043</c:v>
                </c:pt>
                <c:pt idx="180">
                  <c:v>0.8852600000000006</c:v>
                </c:pt>
                <c:pt idx="181">
                  <c:v>0.88729999999999976</c:v>
                </c:pt>
                <c:pt idx="182">
                  <c:v>0.88931999999999967</c:v>
                </c:pt>
                <c:pt idx="183">
                  <c:v>0.8917300000000008</c:v>
                </c:pt>
                <c:pt idx="184">
                  <c:v>0.89331999999999923</c:v>
                </c:pt>
                <c:pt idx="185">
                  <c:v>0.89530000000000065</c:v>
                </c:pt>
                <c:pt idx="186">
                  <c:v>0.8972800000000003</c:v>
                </c:pt>
                <c:pt idx="187">
                  <c:v>0.89924000000000071</c:v>
                </c:pt>
                <c:pt idx="188">
                  <c:v>0.90117000000000047</c:v>
                </c:pt>
                <c:pt idx="189">
                  <c:v>0.90310000000000024</c:v>
                </c:pt>
                <c:pt idx="190">
                  <c:v>0.90503999999999962</c:v>
                </c:pt>
                <c:pt idx="191">
                  <c:v>0.90695000000000014</c:v>
                </c:pt>
                <c:pt idx="192">
                  <c:v>0.90883999999999965</c:v>
                </c:pt>
                <c:pt idx="193">
                  <c:v>0.91074000000000055</c:v>
                </c:pt>
                <c:pt idx="194">
                  <c:v>0.91259999999999941</c:v>
                </c:pt>
                <c:pt idx="195">
                  <c:v>0.91444000000000081</c:v>
                </c:pt>
                <c:pt idx="196">
                  <c:v>0.91629999999999967</c:v>
                </c:pt>
                <c:pt idx="197">
                  <c:v>0.91812000000000005</c:v>
                </c:pt>
                <c:pt idx="198">
                  <c:v>0.91994000000000042</c:v>
                </c:pt>
                <c:pt idx="199">
                  <c:v>0.9217600000000008</c:v>
                </c:pt>
                <c:pt idx="200">
                  <c:v>0.92356000000000016</c:v>
                </c:pt>
                <c:pt idx="201">
                  <c:v>0.92535999999999952</c:v>
                </c:pt>
                <c:pt idx="202">
                  <c:v>0.92713000000000001</c:v>
                </c:pt>
                <c:pt idx="203">
                  <c:v>0.9289000000000005</c:v>
                </c:pt>
                <c:pt idx="204">
                  <c:v>0.9306599999999996</c:v>
                </c:pt>
                <c:pt idx="205">
                  <c:v>0.93239999999999945</c:v>
                </c:pt>
                <c:pt idx="206">
                  <c:v>0.9341399999999993</c:v>
                </c:pt>
                <c:pt idx="207">
                  <c:v>0.93585999999999991</c:v>
                </c:pt>
                <c:pt idx="208">
                  <c:v>0.93759000000000015</c:v>
                </c:pt>
                <c:pt idx="209">
                  <c:v>0.93928000000000011</c:v>
                </c:pt>
                <c:pt idx="210">
                  <c:v>0.94097999999999971</c:v>
                </c:pt>
                <c:pt idx="211">
                  <c:v>0.94266000000000005</c:v>
                </c:pt>
                <c:pt idx="212">
                  <c:v>0.94431999999999938</c:v>
                </c:pt>
                <c:pt idx="213">
                  <c:v>0.94598000000000049</c:v>
                </c:pt>
                <c:pt idx="214">
                  <c:v>0.94762000000000057</c:v>
                </c:pt>
                <c:pt idx="215">
                  <c:v>0.94923999999999964</c:v>
                </c:pt>
                <c:pt idx="216">
                  <c:v>0.95087999999999973</c:v>
                </c:pt>
                <c:pt idx="217">
                  <c:v>0.95247999999999955</c:v>
                </c:pt>
                <c:pt idx="218">
                  <c:v>0.95407999999999937</c:v>
                </c:pt>
                <c:pt idx="219">
                  <c:v>0.95565999999999995</c:v>
                </c:pt>
                <c:pt idx="220">
                  <c:v>0.95724000000000053</c:v>
                </c:pt>
                <c:pt idx="221">
                  <c:v>0.95881999999999934</c:v>
                </c:pt>
                <c:pt idx="222">
                  <c:v>0.96035999999999966</c:v>
                </c:pt>
                <c:pt idx="223">
                  <c:v>0.96191999999999922</c:v>
                </c:pt>
                <c:pt idx="224">
                  <c:v>0.96345999999999954</c:v>
                </c:pt>
                <c:pt idx="225">
                  <c:v>0.9649750000000008</c:v>
                </c:pt>
                <c:pt idx="226">
                  <c:v>0.96648000000000067</c:v>
                </c:pt>
                <c:pt idx="227">
                  <c:v>0.96799999999999997</c:v>
                </c:pt>
                <c:pt idx="228">
                  <c:v>0.96950000000000003</c:v>
                </c:pt>
                <c:pt idx="229">
                  <c:v>0.97100000000000009</c:v>
                </c:pt>
                <c:pt idx="230">
                  <c:v>0.97250000000000014</c:v>
                </c:pt>
                <c:pt idx="231">
                  <c:v>0.97396999999999956</c:v>
                </c:pt>
                <c:pt idx="232">
                  <c:v>0.97544000000000075</c:v>
                </c:pt>
                <c:pt idx="233">
                  <c:v>0.97690000000000055</c:v>
                </c:pt>
                <c:pt idx="234">
                  <c:v>0.97836000000000034</c:v>
                </c:pt>
                <c:pt idx="235">
                  <c:v>0.97980000000000089</c:v>
                </c:pt>
                <c:pt idx="236">
                  <c:v>0.98123999999999967</c:v>
                </c:pt>
                <c:pt idx="237">
                  <c:v>0.98268000000000022</c:v>
                </c:pt>
                <c:pt idx="238">
                  <c:v>0.98409999999999975</c:v>
                </c:pt>
                <c:pt idx="239">
                  <c:v>0.98550999999999966</c:v>
                </c:pt>
                <c:pt idx="240">
                  <c:v>0.98694000000000059</c:v>
                </c:pt>
                <c:pt idx="241">
                  <c:v>0.98831999999999987</c:v>
                </c:pt>
                <c:pt idx="242">
                  <c:v>0.98972000000000016</c:v>
                </c:pt>
                <c:pt idx="243">
                  <c:v>0.99107000000000056</c:v>
                </c:pt>
                <c:pt idx="244">
                  <c:v>0.99247000000000085</c:v>
                </c:pt>
                <c:pt idx="245">
                  <c:v>0.99381999999999948</c:v>
                </c:pt>
                <c:pt idx="246">
                  <c:v>0.99516000000000027</c:v>
                </c:pt>
                <c:pt idx="247">
                  <c:v>0.99653999999999954</c:v>
                </c:pt>
                <c:pt idx="248">
                  <c:v>0.99788000000000032</c:v>
                </c:pt>
                <c:pt idx="249">
                  <c:v>0.99921999999999933</c:v>
                </c:pt>
                <c:pt idx="250">
                  <c:v>1.0005199999999999</c:v>
                </c:pt>
                <c:pt idx="251">
                  <c:v>1.0018399999999996</c:v>
                </c:pt>
                <c:pt idx="252">
                  <c:v>1.0031400000000001</c:v>
                </c:pt>
                <c:pt idx="253">
                  <c:v>1.0044400000000007</c:v>
                </c:pt>
                <c:pt idx="254">
                  <c:v>1.0057200000000002</c:v>
                </c:pt>
                <c:pt idx="255">
                  <c:v>1.0069999999999997</c:v>
                </c:pt>
                <c:pt idx="256">
                  <c:v>1.0082699999999996</c:v>
                </c:pt>
                <c:pt idx="257">
                  <c:v>1.0095200000000002</c:v>
                </c:pt>
                <c:pt idx="258">
                  <c:v>1.0107800000000005</c:v>
                </c:pt>
                <c:pt idx="259">
                  <c:v>1.0120199999999997</c:v>
                </c:pt>
                <c:pt idx="260">
                  <c:v>1.0132700000000003</c:v>
                </c:pt>
                <c:pt idx="261">
                  <c:v>1.0145</c:v>
                </c:pt>
                <c:pt idx="262">
                  <c:v>1.01572</c:v>
                </c:pt>
                <c:pt idx="263">
                  <c:v>1.0169200000000007</c:v>
                </c:pt>
                <c:pt idx="264">
                  <c:v>1.0181299999999993</c:v>
                </c:pt>
                <c:pt idx="265">
                  <c:v>1.0193200000000004</c:v>
                </c:pt>
                <c:pt idx="266">
                  <c:v>1.0205199999999994</c:v>
                </c:pt>
                <c:pt idx="267">
                  <c:v>1.0217200000000002</c:v>
                </c:pt>
                <c:pt idx="268">
                  <c:v>1.0228800000000007</c:v>
                </c:pt>
                <c:pt idx="269">
                  <c:v>1.0240600000000004</c:v>
                </c:pt>
                <c:pt idx="270">
                  <c:v>1.0252200000000009</c:v>
                </c:pt>
                <c:pt idx="271">
                  <c:v>1.0263600000000004</c:v>
                </c:pt>
                <c:pt idx="272">
                  <c:v>1.0275200000000009</c:v>
                </c:pt>
                <c:pt idx="273">
                  <c:v>1.0286399999999993</c:v>
                </c:pt>
                <c:pt idx="274">
                  <c:v>1.0297800000000006</c:v>
                </c:pt>
                <c:pt idx="275">
                  <c:v>1.0309000000000008</c:v>
                </c:pt>
                <c:pt idx="276">
                  <c:v>1.0320400000000003</c:v>
                </c:pt>
                <c:pt idx="277">
                  <c:v>1.0331500000000009</c:v>
                </c:pt>
                <c:pt idx="278">
                  <c:v>1.0342400000000005</c:v>
                </c:pt>
                <c:pt idx="279">
                  <c:v>1.0353399999999997</c:v>
                </c:pt>
                <c:pt idx="280">
                  <c:v>1.0364400000000007</c:v>
                </c:pt>
                <c:pt idx="281">
                  <c:v>1.0375200000000007</c:v>
                </c:pt>
                <c:pt idx="282">
                  <c:v>1.03857</c:v>
                </c:pt>
                <c:pt idx="283">
                  <c:v>1.0396400000000003</c:v>
                </c:pt>
                <c:pt idx="284">
                  <c:v>1.0407200000000003</c:v>
                </c:pt>
                <c:pt idx="285">
                  <c:v>1.0417699999999996</c:v>
                </c:pt>
                <c:pt idx="286">
                  <c:v>1.0427800000000005</c:v>
                </c:pt>
                <c:pt idx="287">
                  <c:v>1.0438200000000002</c:v>
                </c:pt>
                <c:pt idx="288">
                  <c:v>1.0448699999999995</c:v>
                </c:pt>
                <c:pt idx="289">
                  <c:v>1.0459200000000006</c:v>
                </c:pt>
                <c:pt idx="290">
                  <c:v>1.0469200000000001</c:v>
                </c:pt>
                <c:pt idx="291">
                  <c:v>1.0479199999999995</c:v>
                </c:pt>
                <c:pt idx="292">
                  <c:v>1.0489200000000007</c:v>
                </c:pt>
                <c:pt idx="293">
                  <c:v>1.0499200000000002</c:v>
                </c:pt>
                <c:pt idx="294">
                  <c:v>1.0509299999999993</c:v>
                </c:pt>
                <c:pt idx="295">
                  <c:v>1.0518999999999998</c:v>
                </c:pt>
              </c:numCache>
            </c:numRef>
          </c:xVal>
          <c:yVal>
            <c:numRef>
              <c:f>'[švito 2steelL freq.xlsx]Sheet1'!$D$2:$D$297</c:f>
              <c:numCache>
                <c:formatCode>General</c:formatCode>
                <c:ptCount val="296"/>
                <c:pt idx="0">
                  <c:v>2.195999999999998E-2</c:v>
                </c:pt>
                <c:pt idx="1">
                  <c:v>1.5980000000000771E-2</c:v>
                </c:pt>
                <c:pt idx="2">
                  <c:v>1.3209999999999056E-2</c:v>
                </c:pt>
                <c:pt idx="3">
                  <c:v>1.3099999999999667E-2</c:v>
                </c:pt>
                <c:pt idx="4">
                  <c:v>1.3560000000000016E-2</c:v>
                </c:pt>
                <c:pt idx="5">
                  <c:v>1.3680000000000803E-2</c:v>
                </c:pt>
                <c:pt idx="6">
                  <c:v>1.3279999999999959E-2</c:v>
                </c:pt>
                <c:pt idx="7">
                  <c:v>1.2349999999999637E-2</c:v>
                </c:pt>
                <c:pt idx="8">
                  <c:v>1.1380000000000834E-2</c:v>
                </c:pt>
                <c:pt idx="9">
                  <c:v>1.077999999999868E-2</c:v>
                </c:pt>
                <c:pt idx="10">
                  <c:v>1.0419999999999874E-2</c:v>
                </c:pt>
                <c:pt idx="11">
                  <c:v>1.0320000000000107E-2</c:v>
                </c:pt>
                <c:pt idx="12">
                  <c:v>1.0200000000001097E-2</c:v>
                </c:pt>
                <c:pt idx="13">
                  <c:v>1.004999999999967E-2</c:v>
                </c:pt>
                <c:pt idx="14">
                  <c:v>9.880000000000777E-3</c:v>
                </c:pt>
                <c:pt idx="15">
                  <c:v>9.6499999999988262E-3</c:v>
                </c:pt>
                <c:pt idx="16">
                  <c:v>9.380000000000166E-3</c:v>
                </c:pt>
                <c:pt idx="17">
                  <c:v>9.1400000000003701E-3</c:v>
                </c:pt>
                <c:pt idx="18">
                  <c:v>8.960000000000079E-3</c:v>
                </c:pt>
                <c:pt idx="19">
                  <c:v>8.7399999999995259E-3</c:v>
                </c:pt>
                <c:pt idx="20">
                  <c:v>8.5800000000002541E-3</c:v>
                </c:pt>
                <c:pt idx="21">
                  <c:v>8.3999999999999631E-3</c:v>
                </c:pt>
                <c:pt idx="22">
                  <c:v>8.2400000000006912E-3</c:v>
                </c:pt>
                <c:pt idx="23">
                  <c:v>8.1199999999999051E-3</c:v>
                </c:pt>
                <c:pt idx="24">
                  <c:v>7.9899999999994975E-3</c:v>
                </c:pt>
                <c:pt idx="25">
                  <c:v>7.8700000000004877E-3</c:v>
                </c:pt>
                <c:pt idx="26">
                  <c:v>7.7400000000000793E-3</c:v>
                </c:pt>
                <c:pt idx="27">
                  <c:v>7.6299999999989154E-3</c:v>
                </c:pt>
                <c:pt idx="28">
                  <c:v>7.5199999999995271E-3</c:v>
                </c:pt>
                <c:pt idx="29">
                  <c:v>7.4100000000001387E-3</c:v>
                </c:pt>
                <c:pt idx="30">
                  <c:v>7.3199999999999932E-3</c:v>
                </c:pt>
                <c:pt idx="31">
                  <c:v>7.2000000000009825E-3</c:v>
                </c:pt>
                <c:pt idx="32">
                  <c:v>7.1399999999997021E-3</c:v>
                </c:pt>
                <c:pt idx="33">
                  <c:v>7.0399999999999361E-3</c:v>
                </c:pt>
                <c:pt idx="34">
                  <c:v>6.9499999999997888E-3</c:v>
                </c:pt>
                <c:pt idx="35">
                  <c:v>6.830000000000779E-3</c:v>
                </c:pt>
                <c:pt idx="36">
                  <c:v>6.7500000000002558E-3</c:v>
                </c:pt>
                <c:pt idx="37">
                  <c:v>6.599999999998829E-3</c:v>
                </c:pt>
                <c:pt idx="38">
                  <c:v>6.5100000000004599E-3</c:v>
                </c:pt>
                <c:pt idx="39">
                  <c:v>6.4100000000006921E-3</c:v>
                </c:pt>
                <c:pt idx="40">
                  <c:v>6.3499999999994117E-3</c:v>
                </c:pt>
                <c:pt idx="41">
                  <c:v>6.2800000000002854E-3</c:v>
                </c:pt>
                <c:pt idx="42">
                  <c:v>6.2199999999990041E-3</c:v>
                </c:pt>
                <c:pt idx="43">
                  <c:v>6.1400000000002564E-3</c:v>
                </c:pt>
                <c:pt idx="44">
                  <c:v>6.1200000000010135E-3</c:v>
                </c:pt>
                <c:pt idx="45">
                  <c:v>6.0599999999997323E-3</c:v>
                </c:pt>
                <c:pt idx="46">
                  <c:v>5.9899999999988296E-3</c:v>
                </c:pt>
                <c:pt idx="47">
                  <c:v>5.9100000000000819E-3</c:v>
                </c:pt>
                <c:pt idx="48">
                  <c:v>5.8100000000003149E-3</c:v>
                </c:pt>
                <c:pt idx="49">
                  <c:v>5.75000000000081E-3</c:v>
                </c:pt>
                <c:pt idx="50">
                  <c:v>5.6799999999999073E-3</c:v>
                </c:pt>
                <c:pt idx="51">
                  <c:v>5.5800000000001404E-3</c:v>
                </c:pt>
                <c:pt idx="52">
                  <c:v>5.5199999999988592E-3</c:v>
                </c:pt>
                <c:pt idx="53">
                  <c:v>5.5000000000013927E-3</c:v>
                </c:pt>
                <c:pt idx="54">
                  <c:v>5.4400000000001114E-3</c:v>
                </c:pt>
                <c:pt idx="55">
                  <c:v>5.3799999999988302E-3</c:v>
                </c:pt>
                <c:pt idx="56">
                  <c:v>5.3400000000003445E-3</c:v>
                </c:pt>
                <c:pt idx="57">
                  <c:v>5.2799999999990632E-3</c:v>
                </c:pt>
                <c:pt idx="58">
                  <c:v>5.2400000000005775E-3</c:v>
                </c:pt>
                <c:pt idx="59">
                  <c:v>5.2000000000003155E-3</c:v>
                </c:pt>
                <c:pt idx="60">
                  <c:v>5.1400000000008106E-3</c:v>
                </c:pt>
                <c:pt idx="61">
                  <c:v>5.0999999999987722E-3</c:v>
                </c:pt>
                <c:pt idx="62">
                  <c:v>5.010000000000403E-3</c:v>
                </c:pt>
                <c:pt idx="63">
                  <c:v>4.9399999999995003E-3</c:v>
                </c:pt>
                <c:pt idx="64">
                  <c:v>4.9299999999998789E-3</c:v>
                </c:pt>
                <c:pt idx="65">
                  <c:v>4.8399999999997334E-3</c:v>
                </c:pt>
                <c:pt idx="66">
                  <c:v>4.8600000000007526E-3</c:v>
                </c:pt>
                <c:pt idx="67">
                  <c:v>4.7800000000002285E-3</c:v>
                </c:pt>
                <c:pt idx="68">
                  <c:v>4.6999999999997044E-3</c:v>
                </c:pt>
                <c:pt idx="69">
                  <c:v>4.6999999999997044E-3</c:v>
                </c:pt>
                <c:pt idx="70">
                  <c:v>4.6400000000001995E-3</c:v>
                </c:pt>
                <c:pt idx="71">
                  <c:v>4.6200000000009567E-3</c:v>
                </c:pt>
                <c:pt idx="72">
                  <c:v>4.5599999999996754E-3</c:v>
                </c:pt>
                <c:pt idx="73">
                  <c:v>4.5199999999994134E-3</c:v>
                </c:pt>
                <c:pt idx="75">
                  <c:v>4.4099999999982487E-3</c:v>
                </c:pt>
                <c:pt idx="76">
                  <c:v>4.4400000000006656E-3</c:v>
                </c:pt>
                <c:pt idx="77">
                  <c:v>4.4000000000004036E-3</c:v>
                </c:pt>
                <c:pt idx="78">
                  <c:v>4.3500000000005201E-3</c:v>
                </c:pt>
                <c:pt idx="79">
                  <c:v>4.3299999999995009E-3</c:v>
                </c:pt>
                <c:pt idx="80">
                  <c:v>4.2799999999996174E-3</c:v>
                </c:pt>
                <c:pt idx="81">
                  <c:v>4.2399999999993554E-3</c:v>
                </c:pt>
                <c:pt idx="82">
                  <c:v>4.2000000000008697E-3</c:v>
                </c:pt>
                <c:pt idx="83">
                  <c:v>4.1999999999990933E-3</c:v>
                </c:pt>
                <c:pt idx="84">
                  <c:v>4.1200000000003456E-3</c:v>
                </c:pt>
                <c:pt idx="85">
                  <c:v>4.0800000000000836E-3</c:v>
                </c:pt>
                <c:pt idx="86">
                  <c:v>4.1000000000011028E-3</c:v>
                </c:pt>
                <c:pt idx="87">
                  <c:v>4.0199999999988023E-3</c:v>
                </c:pt>
                <c:pt idx="88">
                  <c:v>4.0100000000009572E-3</c:v>
                </c:pt>
                <c:pt idx="89">
                  <c:v>3.9699999999989188E-3</c:v>
                </c:pt>
                <c:pt idx="90">
                  <c:v>3.9350000000002439E-3</c:v>
                </c:pt>
                <c:pt idx="91">
                  <c:v>3.915000000001001E-3</c:v>
                </c:pt>
                <c:pt idx="92">
                  <c:v>3.8699999999991519E-3</c:v>
                </c:pt>
                <c:pt idx="93">
                  <c:v>3.8599999999995305E-3</c:v>
                </c:pt>
                <c:pt idx="94">
                  <c:v>3.8200000000010448E-3</c:v>
                </c:pt>
                <c:pt idx="95">
                  <c:v>3.8000000000000256E-3</c:v>
                </c:pt>
                <c:pt idx="96">
                  <c:v>3.7599999999997635E-3</c:v>
                </c:pt>
                <c:pt idx="97">
                  <c:v>3.7199999999995015E-3</c:v>
                </c:pt>
                <c:pt idx="98">
                  <c:v>3.7000000000002586E-3</c:v>
                </c:pt>
                <c:pt idx="99">
                  <c:v>3.6400000000007537E-3</c:v>
                </c:pt>
                <c:pt idx="100">
                  <c:v>3.6599999999999966E-3</c:v>
                </c:pt>
                <c:pt idx="101">
                  <c:v>3.5999999999987153E-3</c:v>
                </c:pt>
                <c:pt idx="102">
                  <c:v>3.5699999999998511E-3</c:v>
                </c:pt>
                <c:pt idx="103">
                  <c:v>3.5400000000009864E-3</c:v>
                </c:pt>
                <c:pt idx="104">
                  <c:v>3.5100000000003462E-3</c:v>
                </c:pt>
                <c:pt idx="105">
                  <c:v>3.4799999999997051E-3</c:v>
                </c:pt>
                <c:pt idx="106">
                  <c:v>3.4600000000004627E-3</c:v>
                </c:pt>
                <c:pt idx="107">
                  <c:v>3.4199999999984243E-3</c:v>
                </c:pt>
                <c:pt idx="108">
                  <c:v>3.4000000000009578E-3</c:v>
                </c:pt>
                <c:pt idx="109">
                  <c:v>3.3799999999999382E-3</c:v>
                </c:pt>
                <c:pt idx="110">
                  <c:v>3.349999999999298E-3</c:v>
                </c:pt>
                <c:pt idx="111">
                  <c:v>3.3300000000000556E-3</c:v>
                </c:pt>
                <c:pt idx="112">
                  <c:v>3.3000000000011909E-3</c:v>
                </c:pt>
                <c:pt idx="113">
                  <c:v>3.2599999999991525E-3</c:v>
                </c:pt>
                <c:pt idx="114">
                  <c:v>3.249999999999531E-3</c:v>
                </c:pt>
                <c:pt idx="115">
                  <c:v>3.2100000000010454E-3</c:v>
                </c:pt>
                <c:pt idx="116">
                  <c:v>3.199999999999648E-3</c:v>
                </c:pt>
                <c:pt idx="117">
                  <c:v>3.1599999999993855E-3</c:v>
                </c:pt>
                <c:pt idx="118">
                  <c:v>3.1400000000001427E-3</c:v>
                </c:pt>
                <c:pt idx="119">
                  <c:v>3.1100000000012788E-3</c:v>
                </c:pt>
                <c:pt idx="120">
                  <c:v>3.0899999999984828E-3</c:v>
                </c:pt>
                <c:pt idx="121">
                  <c:v>3.0400000000003757E-3</c:v>
                </c:pt>
                <c:pt idx="122">
                  <c:v>3.0400000000003757E-3</c:v>
                </c:pt>
                <c:pt idx="123">
                  <c:v>3.0099999999997351E-3</c:v>
                </c:pt>
                <c:pt idx="124">
                  <c:v>3.0000000000001137E-3</c:v>
                </c:pt>
                <c:pt idx="125">
                  <c:v>2.9699999999994726E-3</c:v>
                </c:pt>
                <c:pt idx="126">
                  <c:v>2.9400000000006092E-3</c:v>
                </c:pt>
                <c:pt idx="127">
                  <c:v>2.9400000000006092E-3</c:v>
                </c:pt>
                <c:pt idx="128">
                  <c:v>2.9199999999995896E-3</c:v>
                </c:pt>
                <c:pt idx="129">
                  <c:v>2.8799999999993275E-3</c:v>
                </c:pt>
                <c:pt idx="130">
                  <c:v>2.8400000000008423E-3</c:v>
                </c:pt>
                <c:pt idx="131">
                  <c:v>2.8600000000000847E-3</c:v>
                </c:pt>
                <c:pt idx="132">
                  <c:v>2.8399999999990655E-3</c:v>
                </c:pt>
                <c:pt idx="133">
                  <c:v>2.8000000000005798E-3</c:v>
                </c:pt>
                <c:pt idx="134">
                  <c:v>2.7500000000006963E-3</c:v>
                </c:pt>
                <c:pt idx="135">
                  <c:v>2.7799999999995606E-3</c:v>
                </c:pt>
                <c:pt idx="136">
                  <c:v>2.7200000000000557E-3</c:v>
                </c:pt>
                <c:pt idx="137">
                  <c:v>2.6999999999990365E-3</c:v>
                </c:pt>
                <c:pt idx="138">
                  <c:v>2.6900000000011914E-3</c:v>
                </c:pt>
                <c:pt idx="139">
                  <c:v>2.6599999999987745E-3</c:v>
                </c:pt>
                <c:pt idx="140">
                  <c:v>2.640000000001308E-3</c:v>
                </c:pt>
                <c:pt idx="141">
                  <c:v>2.6199999999985124E-3</c:v>
                </c:pt>
                <c:pt idx="142">
                  <c:v>2.6050000000008566E-3</c:v>
                </c:pt>
                <c:pt idx="143">
                  <c:v>2.5849999999998374E-3</c:v>
                </c:pt>
                <c:pt idx="144">
                  <c:v>2.5700000000004053E-3</c:v>
                </c:pt>
                <c:pt idx="145">
                  <c:v>2.5300000000001432E-3</c:v>
                </c:pt>
                <c:pt idx="146">
                  <c:v>2.5300000000001432E-3</c:v>
                </c:pt>
                <c:pt idx="147">
                  <c:v>2.4999999999995026E-3</c:v>
                </c:pt>
                <c:pt idx="148">
                  <c:v>2.4999999999995026E-3</c:v>
                </c:pt>
                <c:pt idx="149">
                  <c:v>2.4600000000010169E-3</c:v>
                </c:pt>
                <c:pt idx="150">
                  <c:v>2.5399999999997647E-3</c:v>
                </c:pt>
                <c:pt idx="151">
                  <c:v>2.3599999999994736E-3</c:v>
                </c:pt>
                <c:pt idx="152">
                  <c:v>2.4300000000003763E-3</c:v>
                </c:pt>
                <c:pt idx="153">
                  <c:v>2.4099999999993571E-3</c:v>
                </c:pt>
                <c:pt idx="154">
                  <c:v>2.3800000000004928E-3</c:v>
                </c:pt>
                <c:pt idx="155">
                  <c:v>2.3800000000004928E-3</c:v>
                </c:pt>
                <c:pt idx="156">
                  <c:v>2.3599999999994736E-3</c:v>
                </c:pt>
                <c:pt idx="157">
                  <c:v>2.3599999999994736E-3</c:v>
                </c:pt>
                <c:pt idx="158">
                  <c:v>2.3400000000002308E-3</c:v>
                </c:pt>
                <c:pt idx="159">
                  <c:v>2.3200000000009879E-3</c:v>
                </c:pt>
                <c:pt idx="160">
                  <c:v>2.2999999999999687E-3</c:v>
                </c:pt>
                <c:pt idx="161">
                  <c:v>2.2999999999999687E-3</c:v>
                </c:pt>
                <c:pt idx="162">
                  <c:v>2.2799999999989495E-3</c:v>
                </c:pt>
                <c:pt idx="163">
                  <c:v>2.2599999999997067E-3</c:v>
                </c:pt>
                <c:pt idx="164">
                  <c:v>2.260000000001483E-3</c:v>
                </c:pt>
                <c:pt idx="165">
                  <c:v>2.2199999999994446E-3</c:v>
                </c:pt>
                <c:pt idx="166">
                  <c:v>2.2299999999990661E-3</c:v>
                </c:pt>
                <c:pt idx="167">
                  <c:v>2.2100000000015996E-3</c:v>
                </c:pt>
                <c:pt idx="168">
                  <c:v>2.1999999999984254E-3</c:v>
                </c:pt>
                <c:pt idx="169">
                  <c:v>2.1800000000009589E-3</c:v>
                </c:pt>
                <c:pt idx="170">
                  <c:v>2.1599999999999397E-3</c:v>
                </c:pt>
                <c:pt idx="171">
                  <c:v>2.1599999999999397E-3</c:v>
                </c:pt>
                <c:pt idx="172">
                  <c:v>2.1199999999996777E-3</c:v>
                </c:pt>
                <c:pt idx="173">
                  <c:v>2.1400000000006969E-3</c:v>
                </c:pt>
                <c:pt idx="174">
                  <c:v>2.1100000000000563E-3</c:v>
                </c:pt>
                <c:pt idx="175">
                  <c:v>2.0899999999990371E-3</c:v>
                </c:pt>
                <c:pt idx="176">
                  <c:v>2.0900000000008134E-3</c:v>
                </c:pt>
                <c:pt idx="177">
                  <c:v>2.0699999999997942E-3</c:v>
                </c:pt>
                <c:pt idx="178">
                  <c:v>2.0600000000001728E-3</c:v>
                </c:pt>
                <c:pt idx="179">
                  <c:v>2.0600000000001728E-3</c:v>
                </c:pt>
                <c:pt idx="180">
                  <c:v>2.0399999999991536E-3</c:v>
                </c:pt>
                <c:pt idx="181">
                  <c:v>2.0199999999999108E-3</c:v>
                </c:pt>
                <c:pt idx="182">
                  <c:v>2.4100000000011335E-3</c:v>
                </c:pt>
                <c:pt idx="183">
                  <c:v>1.589999999998426E-3</c:v>
                </c:pt>
                <c:pt idx="184">
                  <c:v>1.9800000000014251E-3</c:v>
                </c:pt>
                <c:pt idx="185">
                  <c:v>1.9799999999996487E-3</c:v>
                </c:pt>
                <c:pt idx="186">
                  <c:v>1.9600000000004059E-3</c:v>
                </c:pt>
                <c:pt idx="187">
                  <c:v>1.9299999999997652E-3</c:v>
                </c:pt>
                <c:pt idx="188">
                  <c:v>1.9299999999997652E-3</c:v>
                </c:pt>
                <c:pt idx="189">
                  <c:v>1.9399999999993867E-3</c:v>
                </c:pt>
                <c:pt idx="190">
                  <c:v>1.9100000000005224E-3</c:v>
                </c:pt>
                <c:pt idx="191">
                  <c:v>1.8899999999995032E-3</c:v>
                </c:pt>
                <c:pt idx="192">
                  <c:v>1.900000000000901E-3</c:v>
                </c:pt>
                <c:pt idx="193">
                  <c:v>1.8599999999988626E-3</c:v>
                </c:pt>
                <c:pt idx="194">
                  <c:v>1.8400000000013959E-3</c:v>
                </c:pt>
                <c:pt idx="195">
                  <c:v>1.8599999999988626E-3</c:v>
                </c:pt>
                <c:pt idx="196">
                  <c:v>1.8200000000003769E-3</c:v>
                </c:pt>
                <c:pt idx="197">
                  <c:v>1.8200000000003769E-3</c:v>
                </c:pt>
                <c:pt idx="198">
                  <c:v>1.8200000000003769E-3</c:v>
                </c:pt>
                <c:pt idx="199">
                  <c:v>1.7999999999993577E-3</c:v>
                </c:pt>
                <c:pt idx="200">
                  <c:v>1.7999999999993577E-3</c:v>
                </c:pt>
                <c:pt idx="201">
                  <c:v>1.7700000000004932E-3</c:v>
                </c:pt>
                <c:pt idx="202">
                  <c:v>1.7700000000004932E-3</c:v>
                </c:pt>
                <c:pt idx="203">
                  <c:v>1.7599999999990954E-3</c:v>
                </c:pt>
                <c:pt idx="204">
                  <c:v>1.7399999999998526E-3</c:v>
                </c:pt>
                <c:pt idx="205">
                  <c:v>1.7399999999998526E-3</c:v>
                </c:pt>
                <c:pt idx="206">
                  <c:v>1.7200000000006099E-3</c:v>
                </c:pt>
                <c:pt idx="207">
                  <c:v>1.7300000000002314E-3</c:v>
                </c:pt>
                <c:pt idx="208">
                  <c:v>1.6899999999999691E-3</c:v>
                </c:pt>
                <c:pt idx="209">
                  <c:v>1.6999999999995905E-3</c:v>
                </c:pt>
                <c:pt idx="210">
                  <c:v>1.6800000000003479E-3</c:v>
                </c:pt>
                <c:pt idx="211">
                  <c:v>1.6599999999993287E-3</c:v>
                </c:pt>
                <c:pt idx="212">
                  <c:v>1.660000000001105E-3</c:v>
                </c:pt>
                <c:pt idx="213">
                  <c:v>1.6400000000000858E-3</c:v>
                </c:pt>
                <c:pt idx="214">
                  <c:v>1.6199999999990666E-3</c:v>
                </c:pt>
                <c:pt idx="215">
                  <c:v>1.6400000000000858E-3</c:v>
                </c:pt>
                <c:pt idx="216">
                  <c:v>1.599999999999824E-3</c:v>
                </c:pt>
                <c:pt idx="217">
                  <c:v>1.599999999999824E-3</c:v>
                </c:pt>
                <c:pt idx="218">
                  <c:v>1.5800000000005809E-3</c:v>
                </c:pt>
                <c:pt idx="219">
                  <c:v>1.5800000000005809E-3</c:v>
                </c:pt>
                <c:pt idx="220">
                  <c:v>1.5799999999988046E-3</c:v>
                </c:pt>
                <c:pt idx="221">
                  <c:v>1.5400000000003189E-3</c:v>
                </c:pt>
                <c:pt idx="222">
                  <c:v>1.5599999999995617E-3</c:v>
                </c:pt>
                <c:pt idx="223">
                  <c:v>1.5400000000003189E-3</c:v>
                </c:pt>
                <c:pt idx="224">
                  <c:v>1.5150000000012656E-3</c:v>
                </c:pt>
                <c:pt idx="225">
                  <c:v>1.5049999999998676E-3</c:v>
                </c:pt>
                <c:pt idx="226">
                  <c:v>1.5199999999992997E-3</c:v>
                </c:pt>
                <c:pt idx="227">
                  <c:v>1.5000000000000568E-3</c:v>
                </c:pt>
                <c:pt idx="228">
                  <c:v>1.5000000000000568E-3</c:v>
                </c:pt>
                <c:pt idx="229">
                  <c:v>1.5000000000000568E-3</c:v>
                </c:pt>
                <c:pt idx="230">
                  <c:v>1.4699999999994162E-3</c:v>
                </c:pt>
                <c:pt idx="231">
                  <c:v>1.4700000000011926E-3</c:v>
                </c:pt>
                <c:pt idx="232">
                  <c:v>1.4599999999997948E-3</c:v>
                </c:pt>
                <c:pt idx="233">
                  <c:v>1.4599999999997948E-3</c:v>
                </c:pt>
                <c:pt idx="234">
                  <c:v>1.4400000000005519E-3</c:v>
                </c:pt>
                <c:pt idx="235">
                  <c:v>1.4399999999987756E-3</c:v>
                </c:pt>
                <c:pt idx="236">
                  <c:v>1.4400000000005519E-3</c:v>
                </c:pt>
                <c:pt idx="237">
                  <c:v>1.4199999999995327E-3</c:v>
                </c:pt>
                <c:pt idx="238">
                  <c:v>1.4099999999999113E-3</c:v>
                </c:pt>
                <c:pt idx="239">
                  <c:v>1.4300000000009305E-3</c:v>
                </c:pt>
                <c:pt idx="240">
                  <c:v>1.3799999999992707E-3</c:v>
                </c:pt>
                <c:pt idx="241">
                  <c:v>1.4000000000002899E-3</c:v>
                </c:pt>
                <c:pt idx="242">
                  <c:v>1.3500000000004064E-3</c:v>
                </c:pt>
                <c:pt idx="243">
                  <c:v>1.4000000000002899E-3</c:v>
                </c:pt>
                <c:pt idx="244">
                  <c:v>1.3499999999986301E-3</c:v>
                </c:pt>
                <c:pt idx="245">
                  <c:v>1.340000000000785E-3</c:v>
                </c:pt>
                <c:pt idx="246">
                  <c:v>1.3799999999992707E-3</c:v>
                </c:pt>
                <c:pt idx="247">
                  <c:v>1.340000000000785E-3</c:v>
                </c:pt>
                <c:pt idx="248">
                  <c:v>1.3399999999990087E-3</c:v>
                </c:pt>
                <c:pt idx="249">
                  <c:v>1.300000000000523E-3</c:v>
                </c:pt>
                <c:pt idx="250">
                  <c:v>1.3199999999997658E-3</c:v>
                </c:pt>
                <c:pt idx="251">
                  <c:v>1.300000000000523E-3</c:v>
                </c:pt>
                <c:pt idx="252">
                  <c:v>1.300000000000523E-3</c:v>
                </c:pt>
                <c:pt idx="253">
                  <c:v>1.2799999999995038E-3</c:v>
                </c:pt>
                <c:pt idx="254">
                  <c:v>1.2799999999995038E-3</c:v>
                </c:pt>
                <c:pt idx="255">
                  <c:v>1.2699999999998823E-3</c:v>
                </c:pt>
                <c:pt idx="256">
                  <c:v>1.2500000000006395E-3</c:v>
                </c:pt>
                <c:pt idx="257">
                  <c:v>1.2600000000002609E-3</c:v>
                </c:pt>
                <c:pt idx="258">
                  <c:v>1.2399999999992417E-3</c:v>
                </c:pt>
                <c:pt idx="259">
                  <c:v>1.2500000000006395E-3</c:v>
                </c:pt>
                <c:pt idx="260">
                  <c:v>1.2299999999996203E-3</c:v>
                </c:pt>
                <c:pt idx="261">
                  <c:v>1.2199999999999989E-3</c:v>
                </c:pt>
                <c:pt idx="262">
                  <c:v>1.200000000000756E-3</c:v>
                </c:pt>
                <c:pt idx="263">
                  <c:v>1.2099999999986011E-3</c:v>
                </c:pt>
                <c:pt idx="264">
                  <c:v>1.1900000000011346E-3</c:v>
                </c:pt>
                <c:pt idx="265">
                  <c:v>1.1999999999989797E-3</c:v>
                </c:pt>
                <c:pt idx="266">
                  <c:v>1.200000000000756E-3</c:v>
                </c:pt>
                <c:pt idx="267">
                  <c:v>1.160000000000494E-3</c:v>
                </c:pt>
                <c:pt idx="268">
                  <c:v>1.1799999999997368E-3</c:v>
                </c:pt>
                <c:pt idx="269">
                  <c:v>1.160000000000494E-3</c:v>
                </c:pt>
                <c:pt idx="270">
                  <c:v>1.1399999999994748E-3</c:v>
                </c:pt>
                <c:pt idx="271">
                  <c:v>1.160000000000494E-3</c:v>
                </c:pt>
                <c:pt idx="272">
                  <c:v>1.1199999999984556E-3</c:v>
                </c:pt>
                <c:pt idx="273">
                  <c:v>1.1400000000012511E-3</c:v>
                </c:pt>
                <c:pt idx="274">
                  <c:v>1.1200000000002319E-3</c:v>
                </c:pt>
                <c:pt idx="275">
                  <c:v>1.1399999999994748E-3</c:v>
                </c:pt>
                <c:pt idx="276">
                  <c:v>1.1100000000006105E-3</c:v>
                </c:pt>
                <c:pt idx="277">
                  <c:v>1.0899999999995913E-3</c:v>
                </c:pt>
                <c:pt idx="278">
                  <c:v>1.0999999999992127E-3</c:v>
                </c:pt>
                <c:pt idx="279">
                  <c:v>1.1000000000009891E-3</c:v>
                </c:pt>
                <c:pt idx="280">
                  <c:v>1.0799999999999699E-3</c:v>
                </c:pt>
                <c:pt idx="281">
                  <c:v>1.0499999999993292E-3</c:v>
                </c:pt>
                <c:pt idx="282">
                  <c:v>1.0700000000003485E-3</c:v>
                </c:pt>
                <c:pt idx="283">
                  <c:v>1.0799999999999699E-3</c:v>
                </c:pt>
                <c:pt idx="284">
                  <c:v>1.0499999999993292E-3</c:v>
                </c:pt>
                <c:pt idx="285">
                  <c:v>1.0100000000008436E-3</c:v>
                </c:pt>
                <c:pt idx="286">
                  <c:v>1.0399999999997078E-3</c:v>
                </c:pt>
                <c:pt idx="287">
                  <c:v>1.0499999999993292E-3</c:v>
                </c:pt>
                <c:pt idx="288">
                  <c:v>1.0500000000011056E-3</c:v>
                </c:pt>
                <c:pt idx="289">
                  <c:v>9.9999999999944578E-4</c:v>
                </c:pt>
                <c:pt idx="290">
                  <c:v>9.9999999999944578E-4</c:v>
                </c:pt>
                <c:pt idx="291">
                  <c:v>1.0000000000012221E-3</c:v>
                </c:pt>
                <c:pt idx="292">
                  <c:v>9.9999999999944578E-4</c:v>
                </c:pt>
                <c:pt idx="293">
                  <c:v>1.0099999999990672E-3</c:v>
                </c:pt>
                <c:pt idx="294">
                  <c:v>9.7000000000058162E-4</c:v>
                </c:pt>
                <c:pt idx="295">
                  <c:v>9.8000000000020293E-4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65280"/>
        <c:axId val="118467200"/>
      </c:scatterChart>
      <c:valAx>
        <c:axId val="118465280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k-SK"/>
                  <a:t>Time</a:t>
                </a:r>
                <a:r>
                  <a:rPr lang="en-US"/>
                  <a:t>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8467200"/>
        <c:crosses val="autoZero"/>
        <c:crossBetween val="midCat"/>
      </c:valAx>
      <c:valAx>
        <c:axId val="118467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 dirty="0"/>
                  <a:t>Period</a:t>
                </a:r>
                <a:r>
                  <a:rPr lang="en-US" dirty="0"/>
                  <a:t> of collisions </a:t>
                </a:r>
              </a:p>
            </c:rich>
          </c:tx>
          <c:layout>
            <c:manualLayout>
              <c:xMode val="edge"/>
              <c:yMode val="edge"/>
              <c:x val="1.6876558869963022E-2"/>
              <c:y val="9.32311461425361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8465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80576"/>
        <c:axId val="85482496"/>
      </c:scatterChart>
      <c:valAx>
        <c:axId val="85480576"/>
        <c:scaling>
          <c:orientation val="minMax"/>
          <c:max val="1.5"/>
        </c:scaling>
        <c:delete val="1"/>
        <c:axPos val="b"/>
        <c:numFmt formatCode="General" sourceLinked="1"/>
        <c:majorTickMark val="none"/>
        <c:minorTickMark val="none"/>
        <c:tickLblPos val="nextTo"/>
        <c:crossAx val="85482496"/>
        <c:crosses val="autoZero"/>
        <c:crossBetween val="midCat"/>
      </c:valAx>
      <c:valAx>
        <c:axId val="8548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480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80032"/>
        <c:axId val="85586304"/>
      </c:scatterChart>
      <c:valAx>
        <c:axId val="85580032"/>
        <c:scaling>
          <c:orientation val="minMax"/>
          <c:max val="1.5"/>
        </c:scaling>
        <c:delete val="1"/>
        <c:axPos val="b"/>
        <c:numFmt formatCode="General" sourceLinked="1"/>
        <c:majorTickMark val="none"/>
        <c:minorTickMark val="none"/>
        <c:tickLblPos val="nextTo"/>
        <c:crossAx val="85586304"/>
        <c:crosses val="autoZero"/>
        <c:crossBetween val="midCat"/>
      </c:valAx>
      <c:valAx>
        <c:axId val="8558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580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3574911631077E-2"/>
          <c:y val="5.7744492108404511E-3"/>
          <c:w val="0.93385042245242422"/>
          <c:h val="0.912567860436392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16224"/>
        <c:axId val="88118400"/>
      </c:scatterChart>
      <c:valAx>
        <c:axId val="881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18400"/>
        <c:crosses val="autoZero"/>
        <c:crossBetween val="midCat"/>
      </c:valAx>
      <c:valAx>
        <c:axId val="88118400"/>
        <c:scaling>
          <c:orientation val="minMax"/>
          <c:max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16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856"/>
        <c:axId val="1725184"/>
      </c:scatterChart>
      <c:valAx>
        <c:axId val="1673856"/>
        <c:scaling>
          <c:orientation val="minMax"/>
          <c:max val="1.5"/>
        </c:scaling>
        <c:delete val="1"/>
        <c:axPos val="b"/>
        <c:numFmt formatCode="General" sourceLinked="1"/>
        <c:majorTickMark val="none"/>
        <c:minorTickMark val="none"/>
        <c:tickLblPos val="nextTo"/>
        <c:crossAx val="1725184"/>
        <c:crosses val="autoZero"/>
        <c:crossBetween val="midCat"/>
      </c:valAx>
      <c:valAx>
        <c:axId val="1725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3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3574911631077E-2"/>
          <c:y val="5.7744492108404511E-3"/>
          <c:w val="0.93385042245242422"/>
          <c:h val="0.912567860436392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Sheet1!$G$2:$G$297</c:f>
              <c:numCache>
                <c:formatCode>General</c:formatCode>
                <c:ptCount val="296"/>
                <c:pt idx="0">
                  <c:v>91.074681238615753</c:v>
                </c:pt>
                <c:pt idx="1">
                  <c:v>125.15644555694014</c:v>
                </c:pt>
                <c:pt idx="2">
                  <c:v>151.40045420137344</c:v>
                </c:pt>
                <c:pt idx="3">
                  <c:v>152.67175572519471</c:v>
                </c:pt>
                <c:pt idx="4">
                  <c:v>147.49262536873138</c:v>
                </c:pt>
                <c:pt idx="5">
                  <c:v>146.19883040934815</c:v>
                </c:pt>
                <c:pt idx="6">
                  <c:v>150.60240963855469</c:v>
                </c:pt>
                <c:pt idx="7">
                  <c:v>161.94331983806143</c:v>
                </c:pt>
                <c:pt idx="8">
                  <c:v>175.74692442880962</c:v>
                </c:pt>
                <c:pt idx="9">
                  <c:v>185.52875695735111</c:v>
                </c:pt>
                <c:pt idx="10">
                  <c:v>191.93857965451289</c:v>
                </c:pt>
                <c:pt idx="11">
                  <c:v>193.7984496124011</c:v>
                </c:pt>
                <c:pt idx="12">
                  <c:v>196.07843137252792</c:v>
                </c:pt>
                <c:pt idx="13">
                  <c:v>199.00497512438463</c:v>
                </c:pt>
                <c:pt idx="14">
                  <c:v>202.42914979755494</c:v>
                </c:pt>
                <c:pt idx="15">
                  <c:v>207.2538860103879</c:v>
                </c:pt>
                <c:pt idx="16">
                  <c:v>213.21961620468707</c:v>
                </c:pt>
                <c:pt idx="17">
                  <c:v>218.81838074397365</c:v>
                </c:pt>
                <c:pt idx="18">
                  <c:v>223.21428571428373</c:v>
                </c:pt>
                <c:pt idx="19">
                  <c:v>228.8329519450925</c:v>
                </c:pt>
                <c:pt idx="20">
                  <c:v>233.10023310022621</c:v>
                </c:pt>
                <c:pt idx="21">
                  <c:v>238.09523809523915</c:v>
                </c:pt>
                <c:pt idx="22">
                  <c:v>242.71844660192139</c:v>
                </c:pt>
                <c:pt idx="23">
                  <c:v>246.30541871921471</c:v>
                </c:pt>
                <c:pt idx="24">
                  <c:v>250.31289111390811</c:v>
                </c:pt>
                <c:pt idx="25">
                  <c:v>254.12960609909479</c:v>
                </c:pt>
                <c:pt idx="26">
                  <c:v>258.39793281653482</c:v>
                </c:pt>
                <c:pt idx="27">
                  <c:v>262.12319790305168</c:v>
                </c:pt>
                <c:pt idx="28">
                  <c:v>265.95744680852738</c:v>
                </c:pt>
                <c:pt idx="29">
                  <c:v>269.90553306342275</c:v>
                </c:pt>
                <c:pt idx="30">
                  <c:v>273.22404371584724</c:v>
                </c:pt>
                <c:pt idx="31">
                  <c:v>277.77777777773986</c:v>
                </c:pt>
                <c:pt idx="32">
                  <c:v>280.11204481793885</c:v>
                </c:pt>
                <c:pt idx="33">
                  <c:v>284.09090909091168</c:v>
                </c:pt>
                <c:pt idx="34">
                  <c:v>287.7697841726706</c:v>
                </c:pt>
                <c:pt idx="35">
                  <c:v>292.82576866760934</c:v>
                </c:pt>
                <c:pt idx="36">
                  <c:v>296.29629629628505</c:v>
                </c:pt>
                <c:pt idx="37">
                  <c:v>303.03030303035678</c:v>
                </c:pt>
                <c:pt idx="38">
                  <c:v>307.21966205835002</c:v>
                </c:pt>
                <c:pt idx="39">
                  <c:v>312.01248049918627</c:v>
                </c:pt>
                <c:pt idx="40">
                  <c:v>314.96062992128901</c:v>
                </c:pt>
                <c:pt idx="41">
                  <c:v>318.47133757960336</c:v>
                </c:pt>
                <c:pt idx="42">
                  <c:v>321.54340836018008</c:v>
                </c:pt>
                <c:pt idx="43">
                  <c:v>325.73289902278771</c:v>
                </c:pt>
                <c:pt idx="44">
                  <c:v>326.79738562086089</c:v>
                </c:pt>
                <c:pt idx="45">
                  <c:v>330.0330033003446</c:v>
                </c:pt>
                <c:pt idx="46">
                  <c:v>333.88981636066626</c:v>
                </c:pt>
                <c:pt idx="47">
                  <c:v>338.40947546530833</c:v>
                </c:pt>
                <c:pt idx="48">
                  <c:v>344.23407917381957</c:v>
                </c:pt>
                <c:pt idx="49">
                  <c:v>347.82608695647275</c:v>
                </c:pt>
                <c:pt idx="50">
                  <c:v>352.11267605634379</c:v>
                </c:pt>
                <c:pt idx="51">
                  <c:v>358.42293906809135</c:v>
                </c:pt>
                <c:pt idx="52">
                  <c:v>362.31884057978505</c:v>
                </c:pt>
                <c:pt idx="53">
                  <c:v>363.63636363627154</c:v>
                </c:pt>
                <c:pt idx="54">
                  <c:v>367.64705882352189</c:v>
                </c:pt>
                <c:pt idx="55">
                  <c:v>371.7472118959916</c:v>
                </c:pt>
                <c:pt idx="56">
                  <c:v>374.53183520596838</c:v>
                </c:pt>
                <c:pt idx="57">
                  <c:v>378.787878787946</c:v>
                </c:pt>
                <c:pt idx="58">
                  <c:v>381.67938931293503</c:v>
                </c:pt>
                <c:pt idx="59">
                  <c:v>384.61538461536128</c:v>
                </c:pt>
                <c:pt idx="60">
                  <c:v>389.1050583656974</c:v>
                </c:pt>
                <c:pt idx="61">
                  <c:v>392.15686274519243</c:v>
                </c:pt>
                <c:pt idx="62">
                  <c:v>399.2015968063551</c:v>
                </c:pt>
                <c:pt idx="63">
                  <c:v>404.85829959518264</c:v>
                </c:pt>
                <c:pt idx="64">
                  <c:v>405.67951318459416</c:v>
                </c:pt>
                <c:pt idx="65">
                  <c:v>413.2231404958905</c:v>
                </c:pt>
                <c:pt idx="66">
                  <c:v>411.52263374479224</c:v>
                </c:pt>
                <c:pt idx="67">
                  <c:v>418.41004184098421</c:v>
                </c:pt>
                <c:pt idx="68">
                  <c:v>425.53191489364377</c:v>
                </c:pt>
                <c:pt idx="69">
                  <c:v>425.53191489364377</c:v>
                </c:pt>
                <c:pt idx="70">
                  <c:v>431.03448275860217</c:v>
                </c:pt>
                <c:pt idx="71">
                  <c:v>432.90043290034328</c:v>
                </c:pt>
                <c:pt idx="72">
                  <c:v>438.5964912281014</c:v>
                </c:pt>
                <c:pt idx="73">
                  <c:v>442.4778761062521</c:v>
                </c:pt>
                <c:pt idx="74">
                  <c:v>0</c:v>
                </c:pt>
                <c:pt idx="75">
                  <c:v>453.51473922920502</c:v>
                </c:pt>
                <c:pt idx="76">
                  <c:v>450.4504504503829</c:v>
                </c:pt>
                <c:pt idx="77">
                  <c:v>454.54545454541284</c:v>
                </c:pt>
                <c:pt idx="78">
                  <c:v>459.77011494247375</c:v>
                </c:pt>
                <c:pt idx="79">
                  <c:v>461.89376443423339</c:v>
                </c:pt>
                <c:pt idx="80">
                  <c:v>467.28971962621</c:v>
                </c:pt>
                <c:pt idx="81">
                  <c:v>471.69811320761886</c:v>
                </c:pt>
                <c:pt idx="82">
                  <c:v>476.19047619037758</c:v>
                </c:pt>
                <c:pt idx="83">
                  <c:v>476.19047619057898</c:v>
                </c:pt>
                <c:pt idx="84">
                  <c:v>485.43689320384277</c:v>
                </c:pt>
                <c:pt idx="85">
                  <c:v>490.19607843136254</c:v>
                </c:pt>
                <c:pt idx="86">
                  <c:v>487.8048780486493</c:v>
                </c:pt>
                <c:pt idx="87">
                  <c:v>497.51243781109349</c:v>
                </c:pt>
                <c:pt idx="88">
                  <c:v>498.75311720686346</c:v>
                </c:pt>
                <c:pt idx="89">
                  <c:v>503.77833753162332</c:v>
                </c:pt>
                <c:pt idx="90">
                  <c:v>508.25921219818957</c:v>
                </c:pt>
                <c:pt idx="91">
                  <c:v>510.85568326934577</c:v>
                </c:pt>
                <c:pt idx="92">
                  <c:v>516.79586563318821</c:v>
                </c:pt>
                <c:pt idx="93">
                  <c:v>518.13471502596974</c:v>
                </c:pt>
                <c:pt idx="94">
                  <c:v>523.56020942394059</c:v>
                </c:pt>
                <c:pt idx="95">
                  <c:v>526.31578947368064</c:v>
                </c:pt>
                <c:pt idx="96">
                  <c:v>531.91489361705476</c:v>
                </c:pt>
                <c:pt idx="97">
                  <c:v>537.63440860222261</c:v>
                </c:pt>
                <c:pt idx="98">
                  <c:v>540.54054054050278</c:v>
                </c:pt>
                <c:pt idx="99">
                  <c:v>549.45054945043569</c:v>
                </c:pt>
                <c:pt idx="100">
                  <c:v>546.44808743169449</c:v>
                </c:pt>
                <c:pt idx="101">
                  <c:v>555.55555555575381</c:v>
                </c:pt>
                <c:pt idx="102">
                  <c:v>560.2240896358777</c:v>
                </c:pt>
                <c:pt idx="103">
                  <c:v>564.97175141227194</c:v>
                </c:pt>
                <c:pt idx="104">
                  <c:v>569.80056980051359</c:v>
                </c:pt>
                <c:pt idx="105">
                  <c:v>574.71264367820959</c:v>
                </c:pt>
                <c:pt idx="106">
                  <c:v>578.03468208084757</c:v>
                </c:pt>
                <c:pt idx="107">
                  <c:v>584.79532163769636</c:v>
                </c:pt>
                <c:pt idx="108">
                  <c:v>588.23529411748132</c:v>
                </c:pt>
                <c:pt idx="109">
                  <c:v>591.71597633137173</c:v>
                </c:pt>
                <c:pt idx="110">
                  <c:v>597.01492537325942</c:v>
                </c:pt>
                <c:pt idx="111">
                  <c:v>600.60060060059061</c:v>
                </c:pt>
                <c:pt idx="112">
                  <c:v>606.06060606038739</c:v>
                </c:pt>
                <c:pt idx="113">
                  <c:v>613.49693251549695</c:v>
                </c:pt>
                <c:pt idx="114">
                  <c:v>615.38461538470415</c:v>
                </c:pt>
                <c:pt idx="115">
                  <c:v>623.05295950135474</c:v>
                </c:pt>
                <c:pt idx="116">
                  <c:v>625.00000000006878</c:v>
                </c:pt>
                <c:pt idx="117">
                  <c:v>632.91139240518635</c:v>
                </c:pt>
                <c:pt idx="118">
                  <c:v>636.94267515920671</c:v>
                </c:pt>
                <c:pt idx="119">
                  <c:v>643.08681671999284</c:v>
                </c:pt>
                <c:pt idx="120">
                  <c:v>647.24919093882909</c:v>
                </c:pt>
                <c:pt idx="121">
                  <c:v>657.89473684202392</c:v>
                </c:pt>
                <c:pt idx="122">
                  <c:v>657.89473684202392</c:v>
                </c:pt>
                <c:pt idx="123">
                  <c:v>664.45182724258336</c:v>
                </c:pt>
                <c:pt idx="124">
                  <c:v>666.66666666664139</c:v>
                </c:pt>
                <c:pt idx="125">
                  <c:v>673.40067340079293</c:v>
                </c:pt>
                <c:pt idx="126">
                  <c:v>680.2721088433965</c:v>
                </c:pt>
                <c:pt idx="127">
                  <c:v>680.2721088433965</c:v>
                </c:pt>
                <c:pt idx="128">
                  <c:v>684.93150684941133</c:v>
                </c:pt>
                <c:pt idx="129">
                  <c:v>694.44444444460657</c:v>
                </c:pt>
                <c:pt idx="130">
                  <c:v>704.22535211246725</c:v>
                </c:pt>
                <c:pt idx="131">
                  <c:v>699.30069930067862</c:v>
                </c:pt>
                <c:pt idx="132">
                  <c:v>704.22535211290779</c:v>
                </c:pt>
                <c:pt idx="133">
                  <c:v>714.28571428556643</c:v>
                </c:pt>
                <c:pt idx="134">
                  <c:v>727.27272727254308</c:v>
                </c:pt>
                <c:pt idx="135">
                  <c:v>719.42446043176835</c:v>
                </c:pt>
                <c:pt idx="136">
                  <c:v>735.29411764704378</c:v>
                </c:pt>
                <c:pt idx="137">
                  <c:v>740.74074074100508</c:v>
                </c:pt>
                <c:pt idx="138">
                  <c:v>743.4944237914923</c:v>
                </c:pt>
                <c:pt idx="139">
                  <c:v>751.87969924846675</c:v>
                </c:pt>
                <c:pt idx="140">
                  <c:v>757.57575757538223</c:v>
                </c:pt>
                <c:pt idx="141">
                  <c:v>763.35877862638768</c:v>
                </c:pt>
                <c:pt idx="142">
                  <c:v>767.75431861778975</c:v>
                </c:pt>
                <c:pt idx="143">
                  <c:v>773.69439071571594</c:v>
                </c:pt>
                <c:pt idx="144">
                  <c:v>778.21011673139481</c:v>
                </c:pt>
                <c:pt idx="145">
                  <c:v>790.51383399205008</c:v>
                </c:pt>
                <c:pt idx="146">
                  <c:v>790.51383399205008</c:v>
                </c:pt>
                <c:pt idx="147">
                  <c:v>800.00000000015916</c:v>
                </c:pt>
                <c:pt idx="148">
                  <c:v>800.00000000015916</c:v>
                </c:pt>
                <c:pt idx="149">
                  <c:v>813.00813008096475</c:v>
                </c:pt>
                <c:pt idx="150">
                  <c:v>787.40157480322262</c:v>
                </c:pt>
                <c:pt idx="151">
                  <c:v>847.4576271188331</c:v>
                </c:pt>
                <c:pt idx="152">
                  <c:v>823.04526748958449</c:v>
                </c:pt>
                <c:pt idx="153">
                  <c:v>829.87551867242053</c:v>
                </c:pt>
                <c:pt idx="154">
                  <c:v>840.33613445360754</c:v>
                </c:pt>
                <c:pt idx="155">
                  <c:v>840.33613445360754</c:v>
                </c:pt>
                <c:pt idx="156">
                  <c:v>847.4576271188331</c:v>
                </c:pt>
                <c:pt idx="157">
                  <c:v>847.4576271188331</c:v>
                </c:pt>
                <c:pt idx="158">
                  <c:v>854.70085470077038</c:v>
                </c:pt>
                <c:pt idx="159">
                  <c:v>862.0689655168743</c:v>
                </c:pt>
                <c:pt idx="160">
                  <c:v>869.5652173913162</c:v>
                </c:pt>
                <c:pt idx="161">
                  <c:v>869.5652173913162</c:v>
                </c:pt>
                <c:pt idx="162">
                  <c:v>877.19298245654454</c:v>
                </c:pt>
                <c:pt idx="163">
                  <c:v>884.95575221250419</c:v>
                </c:pt>
                <c:pt idx="164">
                  <c:v>884.95575221180866</c:v>
                </c:pt>
                <c:pt idx="165">
                  <c:v>900.90090090112631</c:v>
                </c:pt>
                <c:pt idx="166">
                  <c:v>896.86098654746081</c:v>
                </c:pt>
                <c:pt idx="167">
                  <c:v>904.97737556495588</c:v>
                </c:pt>
                <c:pt idx="168">
                  <c:v>909.09090909155975</c:v>
                </c:pt>
                <c:pt idx="169">
                  <c:v>917.43119266014685</c:v>
                </c:pt>
                <c:pt idx="170">
                  <c:v>925.92592592595179</c:v>
                </c:pt>
                <c:pt idx="171">
                  <c:v>925.92592592595179</c:v>
                </c:pt>
                <c:pt idx="172">
                  <c:v>943.39622641523772</c:v>
                </c:pt>
                <c:pt idx="173">
                  <c:v>934.5794392520321</c:v>
                </c:pt>
                <c:pt idx="174">
                  <c:v>947.86729857817375</c:v>
                </c:pt>
                <c:pt idx="175">
                  <c:v>956.93779904350311</c:v>
                </c:pt>
                <c:pt idx="176">
                  <c:v>956.93779904268979</c:v>
                </c:pt>
                <c:pt idx="177">
                  <c:v>966.18357487932315</c:v>
                </c:pt>
                <c:pt idx="178">
                  <c:v>970.87378640768554</c:v>
                </c:pt>
                <c:pt idx="179">
                  <c:v>970.87378640768554</c:v>
                </c:pt>
                <c:pt idx="180">
                  <c:v>980.39215686315185</c:v>
                </c:pt>
                <c:pt idx="181">
                  <c:v>990.09900990103381</c:v>
                </c:pt>
                <c:pt idx="182">
                  <c:v>829.87551867180889</c:v>
                </c:pt>
                <c:pt idx="183">
                  <c:v>1257.861635221371</c:v>
                </c:pt>
                <c:pt idx="184">
                  <c:v>1010.1010101002831</c:v>
                </c:pt>
                <c:pt idx="185">
                  <c:v>1010.1010101011893</c:v>
                </c:pt>
                <c:pt idx="186">
                  <c:v>1020.4081632650948</c:v>
                </c:pt>
                <c:pt idx="187">
                  <c:v>1036.2694300519395</c:v>
                </c:pt>
                <c:pt idx="188">
                  <c:v>1036.2694300519395</c:v>
                </c:pt>
                <c:pt idx="189">
                  <c:v>1030.9278350518723</c:v>
                </c:pt>
                <c:pt idx="190">
                  <c:v>1047.1204188478812</c:v>
                </c:pt>
                <c:pt idx="191">
                  <c:v>1058.2010582013363</c:v>
                </c:pt>
                <c:pt idx="192">
                  <c:v>1052.6315789468692</c:v>
                </c:pt>
                <c:pt idx="193">
                  <c:v>1075.2688172049586</c:v>
                </c:pt>
                <c:pt idx="194">
                  <c:v>1086.9565217383058</c:v>
                </c:pt>
                <c:pt idx="195">
                  <c:v>1075.2688172049586</c:v>
                </c:pt>
                <c:pt idx="196">
                  <c:v>1098.9010989008714</c:v>
                </c:pt>
                <c:pt idx="197">
                  <c:v>1098.9010989008714</c:v>
                </c:pt>
                <c:pt idx="198">
                  <c:v>1098.9010989008714</c:v>
                </c:pt>
                <c:pt idx="199">
                  <c:v>1111.1111111115076</c:v>
                </c:pt>
                <c:pt idx="200">
                  <c:v>1111.1111111115076</c:v>
                </c:pt>
                <c:pt idx="201">
                  <c:v>1129.9435028245439</c:v>
                </c:pt>
                <c:pt idx="202">
                  <c:v>1129.9435028245439</c:v>
                </c:pt>
                <c:pt idx="203">
                  <c:v>1136.3636363642204</c:v>
                </c:pt>
                <c:pt idx="204">
                  <c:v>1149.4252873564192</c:v>
                </c:pt>
                <c:pt idx="205">
                  <c:v>1149.4252873564192</c:v>
                </c:pt>
                <c:pt idx="206">
                  <c:v>1162.7906976740062</c:v>
                </c:pt>
                <c:pt idx="207">
                  <c:v>1156.0693641616951</c:v>
                </c:pt>
                <c:pt idx="208">
                  <c:v>1183.4319526627435</c:v>
                </c:pt>
                <c:pt idx="209">
                  <c:v>1176.4705882355775</c:v>
                </c:pt>
                <c:pt idx="210">
                  <c:v>1190.4761904759439</c:v>
                </c:pt>
                <c:pt idx="211">
                  <c:v>1204.8192771089209</c:v>
                </c:pt>
                <c:pt idx="212">
                  <c:v>1204.8192771076317</c:v>
                </c:pt>
                <c:pt idx="213">
                  <c:v>1219.5121951218873</c:v>
                </c:pt>
                <c:pt idx="214">
                  <c:v>1234.5679012352791</c:v>
                </c:pt>
                <c:pt idx="215">
                  <c:v>1219.5121951218873</c:v>
                </c:pt>
                <c:pt idx="216">
                  <c:v>1250.0000000001376</c:v>
                </c:pt>
                <c:pt idx="217">
                  <c:v>1250.0000000001376</c:v>
                </c:pt>
                <c:pt idx="218">
                  <c:v>1265.8227848096612</c:v>
                </c:pt>
                <c:pt idx="219">
                  <c:v>1265.8227848096612</c:v>
                </c:pt>
                <c:pt idx="220">
                  <c:v>1265.8227848110844</c:v>
                </c:pt>
                <c:pt idx="221">
                  <c:v>1298.7012987010298</c:v>
                </c:pt>
                <c:pt idx="222">
                  <c:v>1282.0512820516421</c:v>
                </c:pt>
                <c:pt idx="223">
                  <c:v>1298.7012987010298</c:v>
                </c:pt>
                <c:pt idx="224">
                  <c:v>1320.1320132002174</c:v>
                </c:pt>
                <c:pt idx="225">
                  <c:v>1328.9036544851667</c:v>
                </c:pt>
                <c:pt idx="226">
                  <c:v>1315.7894736848168</c:v>
                </c:pt>
                <c:pt idx="227">
                  <c:v>1333.3333333332828</c:v>
                </c:pt>
                <c:pt idx="228">
                  <c:v>1333.3333333332828</c:v>
                </c:pt>
                <c:pt idx="229">
                  <c:v>1333.3333333332828</c:v>
                </c:pt>
                <c:pt idx="230">
                  <c:v>1360.5442176876152</c:v>
                </c:pt>
                <c:pt idx="231">
                  <c:v>1360.544217685971</c:v>
                </c:pt>
                <c:pt idx="232">
                  <c:v>1369.8630136988227</c:v>
                </c:pt>
                <c:pt idx="233">
                  <c:v>1369.8630136988227</c:v>
                </c:pt>
                <c:pt idx="234">
                  <c:v>1388.8888888883566</c:v>
                </c:pt>
                <c:pt idx="235">
                  <c:v>1388.8888888900699</c:v>
                </c:pt>
                <c:pt idx="236">
                  <c:v>1388.8888888883566</c:v>
                </c:pt>
                <c:pt idx="237">
                  <c:v>1408.4507042258156</c:v>
                </c:pt>
                <c:pt idx="238">
                  <c:v>1418.4397163121459</c:v>
                </c:pt>
                <c:pt idx="239">
                  <c:v>1398.6013986004884</c:v>
                </c:pt>
                <c:pt idx="240">
                  <c:v>1449.2753623196065</c:v>
                </c:pt>
                <c:pt idx="241">
                  <c:v>1428.5714285711329</c:v>
                </c:pt>
                <c:pt idx="242">
                  <c:v>1481.4814814810354</c:v>
                </c:pt>
                <c:pt idx="243">
                  <c:v>1428.5714285711329</c:v>
                </c:pt>
                <c:pt idx="244">
                  <c:v>1481.4814814829849</c:v>
                </c:pt>
                <c:pt idx="245">
                  <c:v>1492.5373134319614</c:v>
                </c:pt>
                <c:pt idx="246">
                  <c:v>1449.2753623196065</c:v>
                </c:pt>
                <c:pt idx="247">
                  <c:v>1492.5373134319614</c:v>
                </c:pt>
                <c:pt idx="248">
                  <c:v>1492.53731343394</c:v>
                </c:pt>
                <c:pt idx="249">
                  <c:v>1538.4615384609197</c:v>
                </c:pt>
                <c:pt idx="250">
                  <c:v>1515.151515151784</c:v>
                </c:pt>
                <c:pt idx="251">
                  <c:v>1538.4615384609197</c:v>
                </c:pt>
                <c:pt idx="252">
                  <c:v>1538.4615384609197</c:v>
                </c:pt>
                <c:pt idx="253">
                  <c:v>1562.5000000006057</c:v>
                </c:pt>
                <c:pt idx="254">
                  <c:v>1562.5000000006057</c:v>
                </c:pt>
                <c:pt idx="255">
                  <c:v>1574.8031496064452</c:v>
                </c:pt>
                <c:pt idx="256">
                  <c:v>1599.9999999991815</c:v>
                </c:pt>
                <c:pt idx="257">
                  <c:v>1587.3015873012587</c:v>
                </c:pt>
                <c:pt idx="258">
                  <c:v>1612.903225807438</c:v>
                </c:pt>
                <c:pt idx="259">
                  <c:v>1599.9999999991815</c:v>
                </c:pt>
                <c:pt idx="260">
                  <c:v>1626.0162601631037</c:v>
                </c:pt>
                <c:pt idx="261">
                  <c:v>1639.3442622950836</c:v>
                </c:pt>
                <c:pt idx="262">
                  <c:v>1666.6666666656167</c:v>
                </c:pt>
                <c:pt idx="263">
                  <c:v>1652.8925619853821</c:v>
                </c:pt>
                <c:pt idx="264">
                  <c:v>1680.6722689059607</c:v>
                </c:pt>
                <c:pt idx="265">
                  <c:v>1666.6666666680837</c:v>
                </c:pt>
                <c:pt idx="266">
                  <c:v>1666.6666666656167</c:v>
                </c:pt>
                <c:pt idx="267">
                  <c:v>1724.1379310337486</c:v>
                </c:pt>
                <c:pt idx="268">
                  <c:v>1694.9152542376662</c:v>
                </c:pt>
                <c:pt idx="269">
                  <c:v>1724.1379310337486</c:v>
                </c:pt>
                <c:pt idx="270">
                  <c:v>1754.3859649130891</c:v>
                </c:pt>
                <c:pt idx="271">
                  <c:v>1724.1379310337486</c:v>
                </c:pt>
                <c:pt idx="272">
                  <c:v>1785.7142857167482</c:v>
                </c:pt>
                <c:pt idx="273">
                  <c:v>1754.3859649103554</c:v>
                </c:pt>
                <c:pt idx="274">
                  <c:v>1785.7142857139158</c:v>
                </c:pt>
                <c:pt idx="275">
                  <c:v>1754.3859649130891</c:v>
                </c:pt>
                <c:pt idx="276">
                  <c:v>1801.8018018008108</c:v>
                </c:pt>
                <c:pt idx="277">
                  <c:v>1834.8623853217889</c:v>
                </c:pt>
                <c:pt idx="278">
                  <c:v>1818.1818181831195</c:v>
                </c:pt>
                <c:pt idx="279">
                  <c:v>1818.1818181801834</c:v>
                </c:pt>
                <c:pt idx="280">
                  <c:v>1851.8518518519036</c:v>
                </c:pt>
                <c:pt idx="281">
                  <c:v>1904.7619047631215</c:v>
                </c:pt>
                <c:pt idx="282">
                  <c:v>1869.1588785040642</c:v>
                </c:pt>
                <c:pt idx="283">
                  <c:v>1851.8518518519036</c:v>
                </c:pt>
                <c:pt idx="284">
                  <c:v>1904.7619047631215</c:v>
                </c:pt>
                <c:pt idx="285">
                  <c:v>1980.1980198003264</c:v>
                </c:pt>
                <c:pt idx="286">
                  <c:v>1923.0769230774633</c:v>
                </c:pt>
                <c:pt idx="287">
                  <c:v>1904.7619047631215</c:v>
                </c:pt>
                <c:pt idx="288">
                  <c:v>1904.7619047598992</c:v>
                </c:pt>
                <c:pt idx="289">
                  <c:v>2000.0000000011084</c:v>
                </c:pt>
                <c:pt idx="290">
                  <c:v>2000.0000000011084</c:v>
                </c:pt>
                <c:pt idx="291">
                  <c:v>1999.9999999975557</c:v>
                </c:pt>
                <c:pt idx="292">
                  <c:v>2000.0000000011084</c:v>
                </c:pt>
                <c:pt idx="293">
                  <c:v>1980.1980198038091</c:v>
                </c:pt>
                <c:pt idx="294">
                  <c:v>2061.8556701018565</c:v>
                </c:pt>
                <c:pt idx="295">
                  <c:v>2040.8163265301896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048"/>
        <c:axId val="1676800"/>
      </c:scatterChart>
      <c:valAx>
        <c:axId val="16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800"/>
        <c:crosses val="autoZero"/>
        <c:crossBetween val="midCat"/>
      </c:valAx>
      <c:valAx>
        <c:axId val="1676800"/>
        <c:scaling>
          <c:orientation val="minMax"/>
          <c:max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1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xVal>
            <c:numRef>
              <c:f>Sheet1!$E$3:$E$309</c:f>
              <c:numCache>
                <c:formatCode>General</c:formatCode>
                <c:ptCount val="307"/>
                <c:pt idx="0">
                  <c:v>2.195999999999998E-2</c:v>
                </c:pt>
                <c:pt idx="1">
                  <c:v>3.7940000000000751E-2</c:v>
                </c:pt>
                <c:pt idx="2">
                  <c:v>5.1149999999999807E-2</c:v>
                </c:pt>
                <c:pt idx="3">
                  <c:v>6.4249999999999474E-2</c:v>
                </c:pt>
                <c:pt idx="4">
                  <c:v>7.7809999999999491E-2</c:v>
                </c:pt>
                <c:pt idx="5">
                  <c:v>9.1490000000000293E-2</c:v>
                </c:pt>
                <c:pt idx="6">
                  <c:v>0.10477000000000025</c:v>
                </c:pt>
                <c:pt idx="7">
                  <c:v>0.11711999999999989</c:v>
                </c:pt>
                <c:pt idx="8">
                  <c:v>0.12850000000000072</c:v>
                </c:pt>
                <c:pt idx="9">
                  <c:v>0.1392799999999994</c:v>
                </c:pt>
                <c:pt idx="10">
                  <c:v>0.14969999999999928</c:v>
                </c:pt>
                <c:pt idx="11">
                  <c:v>0.16001999999999938</c:v>
                </c:pt>
                <c:pt idx="12">
                  <c:v>0.17022000000000048</c:v>
                </c:pt>
                <c:pt idx="13">
                  <c:v>0.18027000000000015</c:v>
                </c:pt>
                <c:pt idx="14">
                  <c:v>0.19015000000000093</c:v>
                </c:pt>
                <c:pt idx="15">
                  <c:v>0.19979999999999976</c:v>
                </c:pt>
                <c:pt idx="16">
                  <c:v>0.20917999999999992</c:v>
                </c:pt>
                <c:pt idx="17">
                  <c:v>0.21832000000000029</c:v>
                </c:pt>
                <c:pt idx="18">
                  <c:v>0.22728000000000037</c:v>
                </c:pt>
                <c:pt idx="19">
                  <c:v>0.2360199999999999</c:v>
                </c:pt>
                <c:pt idx="20">
                  <c:v>0.24460000000000015</c:v>
                </c:pt>
                <c:pt idx="21">
                  <c:v>0.25300000000000011</c:v>
                </c:pt>
                <c:pt idx="22">
                  <c:v>0.2612400000000008</c:v>
                </c:pt>
                <c:pt idx="23">
                  <c:v>0.26936000000000071</c:v>
                </c:pt>
                <c:pt idx="24">
                  <c:v>0.27735000000000021</c:v>
                </c:pt>
                <c:pt idx="25">
                  <c:v>0.2852200000000007</c:v>
                </c:pt>
                <c:pt idx="26">
                  <c:v>0.29296000000000078</c:v>
                </c:pt>
                <c:pt idx="27">
                  <c:v>0.30058999999999969</c:v>
                </c:pt>
                <c:pt idx="28">
                  <c:v>0.30810999999999922</c:v>
                </c:pt>
                <c:pt idx="29">
                  <c:v>0.31551999999999936</c:v>
                </c:pt>
                <c:pt idx="30">
                  <c:v>0.32283999999999935</c:v>
                </c:pt>
                <c:pt idx="31">
                  <c:v>0.33004000000000033</c:v>
                </c:pt>
                <c:pt idx="32">
                  <c:v>0.33718000000000004</c:v>
                </c:pt>
                <c:pt idx="33">
                  <c:v>0.34421999999999997</c:v>
                </c:pt>
                <c:pt idx="34">
                  <c:v>0.35116999999999976</c:v>
                </c:pt>
                <c:pt idx="35">
                  <c:v>0.35800000000000054</c:v>
                </c:pt>
                <c:pt idx="36">
                  <c:v>0.3647500000000008</c:v>
                </c:pt>
                <c:pt idx="37">
                  <c:v>0.37134999999999962</c:v>
                </c:pt>
                <c:pt idx="38">
                  <c:v>0.37786000000000008</c:v>
                </c:pt>
                <c:pt idx="39">
                  <c:v>0.38427000000000078</c:v>
                </c:pt>
                <c:pt idx="40">
                  <c:v>0.39062000000000019</c:v>
                </c:pt>
                <c:pt idx="41">
                  <c:v>0.39690000000000047</c:v>
                </c:pt>
                <c:pt idx="42">
                  <c:v>0.40311999999999948</c:v>
                </c:pt>
                <c:pt idx="43">
                  <c:v>0.40925999999999974</c:v>
                </c:pt>
                <c:pt idx="44">
                  <c:v>0.41538000000000075</c:v>
                </c:pt>
                <c:pt idx="45">
                  <c:v>0.42144000000000048</c:v>
                </c:pt>
                <c:pt idx="46">
                  <c:v>0.42742999999999931</c:v>
                </c:pt>
                <c:pt idx="47">
                  <c:v>0.43333999999999939</c:v>
                </c:pt>
                <c:pt idx="48">
                  <c:v>0.43914999999999971</c:v>
                </c:pt>
                <c:pt idx="49">
                  <c:v>0.44490000000000052</c:v>
                </c:pt>
                <c:pt idx="50">
                  <c:v>0.45058000000000042</c:v>
                </c:pt>
                <c:pt idx="51">
                  <c:v>0.45616000000000057</c:v>
                </c:pt>
                <c:pt idx="52">
                  <c:v>0.46167999999999942</c:v>
                </c:pt>
                <c:pt idx="53">
                  <c:v>0.46718000000000082</c:v>
                </c:pt>
                <c:pt idx="54">
                  <c:v>0.47262000000000093</c:v>
                </c:pt>
                <c:pt idx="55">
                  <c:v>0.47799999999999976</c:v>
                </c:pt>
                <c:pt idx="56">
                  <c:v>0.4833400000000001</c:v>
                </c:pt>
                <c:pt idx="57">
                  <c:v>0.48861999999999917</c:v>
                </c:pt>
                <c:pt idx="58">
                  <c:v>0.49385999999999974</c:v>
                </c:pt>
                <c:pt idx="59">
                  <c:v>0.49906000000000006</c:v>
                </c:pt>
                <c:pt idx="60">
                  <c:v>0.50420000000000087</c:v>
                </c:pt>
                <c:pt idx="61">
                  <c:v>0.50929999999999964</c:v>
                </c:pt>
                <c:pt idx="62">
                  <c:v>0.51431000000000004</c:v>
                </c:pt>
                <c:pt idx="63">
                  <c:v>0.51924999999999955</c:v>
                </c:pt>
                <c:pt idx="64">
                  <c:v>0.52417999999999942</c:v>
                </c:pt>
                <c:pt idx="65">
                  <c:v>0.52901999999999916</c:v>
                </c:pt>
                <c:pt idx="66">
                  <c:v>0.53387999999999991</c:v>
                </c:pt>
                <c:pt idx="67">
                  <c:v>0.53866000000000014</c:v>
                </c:pt>
                <c:pt idx="68">
                  <c:v>0.54335999999999984</c:v>
                </c:pt>
                <c:pt idx="69">
                  <c:v>0.54805999999999955</c:v>
                </c:pt>
                <c:pt idx="70">
                  <c:v>0.55269999999999975</c:v>
                </c:pt>
                <c:pt idx="71">
                  <c:v>0.5573200000000007</c:v>
                </c:pt>
                <c:pt idx="72">
                  <c:v>0.56188000000000038</c:v>
                </c:pt>
                <c:pt idx="73">
                  <c:v>0.56639999999999979</c:v>
                </c:pt>
                <c:pt idx="74">
                  <c:v>0.56637000000000093</c:v>
                </c:pt>
                <c:pt idx="75">
                  <c:v>0.57077999999999918</c:v>
                </c:pt>
                <c:pt idx="76">
                  <c:v>0.57521999999999984</c:v>
                </c:pt>
                <c:pt idx="77">
                  <c:v>0.57962000000000025</c:v>
                </c:pt>
                <c:pt idx="78">
                  <c:v>0.58397000000000077</c:v>
                </c:pt>
                <c:pt idx="79">
                  <c:v>0.58830000000000027</c:v>
                </c:pt>
                <c:pt idx="80">
                  <c:v>0.59257999999999988</c:v>
                </c:pt>
                <c:pt idx="81">
                  <c:v>0.59681999999999924</c:v>
                </c:pt>
                <c:pt idx="82">
                  <c:v>0.60102000000000011</c:v>
                </c:pt>
                <c:pt idx="83">
                  <c:v>0.6052199999999992</c:v>
                </c:pt>
                <c:pt idx="84">
                  <c:v>0.60933999999999955</c:v>
                </c:pt>
                <c:pt idx="85">
                  <c:v>0.61341999999999963</c:v>
                </c:pt>
                <c:pt idx="86">
                  <c:v>0.61752000000000073</c:v>
                </c:pt>
                <c:pt idx="87">
                  <c:v>0.62153999999999954</c:v>
                </c:pt>
                <c:pt idx="88">
                  <c:v>0.62555000000000049</c:v>
                </c:pt>
                <c:pt idx="89">
                  <c:v>0.62951999999999941</c:v>
                </c:pt>
                <c:pt idx="90">
                  <c:v>0.63345499999999966</c:v>
                </c:pt>
                <c:pt idx="91">
                  <c:v>0.63737000000000066</c:v>
                </c:pt>
                <c:pt idx="92">
                  <c:v>0.64123999999999981</c:v>
                </c:pt>
                <c:pt idx="93">
                  <c:v>0.64509999999999934</c:v>
                </c:pt>
                <c:pt idx="94">
                  <c:v>0.64892000000000039</c:v>
                </c:pt>
                <c:pt idx="95">
                  <c:v>0.65272000000000041</c:v>
                </c:pt>
                <c:pt idx="96">
                  <c:v>0.65648000000000017</c:v>
                </c:pt>
                <c:pt idx="97">
                  <c:v>0.66019999999999968</c:v>
                </c:pt>
                <c:pt idx="98">
                  <c:v>0.66389999999999993</c:v>
                </c:pt>
                <c:pt idx="99">
                  <c:v>0.66754000000000069</c:v>
                </c:pt>
                <c:pt idx="100">
                  <c:v>0.67120000000000068</c:v>
                </c:pt>
                <c:pt idx="101">
                  <c:v>0.6747999999999994</c:v>
                </c:pt>
                <c:pt idx="102">
                  <c:v>0.67836999999999925</c:v>
                </c:pt>
                <c:pt idx="103">
                  <c:v>0.68191000000000024</c:v>
                </c:pt>
                <c:pt idx="104">
                  <c:v>0.68542000000000058</c:v>
                </c:pt>
                <c:pt idx="105">
                  <c:v>0.68890000000000029</c:v>
                </c:pt>
                <c:pt idx="106">
                  <c:v>0.69236000000000075</c:v>
                </c:pt>
                <c:pt idx="107">
                  <c:v>0.69577999999999918</c:v>
                </c:pt>
                <c:pt idx="108">
                  <c:v>0.69918000000000013</c:v>
                </c:pt>
                <c:pt idx="109">
                  <c:v>0.70256000000000007</c:v>
                </c:pt>
                <c:pt idx="110">
                  <c:v>0.70590999999999937</c:v>
                </c:pt>
                <c:pt idx="111">
                  <c:v>0.70923999999999943</c:v>
                </c:pt>
                <c:pt idx="112">
                  <c:v>0.71254000000000062</c:v>
                </c:pt>
                <c:pt idx="113">
                  <c:v>0.71579999999999977</c:v>
                </c:pt>
                <c:pt idx="114">
                  <c:v>0.7190499999999993</c:v>
                </c:pt>
                <c:pt idx="115">
                  <c:v>0.72226000000000035</c:v>
                </c:pt>
                <c:pt idx="116">
                  <c:v>0.72545999999999999</c:v>
                </c:pt>
                <c:pt idx="117">
                  <c:v>0.72861999999999938</c:v>
                </c:pt>
                <c:pt idx="118">
                  <c:v>0.73175999999999952</c:v>
                </c:pt>
                <c:pt idx="119">
                  <c:v>0.7348700000000008</c:v>
                </c:pt>
                <c:pt idx="120">
                  <c:v>0.73795999999999928</c:v>
                </c:pt>
                <c:pt idx="121">
                  <c:v>0.74099999999999966</c:v>
                </c:pt>
                <c:pt idx="122">
                  <c:v>0.74404000000000003</c:v>
                </c:pt>
                <c:pt idx="123">
                  <c:v>0.74704999999999977</c:v>
                </c:pt>
                <c:pt idx="124">
                  <c:v>0.75004999999999988</c:v>
                </c:pt>
                <c:pt idx="125">
                  <c:v>0.75301999999999936</c:v>
                </c:pt>
                <c:pt idx="126">
                  <c:v>0.75595999999999997</c:v>
                </c:pt>
                <c:pt idx="127">
                  <c:v>0.75890000000000057</c:v>
                </c:pt>
                <c:pt idx="128">
                  <c:v>0.76182000000000016</c:v>
                </c:pt>
                <c:pt idx="129">
                  <c:v>0.76469999999999949</c:v>
                </c:pt>
                <c:pt idx="130">
                  <c:v>0.76754000000000033</c:v>
                </c:pt>
                <c:pt idx="131">
                  <c:v>0.77040000000000042</c:v>
                </c:pt>
                <c:pt idx="132">
                  <c:v>0.77323999999999948</c:v>
                </c:pt>
                <c:pt idx="133">
                  <c:v>0.77604000000000006</c:v>
                </c:pt>
                <c:pt idx="134">
                  <c:v>0.77879000000000076</c:v>
                </c:pt>
                <c:pt idx="135">
                  <c:v>0.78157000000000032</c:v>
                </c:pt>
                <c:pt idx="136">
                  <c:v>0.78429000000000038</c:v>
                </c:pt>
                <c:pt idx="137">
                  <c:v>0.78698999999999941</c:v>
                </c:pt>
                <c:pt idx="138">
                  <c:v>0.7896800000000006</c:v>
                </c:pt>
                <c:pt idx="139">
                  <c:v>0.79233999999999938</c:v>
                </c:pt>
                <c:pt idx="140">
                  <c:v>0.79498000000000069</c:v>
                </c:pt>
                <c:pt idx="141">
                  <c:v>0.7975999999999992</c:v>
                </c:pt>
                <c:pt idx="142">
                  <c:v>0.80020500000000006</c:v>
                </c:pt>
                <c:pt idx="143">
                  <c:v>0.80278999999999989</c:v>
                </c:pt>
                <c:pt idx="144">
                  <c:v>0.8053600000000003</c:v>
                </c:pt>
                <c:pt idx="145">
                  <c:v>0.80789000000000044</c:v>
                </c:pt>
                <c:pt idx="146">
                  <c:v>0.81042000000000058</c:v>
                </c:pt>
                <c:pt idx="147">
                  <c:v>0.81292000000000009</c:v>
                </c:pt>
                <c:pt idx="148">
                  <c:v>0.81541999999999959</c:v>
                </c:pt>
                <c:pt idx="149">
                  <c:v>0.81788000000000061</c:v>
                </c:pt>
                <c:pt idx="150">
                  <c:v>0.82042000000000037</c:v>
                </c:pt>
                <c:pt idx="151">
                  <c:v>0.82277999999999984</c:v>
                </c:pt>
                <c:pt idx="152">
                  <c:v>0.82521000000000022</c:v>
                </c:pt>
                <c:pt idx="153">
                  <c:v>0.82761999999999958</c:v>
                </c:pt>
                <c:pt idx="154">
                  <c:v>0.83000000000000007</c:v>
                </c:pt>
                <c:pt idx="155">
                  <c:v>0.83238000000000056</c:v>
                </c:pt>
                <c:pt idx="156">
                  <c:v>0.83474000000000004</c:v>
                </c:pt>
                <c:pt idx="157">
                  <c:v>0.83709999999999951</c:v>
                </c:pt>
                <c:pt idx="158">
                  <c:v>0.83943999999999974</c:v>
                </c:pt>
                <c:pt idx="159">
                  <c:v>0.84176000000000073</c:v>
                </c:pt>
                <c:pt idx="160">
                  <c:v>0.8440600000000007</c:v>
                </c:pt>
                <c:pt idx="161">
                  <c:v>0.84636000000000067</c:v>
                </c:pt>
                <c:pt idx="162">
                  <c:v>0.84863999999999962</c:v>
                </c:pt>
                <c:pt idx="163">
                  <c:v>0.85089999999999932</c:v>
                </c:pt>
                <c:pt idx="164">
                  <c:v>0.85316000000000081</c:v>
                </c:pt>
                <c:pt idx="165">
                  <c:v>0.85538000000000025</c:v>
                </c:pt>
                <c:pt idx="166">
                  <c:v>0.85760999999999932</c:v>
                </c:pt>
                <c:pt idx="167">
                  <c:v>0.85982000000000092</c:v>
                </c:pt>
                <c:pt idx="168">
                  <c:v>0.86201999999999934</c:v>
                </c:pt>
                <c:pt idx="169">
                  <c:v>0.8642000000000003</c:v>
                </c:pt>
                <c:pt idx="170">
                  <c:v>0.86636000000000024</c:v>
                </c:pt>
                <c:pt idx="171">
                  <c:v>0.86852000000000018</c:v>
                </c:pt>
                <c:pt idx="172">
                  <c:v>0.87063999999999986</c:v>
                </c:pt>
                <c:pt idx="173">
                  <c:v>0.87278000000000056</c:v>
                </c:pt>
                <c:pt idx="174">
                  <c:v>0.87489000000000061</c:v>
                </c:pt>
                <c:pt idx="175">
                  <c:v>0.87697999999999965</c:v>
                </c:pt>
                <c:pt idx="176">
                  <c:v>0.87907000000000046</c:v>
                </c:pt>
                <c:pt idx="177">
                  <c:v>0.88114000000000026</c:v>
                </c:pt>
                <c:pt idx="178">
                  <c:v>0.88320000000000043</c:v>
                </c:pt>
                <c:pt idx="179">
                  <c:v>0.8852600000000006</c:v>
                </c:pt>
                <c:pt idx="180">
                  <c:v>0.88729999999999976</c:v>
                </c:pt>
                <c:pt idx="181">
                  <c:v>0.88931999999999967</c:v>
                </c:pt>
                <c:pt idx="182">
                  <c:v>0.8917300000000008</c:v>
                </c:pt>
                <c:pt idx="183">
                  <c:v>0.89331999999999923</c:v>
                </c:pt>
                <c:pt idx="184">
                  <c:v>0.89530000000000065</c:v>
                </c:pt>
                <c:pt idx="185">
                  <c:v>0.8972800000000003</c:v>
                </c:pt>
                <c:pt idx="186">
                  <c:v>0.89924000000000071</c:v>
                </c:pt>
                <c:pt idx="187">
                  <c:v>0.90117000000000047</c:v>
                </c:pt>
                <c:pt idx="188">
                  <c:v>0.90310000000000024</c:v>
                </c:pt>
                <c:pt idx="189">
                  <c:v>0.90503999999999962</c:v>
                </c:pt>
                <c:pt idx="190">
                  <c:v>0.90695000000000014</c:v>
                </c:pt>
                <c:pt idx="191">
                  <c:v>0.90883999999999965</c:v>
                </c:pt>
                <c:pt idx="192">
                  <c:v>0.91074000000000055</c:v>
                </c:pt>
                <c:pt idx="193">
                  <c:v>0.91259999999999941</c:v>
                </c:pt>
                <c:pt idx="194">
                  <c:v>0.91444000000000081</c:v>
                </c:pt>
                <c:pt idx="195">
                  <c:v>0.91629999999999967</c:v>
                </c:pt>
                <c:pt idx="196">
                  <c:v>0.91812000000000005</c:v>
                </c:pt>
                <c:pt idx="197">
                  <c:v>0.91994000000000042</c:v>
                </c:pt>
                <c:pt idx="198">
                  <c:v>0.9217600000000008</c:v>
                </c:pt>
                <c:pt idx="199">
                  <c:v>0.92356000000000016</c:v>
                </c:pt>
                <c:pt idx="200">
                  <c:v>0.92535999999999952</c:v>
                </c:pt>
                <c:pt idx="201">
                  <c:v>0.92713000000000001</c:v>
                </c:pt>
                <c:pt idx="202">
                  <c:v>0.9289000000000005</c:v>
                </c:pt>
                <c:pt idx="203">
                  <c:v>0.9306599999999996</c:v>
                </c:pt>
                <c:pt idx="204">
                  <c:v>0.93239999999999945</c:v>
                </c:pt>
                <c:pt idx="205">
                  <c:v>0.9341399999999993</c:v>
                </c:pt>
                <c:pt idx="206">
                  <c:v>0.93585999999999991</c:v>
                </c:pt>
                <c:pt idx="207">
                  <c:v>0.93759000000000015</c:v>
                </c:pt>
                <c:pt idx="208">
                  <c:v>0.93928000000000011</c:v>
                </c:pt>
                <c:pt idx="209">
                  <c:v>0.94097999999999971</c:v>
                </c:pt>
                <c:pt idx="210">
                  <c:v>0.94266000000000005</c:v>
                </c:pt>
                <c:pt idx="211">
                  <c:v>0.94431999999999938</c:v>
                </c:pt>
                <c:pt idx="212">
                  <c:v>0.94598000000000049</c:v>
                </c:pt>
                <c:pt idx="213">
                  <c:v>0.94762000000000057</c:v>
                </c:pt>
                <c:pt idx="214">
                  <c:v>0.94923999999999964</c:v>
                </c:pt>
                <c:pt idx="215">
                  <c:v>0.95087999999999973</c:v>
                </c:pt>
                <c:pt idx="216">
                  <c:v>0.95247999999999955</c:v>
                </c:pt>
                <c:pt idx="217">
                  <c:v>0.95407999999999937</c:v>
                </c:pt>
                <c:pt idx="218">
                  <c:v>0.95565999999999995</c:v>
                </c:pt>
                <c:pt idx="219">
                  <c:v>0.95724000000000053</c:v>
                </c:pt>
                <c:pt idx="220">
                  <c:v>0.95881999999999934</c:v>
                </c:pt>
                <c:pt idx="221">
                  <c:v>0.96035999999999966</c:v>
                </c:pt>
                <c:pt idx="222">
                  <c:v>0.96191999999999922</c:v>
                </c:pt>
                <c:pt idx="223">
                  <c:v>0.96345999999999954</c:v>
                </c:pt>
                <c:pt idx="224">
                  <c:v>0.9649750000000008</c:v>
                </c:pt>
                <c:pt idx="225">
                  <c:v>0.96648000000000067</c:v>
                </c:pt>
                <c:pt idx="226">
                  <c:v>0.96799999999999997</c:v>
                </c:pt>
                <c:pt idx="227">
                  <c:v>0.96950000000000003</c:v>
                </c:pt>
                <c:pt idx="228">
                  <c:v>0.97100000000000009</c:v>
                </c:pt>
                <c:pt idx="229">
                  <c:v>0.97250000000000014</c:v>
                </c:pt>
                <c:pt idx="230">
                  <c:v>0.97396999999999956</c:v>
                </c:pt>
                <c:pt idx="231">
                  <c:v>0.97544000000000075</c:v>
                </c:pt>
                <c:pt idx="232">
                  <c:v>0.97690000000000055</c:v>
                </c:pt>
                <c:pt idx="233">
                  <c:v>0.97836000000000034</c:v>
                </c:pt>
                <c:pt idx="234">
                  <c:v>0.97980000000000089</c:v>
                </c:pt>
                <c:pt idx="235">
                  <c:v>0.98123999999999967</c:v>
                </c:pt>
                <c:pt idx="236">
                  <c:v>0.98268000000000022</c:v>
                </c:pt>
                <c:pt idx="237">
                  <c:v>0.98409999999999975</c:v>
                </c:pt>
                <c:pt idx="238">
                  <c:v>0.98550999999999966</c:v>
                </c:pt>
                <c:pt idx="239">
                  <c:v>0.98694000000000059</c:v>
                </c:pt>
                <c:pt idx="240">
                  <c:v>0.98831999999999987</c:v>
                </c:pt>
                <c:pt idx="241">
                  <c:v>0.98972000000000016</c:v>
                </c:pt>
                <c:pt idx="242">
                  <c:v>0.99107000000000056</c:v>
                </c:pt>
                <c:pt idx="243">
                  <c:v>0.99247000000000085</c:v>
                </c:pt>
                <c:pt idx="244">
                  <c:v>0.99381999999999948</c:v>
                </c:pt>
                <c:pt idx="245">
                  <c:v>0.99516000000000027</c:v>
                </c:pt>
                <c:pt idx="246">
                  <c:v>0.99653999999999954</c:v>
                </c:pt>
                <c:pt idx="247">
                  <c:v>0.99788000000000032</c:v>
                </c:pt>
                <c:pt idx="248">
                  <c:v>0.99921999999999933</c:v>
                </c:pt>
                <c:pt idx="249">
                  <c:v>1.0005199999999999</c:v>
                </c:pt>
                <c:pt idx="250">
                  <c:v>1.0018399999999996</c:v>
                </c:pt>
                <c:pt idx="251">
                  <c:v>1.0031400000000001</c:v>
                </c:pt>
                <c:pt idx="252">
                  <c:v>1.0044400000000007</c:v>
                </c:pt>
                <c:pt idx="253">
                  <c:v>1.0057200000000002</c:v>
                </c:pt>
                <c:pt idx="254">
                  <c:v>1.0069999999999997</c:v>
                </c:pt>
                <c:pt idx="255">
                  <c:v>1.0082699999999996</c:v>
                </c:pt>
                <c:pt idx="256">
                  <c:v>1.0095200000000002</c:v>
                </c:pt>
                <c:pt idx="257">
                  <c:v>1.0107800000000005</c:v>
                </c:pt>
                <c:pt idx="258">
                  <c:v>1.0120199999999997</c:v>
                </c:pt>
                <c:pt idx="259">
                  <c:v>1.0132700000000003</c:v>
                </c:pt>
                <c:pt idx="260">
                  <c:v>1.0145</c:v>
                </c:pt>
                <c:pt idx="261">
                  <c:v>1.01572</c:v>
                </c:pt>
                <c:pt idx="262">
                  <c:v>1.0169200000000007</c:v>
                </c:pt>
                <c:pt idx="263">
                  <c:v>1.0181299999999993</c:v>
                </c:pt>
                <c:pt idx="264">
                  <c:v>1.0193200000000004</c:v>
                </c:pt>
                <c:pt idx="265">
                  <c:v>1.0205199999999994</c:v>
                </c:pt>
                <c:pt idx="266">
                  <c:v>1.0217200000000002</c:v>
                </c:pt>
                <c:pt idx="267">
                  <c:v>1.0228800000000007</c:v>
                </c:pt>
                <c:pt idx="268">
                  <c:v>1.0240600000000004</c:v>
                </c:pt>
                <c:pt idx="269">
                  <c:v>1.0252200000000009</c:v>
                </c:pt>
                <c:pt idx="270">
                  <c:v>1.0263600000000004</c:v>
                </c:pt>
                <c:pt idx="271">
                  <c:v>1.0275200000000009</c:v>
                </c:pt>
                <c:pt idx="272">
                  <c:v>1.0286399999999993</c:v>
                </c:pt>
                <c:pt idx="273">
                  <c:v>1.0297800000000006</c:v>
                </c:pt>
                <c:pt idx="274">
                  <c:v>1.0309000000000008</c:v>
                </c:pt>
                <c:pt idx="275">
                  <c:v>1.0320400000000003</c:v>
                </c:pt>
                <c:pt idx="276">
                  <c:v>1.0331500000000009</c:v>
                </c:pt>
                <c:pt idx="277">
                  <c:v>1.0342400000000005</c:v>
                </c:pt>
                <c:pt idx="278">
                  <c:v>1.0353399999999997</c:v>
                </c:pt>
                <c:pt idx="279">
                  <c:v>1.0364400000000007</c:v>
                </c:pt>
                <c:pt idx="280">
                  <c:v>1.0375200000000007</c:v>
                </c:pt>
                <c:pt idx="281">
                  <c:v>1.03857</c:v>
                </c:pt>
                <c:pt idx="282">
                  <c:v>1.0396400000000003</c:v>
                </c:pt>
                <c:pt idx="283">
                  <c:v>1.0407200000000003</c:v>
                </c:pt>
                <c:pt idx="284">
                  <c:v>1.0417699999999996</c:v>
                </c:pt>
                <c:pt idx="285">
                  <c:v>1.0427800000000005</c:v>
                </c:pt>
                <c:pt idx="286">
                  <c:v>1.0438200000000002</c:v>
                </c:pt>
                <c:pt idx="287">
                  <c:v>1.0448699999999995</c:v>
                </c:pt>
                <c:pt idx="288">
                  <c:v>1.0459200000000006</c:v>
                </c:pt>
                <c:pt idx="289">
                  <c:v>1.0469200000000001</c:v>
                </c:pt>
                <c:pt idx="290">
                  <c:v>1.0479199999999995</c:v>
                </c:pt>
                <c:pt idx="291">
                  <c:v>1.0489200000000007</c:v>
                </c:pt>
                <c:pt idx="292">
                  <c:v>1.0499200000000002</c:v>
                </c:pt>
                <c:pt idx="293">
                  <c:v>1.0509299999999993</c:v>
                </c:pt>
                <c:pt idx="294">
                  <c:v>1.0518999999999998</c:v>
                </c:pt>
                <c:pt idx="295">
                  <c:v>10</c:v>
                </c:pt>
                <c:pt idx="297">
                  <c:v>1.0718999999999994</c:v>
                </c:pt>
                <c:pt idx="300">
                  <c:v>1.0865749999999998</c:v>
                </c:pt>
                <c:pt idx="303">
                  <c:v>1.0958199999999998</c:v>
                </c:pt>
                <c:pt idx="306">
                  <c:v>1.1061399999999999</c:v>
                </c:pt>
              </c:numCache>
            </c:numRef>
          </c:xVal>
          <c:yVal>
            <c:numRef>
              <c:f>Sheet1!$C$3:$C$309</c:f>
              <c:numCache>
                <c:formatCode>General</c:formatCode>
                <c:ptCount val="307"/>
                <c:pt idx="0">
                  <c:v>62.578222778470071</c:v>
                </c:pt>
                <c:pt idx="1">
                  <c:v>75.700227100686718</c:v>
                </c:pt>
                <c:pt idx="2">
                  <c:v>76.335877862597357</c:v>
                </c:pt>
                <c:pt idx="3">
                  <c:v>73.746312684365691</c:v>
                </c:pt>
                <c:pt idx="4">
                  <c:v>73.099415204674074</c:v>
                </c:pt>
                <c:pt idx="5">
                  <c:v>75.301204819277345</c:v>
                </c:pt>
                <c:pt idx="6">
                  <c:v>80.971659919030714</c:v>
                </c:pt>
                <c:pt idx="7">
                  <c:v>87.87346221440481</c:v>
                </c:pt>
                <c:pt idx="8">
                  <c:v>92.764378478675553</c:v>
                </c:pt>
                <c:pt idx="9">
                  <c:v>95.969289827256446</c:v>
                </c:pt>
                <c:pt idx="10">
                  <c:v>96.89922480620055</c:v>
                </c:pt>
                <c:pt idx="11">
                  <c:v>98.039215686263958</c:v>
                </c:pt>
                <c:pt idx="12">
                  <c:v>99.502487562192314</c:v>
                </c:pt>
                <c:pt idx="13">
                  <c:v>101.21457489877747</c:v>
                </c:pt>
                <c:pt idx="14">
                  <c:v>103.62694300519395</c:v>
                </c:pt>
                <c:pt idx="15">
                  <c:v>106.60980810234354</c:v>
                </c:pt>
                <c:pt idx="16">
                  <c:v>109.40919037198682</c:v>
                </c:pt>
                <c:pt idx="17">
                  <c:v>111.60714285714187</c:v>
                </c:pt>
                <c:pt idx="18">
                  <c:v>114.41647597254625</c:v>
                </c:pt>
                <c:pt idx="19">
                  <c:v>116.5501165501131</c:v>
                </c:pt>
                <c:pt idx="20">
                  <c:v>119.04761904761958</c:v>
                </c:pt>
                <c:pt idx="21">
                  <c:v>121.35922330096069</c:v>
                </c:pt>
                <c:pt idx="22">
                  <c:v>123.15270935960736</c:v>
                </c:pt>
                <c:pt idx="23">
                  <c:v>125.15644555695405</c:v>
                </c:pt>
                <c:pt idx="24">
                  <c:v>127.06480304954739</c:v>
                </c:pt>
                <c:pt idx="25">
                  <c:v>129.19896640826741</c:v>
                </c:pt>
                <c:pt idx="26">
                  <c:v>131.06159895152584</c:v>
                </c:pt>
                <c:pt idx="27">
                  <c:v>132.97872340426369</c:v>
                </c:pt>
                <c:pt idx="28">
                  <c:v>134.95276653171138</c:v>
                </c:pt>
                <c:pt idx="29">
                  <c:v>136.61202185792362</c:v>
                </c:pt>
                <c:pt idx="30">
                  <c:v>138.88888888886993</c:v>
                </c:pt>
                <c:pt idx="31">
                  <c:v>140.05602240896943</c:v>
                </c:pt>
                <c:pt idx="32">
                  <c:v>142.04545454545584</c:v>
                </c:pt>
                <c:pt idx="33">
                  <c:v>143.8848920863353</c:v>
                </c:pt>
                <c:pt idx="34">
                  <c:v>146.41288433380467</c:v>
                </c:pt>
                <c:pt idx="35">
                  <c:v>148.14814814814252</c:v>
                </c:pt>
                <c:pt idx="36">
                  <c:v>151.51515151517839</c:v>
                </c:pt>
                <c:pt idx="37">
                  <c:v>153.60983102917501</c:v>
                </c:pt>
                <c:pt idx="38">
                  <c:v>156.00624024959313</c:v>
                </c:pt>
                <c:pt idx="39">
                  <c:v>157.48031496064451</c:v>
                </c:pt>
                <c:pt idx="40">
                  <c:v>159.23566878980168</c:v>
                </c:pt>
                <c:pt idx="41">
                  <c:v>160.77170418009004</c:v>
                </c:pt>
                <c:pt idx="42">
                  <c:v>162.86644951139385</c:v>
                </c:pt>
                <c:pt idx="43">
                  <c:v>163.39869281043045</c:v>
                </c:pt>
                <c:pt idx="44">
                  <c:v>165.0165016501723</c:v>
                </c:pt>
                <c:pt idx="45">
                  <c:v>166.94490818033313</c:v>
                </c:pt>
                <c:pt idx="46">
                  <c:v>169.20473773265417</c:v>
                </c:pt>
                <c:pt idx="47">
                  <c:v>172.11703958690978</c:v>
                </c:pt>
                <c:pt idx="48">
                  <c:v>173.91304347823637</c:v>
                </c:pt>
                <c:pt idx="49">
                  <c:v>176.05633802817189</c:v>
                </c:pt>
                <c:pt idx="50">
                  <c:v>179.21146953404568</c:v>
                </c:pt>
                <c:pt idx="51">
                  <c:v>181.15942028989252</c:v>
                </c:pt>
                <c:pt idx="52">
                  <c:v>181.81818181813577</c:v>
                </c:pt>
                <c:pt idx="53">
                  <c:v>183.82352941176094</c:v>
                </c:pt>
                <c:pt idx="54">
                  <c:v>185.8736059479958</c:v>
                </c:pt>
                <c:pt idx="55">
                  <c:v>187.26591760298419</c:v>
                </c:pt>
                <c:pt idx="56">
                  <c:v>189.393939393973</c:v>
                </c:pt>
                <c:pt idx="57">
                  <c:v>190.83969465646751</c:v>
                </c:pt>
                <c:pt idx="58">
                  <c:v>192.30769230768064</c:v>
                </c:pt>
                <c:pt idx="59">
                  <c:v>194.5525291828487</c:v>
                </c:pt>
                <c:pt idx="60">
                  <c:v>196.07843137259621</c:v>
                </c:pt>
                <c:pt idx="61">
                  <c:v>199.60079840317755</c:v>
                </c:pt>
                <c:pt idx="62">
                  <c:v>202.42914979759132</c:v>
                </c:pt>
                <c:pt idx="63">
                  <c:v>202.83975659229708</c:v>
                </c:pt>
                <c:pt idx="64">
                  <c:v>206.61157024794525</c:v>
                </c:pt>
                <c:pt idx="65">
                  <c:v>205.76131687239612</c:v>
                </c:pt>
                <c:pt idx="66">
                  <c:v>209.2050209204921</c:v>
                </c:pt>
                <c:pt idx="67">
                  <c:v>212.76595744682189</c:v>
                </c:pt>
                <c:pt idx="68">
                  <c:v>212.76595744682189</c:v>
                </c:pt>
                <c:pt idx="69">
                  <c:v>215.51724137930108</c:v>
                </c:pt>
                <c:pt idx="70">
                  <c:v>216.45021645017164</c:v>
                </c:pt>
                <c:pt idx="71">
                  <c:v>219.2982456140507</c:v>
                </c:pt>
                <c:pt idx="72">
                  <c:v>221.23893805312605</c:v>
                </c:pt>
                <c:pt idx="74">
                  <c:v>226.75736961460251</c:v>
                </c:pt>
                <c:pt idx="75">
                  <c:v>225.22522522519145</c:v>
                </c:pt>
                <c:pt idx="76">
                  <c:v>227.27272727270642</c:v>
                </c:pt>
                <c:pt idx="77">
                  <c:v>229.88505747123688</c:v>
                </c:pt>
                <c:pt idx="78">
                  <c:v>230.94688221711669</c:v>
                </c:pt>
                <c:pt idx="79">
                  <c:v>233.644859813105</c:v>
                </c:pt>
                <c:pt idx="80">
                  <c:v>235.84905660380943</c:v>
                </c:pt>
                <c:pt idx="81">
                  <c:v>238.09523809518879</c:v>
                </c:pt>
                <c:pt idx="82">
                  <c:v>238.09523809528949</c:v>
                </c:pt>
                <c:pt idx="83">
                  <c:v>242.71844660192139</c:v>
                </c:pt>
                <c:pt idx="84">
                  <c:v>245.09803921568127</c:v>
                </c:pt>
                <c:pt idx="85">
                  <c:v>243.90243902432465</c:v>
                </c:pt>
                <c:pt idx="86">
                  <c:v>248.75621890554675</c:v>
                </c:pt>
                <c:pt idx="87">
                  <c:v>249.37655860343173</c:v>
                </c:pt>
                <c:pt idx="88">
                  <c:v>251.88916876581166</c:v>
                </c:pt>
                <c:pt idx="89">
                  <c:v>254.12960609909479</c:v>
                </c:pt>
                <c:pt idx="90">
                  <c:v>255.42784163467289</c:v>
                </c:pt>
                <c:pt idx="91">
                  <c:v>258.39793281659411</c:v>
                </c:pt>
                <c:pt idx="92">
                  <c:v>259.06735751298487</c:v>
                </c:pt>
                <c:pt idx="93">
                  <c:v>261.7801047119703</c:v>
                </c:pt>
                <c:pt idx="94">
                  <c:v>263.15789473684032</c:v>
                </c:pt>
                <c:pt idx="95">
                  <c:v>265.95744680852738</c:v>
                </c:pt>
                <c:pt idx="96">
                  <c:v>268.8172043011113</c:v>
                </c:pt>
                <c:pt idx="97">
                  <c:v>270.27027027025139</c:v>
                </c:pt>
                <c:pt idx="98">
                  <c:v>274.72527472521784</c:v>
                </c:pt>
                <c:pt idx="99">
                  <c:v>273.22404371584724</c:v>
                </c:pt>
                <c:pt idx="100">
                  <c:v>277.77777777787691</c:v>
                </c:pt>
                <c:pt idx="101">
                  <c:v>280.11204481793885</c:v>
                </c:pt>
                <c:pt idx="102">
                  <c:v>282.48587570613597</c:v>
                </c:pt>
                <c:pt idx="103">
                  <c:v>284.90028490025679</c:v>
                </c:pt>
                <c:pt idx="104">
                  <c:v>287.35632183910479</c:v>
                </c:pt>
                <c:pt idx="105">
                  <c:v>289.01734104042379</c:v>
                </c:pt>
                <c:pt idx="106">
                  <c:v>292.39766081884818</c:v>
                </c:pt>
                <c:pt idx="107">
                  <c:v>294.11764705874066</c:v>
                </c:pt>
                <c:pt idx="108">
                  <c:v>295.85798816568587</c:v>
                </c:pt>
                <c:pt idx="109">
                  <c:v>298.50746268662971</c:v>
                </c:pt>
                <c:pt idx="110">
                  <c:v>300.30030030029531</c:v>
                </c:pt>
                <c:pt idx="111">
                  <c:v>303.03030303019369</c:v>
                </c:pt>
                <c:pt idx="112">
                  <c:v>306.74846625774848</c:v>
                </c:pt>
                <c:pt idx="113">
                  <c:v>307.69230769235207</c:v>
                </c:pt>
                <c:pt idx="114">
                  <c:v>311.52647975067737</c:v>
                </c:pt>
                <c:pt idx="115">
                  <c:v>312.50000000003439</c:v>
                </c:pt>
                <c:pt idx="116">
                  <c:v>316.45569620259317</c:v>
                </c:pt>
                <c:pt idx="117">
                  <c:v>318.47133757960336</c:v>
                </c:pt>
                <c:pt idx="118">
                  <c:v>321.54340835999642</c:v>
                </c:pt>
                <c:pt idx="119">
                  <c:v>323.62459546941454</c:v>
                </c:pt>
                <c:pt idx="120">
                  <c:v>328.94736842101196</c:v>
                </c:pt>
                <c:pt idx="121">
                  <c:v>328.94736842101196</c:v>
                </c:pt>
                <c:pt idx="122">
                  <c:v>332.22591362129168</c:v>
                </c:pt>
                <c:pt idx="123">
                  <c:v>333.3333333333207</c:v>
                </c:pt>
                <c:pt idx="124">
                  <c:v>336.70033670039646</c:v>
                </c:pt>
                <c:pt idx="125">
                  <c:v>340.13605442169825</c:v>
                </c:pt>
                <c:pt idx="126">
                  <c:v>340.13605442169825</c:v>
                </c:pt>
                <c:pt idx="127">
                  <c:v>342.46575342470567</c:v>
                </c:pt>
                <c:pt idx="128">
                  <c:v>347.22222222230329</c:v>
                </c:pt>
                <c:pt idx="129">
                  <c:v>352.11267605623362</c:v>
                </c:pt>
                <c:pt idx="130">
                  <c:v>349.65034965033931</c:v>
                </c:pt>
                <c:pt idx="131">
                  <c:v>352.11267605645389</c:v>
                </c:pt>
                <c:pt idx="132">
                  <c:v>357.14285714278321</c:v>
                </c:pt>
                <c:pt idx="133">
                  <c:v>363.63636363627154</c:v>
                </c:pt>
                <c:pt idx="134">
                  <c:v>359.71223021588418</c:v>
                </c:pt>
                <c:pt idx="135">
                  <c:v>367.64705882352189</c:v>
                </c:pt>
                <c:pt idx="136">
                  <c:v>370.37037037050254</c:v>
                </c:pt>
                <c:pt idx="137">
                  <c:v>371.74721189574615</c:v>
                </c:pt>
                <c:pt idx="138">
                  <c:v>375.93984962423337</c:v>
                </c:pt>
                <c:pt idx="139">
                  <c:v>378.78787878769111</c:v>
                </c:pt>
                <c:pt idx="140">
                  <c:v>381.67938931319384</c:v>
                </c:pt>
                <c:pt idx="141">
                  <c:v>383.87715930889487</c:v>
                </c:pt>
                <c:pt idx="142">
                  <c:v>386.84719535785797</c:v>
                </c:pt>
                <c:pt idx="143">
                  <c:v>389.1050583656974</c:v>
                </c:pt>
                <c:pt idx="144">
                  <c:v>395.25691699602504</c:v>
                </c:pt>
                <c:pt idx="145">
                  <c:v>395.25691699602504</c:v>
                </c:pt>
                <c:pt idx="146">
                  <c:v>400.00000000007958</c:v>
                </c:pt>
                <c:pt idx="147">
                  <c:v>400.00000000007958</c:v>
                </c:pt>
                <c:pt idx="148">
                  <c:v>406.50406504048237</c:v>
                </c:pt>
                <c:pt idx="149">
                  <c:v>393.70078740161131</c:v>
                </c:pt>
                <c:pt idx="150">
                  <c:v>423.72881355941655</c:v>
                </c:pt>
                <c:pt idx="151">
                  <c:v>411.52263374479224</c:v>
                </c:pt>
                <c:pt idx="152">
                  <c:v>414.93775933621026</c:v>
                </c:pt>
                <c:pt idx="153">
                  <c:v>420.16806722680377</c:v>
                </c:pt>
                <c:pt idx="154">
                  <c:v>420.16806722680377</c:v>
                </c:pt>
                <c:pt idx="155">
                  <c:v>423.72881355941655</c:v>
                </c:pt>
                <c:pt idx="156">
                  <c:v>423.72881355941655</c:v>
                </c:pt>
                <c:pt idx="157">
                  <c:v>427.35042735038519</c:v>
                </c:pt>
                <c:pt idx="158">
                  <c:v>431.03448275843715</c:v>
                </c:pt>
                <c:pt idx="159">
                  <c:v>434.7826086956581</c:v>
                </c:pt>
                <c:pt idx="160">
                  <c:v>434.7826086956581</c:v>
                </c:pt>
                <c:pt idx="161">
                  <c:v>438.59649122827227</c:v>
                </c:pt>
                <c:pt idx="162">
                  <c:v>442.4778761062521</c:v>
                </c:pt>
                <c:pt idx="163">
                  <c:v>442.47787610590433</c:v>
                </c:pt>
                <c:pt idx="164">
                  <c:v>450.45045045056315</c:v>
                </c:pt>
                <c:pt idx="165">
                  <c:v>448.43049327373041</c:v>
                </c:pt>
                <c:pt idx="166">
                  <c:v>452.48868778247794</c:v>
                </c:pt>
                <c:pt idx="167">
                  <c:v>454.54545454577988</c:v>
                </c:pt>
                <c:pt idx="168">
                  <c:v>458.71559633007342</c:v>
                </c:pt>
                <c:pt idx="169">
                  <c:v>462.96296296297589</c:v>
                </c:pt>
                <c:pt idx="170">
                  <c:v>462.96296296297589</c:v>
                </c:pt>
                <c:pt idx="171">
                  <c:v>471.69811320761886</c:v>
                </c:pt>
                <c:pt idx="172">
                  <c:v>467.28971962601605</c:v>
                </c:pt>
                <c:pt idx="173">
                  <c:v>473.93364928908687</c:v>
                </c:pt>
                <c:pt idx="174">
                  <c:v>478.46889952175155</c:v>
                </c:pt>
                <c:pt idx="175">
                  <c:v>478.46889952134489</c:v>
                </c:pt>
                <c:pt idx="176">
                  <c:v>483.09178743966157</c:v>
                </c:pt>
                <c:pt idx="177">
                  <c:v>485.43689320384277</c:v>
                </c:pt>
                <c:pt idx="178">
                  <c:v>485.43689320384277</c:v>
                </c:pt>
                <c:pt idx="179">
                  <c:v>490.19607843157593</c:v>
                </c:pt>
                <c:pt idx="180">
                  <c:v>495.0495049505169</c:v>
                </c:pt>
                <c:pt idx="181">
                  <c:v>414.93775933590445</c:v>
                </c:pt>
                <c:pt idx="182">
                  <c:v>628.93081761068549</c:v>
                </c:pt>
                <c:pt idx="183">
                  <c:v>505.05050505014157</c:v>
                </c:pt>
                <c:pt idx="184">
                  <c:v>505.05050505059467</c:v>
                </c:pt>
                <c:pt idx="185">
                  <c:v>510.2040816325474</c:v>
                </c:pt>
                <c:pt idx="186">
                  <c:v>518.13471502596974</c:v>
                </c:pt>
                <c:pt idx="187">
                  <c:v>518.13471502596974</c:v>
                </c:pt>
                <c:pt idx="188">
                  <c:v>515.46391752593615</c:v>
                </c:pt>
                <c:pt idx="189">
                  <c:v>523.56020942394059</c:v>
                </c:pt>
                <c:pt idx="190">
                  <c:v>529.10052910066815</c:v>
                </c:pt>
                <c:pt idx="191">
                  <c:v>526.31578947343462</c:v>
                </c:pt>
                <c:pt idx="192">
                  <c:v>537.63440860247931</c:v>
                </c:pt>
                <c:pt idx="193">
                  <c:v>543.4782608691529</c:v>
                </c:pt>
                <c:pt idx="194">
                  <c:v>537.63440860247931</c:v>
                </c:pt>
                <c:pt idx="195">
                  <c:v>549.45054945043569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555.55555555575381</c:v>
                </c:pt>
                <c:pt idx="199">
                  <c:v>555.55555555575381</c:v>
                </c:pt>
                <c:pt idx="200">
                  <c:v>564.97175141227194</c:v>
                </c:pt>
                <c:pt idx="201">
                  <c:v>564.97175141227194</c:v>
                </c:pt>
                <c:pt idx="202">
                  <c:v>568.18181818211019</c:v>
                </c:pt>
                <c:pt idx="203">
                  <c:v>574.71264367820959</c:v>
                </c:pt>
                <c:pt idx="204">
                  <c:v>574.71264367820959</c:v>
                </c:pt>
                <c:pt idx="205">
                  <c:v>581.3953488370031</c:v>
                </c:pt>
                <c:pt idx="206">
                  <c:v>578.03468208084757</c:v>
                </c:pt>
                <c:pt idx="207">
                  <c:v>591.71597633137173</c:v>
                </c:pt>
                <c:pt idx="208">
                  <c:v>588.23529411778873</c:v>
                </c:pt>
                <c:pt idx="209">
                  <c:v>595.23809523797195</c:v>
                </c:pt>
                <c:pt idx="210">
                  <c:v>602.40963855446046</c:v>
                </c:pt>
                <c:pt idx="211">
                  <c:v>602.40963855381585</c:v>
                </c:pt>
                <c:pt idx="212">
                  <c:v>609.75609756094366</c:v>
                </c:pt>
                <c:pt idx="213">
                  <c:v>617.28395061763956</c:v>
                </c:pt>
                <c:pt idx="214">
                  <c:v>609.75609756094366</c:v>
                </c:pt>
                <c:pt idx="215">
                  <c:v>625.00000000006878</c:v>
                </c:pt>
                <c:pt idx="216">
                  <c:v>625.00000000006878</c:v>
                </c:pt>
                <c:pt idx="217">
                  <c:v>632.91139240483062</c:v>
                </c:pt>
                <c:pt idx="218">
                  <c:v>632.91139240483062</c:v>
                </c:pt>
                <c:pt idx="219">
                  <c:v>632.91139240554219</c:v>
                </c:pt>
                <c:pt idx="220">
                  <c:v>649.35064935051491</c:v>
                </c:pt>
                <c:pt idx="221">
                  <c:v>641.02564102582107</c:v>
                </c:pt>
                <c:pt idx="222">
                  <c:v>649.35064935051491</c:v>
                </c:pt>
                <c:pt idx="223">
                  <c:v>660.06600660010872</c:v>
                </c:pt>
                <c:pt idx="224">
                  <c:v>664.45182724258336</c:v>
                </c:pt>
                <c:pt idx="225">
                  <c:v>657.89473684240841</c:v>
                </c:pt>
                <c:pt idx="226">
                  <c:v>666.66666666664139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680.27210884380759</c:v>
                </c:pt>
                <c:pt idx="230">
                  <c:v>680.27210884298552</c:v>
                </c:pt>
                <c:pt idx="231">
                  <c:v>684.93150684941133</c:v>
                </c:pt>
                <c:pt idx="232">
                  <c:v>684.93150684941133</c:v>
                </c:pt>
                <c:pt idx="233">
                  <c:v>694.44444444417832</c:v>
                </c:pt>
                <c:pt idx="234">
                  <c:v>694.44444444503495</c:v>
                </c:pt>
                <c:pt idx="235">
                  <c:v>694.44444444417832</c:v>
                </c:pt>
                <c:pt idx="236">
                  <c:v>704.22535211290779</c:v>
                </c:pt>
                <c:pt idx="237">
                  <c:v>709.21985815607297</c:v>
                </c:pt>
                <c:pt idx="238">
                  <c:v>699.30069930024422</c:v>
                </c:pt>
                <c:pt idx="239">
                  <c:v>724.63768115980326</c:v>
                </c:pt>
                <c:pt idx="240">
                  <c:v>714.28571428556643</c:v>
                </c:pt>
                <c:pt idx="241">
                  <c:v>740.74074074051771</c:v>
                </c:pt>
                <c:pt idx="242">
                  <c:v>714.28571428556643</c:v>
                </c:pt>
                <c:pt idx="243">
                  <c:v>740.74074074149246</c:v>
                </c:pt>
                <c:pt idx="244">
                  <c:v>746.26865671598068</c:v>
                </c:pt>
                <c:pt idx="245">
                  <c:v>724.63768115980326</c:v>
                </c:pt>
                <c:pt idx="246">
                  <c:v>746.26865671598068</c:v>
                </c:pt>
                <c:pt idx="247">
                  <c:v>746.26865671696999</c:v>
                </c:pt>
                <c:pt idx="248">
                  <c:v>769.23076923045983</c:v>
                </c:pt>
                <c:pt idx="249">
                  <c:v>757.575757575892</c:v>
                </c:pt>
                <c:pt idx="250">
                  <c:v>769.23076923045983</c:v>
                </c:pt>
                <c:pt idx="251">
                  <c:v>769.23076923045983</c:v>
                </c:pt>
                <c:pt idx="252">
                  <c:v>781.25000000030286</c:v>
                </c:pt>
                <c:pt idx="253">
                  <c:v>781.25000000030286</c:v>
                </c:pt>
                <c:pt idx="254">
                  <c:v>787.40157480322262</c:v>
                </c:pt>
                <c:pt idx="255">
                  <c:v>799.99999999959073</c:v>
                </c:pt>
                <c:pt idx="256">
                  <c:v>793.65079365062934</c:v>
                </c:pt>
                <c:pt idx="257">
                  <c:v>806.45161290371902</c:v>
                </c:pt>
                <c:pt idx="258">
                  <c:v>799.99999999959073</c:v>
                </c:pt>
                <c:pt idx="259">
                  <c:v>813.00813008155183</c:v>
                </c:pt>
                <c:pt idx="260">
                  <c:v>819.67213114754179</c:v>
                </c:pt>
                <c:pt idx="261">
                  <c:v>833.33333333280837</c:v>
                </c:pt>
                <c:pt idx="262">
                  <c:v>826.44628099269107</c:v>
                </c:pt>
                <c:pt idx="263">
                  <c:v>840.33613445298033</c:v>
                </c:pt>
                <c:pt idx="264">
                  <c:v>833.33333333404187</c:v>
                </c:pt>
                <c:pt idx="265">
                  <c:v>833.33333333280837</c:v>
                </c:pt>
                <c:pt idx="266">
                  <c:v>862.0689655168743</c:v>
                </c:pt>
                <c:pt idx="267">
                  <c:v>847.4576271188331</c:v>
                </c:pt>
                <c:pt idx="268">
                  <c:v>862.0689655168743</c:v>
                </c:pt>
                <c:pt idx="269">
                  <c:v>877.19298245654454</c:v>
                </c:pt>
                <c:pt idx="270">
                  <c:v>862.0689655168743</c:v>
                </c:pt>
                <c:pt idx="271">
                  <c:v>892.85714285837412</c:v>
                </c:pt>
                <c:pt idx="272">
                  <c:v>877.19298245517768</c:v>
                </c:pt>
                <c:pt idx="273">
                  <c:v>892.85714285695792</c:v>
                </c:pt>
                <c:pt idx="274">
                  <c:v>877.19298245654454</c:v>
                </c:pt>
                <c:pt idx="275">
                  <c:v>900.90090090040542</c:v>
                </c:pt>
                <c:pt idx="276">
                  <c:v>917.43119266089445</c:v>
                </c:pt>
                <c:pt idx="277">
                  <c:v>909.09090909155975</c:v>
                </c:pt>
                <c:pt idx="278">
                  <c:v>909.09090909009171</c:v>
                </c:pt>
                <c:pt idx="279">
                  <c:v>925.92592592595179</c:v>
                </c:pt>
                <c:pt idx="280">
                  <c:v>952.38095238156075</c:v>
                </c:pt>
                <c:pt idx="281">
                  <c:v>934.5794392520321</c:v>
                </c:pt>
                <c:pt idx="282">
                  <c:v>925.92592592595179</c:v>
                </c:pt>
                <c:pt idx="283">
                  <c:v>952.38095238156075</c:v>
                </c:pt>
                <c:pt idx="284">
                  <c:v>990.0990099001632</c:v>
                </c:pt>
                <c:pt idx="285">
                  <c:v>961.53846153873167</c:v>
                </c:pt>
                <c:pt idx="286">
                  <c:v>952.38095238156075</c:v>
                </c:pt>
                <c:pt idx="287">
                  <c:v>952.38095237994958</c:v>
                </c:pt>
                <c:pt idx="288">
                  <c:v>1000.0000000005542</c:v>
                </c:pt>
                <c:pt idx="289">
                  <c:v>1000.0000000005542</c:v>
                </c:pt>
                <c:pt idx="290">
                  <c:v>999.99999999877787</c:v>
                </c:pt>
                <c:pt idx="291">
                  <c:v>1000.0000000005542</c:v>
                </c:pt>
                <c:pt idx="292">
                  <c:v>990.09900990190454</c:v>
                </c:pt>
                <c:pt idx="293">
                  <c:v>1030.9278350509283</c:v>
                </c:pt>
                <c:pt idx="294">
                  <c:v>1020.4081632650948</c:v>
                </c:pt>
                <c:pt idx="297">
                  <c:v>1219.5121951205665</c:v>
                </c:pt>
                <c:pt idx="300">
                  <c:v>1388.8888888900699</c:v>
                </c:pt>
                <c:pt idx="303">
                  <c:v>1666.6666666656167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62944"/>
        <c:axId val="49395200"/>
      </c:scatterChart>
      <c:valAx>
        <c:axId val="48962944"/>
        <c:scaling>
          <c:orientation val="minMax"/>
          <c:max val="1.5"/>
        </c:scaling>
        <c:delete val="1"/>
        <c:axPos val="b"/>
        <c:numFmt formatCode="General" sourceLinked="1"/>
        <c:majorTickMark val="none"/>
        <c:minorTickMark val="none"/>
        <c:tickLblPos val="nextTo"/>
        <c:crossAx val="49395200"/>
        <c:crosses val="autoZero"/>
        <c:crossBetween val="midCat"/>
      </c:valAx>
      <c:valAx>
        <c:axId val="4939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96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3574911631077E-2"/>
          <c:y val="5.7744492108404511E-3"/>
          <c:w val="0.93385042245242422"/>
          <c:h val="0.912567860436392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Sheet1!$F$2:$F$297</c:f>
              <c:numCache>
                <c:formatCode>General</c:formatCode>
                <c:ptCount val="296"/>
                <c:pt idx="0">
                  <c:v>45.537340619307876</c:v>
                </c:pt>
                <c:pt idx="1">
                  <c:v>62.578222778470071</c:v>
                </c:pt>
                <c:pt idx="2">
                  <c:v>75.700227100686718</c:v>
                </c:pt>
                <c:pt idx="3">
                  <c:v>76.335877862597357</c:v>
                </c:pt>
                <c:pt idx="4">
                  <c:v>73.746312684365691</c:v>
                </c:pt>
                <c:pt idx="5">
                  <c:v>73.099415204674074</c:v>
                </c:pt>
                <c:pt idx="6">
                  <c:v>75.301204819277345</c:v>
                </c:pt>
                <c:pt idx="7">
                  <c:v>80.971659919030714</c:v>
                </c:pt>
                <c:pt idx="8">
                  <c:v>87.87346221440481</c:v>
                </c:pt>
                <c:pt idx="9">
                  <c:v>92.764378478675553</c:v>
                </c:pt>
                <c:pt idx="10">
                  <c:v>95.969289827256446</c:v>
                </c:pt>
                <c:pt idx="11">
                  <c:v>96.89922480620055</c:v>
                </c:pt>
                <c:pt idx="12">
                  <c:v>98.039215686263958</c:v>
                </c:pt>
                <c:pt idx="13">
                  <c:v>99.502487562192314</c:v>
                </c:pt>
                <c:pt idx="14">
                  <c:v>101.21457489877747</c:v>
                </c:pt>
                <c:pt idx="15">
                  <c:v>103.62694300519395</c:v>
                </c:pt>
                <c:pt idx="16">
                  <c:v>106.60980810234354</c:v>
                </c:pt>
                <c:pt idx="17">
                  <c:v>109.40919037198682</c:v>
                </c:pt>
                <c:pt idx="18">
                  <c:v>111.60714285714187</c:v>
                </c:pt>
                <c:pt idx="19">
                  <c:v>114.41647597254625</c:v>
                </c:pt>
                <c:pt idx="20">
                  <c:v>116.5501165501131</c:v>
                </c:pt>
                <c:pt idx="21">
                  <c:v>119.04761904761958</c:v>
                </c:pt>
                <c:pt idx="22">
                  <c:v>121.35922330096069</c:v>
                </c:pt>
                <c:pt idx="23">
                  <c:v>123.15270935960736</c:v>
                </c:pt>
                <c:pt idx="24">
                  <c:v>125.15644555695405</c:v>
                </c:pt>
                <c:pt idx="25">
                  <c:v>127.06480304954739</c:v>
                </c:pt>
                <c:pt idx="26">
                  <c:v>129.19896640826741</c:v>
                </c:pt>
                <c:pt idx="27">
                  <c:v>131.06159895152584</c:v>
                </c:pt>
                <c:pt idx="28">
                  <c:v>132.97872340426369</c:v>
                </c:pt>
                <c:pt idx="29">
                  <c:v>134.95276653171138</c:v>
                </c:pt>
                <c:pt idx="30">
                  <c:v>136.61202185792362</c:v>
                </c:pt>
                <c:pt idx="31">
                  <c:v>138.88888888886993</c:v>
                </c:pt>
                <c:pt idx="32">
                  <c:v>140.05602240896943</c:v>
                </c:pt>
                <c:pt idx="33">
                  <c:v>142.04545454545584</c:v>
                </c:pt>
                <c:pt idx="34">
                  <c:v>143.8848920863353</c:v>
                </c:pt>
                <c:pt idx="35">
                  <c:v>146.41288433380467</c:v>
                </c:pt>
                <c:pt idx="36">
                  <c:v>148.14814814814252</c:v>
                </c:pt>
                <c:pt idx="37">
                  <c:v>151.51515151517839</c:v>
                </c:pt>
                <c:pt idx="38">
                  <c:v>153.60983102917501</c:v>
                </c:pt>
                <c:pt idx="39">
                  <c:v>156.00624024959313</c:v>
                </c:pt>
                <c:pt idx="40">
                  <c:v>157.48031496064451</c:v>
                </c:pt>
                <c:pt idx="41">
                  <c:v>159.23566878980168</c:v>
                </c:pt>
                <c:pt idx="42">
                  <c:v>160.77170418009004</c:v>
                </c:pt>
                <c:pt idx="43">
                  <c:v>162.86644951139385</c:v>
                </c:pt>
                <c:pt idx="44">
                  <c:v>163.39869281043045</c:v>
                </c:pt>
                <c:pt idx="45">
                  <c:v>165.0165016501723</c:v>
                </c:pt>
                <c:pt idx="46">
                  <c:v>166.94490818033313</c:v>
                </c:pt>
                <c:pt idx="47">
                  <c:v>169.20473773265417</c:v>
                </c:pt>
                <c:pt idx="48">
                  <c:v>172.11703958690978</c:v>
                </c:pt>
                <c:pt idx="49">
                  <c:v>173.91304347823637</c:v>
                </c:pt>
                <c:pt idx="50">
                  <c:v>176.05633802817189</c:v>
                </c:pt>
                <c:pt idx="51">
                  <c:v>179.21146953404568</c:v>
                </c:pt>
                <c:pt idx="52">
                  <c:v>181.15942028989252</c:v>
                </c:pt>
                <c:pt idx="53">
                  <c:v>181.81818181813577</c:v>
                </c:pt>
                <c:pt idx="54">
                  <c:v>183.82352941176094</c:v>
                </c:pt>
                <c:pt idx="55">
                  <c:v>185.8736059479958</c:v>
                </c:pt>
                <c:pt idx="56">
                  <c:v>187.26591760298419</c:v>
                </c:pt>
                <c:pt idx="57">
                  <c:v>189.393939393973</c:v>
                </c:pt>
                <c:pt idx="58">
                  <c:v>190.83969465646751</c:v>
                </c:pt>
                <c:pt idx="59">
                  <c:v>192.30769230768064</c:v>
                </c:pt>
                <c:pt idx="60">
                  <c:v>194.5525291828487</c:v>
                </c:pt>
                <c:pt idx="61">
                  <c:v>196.07843137259621</c:v>
                </c:pt>
                <c:pt idx="62">
                  <c:v>199.60079840317755</c:v>
                </c:pt>
                <c:pt idx="63">
                  <c:v>202.42914979759132</c:v>
                </c:pt>
                <c:pt idx="64">
                  <c:v>202.83975659229708</c:v>
                </c:pt>
                <c:pt idx="65">
                  <c:v>206.61157024794525</c:v>
                </c:pt>
                <c:pt idx="66">
                  <c:v>205.76131687239612</c:v>
                </c:pt>
                <c:pt idx="67">
                  <c:v>209.2050209204921</c:v>
                </c:pt>
                <c:pt idx="68">
                  <c:v>212.76595744682189</c:v>
                </c:pt>
                <c:pt idx="69">
                  <c:v>212.76595744682189</c:v>
                </c:pt>
                <c:pt idx="70">
                  <c:v>215.51724137930108</c:v>
                </c:pt>
                <c:pt idx="71">
                  <c:v>216.45021645017164</c:v>
                </c:pt>
                <c:pt idx="72">
                  <c:v>219.2982456140507</c:v>
                </c:pt>
                <c:pt idx="73">
                  <c:v>221.23893805312605</c:v>
                </c:pt>
                <c:pt idx="75">
                  <c:v>226.75736961460251</c:v>
                </c:pt>
                <c:pt idx="76">
                  <c:v>225.22522522519145</c:v>
                </c:pt>
                <c:pt idx="77">
                  <c:v>227.27272727270642</c:v>
                </c:pt>
                <c:pt idx="78">
                  <c:v>229.88505747123688</c:v>
                </c:pt>
                <c:pt idx="79">
                  <c:v>230.94688221711669</c:v>
                </c:pt>
                <c:pt idx="80">
                  <c:v>233.644859813105</c:v>
                </c:pt>
                <c:pt idx="81">
                  <c:v>235.84905660380943</c:v>
                </c:pt>
                <c:pt idx="82">
                  <c:v>238.09523809518879</c:v>
                </c:pt>
                <c:pt idx="83">
                  <c:v>238.09523809528949</c:v>
                </c:pt>
                <c:pt idx="84">
                  <c:v>242.71844660192139</c:v>
                </c:pt>
                <c:pt idx="85">
                  <c:v>245.09803921568127</c:v>
                </c:pt>
                <c:pt idx="86">
                  <c:v>243.90243902432465</c:v>
                </c:pt>
                <c:pt idx="87">
                  <c:v>248.75621890554675</c:v>
                </c:pt>
                <c:pt idx="88">
                  <c:v>249.37655860343173</c:v>
                </c:pt>
                <c:pt idx="89">
                  <c:v>251.88916876581166</c:v>
                </c:pt>
                <c:pt idx="90">
                  <c:v>254.12960609909479</c:v>
                </c:pt>
                <c:pt idx="91">
                  <c:v>255.42784163467289</c:v>
                </c:pt>
                <c:pt idx="92">
                  <c:v>258.39793281659411</c:v>
                </c:pt>
                <c:pt idx="93">
                  <c:v>259.06735751298487</c:v>
                </c:pt>
                <c:pt idx="94">
                  <c:v>261.7801047119703</c:v>
                </c:pt>
                <c:pt idx="95">
                  <c:v>263.15789473684032</c:v>
                </c:pt>
                <c:pt idx="96">
                  <c:v>265.95744680852738</c:v>
                </c:pt>
                <c:pt idx="97">
                  <c:v>268.8172043011113</c:v>
                </c:pt>
                <c:pt idx="98">
                  <c:v>270.27027027025139</c:v>
                </c:pt>
                <c:pt idx="99">
                  <c:v>274.72527472521784</c:v>
                </c:pt>
                <c:pt idx="100">
                  <c:v>273.22404371584724</c:v>
                </c:pt>
                <c:pt idx="101">
                  <c:v>277.77777777787691</c:v>
                </c:pt>
                <c:pt idx="102">
                  <c:v>280.11204481793885</c:v>
                </c:pt>
                <c:pt idx="103">
                  <c:v>282.48587570613597</c:v>
                </c:pt>
                <c:pt idx="104">
                  <c:v>284.90028490025679</c:v>
                </c:pt>
                <c:pt idx="105">
                  <c:v>287.35632183910479</c:v>
                </c:pt>
                <c:pt idx="106">
                  <c:v>289.01734104042379</c:v>
                </c:pt>
                <c:pt idx="107">
                  <c:v>292.39766081884818</c:v>
                </c:pt>
                <c:pt idx="108">
                  <c:v>294.11764705874066</c:v>
                </c:pt>
                <c:pt idx="109">
                  <c:v>295.85798816568587</c:v>
                </c:pt>
                <c:pt idx="110">
                  <c:v>298.50746268662971</c:v>
                </c:pt>
                <c:pt idx="111">
                  <c:v>300.30030030029531</c:v>
                </c:pt>
                <c:pt idx="112">
                  <c:v>303.03030303019369</c:v>
                </c:pt>
                <c:pt idx="113">
                  <c:v>306.74846625774848</c:v>
                </c:pt>
                <c:pt idx="114">
                  <c:v>307.69230769235207</c:v>
                </c:pt>
                <c:pt idx="115">
                  <c:v>311.52647975067737</c:v>
                </c:pt>
                <c:pt idx="116">
                  <c:v>312.50000000003439</c:v>
                </c:pt>
                <c:pt idx="117">
                  <c:v>316.45569620259317</c:v>
                </c:pt>
                <c:pt idx="118">
                  <c:v>318.47133757960336</c:v>
                </c:pt>
                <c:pt idx="119">
                  <c:v>321.54340835999642</c:v>
                </c:pt>
                <c:pt idx="120">
                  <c:v>323.62459546941454</c:v>
                </c:pt>
                <c:pt idx="121">
                  <c:v>328.94736842101196</c:v>
                </c:pt>
                <c:pt idx="122">
                  <c:v>328.94736842101196</c:v>
                </c:pt>
                <c:pt idx="123">
                  <c:v>332.22591362129168</c:v>
                </c:pt>
                <c:pt idx="124">
                  <c:v>333.3333333333207</c:v>
                </c:pt>
                <c:pt idx="125">
                  <c:v>336.70033670039646</c:v>
                </c:pt>
                <c:pt idx="126">
                  <c:v>340.13605442169825</c:v>
                </c:pt>
                <c:pt idx="127">
                  <c:v>340.13605442169825</c:v>
                </c:pt>
                <c:pt idx="128">
                  <c:v>342.46575342470567</c:v>
                </c:pt>
                <c:pt idx="129">
                  <c:v>347.22222222230329</c:v>
                </c:pt>
                <c:pt idx="130">
                  <c:v>352.11267605623362</c:v>
                </c:pt>
                <c:pt idx="131">
                  <c:v>349.65034965033931</c:v>
                </c:pt>
                <c:pt idx="132">
                  <c:v>352.11267605645389</c:v>
                </c:pt>
                <c:pt idx="133">
                  <c:v>357.14285714278321</c:v>
                </c:pt>
                <c:pt idx="134">
                  <c:v>363.63636363627154</c:v>
                </c:pt>
                <c:pt idx="135">
                  <c:v>359.71223021588418</c:v>
                </c:pt>
                <c:pt idx="136">
                  <c:v>367.64705882352189</c:v>
                </c:pt>
                <c:pt idx="137">
                  <c:v>370.37037037050254</c:v>
                </c:pt>
                <c:pt idx="138">
                  <c:v>371.74721189574615</c:v>
                </c:pt>
                <c:pt idx="139">
                  <c:v>375.93984962423337</c:v>
                </c:pt>
                <c:pt idx="140">
                  <c:v>378.78787878769111</c:v>
                </c:pt>
                <c:pt idx="141">
                  <c:v>381.67938931319384</c:v>
                </c:pt>
                <c:pt idx="142">
                  <c:v>383.87715930889487</c:v>
                </c:pt>
                <c:pt idx="143">
                  <c:v>386.84719535785797</c:v>
                </c:pt>
                <c:pt idx="144">
                  <c:v>389.1050583656974</c:v>
                </c:pt>
                <c:pt idx="145">
                  <c:v>395.25691699602504</c:v>
                </c:pt>
                <c:pt idx="146">
                  <c:v>395.25691699602504</c:v>
                </c:pt>
                <c:pt idx="147">
                  <c:v>400.00000000007958</c:v>
                </c:pt>
                <c:pt idx="148">
                  <c:v>400.00000000007958</c:v>
                </c:pt>
                <c:pt idx="149">
                  <c:v>406.50406504048237</c:v>
                </c:pt>
                <c:pt idx="150">
                  <c:v>393.70078740161131</c:v>
                </c:pt>
                <c:pt idx="151">
                  <c:v>423.72881355941655</c:v>
                </c:pt>
                <c:pt idx="152">
                  <c:v>411.52263374479224</c:v>
                </c:pt>
                <c:pt idx="153">
                  <c:v>414.93775933621026</c:v>
                </c:pt>
                <c:pt idx="154">
                  <c:v>420.16806722680377</c:v>
                </c:pt>
                <c:pt idx="155">
                  <c:v>420.16806722680377</c:v>
                </c:pt>
                <c:pt idx="156">
                  <c:v>423.72881355941655</c:v>
                </c:pt>
                <c:pt idx="157">
                  <c:v>423.72881355941655</c:v>
                </c:pt>
                <c:pt idx="158">
                  <c:v>427.35042735038519</c:v>
                </c:pt>
                <c:pt idx="159">
                  <c:v>431.03448275843715</c:v>
                </c:pt>
                <c:pt idx="160">
                  <c:v>434.7826086956581</c:v>
                </c:pt>
                <c:pt idx="161">
                  <c:v>434.7826086956581</c:v>
                </c:pt>
                <c:pt idx="162">
                  <c:v>438.59649122827227</c:v>
                </c:pt>
                <c:pt idx="163">
                  <c:v>442.4778761062521</c:v>
                </c:pt>
                <c:pt idx="164">
                  <c:v>442.47787610590433</c:v>
                </c:pt>
                <c:pt idx="165">
                  <c:v>450.45045045056315</c:v>
                </c:pt>
                <c:pt idx="166">
                  <c:v>448.43049327373041</c:v>
                </c:pt>
                <c:pt idx="167">
                  <c:v>452.48868778247794</c:v>
                </c:pt>
                <c:pt idx="168">
                  <c:v>454.54545454577988</c:v>
                </c:pt>
                <c:pt idx="169">
                  <c:v>458.71559633007342</c:v>
                </c:pt>
                <c:pt idx="170">
                  <c:v>462.96296296297589</c:v>
                </c:pt>
                <c:pt idx="171">
                  <c:v>462.96296296297589</c:v>
                </c:pt>
                <c:pt idx="172">
                  <c:v>471.69811320761886</c:v>
                </c:pt>
                <c:pt idx="173">
                  <c:v>467.28971962601605</c:v>
                </c:pt>
                <c:pt idx="174">
                  <c:v>473.93364928908687</c:v>
                </c:pt>
                <c:pt idx="175">
                  <c:v>478.46889952175155</c:v>
                </c:pt>
                <c:pt idx="176">
                  <c:v>478.46889952134489</c:v>
                </c:pt>
                <c:pt idx="177">
                  <c:v>483.09178743966157</c:v>
                </c:pt>
                <c:pt idx="178">
                  <c:v>485.43689320384277</c:v>
                </c:pt>
                <c:pt idx="179">
                  <c:v>485.43689320384277</c:v>
                </c:pt>
                <c:pt idx="180">
                  <c:v>490.19607843157593</c:v>
                </c:pt>
                <c:pt idx="181">
                  <c:v>495.0495049505169</c:v>
                </c:pt>
                <c:pt idx="182">
                  <c:v>414.93775933590445</c:v>
                </c:pt>
                <c:pt idx="183">
                  <c:v>628.93081761068549</c:v>
                </c:pt>
                <c:pt idx="184">
                  <c:v>505.05050505014157</c:v>
                </c:pt>
                <c:pt idx="185">
                  <c:v>505.05050505059467</c:v>
                </c:pt>
                <c:pt idx="186">
                  <c:v>510.2040816325474</c:v>
                </c:pt>
                <c:pt idx="187">
                  <c:v>518.13471502596974</c:v>
                </c:pt>
                <c:pt idx="188">
                  <c:v>518.13471502596974</c:v>
                </c:pt>
                <c:pt idx="189">
                  <c:v>515.46391752593615</c:v>
                </c:pt>
                <c:pt idx="190">
                  <c:v>523.56020942394059</c:v>
                </c:pt>
                <c:pt idx="191">
                  <c:v>529.10052910066815</c:v>
                </c:pt>
                <c:pt idx="192">
                  <c:v>526.31578947343462</c:v>
                </c:pt>
                <c:pt idx="193">
                  <c:v>537.63440860247931</c:v>
                </c:pt>
                <c:pt idx="194">
                  <c:v>543.4782608691529</c:v>
                </c:pt>
                <c:pt idx="195">
                  <c:v>537.63440860247931</c:v>
                </c:pt>
                <c:pt idx="196">
                  <c:v>549.45054945043569</c:v>
                </c:pt>
                <c:pt idx="197">
                  <c:v>549.45054945043569</c:v>
                </c:pt>
                <c:pt idx="198">
                  <c:v>549.45054945043569</c:v>
                </c:pt>
                <c:pt idx="199">
                  <c:v>555.55555555575381</c:v>
                </c:pt>
                <c:pt idx="200">
                  <c:v>555.55555555575381</c:v>
                </c:pt>
                <c:pt idx="201">
                  <c:v>564.97175141227194</c:v>
                </c:pt>
                <c:pt idx="202">
                  <c:v>564.97175141227194</c:v>
                </c:pt>
                <c:pt idx="203">
                  <c:v>568.18181818211019</c:v>
                </c:pt>
                <c:pt idx="204">
                  <c:v>574.71264367820959</c:v>
                </c:pt>
                <c:pt idx="205">
                  <c:v>574.71264367820959</c:v>
                </c:pt>
                <c:pt idx="206">
                  <c:v>581.3953488370031</c:v>
                </c:pt>
                <c:pt idx="207">
                  <c:v>578.03468208084757</c:v>
                </c:pt>
                <c:pt idx="208">
                  <c:v>591.71597633137173</c:v>
                </c:pt>
                <c:pt idx="209">
                  <c:v>588.23529411778873</c:v>
                </c:pt>
                <c:pt idx="210">
                  <c:v>595.23809523797195</c:v>
                </c:pt>
                <c:pt idx="211">
                  <c:v>602.40963855446046</c:v>
                </c:pt>
                <c:pt idx="212">
                  <c:v>602.40963855381585</c:v>
                </c:pt>
                <c:pt idx="213">
                  <c:v>609.75609756094366</c:v>
                </c:pt>
                <c:pt idx="214">
                  <c:v>617.28395061763956</c:v>
                </c:pt>
                <c:pt idx="215">
                  <c:v>609.75609756094366</c:v>
                </c:pt>
                <c:pt idx="216">
                  <c:v>625.00000000006878</c:v>
                </c:pt>
                <c:pt idx="217">
                  <c:v>625.00000000006878</c:v>
                </c:pt>
                <c:pt idx="218">
                  <c:v>632.91139240483062</c:v>
                </c:pt>
                <c:pt idx="219">
                  <c:v>632.91139240483062</c:v>
                </c:pt>
                <c:pt idx="220">
                  <c:v>632.91139240554219</c:v>
                </c:pt>
                <c:pt idx="221">
                  <c:v>649.35064935051491</c:v>
                </c:pt>
                <c:pt idx="222">
                  <c:v>641.02564102582107</c:v>
                </c:pt>
                <c:pt idx="223">
                  <c:v>649.35064935051491</c:v>
                </c:pt>
                <c:pt idx="224">
                  <c:v>660.06600660010872</c:v>
                </c:pt>
                <c:pt idx="225">
                  <c:v>664.45182724258336</c:v>
                </c:pt>
                <c:pt idx="226">
                  <c:v>657.89473684240841</c:v>
                </c:pt>
                <c:pt idx="227">
                  <c:v>666.66666666664139</c:v>
                </c:pt>
                <c:pt idx="228">
                  <c:v>666.66666666664139</c:v>
                </c:pt>
                <c:pt idx="229">
                  <c:v>666.66666666664139</c:v>
                </c:pt>
                <c:pt idx="230">
                  <c:v>680.27210884380759</c:v>
                </c:pt>
                <c:pt idx="231">
                  <c:v>680.27210884298552</c:v>
                </c:pt>
                <c:pt idx="232">
                  <c:v>684.93150684941133</c:v>
                </c:pt>
                <c:pt idx="233">
                  <c:v>684.93150684941133</c:v>
                </c:pt>
                <c:pt idx="234">
                  <c:v>694.44444444417832</c:v>
                </c:pt>
                <c:pt idx="235">
                  <c:v>694.44444444503495</c:v>
                </c:pt>
                <c:pt idx="236">
                  <c:v>694.44444444417832</c:v>
                </c:pt>
                <c:pt idx="237">
                  <c:v>704.22535211290779</c:v>
                </c:pt>
                <c:pt idx="238">
                  <c:v>709.21985815607297</c:v>
                </c:pt>
                <c:pt idx="239">
                  <c:v>699.30069930024422</c:v>
                </c:pt>
                <c:pt idx="240">
                  <c:v>724.63768115980326</c:v>
                </c:pt>
                <c:pt idx="241">
                  <c:v>714.28571428556643</c:v>
                </c:pt>
                <c:pt idx="242">
                  <c:v>740.74074074051771</c:v>
                </c:pt>
                <c:pt idx="243">
                  <c:v>714.28571428556643</c:v>
                </c:pt>
                <c:pt idx="244">
                  <c:v>740.74074074149246</c:v>
                </c:pt>
                <c:pt idx="245">
                  <c:v>746.26865671598068</c:v>
                </c:pt>
                <c:pt idx="246">
                  <c:v>724.63768115980326</c:v>
                </c:pt>
                <c:pt idx="247">
                  <c:v>746.26865671598068</c:v>
                </c:pt>
                <c:pt idx="248">
                  <c:v>746.26865671696999</c:v>
                </c:pt>
                <c:pt idx="249">
                  <c:v>769.23076923045983</c:v>
                </c:pt>
                <c:pt idx="250">
                  <c:v>757.575757575892</c:v>
                </c:pt>
                <c:pt idx="251">
                  <c:v>769.23076923045983</c:v>
                </c:pt>
                <c:pt idx="252">
                  <c:v>769.23076923045983</c:v>
                </c:pt>
                <c:pt idx="253">
                  <c:v>781.25000000030286</c:v>
                </c:pt>
                <c:pt idx="254">
                  <c:v>781.25000000030286</c:v>
                </c:pt>
                <c:pt idx="255">
                  <c:v>787.40157480322262</c:v>
                </c:pt>
                <c:pt idx="256">
                  <c:v>799.99999999959073</c:v>
                </c:pt>
                <c:pt idx="257">
                  <c:v>793.65079365062934</c:v>
                </c:pt>
                <c:pt idx="258">
                  <c:v>806.45161290371902</c:v>
                </c:pt>
                <c:pt idx="259">
                  <c:v>799.99999999959073</c:v>
                </c:pt>
                <c:pt idx="260">
                  <c:v>813.00813008155183</c:v>
                </c:pt>
                <c:pt idx="261">
                  <c:v>819.67213114754179</c:v>
                </c:pt>
                <c:pt idx="262">
                  <c:v>833.33333333280837</c:v>
                </c:pt>
                <c:pt idx="263">
                  <c:v>826.44628099269107</c:v>
                </c:pt>
                <c:pt idx="264">
                  <c:v>840.33613445298033</c:v>
                </c:pt>
                <c:pt idx="265">
                  <c:v>833.33333333404187</c:v>
                </c:pt>
                <c:pt idx="266">
                  <c:v>833.33333333280837</c:v>
                </c:pt>
                <c:pt idx="267">
                  <c:v>862.0689655168743</c:v>
                </c:pt>
                <c:pt idx="268">
                  <c:v>847.4576271188331</c:v>
                </c:pt>
                <c:pt idx="269">
                  <c:v>862.0689655168743</c:v>
                </c:pt>
                <c:pt idx="270">
                  <c:v>877.19298245654454</c:v>
                </c:pt>
                <c:pt idx="271">
                  <c:v>862.0689655168743</c:v>
                </c:pt>
                <c:pt idx="272">
                  <c:v>892.85714285837412</c:v>
                </c:pt>
                <c:pt idx="273">
                  <c:v>877.19298245517768</c:v>
                </c:pt>
                <c:pt idx="274">
                  <c:v>892.85714285695792</c:v>
                </c:pt>
                <c:pt idx="275">
                  <c:v>877.19298245654454</c:v>
                </c:pt>
                <c:pt idx="276">
                  <c:v>900.90090090040542</c:v>
                </c:pt>
                <c:pt idx="277">
                  <c:v>917.43119266089445</c:v>
                </c:pt>
                <c:pt idx="278">
                  <c:v>909.09090909155975</c:v>
                </c:pt>
                <c:pt idx="279">
                  <c:v>909.09090909009171</c:v>
                </c:pt>
                <c:pt idx="280">
                  <c:v>925.92592592595179</c:v>
                </c:pt>
                <c:pt idx="281">
                  <c:v>952.38095238156075</c:v>
                </c:pt>
                <c:pt idx="282">
                  <c:v>934.5794392520321</c:v>
                </c:pt>
                <c:pt idx="283">
                  <c:v>925.92592592595179</c:v>
                </c:pt>
                <c:pt idx="284">
                  <c:v>952.38095238156075</c:v>
                </c:pt>
                <c:pt idx="285">
                  <c:v>990.0990099001632</c:v>
                </c:pt>
                <c:pt idx="286">
                  <c:v>961.53846153873167</c:v>
                </c:pt>
                <c:pt idx="287">
                  <c:v>952.38095238156075</c:v>
                </c:pt>
                <c:pt idx="288">
                  <c:v>952.38095237994958</c:v>
                </c:pt>
                <c:pt idx="289">
                  <c:v>1000.0000000005542</c:v>
                </c:pt>
                <c:pt idx="290">
                  <c:v>1000.0000000005542</c:v>
                </c:pt>
                <c:pt idx="291">
                  <c:v>999.99999999877787</c:v>
                </c:pt>
                <c:pt idx="292">
                  <c:v>1000.0000000005542</c:v>
                </c:pt>
                <c:pt idx="293">
                  <c:v>990.09900990190454</c:v>
                </c:pt>
                <c:pt idx="294">
                  <c:v>1030.9278350509283</c:v>
                </c:pt>
                <c:pt idx="295">
                  <c:v>1020.4081632650948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Sheet1!$G$2:$G$297</c:f>
              <c:numCache>
                <c:formatCode>General</c:formatCode>
                <c:ptCount val="296"/>
                <c:pt idx="0">
                  <c:v>91.074681238615753</c:v>
                </c:pt>
                <c:pt idx="1">
                  <c:v>125.15644555694014</c:v>
                </c:pt>
                <c:pt idx="2">
                  <c:v>151.40045420137344</c:v>
                </c:pt>
                <c:pt idx="3">
                  <c:v>152.67175572519471</c:v>
                </c:pt>
                <c:pt idx="4">
                  <c:v>147.49262536873138</c:v>
                </c:pt>
                <c:pt idx="5">
                  <c:v>146.19883040934815</c:v>
                </c:pt>
                <c:pt idx="6">
                  <c:v>150.60240963855469</c:v>
                </c:pt>
                <c:pt idx="7">
                  <c:v>161.94331983806143</c:v>
                </c:pt>
                <c:pt idx="8">
                  <c:v>175.74692442880962</c:v>
                </c:pt>
                <c:pt idx="9">
                  <c:v>185.52875695735111</c:v>
                </c:pt>
                <c:pt idx="10">
                  <c:v>191.93857965451289</c:v>
                </c:pt>
                <c:pt idx="11">
                  <c:v>193.7984496124011</c:v>
                </c:pt>
                <c:pt idx="12">
                  <c:v>196.07843137252792</c:v>
                </c:pt>
                <c:pt idx="13">
                  <c:v>199.00497512438463</c:v>
                </c:pt>
                <c:pt idx="14">
                  <c:v>202.42914979755494</c:v>
                </c:pt>
                <c:pt idx="15">
                  <c:v>207.2538860103879</c:v>
                </c:pt>
                <c:pt idx="16">
                  <c:v>213.21961620468707</c:v>
                </c:pt>
                <c:pt idx="17">
                  <c:v>218.81838074397365</c:v>
                </c:pt>
                <c:pt idx="18">
                  <c:v>223.21428571428373</c:v>
                </c:pt>
                <c:pt idx="19">
                  <c:v>228.8329519450925</c:v>
                </c:pt>
                <c:pt idx="20">
                  <c:v>233.10023310022621</c:v>
                </c:pt>
                <c:pt idx="21">
                  <c:v>238.09523809523915</c:v>
                </c:pt>
                <c:pt idx="22">
                  <c:v>242.71844660192139</c:v>
                </c:pt>
                <c:pt idx="23">
                  <c:v>246.30541871921471</c:v>
                </c:pt>
                <c:pt idx="24">
                  <c:v>250.31289111390811</c:v>
                </c:pt>
                <c:pt idx="25">
                  <c:v>254.12960609909479</c:v>
                </c:pt>
                <c:pt idx="26">
                  <c:v>258.39793281653482</c:v>
                </c:pt>
                <c:pt idx="27">
                  <c:v>262.12319790305168</c:v>
                </c:pt>
                <c:pt idx="28">
                  <c:v>265.95744680852738</c:v>
                </c:pt>
                <c:pt idx="29">
                  <c:v>269.90553306342275</c:v>
                </c:pt>
                <c:pt idx="30">
                  <c:v>273.22404371584724</c:v>
                </c:pt>
                <c:pt idx="31">
                  <c:v>277.77777777773986</c:v>
                </c:pt>
                <c:pt idx="32">
                  <c:v>280.11204481793885</c:v>
                </c:pt>
                <c:pt idx="33">
                  <c:v>284.09090909091168</c:v>
                </c:pt>
                <c:pt idx="34">
                  <c:v>287.7697841726706</c:v>
                </c:pt>
                <c:pt idx="35">
                  <c:v>292.82576866760934</c:v>
                </c:pt>
                <c:pt idx="36">
                  <c:v>296.29629629628505</c:v>
                </c:pt>
                <c:pt idx="37">
                  <c:v>303.03030303035678</c:v>
                </c:pt>
                <c:pt idx="38">
                  <c:v>307.21966205835002</c:v>
                </c:pt>
                <c:pt idx="39">
                  <c:v>312.01248049918627</c:v>
                </c:pt>
                <c:pt idx="40">
                  <c:v>314.96062992128901</c:v>
                </c:pt>
                <c:pt idx="41">
                  <c:v>318.47133757960336</c:v>
                </c:pt>
                <c:pt idx="42">
                  <c:v>321.54340836018008</c:v>
                </c:pt>
                <c:pt idx="43">
                  <c:v>325.73289902278771</c:v>
                </c:pt>
                <c:pt idx="44">
                  <c:v>326.79738562086089</c:v>
                </c:pt>
                <c:pt idx="45">
                  <c:v>330.0330033003446</c:v>
                </c:pt>
                <c:pt idx="46">
                  <c:v>333.88981636066626</c:v>
                </c:pt>
                <c:pt idx="47">
                  <c:v>338.40947546530833</c:v>
                </c:pt>
                <c:pt idx="48">
                  <c:v>344.23407917381957</c:v>
                </c:pt>
                <c:pt idx="49">
                  <c:v>347.82608695647275</c:v>
                </c:pt>
                <c:pt idx="50">
                  <c:v>352.11267605634379</c:v>
                </c:pt>
                <c:pt idx="51">
                  <c:v>358.42293906809135</c:v>
                </c:pt>
                <c:pt idx="52">
                  <c:v>362.31884057978505</c:v>
                </c:pt>
                <c:pt idx="53">
                  <c:v>363.63636363627154</c:v>
                </c:pt>
                <c:pt idx="54">
                  <c:v>367.64705882352189</c:v>
                </c:pt>
                <c:pt idx="55">
                  <c:v>371.7472118959916</c:v>
                </c:pt>
                <c:pt idx="56">
                  <c:v>374.53183520596838</c:v>
                </c:pt>
                <c:pt idx="57">
                  <c:v>378.787878787946</c:v>
                </c:pt>
                <c:pt idx="58">
                  <c:v>381.67938931293503</c:v>
                </c:pt>
                <c:pt idx="59">
                  <c:v>384.61538461536128</c:v>
                </c:pt>
                <c:pt idx="60">
                  <c:v>389.1050583656974</c:v>
                </c:pt>
                <c:pt idx="61">
                  <c:v>392.15686274519243</c:v>
                </c:pt>
                <c:pt idx="62">
                  <c:v>399.2015968063551</c:v>
                </c:pt>
                <c:pt idx="63">
                  <c:v>404.85829959518264</c:v>
                </c:pt>
                <c:pt idx="64">
                  <c:v>405.67951318459416</c:v>
                </c:pt>
                <c:pt idx="65">
                  <c:v>413.2231404958905</c:v>
                </c:pt>
                <c:pt idx="66">
                  <c:v>411.52263374479224</c:v>
                </c:pt>
                <c:pt idx="67">
                  <c:v>418.41004184098421</c:v>
                </c:pt>
                <c:pt idx="68">
                  <c:v>425.53191489364377</c:v>
                </c:pt>
                <c:pt idx="69">
                  <c:v>425.53191489364377</c:v>
                </c:pt>
                <c:pt idx="70">
                  <c:v>431.03448275860217</c:v>
                </c:pt>
                <c:pt idx="71">
                  <c:v>432.90043290034328</c:v>
                </c:pt>
                <c:pt idx="72">
                  <c:v>438.5964912281014</c:v>
                </c:pt>
                <c:pt idx="73">
                  <c:v>442.4778761062521</c:v>
                </c:pt>
                <c:pt idx="74">
                  <c:v>0</c:v>
                </c:pt>
                <c:pt idx="75">
                  <c:v>453.51473922920502</c:v>
                </c:pt>
                <c:pt idx="76">
                  <c:v>450.4504504503829</c:v>
                </c:pt>
                <c:pt idx="77">
                  <c:v>454.54545454541284</c:v>
                </c:pt>
                <c:pt idx="78">
                  <c:v>459.77011494247375</c:v>
                </c:pt>
                <c:pt idx="79">
                  <c:v>461.89376443423339</c:v>
                </c:pt>
                <c:pt idx="80">
                  <c:v>467.28971962621</c:v>
                </c:pt>
                <c:pt idx="81">
                  <c:v>471.69811320761886</c:v>
                </c:pt>
                <c:pt idx="82">
                  <c:v>476.19047619037758</c:v>
                </c:pt>
                <c:pt idx="83">
                  <c:v>476.19047619057898</c:v>
                </c:pt>
                <c:pt idx="84">
                  <c:v>485.43689320384277</c:v>
                </c:pt>
                <c:pt idx="85">
                  <c:v>490.19607843136254</c:v>
                </c:pt>
                <c:pt idx="86">
                  <c:v>487.8048780486493</c:v>
                </c:pt>
                <c:pt idx="87">
                  <c:v>497.51243781109349</c:v>
                </c:pt>
                <c:pt idx="88">
                  <c:v>498.75311720686346</c:v>
                </c:pt>
                <c:pt idx="89">
                  <c:v>503.77833753162332</c:v>
                </c:pt>
                <c:pt idx="90">
                  <c:v>508.25921219818957</c:v>
                </c:pt>
                <c:pt idx="91">
                  <c:v>510.85568326934577</c:v>
                </c:pt>
                <c:pt idx="92">
                  <c:v>516.79586563318821</c:v>
                </c:pt>
                <c:pt idx="93">
                  <c:v>518.13471502596974</c:v>
                </c:pt>
                <c:pt idx="94">
                  <c:v>523.56020942394059</c:v>
                </c:pt>
                <c:pt idx="95">
                  <c:v>526.31578947368064</c:v>
                </c:pt>
                <c:pt idx="96">
                  <c:v>531.91489361705476</c:v>
                </c:pt>
                <c:pt idx="97">
                  <c:v>537.63440860222261</c:v>
                </c:pt>
                <c:pt idx="98">
                  <c:v>540.54054054050278</c:v>
                </c:pt>
                <c:pt idx="99">
                  <c:v>549.45054945043569</c:v>
                </c:pt>
                <c:pt idx="100">
                  <c:v>546.44808743169449</c:v>
                </c:pt>
                <c:pt idx="101">
                  <c:v>555.55555555575381</c:v>
                </c:pt>
                <c:pt idx="102">
                  <c:v>560.2240896358777</c:v>
                </c:pt>
                <c:pt idx="103">
                  <c:v>564.97175141227194</c:v>
                </c:pt>
                <c:pt idx="104">
                  <c:v>569.80056980051359</c:v>
                </c:pt>
                <c:pt idx="105">
                  <c:v>574.71264367820959</c:v>
                </c:pt>
                <c:pt idx="106">
                  <c:v>578.03468208084757</c:v>
                </c:pt>
                <c:pt idx="107">
                  <c:v>584.79532163769636</c:v>
                </c:pt>
                <c:pt idx="108">
                  <c:v>588.23529411748132</c:v>
                </c:pt>
                <c:pt idx="109">
                  <c:v>591.71597633137173</c:v>
                </c:pt>
                <c:pt idx="110">
                  <c:v>597.01492537325942</c:v>
                </c:pt>
                <c:pt idx="111">
                  <c:v>600.60060060059061</c:v>
                </c:pt>
                <c:pt idx="112">
                  <c:v>606.06060606038739</c:v>
                </c:pt>
                <c:pt idx="113">
                  <c:v>613.49693251549695</c:v>
                </c:pt>
                <c:pt idx="114">
                  <c:v>615.38461538470415</c:v>
                </c:pt>
                <c:pt idx="115">
                  <c:v>623.05295950135474</c:v>
                </c:pt>
                <c:pt idx="116">
                  <c:v>625.00000000006878</c:v>
                </c:pt>
                <c:pt idx="117">
                  <c:v>632.91139240518635</c:v>
                </c:pt>
                <c:pt idx="118">
                  <c:v>636.94267515920671</c:v>
                </c:pt>
                <c:pt idx="119">
                  <c:v>643.08681671999284</c:v>
                </c:pt>
                <c:pt idx="120">
                  <c:v>647.24919093882909</c:v>
                </c:pt>
                <c:pt idx="121">
                  <c:v>657.89473684202392</c:v>
                </c:pt>
                <c:pt idx="122">
                  <c:v>657.89473684202392</c:v>
                </c:pt>
                <c:pt idx="123">
                  <c:v>664.45182724258336</c:v>
                </c:pt>
                <c:pt idx="124">
                  <c:v>666.66666666664139</c:v>
                </c:pt>
                <c:pt idx="125">
                  <c:v>673.40067340079293</c:v>
                </c:pt>
                <c:pt idx="126">
                  <c:v>680.2721088433965</c:v>
                </c:pt>
                <c:pt idx="127">
                  <c:v>680.2721088433965</c:v>
                </c:pt>
                <c:pt idx="128">
                  <c:v>684.93150684941133</c:v>
                </c:pt>
                <c:pt idx="129">
                  <c:v>694.44444444460657</c:v>
                </c:pt>
                <c:pt idx="130">
                  <c:v>704.22535211246725</c:v>
                </c:pt>
                <c:pt idx="131">
                  <c:v>699.30069930067862</c:v>
                </c:pt>
                <c:pt idx="132">
                  <c:v>704.22535211290779</c:v>
                </c:pt>
                <c:pt idx="133">
                  <c:v>714.28571428556643</c:v>
                </c:pt>
                <c:pt idx="134">
                  <c:v>727.27272727254308</c:v>
                </c:pt>
                <c:pt idx="135">
                  <c:v>719.42446043176835</c:v>
                </c:pt>
                <c:pt idx="136">
                  <c:v>735.29411764704378</c:v>
                </c:pt>
                <c:pt idx="137">
                  <c:v>740.74074074100508</c:v>
                </c:pt>
                <c:pt idx="138">
                  <c:v>743.4944237914923</c:v>
                </c:pt>
                <c:pt idx="139">
                  <c:v>751.87969924846675</c:v>
                </c:pt>
                <c:pt idx="140">
                  <c:v>757.57575757538223</c:v>
                </c:pt>
                <c:pt idx="141">
                  <c:v>763.35877862638768</c:v>
                </c:pt>
                <c:pt idx="142">
                  <c:v>767.75431861778975</c:v>
                </c:pt>
                <c:pt idx="143">
                  <c:v>773.69439071571594</c:v>
                </c:pt>
                <c:pt idx="144">
                  <c:v>778.21011673139481</c:v>
                </c:pt>
                <c:pt idx="145">
                  <c:v>790.51383399205008</c:v>
                </c:pt>
                <c:pt idx="146">
                  <c:v>790.51383399205008</c:v>
                </c:pt>
                <c:pt idx="147">
                  <c:v>800.00000000015916</c:v>
                </c:pt>
                <c:pt idx="148">
                  <c:v>800.00000000015916</c:v>
                </c:pt>
                <c:pt idx="149">
                  <c:v>813.00813008096475</c:v>
                </c:pt>
                <c:pt idx="150">
                  <c:v>787.40157480322262</c:v>
                </c:pt>
                <c:pt idx="151">
                  <c:v>847.4576271188331</c:v>
                </c:pt>
                <c:pt idx="152">
                  <c:v>823.04526748958449</c:v>
                </c:pt>
                <c:pt idx="153">
                  <c:v>829.87551867242053</c:v>
                </c:pt>
                <c:pt idx="154">
                  <c:v>840.33613445360754</c:v>
                </c:pt>
                <c:pt idx="155">
                  <c:v>840.33613445360754</c:v>
                </c:pt>
                <c:pt idx="156">
                  <c:v>847.4576271188331</c:v>
                </c:pt>
                <c:pt idx="157">
                  <c:v>847.4576271188331</c:v>
                </c:pt>
                <c:pt idx="158">
                  <c:v>854.70085470077038</c:v>
                </c:pt>
                <c:pt idx="159">
                  <c:v>862.0689655168743</c:v>
                </c:pt>
                <c:pt idx="160">
                  <c:v>869.5652173913162</c:v>
                </c:pt>
                <c:pt idx="161">
                  <c:v>869.5652173913162</c:v>
                </c:pt>
                <c:pt idx="162">
                  <c:v>877.19298245654454</c:v>
                </c:pt>
                <c:pt idx="163">
                  <c:v>884.95575221250419</c:v>
                </c:pt>
                <c:pt idx="164">
                  <c:v>884.95575221180866</c:v>
                </c:pt>
                <c:pt idx="165">
                  <c:v>900.90090090112631</c:v>
                </c:pt>
                <c:pt idx="166">
                  <c:v>896.86098654746081</c:v>
                </c:pt>
                <c:pt idx="167">
                  <c:v>904.97737556495588</c:v>
                </c:pt>
                <c:pt idx="168">
                  <c:v>909.09090909155975</c:v>
                </c:pt>
                <c:pt idx="169">
                  <c:v>917.43119266014685</c:v>
                </c:pt>
                <c:pt idx="170">
                  <c:v>925.92592592595179</c:v>
                </c:pt>
                <c:pt idx="171">
                  <c:v>925.92592592595179</c:v>
                </c:pt>
                <c:pt idx="172">
                  <c:v>943.39622641523772</c:v>
                </c:pt>
                <c:pt idx="173">
                  <c:v>934.5794392520321</c:v>
                </c:pt>
                <c:pt idx="174">
                  <c:v>947.86729857817375</c:v>
                </c:pt>
                <c:pt idx="175">
                  <c:v>956.93779904350311</c:v>
                </c:pt>
                <c:pt idx="176">
                  <c:v>956.93779904268979</c:v>
                </c:pt>
                <c:pt idx="177">
                  <c:v>966.18357487932315</c:v>
                </c:pt>
                <c:pt idx="178">
                  <c:v>970.87378640768554</c:v>
                </c:pt>
                <c:pt idx="179">
                  <c:v>970.87378640768554</c:v>
                </c:pt>
                <c:pt idx="180">
                  <c:v>980.39215686315185</c:v>
                </c:pt>
                <c:pt idx="181">
                  <c:v>990.09900990103381</c:v>
                </c:pt>
                <c:pt idx="182">
                  <c:v>829.87551867180889</c:v>
                </c:pt>
                <c:pt idx="183">
                  <c:v>1257.861635221371</c:v>
                </c:pt>
                <c:pt idx="184">
                  <c:v>1010.1010101002831</c:v>
                </c:pt>
                <c:pt idx="185">
                  <c:v>1010.1010101011893</c:v>
                </c:pt>
                <c:pt idx="186">
                  <c:v>1020.4081632650948</c:v>
                </c:pt>
                <c:pt idx="187">
                  <c:v>1036.2694300519395</c:v>
                </c:pt>
                <c:pt idx="188">
                  <c:v>1036.2694300519395</c:v>
                </c:pt>
                <c:pt idx="189">
                  <c:v>1030.9278350518723</c:v>
                </c:pt>
                <c:pt idx="190">
                  <c:v>1047.1204188478812</c:v>
                </c:pt>
                <c:pt idx="191">
                  <c:v>1058.2010582013363</c:v>
                </c:pt>
                <c:pt idx="192">
                  <c:v>1052.6315789468692</c:v>
                </c:pt>
                <c:pt idx="193">
                  <c:v>1075.2688172049586</c:v>
                </c:pt>
                <c:pt idx="194">
                  <c:v>1086.9565217383058</c:v>
                </c:pt>
                <c:pt idx="195">
                  <c:v>1075.2688172049586</c:v>
                </c:pt>
                <c:pt idx="196">
                  <c:v>1098.9010989008714</c:v>
                </c:pt>
                <c:pt idx="197">
                  <c:v>1098.9010989008714</c:v>
                </c:pt>
                <c:pt idx="198">
                  <c:v>1098.9010989008714</c:v>
                </c:pt>
                <c:pt idx="199">
                  <c:v>1111.1111111115076</c:v>
                </c:pt>
                <c:pt idx="200">
                  <c:v>1111.1111111115076</c:v>
                </c:pt>
                <c:pt idx="201">
                  <c:v>1129.9435028245439</c:v>
                </c:pt>
                <c:pt idx="202">
                  <c:v>1129.9435028245439</c:v>
                </c:pt>
                <c:pt idx="203">
                  <c:v>1136.3636363642204</c:v>
                </c:pt>
                <c:pt idx="204">
                  <c:v>1149.4252873564192</c:v>
                </c:pt>
                <c:pt idx="205">
                  <c:v>1149.4252873564192</c:v>
                </c:pt>
                <c:pt idx="206">
                  <c:v>1162.7906976740062</c:v>
                </c:pt>
                <c:pt idx="207">
                  <c:v>1156.0693641616951</c:v>
                </c:pt>
                <c:pt idx="208">
                  <c:v>1183.4319526627435</c:v>
                </c:pt>
                <c:pt idx="209">
                  <c:v>1176.4705882355775</c:v>
                </c:pt>
                <c:pt idx="210">
                  <c:v>1190.4761904759439</c:v>
                </c:pt>
                <c:pt idx="211">
                  <c:v>1204.8192771089209</c:v>
                </c:pt>
                <c:pt idx="212">
                  <c:v>1204.8192771076317</c:v>
                </c:pt>
                <c:pt idx="213">
                  <c:v>1219.5121951218873</c:v>
                </c:pt>
                <c:pt idx="214">
                  <c:v>1234.5679012352791</c:v>
                </c:pt>
                <c:pt idx="215">
                  <c:v>1219.5121951218873</c:v>
                </c:pt>
                <c:pt idx="216">
                  <c:v>1250.0000000001376</c:v>
                </c:pt>
                <c:pt idx="217">
                  <c:v>1250.0000000001376</c:v>
                </c:pt>
                <c:pt idx="218">
                  <c:v>1265.8227848096612</c:v>
                </c:pt>
                <c:pt idx="219">
                  <c:v>1265.8227848096612</c:v>
                </c:pt>
                <c:pt idx="220">
                  <c:v>1265.8227848110844</c:v>
                </c:pt>
                <c:pt idx="221">
                  <c:v>1298.7012987010298</c:v>
                </c:pt>
                <c:pt idx="222">
                  <c:v>1282.0512820516421</c:v>
                </c:pt>
                <c:pt idx="223">
                  <c:v>1298.7012987010298</c:v>
                </c:pt>
                <c:pt idx="224">
                  <c:v>1320.1320132002174</c:v>
                </c:pt>
                <c:pt idx="225">
                  <c:v>1328.9036544851667</c:v>
                </c:pt>
                <c:pt idx="226">
                  <c:v>1315.7894736848168</c:v>
                </c:pt>
                <c:pt idx="227">
                  <c:v>1333.3333333332828</c:v>
                </c:pt>
                <c:pt idx="228">
                  <c:v>1333.3333333332828</c:v>
                </c:pt>
                <c:pt idx="229">
                  <c:v>1333.3333333332828</c:v>
                </c:pt>
                <c:pt idx="230">
                  <c:v>1360.5442176876152</c:v>
                </c:pt>
                <c:pt idx="231">
                  <c:v>1360.544217685971</c:v>
                </c:pt>
                <c:pt idx="232">
                  <c:v>1369.8630136988227</c:v>
                </c:pt>
                <c:pt idx="233">
                  <c:v>1369.8630136988227</c:v>
                </c:pt>
                <c:pt idx="234">
                  <c:v>1388.8888888883566</c:v>
                </c:pt>
                <c:pt idx="235">
                  <c:v>1388.8888888900699</c:v>
                </c:pt>
                <c:pt idx="236">
                  <c:v>1388.8888888883566</c:v>
                </c:pt>
                <c:pt idx="237">
                  <c:v>1408.4507042258156</c:v>
                </c:pt>
                <c:pt idx="238">
                  <c:v>1418.4397163121459</c:v>
                </c:pt>
                <c:pt idx="239">
                  <c:v>1398.6013986004884</c:v>
                </c:pt>
                <c:pt idx="240">
                  <c:v>1449.2753623196065</c:v>
                </c:pt>
                <c:pt idx="241">
                  <c:v>1428.5714285711329</c:v>
                </c:pt>
                <c:pt idx="242">
                  <c:v>1481.4814814810354</c:v>
                </c:pt>
                <c:pt idx="243">
                  <c:v>1428.5714285711329</c:v>
                </c:pt>
                <c:pt idx="244">
                  <c:v>1481.4814814829849</c:v>
                </c:pt>
                <c:pt idx="245">
                  <c:v>1492.5373134319614</c:v>
                </c:pt>
                <c:pt idx="246">
                  <c:v>1449.2753623196065</c:v>
                </c:pt>
                <c:pt idx="247">
                  <c:v>1492.5373134319614</c:v>
                </c:pt>
                <c:pt idx="248">
                  <c:v>1492.53731343394</c:v>
                </c:pt>
                <c:pt idx="249">
                  <c:v>1538.4615384609197</c:v>
                </c:pt>
                <c:pt idx="250">
                  <c:v>1515.151515151784</c:v>
                </c:pt>
                <c:pt idx="251">
                  <c:v>1538.4615384609197</c:v>
                </c:pt>
                <c:pt idx="252">
                  <c:v>1538.4615384609197</c:v>
                </c:pt>
                <c:pt idx="253">
                  <c:v>1562.5000000006057</c:v>
                </c:pt>
                <c:pt idx="254">
                  <c:v>1562.5000000006057</c:v>
                </c:pt>
                <c:pt idx="255">
                  <c:v>1574.8031496064452</c:v>
                </c:pt>
                <c:pt idx="256">
                  <c:v>1599.9999999991815</c:v>
                </c:pt>
                <c:pt idx="257">
                  <c:v>1587.3015873012587</c:v>
                </c:pt>
                <c:pt idx="258">
                  <c:v>1612.903225807438</c:v>
                </c:pt>
                <c:pt idx="259">
                  <c:v>1599.9999999991815</c:v>
                </c:pt>
                <c:pt idx="260">
                  <c:v>1626.0162601631037</c:v>
                </c:pt>
                <c:pt idx="261">
                  <c:v>1639.3442622950836</c:v>
                </c:pt>
                <c:pt idx="262">
                  <c:v>1666.6666666656167</c:v>
                </c:pt>
                <c:pt idx="263">
                  <c:v>1652.8925619853821</c:v>
                </c:pt>
                <c:pt idx="264">
                  <c:v>1680.6722689059607</c:v>
                </c:pt>
                <c:pt idx="265">
                  <c:v>1666.6666666680837</c:v>
                </c:pt>
                <c:pt idx="266">
                  <c:v>1666.6666666656167</c:v>
                </c:pt>
                <c:pt idx="267">
                  <c:v>1724.1379310337486</c:v>
                </c:pt>
                <c:pt idx="268">
                  <c:v>1694.9152542376662</c:v>
                </c:pt>
                <c:pt idx="269">
                  <c:v>1724.1379310337486</c:v>
                </c:pt>
                <c:pt idx="270">
                  <c:v>1754.3859649130891</c:v>
                </c:pt>
                <c:pt idx="271">
                  <c:v>1724.1379310337486</c:v>
                </c:pt>
                <c:pt idx="272">
                  <c:v>1785.7142857167482</c:v>
                </c:pt>
                <c:pt idx="273">
                  <c:v>1754.3859649103554</c:v>
                </c:pt>
                <c:pt idx="274">
                  <c:v>1785.7142857139158</c:v>
                </c:pt>
                <c:pt idx="275">
                  <c:v>1754.3859649130891</c:v>
                </c:pt>
                <c:pt idx="276">
                  <c:v>1801.8018018008108</c:v>
                </c:pt>
                <c:pt idx="277">
                  <c:v>1834.8623853217889</c:v>
                </c:pt>
                <c:pt idx="278">
                  <c:v>1818.1818181831195</c:v>
                </c:pt>
                <c:pt idx="279">
                  <c:v>1818.1818181801834</c:v>
                </c:pt>
                <c:pt idx="280">
                  <c:v>1851.8518518519036</c:v>
                </c:pt>
                <c:pt idx="281">
                  <c:v>1904.7619047631215</c:v>
                </c:pt>
                <c:pt idx="282">
                  <c:v>1869.1588785040642</c:v>
                </c:pt>
                <c:pt idx="283">
                  <c:v>1851.8518518519036</c:v>
                </c:pt>
                <c:pt idx="284">
                  <c:v>1904.7619047631215</c:v>
                </c:pt>
                <c:pt idx="285">
                  <c:v>1980.1980198003264</c:v>
                </c:pt>
                <c:pt idx="286">
                  <c:v>1923.0769230774633</c:v>
                </c:pt>
                <c:pt idx="287">
                  <c:v>1904.7619047631215</c:v>
                </c:pt>
                <c:pt idx="288">
                  <c:v>1904.7619047598992</c:v>
                </c:pt>
                <c:pt idx="289">
                  <c:v>2000.0000000011084</c:v>
                </c:pt>
                <c:pt idx="290">
                  <c:v>2000.0000000011084</c:v>
                </c:pt>
                <c:pt idx="291">
                  <c:v>1999.9999999975557</c:v>
                </c:pt>
                <c:pt idx="292">
                  <c:v>2000.0000000011084</c:v>
                </c:pt>
                <c:pt idx="293">
                  <c:v>1980.1980198038091</c:v>
                </c:pt>
                <c:pt idx="294">
                  <c:v>2061.8556701018565</c:v>
                </c:pt>
                <c:pt idx="295">
                  <c:v>2040.8163265301896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4"/>
            <c:marker>
              <c:symbol val="none"/>
            </c:marker>
            <c:bubble3D val="0"/>
          </c:dPt>
          <c:dPt>
            <c:idx val="182"/>
            <c:marker>
              <c:symbol val="none"/>
            </c:marker>
            <c:bubble3D val="0"/>
          </c:dPt>
          <c:dPt>
            <c:idx val="183"/>
            <c:marker>
              <c:symbol val="none"/>
            </c:marker>
            <c:bubble3D val="0"/>
          </c:dPt>
          <c:xVal>
            <c:numRef>
              <c:f>Sheet1!$A$2:$A$297</c:f>
              <c:numCache>
                <c:formatCode>General</c:formatCode>
                <c:ptCount val="296"/>
                <c:pt idx="0">
                  <c:v>13.70078</c:v>
                </c:pt>
                <c:pt idx="1">
                  <c:v>13.72274</c:v>
                </c:pt>
                <c:pt idx="2">
                  <c:v>13.738720000000001</c:v>
                </c:pt>
                <c:pt idx="3">
                  <c:v>13.75193</c:v>
                </c:pt>
                <c:pt idx="4">
                  <c:v>13.765029999999999</c:v>
                </c:pt>
                <c:pt idx="5">
                  <c:v>13.778589999999999</c:v>
                </c:pt>
                <c:pt idx="6">
                  <c:v>13.79227</c:v>
                </c:pt>
                <c:pt idx="7">
                  <c:v>13.80555</c:v>
                </c:pt>
                <c:pt idx="8">
                  <c:v>13.8179</c:v>
                </c:pt>
                <c:pt idx="9">
                  <c:v>13.829280000000001</c:v>
                </c:pt>
                <c:pt idx="10">
                  <c:v>13.840059999999999</c:v>
                </c:pt>
                <c:pt idx="11">
                  <c:v>13.850479999999999</c:v>
                </c:pt>
                <c:pt idx="12">
                  <c:v>13.860799999999999</c:v>
                </c:pt>
                <c:pt idx="13">
                  <c:v>13.871</c:v>
                </c:pt>
                <c:pt idx="14">
                  <c:v>13.88105</c:v>
                </c:pt>
                <c:pt idx="15">
                  <c:v>13.890930000000001</c:v>
                </c:pt>
                <c:pt idx="16">
                  <c:v>13.90058</c:v>
                </c:pt>
                <c:pt idx="17">
                  <c:v>13.90996</c:v>
                </c:pt>
                <c:pt idx="18">
                  <c:v>13.9191</c:v>
                </c:pt>
                <c:pt idx="19">
                  <c:v>13.92806</c:v>
                </c:pt>
                <c:pt idx="20">
                  <c:v>13.9368</c:v>
                </c:pt>
                <c:pt idx="21">
                  <c:v>13.94538</c:v>
                </c:pt>
                <c:pt idx="22">
                  <c:v>13.95378</c:v>
                </c:pt>
                <c:pt idx="23">
                  <c:v>13.962020000000001</c:v>
                </c:pt>
                <c:pt idx="24">
                  <c:v>13.970140000000001</c:v>
                </c:pt>
                <c:pt idx="25">
                  <c:v>13.97813</c:v>
                </c:pt>
                <c:pt idx="26">
                  <c:v>13.986000000000001</c:v>
                </c:pt>
                <c:pt idx="27">
                  <c:v>13.993740000000001</c:v>
                </c:pt>
                <c:pt idx="28">
                  <c:v>14.00137</c:v>
                </c:pt>
                <c:pt idx="29">
                  <c:v>14.008889999999999</c:v>
                </c:pt>
                <c:pt idx="30">
                  <c:v>14.016299999999999</c:v>
                </c:pt>
                <c:pt idx="31">
                  <c:v>14.023619999999999</c:v>
                </c:pt>
                <c:pt idx="32">
                  <c:v>14.03082</c:v>
                </c:pt>
                <c:pt idx="33">
                  <c:v>14.03796</c:v>
                </c:pt>
                <c:pt idx="34">
                  <c:v>14.045</c:v>
                </c:pt>
                <c:pt idx="35">
                  <c:v>14.05195</c:v>
                </c:pt>
                <c:pt idx="36">
                  <c:v>14.05878</c:v>
                </c:pt>
                <c:pt idx="37">
                  <c:v>14.065530000000001</c:v>
                </c:pt>
                <c:pt idx="38">
                  <c:v>14.07213</c:v>
                </c:pt>
                <c:pt idx="39">
                  <c:v>14.07864</c:v>
                </c:pt>
                <c:pt idx="40">
                  <c:v>14.085050000000001</c:v>
                </c:pt>
                <c:pt idx="41">
                  <c:v>14.0914</c:v>
                </c:pt>
                <c:pt idx="42">
                  <c:v>14.09768</c:v>
                </c:pt>
                <c:pt idx="43">
                  <c:v>14.103899999999999</c:v>
                </c:pt>
                <c:pt idx="44">
                  <c:v>14.11004</c:v>
                </c:pt>
                <c:pt idx="45">
                  <c:v>14.116160000000001</c:v>
                </c:pt>
                <c:pt idx="46">
                  <c:v>14.12222</c:v>
                </c:pt>
                <c:pt idx="47">
                  <c:v>14.128209999999999</c:v>
                </c:pt>
                <c:pt idx="48">
                  <c:v>14.134119999999999</c:v>
                </c:pt>
                <c:pt idx="49">
                  <c:v>14.13993</c:v>
                </c:pt>
                <c:pt idx="50">
                  <c:v>14.14568</c:v>
                </c:pt>
                <c:pt idx="51">
                  <c:v>14.15136</c:v>
                </c:pt>
                <c:pt idx="52">
                  <c:v>14.156940000000001</c:v>
                </c:pt>
                <c:pt idx="53">
                  <c:v>14.162459999999999</c:v>
                </c:pt>
                <c:pt idx="54">
                  <c:v>14.167960000000001</c:v>
                </c:pt>
                <c:pt idx="55">
                  <c:v>14.173400000000001</c:v>
                </c:pt>
                <c:pt idx="56">
                  <c:v>14.17878</c:v>
                </c:pt>
                <c:pt idx="57">
                  <c:v>14.18412</c:v>
                </c:pt>
                <c:pt idx="58">
                  <c:v>14.189399999999999</c:v>
                </c:pt>
                <c:pt idx="59">
                  <c:v>14.19464</c:v>
                </c:pt>
                <c:pt idx="60">
                  <c:v>14.19984</c:v>
                </c:pt>
                <c:pt idx="61">
                  <c:v>14.204980000000001</c:v>
                </c:pt>
                <c:pt idx="62">
                  <c:v>14.21008</c:v>
                </c:pt>
                <c:pt idx="63">
                  <c:v>14.21509</c:v>
                </c:pt>
                <c:pt idx="64">
                  <c:v>14.22003</c:v>
                </c:pt>
                <c:pt idx="65">
                  <c:v>14.224959999999999</c:v>
                </c:pt>
                <c:pt idx="66">
                  <c:v>14.229799999999999</c:v>
                </c:pt>
                <c:pt idx="67">
                  <c:v>14.23466</c:v>
                </c:pt>
                <c:pt idx="68">
                  <c:v>14.23944</c:v>
                </c:pt>
                <c:pt idx="69">
                  <c:v>14.24414</c:v>
                </c:pt>
                <c:pt idx="70">
                  <c:v>14.24884</c:v>
                </c:pt>
                <c:pt idx="71">
                  <c:v>14.25348</c:v>
                </c:pt>
                <c:pt idx="72">
                  <c:v>14.258100000000001</c:v>
                </c:pt>
                <c:pt idx="73">
                  <c:v>14.26266</c:v>
                </c:pt>
                <c:pt idx="74">
                  <c:v>14.26718</c:v>
                </c:pt>
                <c:pt idx="75">
                  <c:v>14.267150000000001</c:v>
                </c:pt>
                <c:pt idx="76">
                  <c:v>14.271559999999999</c:v>
                </c:pt>
                <c:pt idx="77">
                  <c:v>14.276</c:v>
                </c:pt>
                <c:pt idx="78">
                  <c:v>14.2804</c:v>
                </c:pt>
                <c:pt idx="79">
                  <c:v>14.284750000000001</c:v>
                </c:pt>
                <c:pt idx="80">
                  <c:v>14.28908</c:v>
                </c:pt>
                <c:pt idx="81">
                  <c:v>14.29336</c:v>
                </c:pt>
                <c:pt idx="82">
                  <c:v>14.297599999999999</c:v>
                </c:pt>
                <c:pt idx="83">
                  <c:v>14.3018</c:v>
                </c:pt>
                <c:pt idx="84">
                  <c:v>14.305999999999999</c:v>
                </c:pt>
                <c:pt idx="85">
                  <c:v>14.31012</c:v>
                </c:pt>
                <c:pt idx="86">
                  <c:v>14.3142</c:v>
                </c:pt>
                <c:pt idx="87">
                  <c:v>14.318300000000001</c:v>
                </c:pt>
                <c:pt idx="88">
                  <c:v>14.322319999999999</c:v>
                </c:pt>
                <c:pt idx="89">
                  <c:v>14.32633</c:v>
                </c:pt>
                <c:pt idx="90">
                  <c:v>14.330299999999999</c:v>
                </c:pt>
                <c:pt idx="91">
                  <c:v>14.334235</c:v>
                </c:pt>
                <c:pt idx="92">
                  <c:v>14.338150000000001</c:v>
                </c:pt>
                <c:pt idx="93">
                  <c:v>14.34202</c:v>
                </c:pt>
                <c:pt idx="94">
                  <c:v>14.345879999999999</c:v>
                </c:pt>
                <c:pt idx="95">
                  <c:v>14.3497</c:v>
                </c:pt>
                <c:pt idx="96">
                  <c:v>14.3535</c:v>
                </c:pt>
                <c:pt idx="97">
                  <c:v>14.35726</c:v>
                </c:pt>
                <c:pt idx="98">
                  <c:v>14.36098</c:v>
                </c:pt>
                <c:pt idx="99">
                  <c:v>14.36468</c:v>
                </c:pt>
                <c:pt idx="100">
                  <c:v>14.368320000000001</c:v>
                </c:pt>
                <c:pt idx="101">
                  <c:v>14.371980000000001</c:v>
                </c:pt>
                <c:pt idx="102">
                  <c:v>14.375579999999999</c:v>
                </c:pt>
                <c:pt idx="103">
                  <c:v>14.379149999999999</c:v>
                </c:pt>
                <c:pt idx="104">
                  <c:v>14.38269</c:v>
                </c:pt>
                <c:pt idx="105">
                  <c:v>14.386200000000001</c:v>
                </c:pt>
                <c:pt idx="106">
                  <c:v>14.38968</c:v>
                </c:pt>
                <c:pt idx="107">
                  <c:v>14.393140000000001</c:v>
                </c:pt>
                <c:pt idx="108">
                  <c:v>14.396559999999999</c:v>
                </c:pt>
                <c:pt idx="109">
                  <c:v>14.39996</c:v>
                </c:pt>
                <c:pt idx="110">
                  <c:v>14.40334</c:v>
                </c:pt>
                <c:pt idx="111">
                  <c:v>14.406689999999999</c:v>
                </c:pt>
                <c:pt idx="112">
                  <c:v>14.410019999999999</c:v>
                </c:pt>
                <c:pt idx="113">
                  <c:v>14.413320000000001</c:v>
                </c:pt>
                <c:pt idx="114">
                  <c:v>14.41658</c:v>
                </c:pt>
                <c:pt idx="115">
                  <c:v>14.419829999999999</c:v>
                </c:pt>
                <c:pt idx="116">
                  <c:v>14.42304</c:v>
                </c:pt>
                <c:pt idx="117">
                  <c:v>14.42624</c:v>
                </c:pt>
                <c:pt idx="118">
                  <c:v>14.429399999999999</c:v>
                </c:pt>
                <c:pt idx="119">
                  <c:v>14.432539999999999</c:v>
                </c:pt>
                <c:pt idx="120">
                  <c:v>14.435650000000001</c:v>
                </c:pt>
                <c:pt idx="121">
                  <c:v>14.438739999999999</c:v>
                </c:pt>
                <c:pt idx="122">
                  <c:v>14.44178</c:v>
                </c:pt>
                <c:pt idx="123">
                  <c:v>14.44482</c:v>
                </c:pt>
                <c:pt idx="124">
                  <c:v>14.44783</c:v>
                </c:pt>
                <c:pt idx="125">
                  <c:v>14.45083</c:v>
                </c:pt>
                <c:pt idx="126">
                  <c:v>14.453799999999999</c:v>
                </c:pt>
                <c:pt idx="127">
                  <c:v>14.45674</c:v>
                </c:pt>
                <c:pt idx="128">
                  <c:v>14.459680000000001</c:v>
                </c:pt>
                <c:pt idx="129">
                  <c:v>14.4626</c:v>
                </c:pt>
                <c:pt idx="130">
                  <c:v>14.465479999999999</c:v>
                </c:pt>
                <c:pt idx="131">
                  <c:v>14.46832</c:v>
                </c:pt>
                <c:pt idx="132">
                  <c:v>14.47118</c:v>
                </c:pt>
                <c:pt idx="133">
                  <c:v>14.474019999999999</c:v>
                </c:pt>
                <c:pt idx="134">
                  <c:v>14.47682</c:v>
                </c:pt>
                <c:pt idx="135">
                  <c:v>14.479570000000001</c:v>
                </c:pt>
                <c:pt idx="136">
                  <c:v>14.48235</c:v>
                </c:pt>
                <c:pt idx="137">
                  <c:v>14.48507</c:v>
                </c:pt>
                <c:pt idx="138">
                  <c:v>14.487769999999999</c:v>
                </c:pt>
                <c:pt idx="139">
                  <c:v>14.490460000000001</c:v>
                </c:pt>
                <c:pt idx="140">
                  <c:v>14.493119999999999</c:v>
                </c:pt>
                <c:pt idx="141">
                  <c:v>14.495760000000001</c:v>
                </c:pt>
                <c:pt idx="142">
                  <c:v>14.498379999999999</c:v>
                </c:pt>
                <c:pt idx="143">
                  <c:v>14.500985</c:v>
                </c:pt>
                <c:pt idx="144">
                  <c:v>14.50357</c:v>
                </c:pt>
                <c:pt idx="145">
                  <c:v>14.50614</c:v>
                </c:pt>
                <c:pt idx="146">
                  <c:v>14.50867</c:v>
                </c:pt>
                <c:pt idx="147">
                  <c:v>14.511200000000001</c:v>
                </c:pt>
                <c:pt idx="148">
                  <c:v>14.5137</c:v>
                </c:pt>
                <c:pt idx="149">
                  <c:v>14.5162</c:v>
                </c:pt>
                <c:pt idx="150">
                  <c:v>14.518660000000001</c:v>
                </c:pt>
                <c:pt idx="151">
                  <c:v>14.5212</c:v>
                </c:pt>
                <c:pt idx="152">
                  <c:v>14.52356</c:v>
                </c:pt>
                <c:pt idx="153">
                  <c:v>14.52599</c:v>
                </c:pt>
                <c:pt idx="154">
                  <c:v>14.5284</c:v>
                </c:pt>
                <c:pt idx="155">
                  <c:v>14.53078</c:v>
                </c:pt>
                <c:pt idx="156">
                  <c:v>14.533160000000001</c:v>
                </c:pt>
                <c:pt idx="157">
                  <c:v>14.53552</c:v>
                </c:pt>
                <c:pt idx="158">
                  <c:v>14.537879999999999</c:v>
                </c:pt>
                <c:pt idx="159">
                  <c:v>14.54022</c:v>
                </c:pt>
                <c:pt idx="160">
                  <c:v>14.542540000000001</c:v>
                </c:pt>
                <c:pt idx="161">
                  <c:v>14.544840000000001</c:v>
                </c:pt>
                <c:pt idx="162">
                  <c:v>14.547140000000001</c:v>
                </c:pt>
                <c:pt idx="163">
                  <c:v>14.54942</c:v>
                </c:pt>
                <c:pt idx="164">
                  <c:v>14.551679999999999</c:v>
                </c:pt>
                <c:pt idx="165">
                  <c:v>14.553940000000001</c:v>
                </c:pt>
                <c:pt idx="166">
                  <c:v>14.55616</c:v>
                </c:pt>
                <c:pt idx="167">
                  <c:v>14.558389999999999</c:v>
                </c:pt>
                <c:pt idx="168">
                  <c:v>14.560600000000001</c:v>
                </c:pt>
                <c:pt idx="169">
                  <c:v>14.562799999999999</c:v>
                </c:pt>
                <c:pt idx="170">
                  <c:v>14.56498</c:v>
                </c:pt>
                <c:pt idx="171">
                  <c:v>14.56714</c:v>
                </c:pt>
                <c:pt idx="172">
                  <c:v>14.5693</c:v>
                </c:pt>
                <c:pt idx="173">
                  <c:v>14.57142</c:v>
                </c:pt>
                <c:pt idx="174">
                  <c:v>14.573560000000001</c:v>
                </c:pt>
                <c:pt idx="175">
                  <c:v>14.575670000000001</c:v>
                </c:pt>
                <c:pt idx="176">
                  <c:v>14.57776</c:v>
                </c:pt>
                <c:pt idx="177">
                  <c:v>14.57985</c:v>
                </c:pt>
                <c:pt idx="178">
                  <c:v>14.58192</c:v>
                </c:pt>
                <c:pt idx="179">
                  <c:v>14.58398</c:v>
                </c:pt>
                <c:pt idx="180">
                  <c:v>14.586040000000001</c:v>
                </c:pt>
                <c:pt idx="181">
                  <c:v>14.58808</c:v>
                </c:pt>
                <c:pt idx="182">
                  <c:v>14.5901</c:v>
                </c:pt>
                <c:pt idx="183">
                  <c:v>14.592510000000001</c:v>
                </c:pt>
                <c:pt idx="184">
                  <c:v>14.594099999999999</c:v>
                </c:pt>
                <c:pt idx="185">
                  <c:v>14.596080000000001</c:v>
                </c:pt>
                <c:pt idx="186">
                  <c:v>14.59806</c:v>
                </c:pt>
                <c:pt idx="187">
                  <c:v>14.600020000000001</c:v>
                </c:pt>
                <c:pt idx="188">
                  <c:v>14.60195</c:v>
                </c:pt>
                <c:pt idx="189">
                  <c:v>14.60388</c:v>
                </c:pt>
                <c:pt idx="190">
                  <c:v>14.60582</c:v>
                </c:pt>
                <c:pt idx="191">
                  <c:v>14.60773</c:v>
                </c:pt>
                <c:pt idx="192">
                  <c:v>14.60962</c:v>
                </c:pt>
                <c:pt idx="193">
                  <c:v>14.611520000000001</c:v>
                </c:pt>
                <c:pt idx="194">
                  <c:v>14.613379999999999</c:v>
                </c:pt>
                <c:pt idx="195">
                  <c:v>14.615220000000001</c:v>
                </c:pt>
                <c:pt idx="196">
                  <c:v>14.61708</c:v>
                </c:pt>
                <c:pt idx="197">
                  <c:v>14.6189</c:v>
                </c:pt>
                <c:pt idx="198">
                  <c:v>14.62072</c:v>
                </c:pt>
                <c:pt idx="199">
                  <c:v>14.622540000000001</c:v>
                </c:pt>
                <c:pt idx="200">
                  <c:v>14.62434</c:v>
                </c:pt>
                <c:pt idx="201">
                  <c:v>14.626139999999999</c:v>
                </c:pt>
                <c:pt idx="202">
                  <c:v>14.62791</c:v>
                </c:pt>
                <c:pt idx="203">
                  <c:v>14.62968</c:v>
                </c:pt>
                <c:pt idx="204">
                  <c:v>14.63144</c:v>
                </c:pt>
                <c:pt idx="205">
                  <c:v>14.633179999999999</c:v>
                </c:pt>
                <c:pt idx="206">
                  <c:v>14.634919999999999</c:v>
                </c:pt>
                <c:pt idx="207">
                  <c:v>14.63664</c:v>
                </c:pt>
                <c:pt idx="208">
                  <c:v>14.63837</c:v>
                </c:pt>
                <c:pt idx="209">
                  <c:v>14.64006</c:v>
                </c:pt>
                <c:pt idx="210">
                  <c:v>14.64176</c:v>
                </c:pt>
                <c:pt idx="211">
                  <c:v>14.64344</c:v>
                </c:pt>
                <c:pt idx="212">
                  <c:v>14.645099999999999</c:v>
                </c:pt>
                <c:pt idx="213">
                  <c:v>14.64676</c:v>
                </c:pt>
                <c:pt idx="214">
                  <c:v>14.648400000000001</c:v>
                </c:pt>
                <c:pt idx="215">
                  <c:v>14.65002</c:v>
                </c:pt>
                <c:pt idx="216">
                  <c:v>14.65166</c:v>
                </c:pt>
                <c:pt idx="217">
                  <c:v>14.65326</c:v>
                </c:pt>
                <c:pt idx="218">
                  <c:v>14.654859999999999</c:v>
                </c:pt>
                <c:pt idx="219">
                  <c:v>14.65644</c:v>
                </c:pt>
                <c:pt idx="220">
                  <c:v>14.65802</c:v>
                </c:pt>
                <c:pt idx="221">
                  <c:v>14.659599999999999</c:v>
                </c:pt>
                <c:pt idx="222">
                  <c:v>14.66114</c:v>
                </c:pt>
                <c:pt idx="223">
                  <c:v>14.662699999999999</c:v>
                </c:pt>
                <c:pt idx="224">
                  <c:v>14.664239999999999</c:v>
                </c:pt>
                <c:pt idx="225">
                  <c:v>14.665755000000001</c:v>
                </c:pt>
                <c:pt idx="226">
                  <c:v>14.667260000000001</c:v>
                </c:pt>
                <c:pt idx="227">
                  <c:v>14.66878</c:v>
                </c:pt>
                <c:pt idx="228">
                  <c:v>14.67028</c:v>
                </c:pt>
                <c:pt idx="229">
                  <c:v>14.67178</c:v>
                </c:pt>
                <c:pt idx="230">
                  <c:v>14.67328</c:v>
                </c:pt>
                <c:pt idx="231">
                  <c:v>14.67475</c:v>
                </c:pt>
                <c:pt idx="232">
                  <c:v>14.676220000000001</c:v>
                </c:pt>
                <c:pt idx="233">
                  <c:v>14.677680000000001</c:v>
                </c:pt>
                <c:pt idx="234">
                  <c:v>14.67914</c:v>
                </c:pt>
                <c:pt idx="235">
                  <c:v>14.680580000000001</c:v>
                </c:pt>
                <c:pt idx="236">
                  <c:v>14.68202</c:v>
                </c:pt>
                <c:pt idx="237">
                  <c:v>14.68346</c:v>
                </c:pt>
                <c:pt idx="238">
                  <c:v>14.68488</c:v>
                </c:pt>
                <c:pt idx="239">
                  <c:v>14.68629</c:v>
                </c:pt>
                <c:pt idx="240">
                  <c:v>14.687720000000001</c:v>
                </c:pt>
                <c:pt idx="241">
                  <c:v>14.6891</c:v>
                </c:pt>
                <c:pt idx="242">
                  <c:v>14.6905</c:v>
                </c:pt>
                <c:pt idx="243">
                  <c:v>14.691850000000001</c:v>
                </c:pt>
                <c:pt idx="244">
                  <c:v>14.693250000000001</c:v>
                </c:pt>
                <c:pt idx="245">
                  <c:v>14.694599999999999</c:v>
                </c:pt>
                <c:pt idx="246">
                  <c:v>14.69594</c:v>
                </c:pt>
                <c:pt idx="247">
                  <c:v>14.697319999999999</c:v>
                </c:pt>
                <c:pt idx="248">
                  <c:v>14.69866</c:v>
                </c:pt>
                <c:pt idx="249">
                  <c:v>14.7</c:v>
                </c:pt>
                <c:pt idx="250">
                  <c:v>14.7013</c:v>
                </c:pt>
                <c:pt idx="251">
                  <c:v>14.70262</c:v>
                </c:pt>
                <c:pt idx="252">
                  <c:v>14.70392</c:v>
                </c:pt>
                <c:pt idx="253">
                  <c:v>14.705220000000001</c:v>
                </c:pt>
                <c:pt idx="254">
                  <c:v>14.7065</c:v>
                </c:pt>
                <c:pt idx="255">
                  <c:v>14.70778</c:v>
                </c:pt>
                <c:pt idx="256">
                  <c:v>14.70905</c:v>
                </c:pt>
                <c:pt idx="257">
                  <c:v>14.7103</c:v>
                </c:pt>
                <c:pt idx="258">
                  <c:v>14.71156</c:v>
                </c:pt>
                <c:pt idx="259">
                  <c:v>14.7128</c:v>
                </c:pt>
                <c:pt idx="260">
                  <c:v>14.71405</c:v>
                </c:pt>
                <c:pt idx="261">
                  <c:v>14.71528</c:v>
                </c:pt>
                <c:pt idx="262">
                  <c:v>14.7165</c:v>
                </c:pt>
                <c:pt idx="263">
                  <c:v>14.717700000000001</c:v>
                </c:pt>
                <c:pt idx="264">
                  <c:v>14.718909999999999</c:v>
                </c:pt>
                <c:pt idx="265">
                  <c:v>14.7201</c:v>
                </c:pt>
                <c:pt idx="266">
                  <c:v>14.721299999999999</c:v>
                </c:pt>
                <c:pt idx="267">
                  <c:v>14.7225</c:v>
                </c:pt>
                <c:pt idx="268">
                  <c:v>14.723660000000001</c:v>
                </c:pt>
                <c:pt idx="269">
                  <c:v>14.72484</c:v>
                </c:pt>
                <c:pt idx="270">
                  <c:v>14.726000000000001</c:v>
                </c:pt>
                <c:pt idx="271">
                  <c:v>14.72714</c:v>
                </c:pt>
                <c:pt idx="272">
                  <c:v>14.728300000000001</c:v>
                </c:pt>
                <c:pt idx="273">
                  <c:v>14.729419999999999</c:v>
                </c:pt>
                <c:pt idx="274">
                  <c:v>14.730560000000001</c:v>
                </c:pt>
                <c:pt idx="275">
                  <c:v>14.731680000000001</c:v>
                </c:pt>
                <c:pt idx="276">
                  <c:v>14.73282</c:v>
                </c:pt>
                <c:pt idx="277">
                  <c:v>14.733930000000001</c:v>
                </c:pt>
                <c:pt idx="278">
                  <c:v>14.73502</c:v>
                </c:pt>
                <c:pt idx="279">
                  <c:v>14.73612</c:v>
                </c:pt>
                <c:pt idx="280">
                  <c:v>14.737220000000001</c:v>
                </c:pt>
                <c:pt idx="281">
                  <c:v>14.738300000000001</c:v>
                </c:pt>
                <c:pt idx="282">
                  <c:v>14.73935</c:v>
                </c:pt>
                <c:pt idx="283">
                  <c:v>14.74042</c:v>
                </c:pt>
                <c:pt idx="284">
                  <c:v>14.7415</c:v>
                </c:pt>
                <c:pt idx="285">
                  <c:v>14.74255</c:v>
                </c:pt>
                <c:pt idx="286">
                  <c:v>14.74356</c:v>
                </c:pt>
                <c:pt idx="287">
                  <c:v>14.7446</c:v>
                </c:pt>
                <c:pt idx="288">
                  <c:v>14.745649999999999</c:v>
                </c:pt>
                <c:pt idx="289">
                  <c:v>14.746700000000001</c:v>
                </c:pt>
                <c:pt idx="290">
                  <c:v>14.7477</c:v>
                </c:pt>
                <c:pt idx="291">
                  <c:v>14.748699999999999</c:v>
                </c:pt>
                <c:pt idx="292">
                  <c:v>14.749700000000001</c:v>
                </c:pt>
                <c:pt idx="293">
                  <c:v>14.7507</c:v>
                </c:pt>
                <c:pt idx="294">
                  <c:v>14.751709999999999</c:v>
                </c:pt>
                <c:pt idx="295">
                  <c:v>14.75268</c:v>
                </c:pt>
              </c:numCache>
            </c:numRef>
          </c:xVal>
          <c:yVal>
            <c:numRef>
              <c:f>Sheet1!$H$2:$H$297</c:f>
              <c:numCache>
                <c:formatCode>General</c:formatCode>
                <c:ptCount val="296"/>
                <c:pt idx="0">
                  <c:v>136.61202185792362</c:v>
                </c:pt>
                <c:pt idx="1">
                  <c:v>187.73466833541022</c:v>
                </c:pt>
                <c:pt idx="2">
                  <c:v>227.10068130206014</c:v>
                </c:pt>
                <c:pt idx="3">
                  <c:v>229.00763358779207</c:v>
                </c:pt>
                <c:pt idx="4">
                  <c:v>221.23893805309706</c:v>
                </c:pt>
                <c:pt idx="5">
                  <c:v>219.29824561402222</c:v>
                </c:pt>
                <c:pt idx="6">
                  <c:v>225.90361445783202</c:v>
                </c:pt>
                <c:pt idx="7">
                  <c:v>242.91497975709214</c:v>
                </c:pt>
                <c:pt idx="8">
                  <c:v>263.62038664321443</c:v>
                </c:pt>
                <c:pt idx="9">
                  <c:v>278.29313543602666</c:v>
                </c:pt>
                <c:pt idx="10">
                  <c:v>287.90786948176935</c:v>
                </c:pt>
                <c:pt idx="11">
                  <c:v>290.69767441860165</c:v>
                </c:pt>
                <c:pt idx="12">
                  <c:v>294.11764705879187</c:v>
                </c:pt>
                <c:pt idx="13">
                  <c:v>298.50746268657696</c:v>
                </c:pt>
                <c:pt idx="14">
                  <c:v>303.64372469633241</c:v>
                </c:pt>
                <c:pt idx="15">
                  <c:v>310.88082901558187</c:v>
                </c:pt>
                <c:pt idx="16">
                  <c:v>319.82942430703059</c:v>
                </c:pt>
                <c:pt idx="17">
                  <c:v>328.22757111596047</c:v>
                </c:pt>
                <c:pt idx="18">
                  <c:v>334.8214285714256</c:v>
                </c:pt>
                <c:pt idx="19">
                  <c:v>343.24942791763874</c:v>
                </c:pt>
                <c:pt idx="20">
                  <c:v>349.65034965033931</c:v>
                </c:pt>
                <c:pt idx="21">
                  <c:v>357.1428571428587</c:v>
                </c:pt>
                <c:pt idx="22">
                  <c:v>364.07766990288206</c:v>
                </c:pt>
                <c:pt idx="23">
                  <c:v>369.45812807882209</c:v>
                </c:pt>
                <c:pt idx="24">
                  <c:v>375.46933667086216</c:v>
                </c:pt>
                <c:pt idx="25">
                  <c:v>381.19440914864219</c:v>
                </c:pt>
                <c:pt idx="26">
                  <c:v>387.5968992248022</c:v>
                </c:pt>
                <c:pt idx="27">
                  <c:v>393.18479685457748</c:v>
                </c:pt>
                <c:pt idx="28">
                  <c:v>398.93617021279107</c:v>
                </c:pt>
                <c:pt idx="29">
                  <c:v>404.8582995951341</c:v>
                </c:pt>
                <c:pt idx="30">
                  <c:v>409.83606557377084</c:v>
                </c:pt>
                <c:pt idx="31">
                  <c:v>416.66666666660979</c:v>
                </c:pt>
                <c:pt idx="32">
                  <c:v>420.16806722690831</c:v>
                </c:pt>
                <c:pt idx="33">
                  <c:v>426.13636363636749</c:v>
                </c:pt>
                <c:pt idx="34">
                  <c:v>431.6546762590059</c:v>
                </c:pt>
                <c:pt idx="35">
                  <c:v>439.23865300141404</c:v>
                </c:pt>
                <c:pt idx="36">
                  <c:v>444.44444444442757</c:v>
                </c:pt>
                <c:pt idx="37">
                  <c:v>454.54545454553516</c:v>
                </c:pt>
                <c:pt idx="38">
                  <c:v>460.82949308752507</c:v>
                </c:pt>
                <c:pt idx="39">
                  <c:v>468.0187207487794</c:v>
                </c:pt>
                <c:pt idx="40">
                  <c:v>472.44094488193355</c:v>
                </c:pt>
                <c:pt idx="41">
                  <c:v>477.70700636940501</c:v>
                </c:pt>
                <c:pt idx="42">
                  <c:v>482.31511254027009</c:v>
                </c:pt>
                <c:pt idx="43">
                  <c:v>488.59934853418156</c:v>
                </c:pt>
                <c:pt idx="44">
                  <c:v>490.19607843129131</c:v>
                </c:pt>
                <c:pt idx="45">
                  <c:v>495.0495049505169</c:v>
                </c:pt>
                <c:pt idx="46">
                  <c:v>500.83472454099939</c:v>
                </c:pt>
                <c:pt idx="47">
                  <c:v>507.6142131979625</c:v>
                </c:pt>
                <c:pt idx="48">
                  <c:v>516.35111876072938</c:v>
                </c:pt>
                <c:pt idx="49">
                  <c:v>521.73913043470907</c:v>
                </c:pt>
                <c:pt idx="50">
                  <c:v>528.16901408451565</c:v>
                </c:pt>
                <c:pt idx="51">
                  <c:v>537.634408602137</c:v>
                </c:pt>
                <c:pt idx="52">
                  <c:v>543.47826086967757</c:v>
                </c:pt>
                <c:pt idx="53">
                  <c:v>545.45454545440725</c:v>
                </c:pt>
                <c:pt idx="54">
                  <c:v>551.47058823528278</c:v>
                </c:pt>
                <c:pt idx="55">
                  <c:v>557.62081784398742</c:v>
                </c:pt>
                <c:pt idx="56">
                  <c:v>561.79775280895251</c:v>
                </c:pt>
                <c:pt idx="57">
                  <c:v>568.18181818191897</c:v>
                </c:pt>
                <c:pt idx="58">
                  <c:v>572.51908396940257</c:v>
                </c:pt>
                <c:pt idx="59">
                  <c:v>576.92307692304189</c:v>
                </c:pt>
                <c:pt idx="60">
                  <c:v>583.65758754854608</c:v>
                </c:pt>
                <c:pt idx="61">
                  <c:v>588.23529411778861</c:v>
                </c:pt>
                <c:pt idx="62">
                  <c:v>598.80239520953262</c:v>
                </c:pt>
                <c:pt idx="63">
                  <c:v>607.28744939277396</c:v>
                </c:pt>
                <c:pt idx="64">
                  <c:v>608.51926977689118</c:v>
                </c:pt>
                <c:pt idx="65">
                  <c:v>619.83471074383579</c:v>
                </c:pt>
                <c:pt idx="66">
                  <c:v>617.28395061718834</c:v>
                </c:pt>
                <c:pt idx="67">
                  <c:v>627.61506276147634</c:v>
                </c:pt>
                <c:pt idx="68">
                  <c:v>638.29787234046569</c:v>
                </c:pt>
                <c:pt idx="69">
                  <c:v>638.29787234046569</c:v>
                </c:pt>
                <c:pt idx="70">
                  <c:v>646.55172413790319</c:v>
                </c:pt>
                <c:pt idx="71">
                  <c:v>649.35064935051491</c:v>
                </c:pt>
                <c:pt idx="72">
                  <c:v>657.89473684215204</c:v>
                </c:pt>
                <c:pt idx="73">
                  <c:v>663.71681415937815</c:v>
                </c:pt>
                <c:pt idx="74">
                  <c:v>0</c:v>
                </c:pt>
                <c:pt idx="75">
                  <c:v>680.27210884380747</c:v>
                </c:pt>
                <c:pt idx="76">
                  <c:v>675.67567567557433</c:v>
                </c:pt>
                <c:pt idx="77">
                  <c:v>681.81818181811923</c:v>
                </c:pt>
                <c:pt idx="78">
                  <c:v>689.6551724137106</c:v>
                </c:pt>
                <c:pt idx="79">
                  <c:v>692.84064665135008</c:v>
                </c:pt>
                <c:pt idx="80">
                  <c:v>700.93457943931503</c:v>
                </c:pt>
                <c:pt idx="81">
                  <c:v>707.54716981142826</c:v>
                </c:pt>
                <c:pt idx="82">
                  <c:v>714.28571428556643</c:v>
                </c:pt>
                <c:pt idx="83">
                  <c:v>714.28571428586849</c:v>
                </c:pt>
                <c:pt idx="84">
                  <c:v>728.15533980576413</c:v>
                </c:pt>
                <c:pt idx="85">
                  <c:v>735.29411764704378</c:v>
                </c:pt>
                <c:pt idx="86">
                  <c:v>731.70731707297398</c:v>
                </c:pt>
                <c:pt idx="87">
                  <c:v>746.26865671664018</c:v>
                </c:pt>
                <c:pt idx="88">
                  <c:v>748.12967581029523</c:v>
                </c:pt>
                <c:pt idx="89">
                  <c:v>755.66750629743501</c:v>
                </c:pt>
                <c:pt idx="90">
                  <c:v>762.38881829728439</c:v>
                </c:pt>
                <c:pt idx="91">
                  <c:v>766.28352490401869</c:v>
                </c:pt>
                <c:pt idx="92">
                  <c:v>775.19379844978232</c:v>
                </c:pt>
                <c:pt idx="93">
                  <c:v>777.20207253895455</c:v>
                </c:pt>
                <c:pt idx="94">
                  <c:v>785.34031413591083</c:v>
                </c:pt>
                <c:pt idx="95">
                  <c:v>789.47368421052101</c:v>
                </c:pt>
                <c:pt idx="96">
                  <c:v>797.87234042558214</c:v>
                </c:pt>
                <c:pt idx="97">
                  <c:v>806.45161290333385</c:v>
                </c:pt>
                <c:pt idx="98">
                  <c:v>810.81081081075422</c:v>
                </c:pt>
                <c:pt idx="99">
                  <c:v>824.17582417565359</c:v>
                </c:pt>
                <c:pt idx="100">
                  <c:v>819.67213114754168</c:v>
                </c:pt>
                <c:pt idx="101">
                  <c:v>833.33333333363066</c:v>
                </c:pt>
                <c:pt idx="102">
                  <c:v>840.33613445381661</c:v>
                </c:pt>
                <c:pt idx="103">
                  <c:v>847.45762711840791</c:v>
                </c:pt>
                <c:pt idx="104">
                  <c:v>854.70085470077038</c:v>
                </c:pt>
                <c:pt idx="105">
                  <c:v>862.06896551731438</c:v>
                </c:pt>
                <c:pt idx="106">
                  <c:v>867.0520231212713</c:v>
                </c:pt>
                <c:pt idx="107">
                  <c:v>877.19298245654454</c:v>
                </c:pt>
                <c:pt idx="108">
                  <c:v>882.35294117622198</c:v>
                </c:pt>
                <c:pt idx="109">
                  <c:v>887.57396449705766</c:v>
                </c:pt>
                <c:pt idx="110">
                  <c:v>895.52238805988918</c:v>
                </c:pt>
                <c:pt idx="111">
                  <c:v>900.90090090088597</c:v>
                </c:pt>
                <c:pt idx="112">
                  <c:v>909.09090909058114</c:v>
                </c:pt>
                <c:pt idx="113">
                  <c:v>920.24539877324537</c:v>
                </c:pt>
                <c:pt idx="114">
                  <c:v>923.07692307705622</c:v>
                </c:pt>
                <c:pt idx="115">
                  <c:v>934.5794392520321</c:v>
                </c:pt>
                <c:pt idx="116">
                  <c:v>937.50000000010323</c:v>
                </c:pt>
                <c:pt idx="117">
                  <c:v>949.36708860777958</c:v>
                </c:pt>
                <c:pt idx="118">
                  <c:v>955.41401273881002</c:v>
                </c:pt>
                <c:pt idx="119">
                  <c:v>964.63022507998926</c:v>
                </c:pt>
                <c:pt idx="120">
                  <c:v>970.87378640824363</c:v>
                </c:pt>
                <c:pt idx="121">
                  <c:v>986.84210526303582</c:v>
                </c:pt>
                <c:pt idx="122">
                  <c:v>986.84210526303582</c:v>
                </c:pt>
                <c:pt idx="123">
                  <c:v>996.67774086387499</c:v>
                </c:pt>
                <c:pt idx="124">
                  <c:v>999.99999999996203</c:v>
                </c:pt>
                <c:pt idx="125">
                  <c:v>1010.1010101011893</c:v>
                </c:pt>
                <c:pt idx="126">
                  <c:v>1020.4081632650948</c:v>
                </c:pt>
                <c:pt idx="127">
                  <c:v>1020.4081632650948</c:v>
                </c:pt>
                <c:pt idx="128">
                  <c:v>1027.3972602741169</c:v>
                </c:pt>
                <c:pt idx="129">
                  <c:v>1041.6666666669098</c:v>
                </c:pt>
                <c:pt idx="130">
                  <c:v>1056.3380281687009</c:v>
                </c:pt>
                <c:pt idx="131">
                  <c:v>1048.951048951018</c:v>
                </c:pt>
                <c:pt idx="132">
                  <c:v>1056.3380281693617</c:v>
                </c:pt>
                <c:pt idx="133">
                  <c:v>1071.4285714283496</c:v>
                </c:pt>
                <c:pt idx="134">
                  <c:v>1090.9090909088145</c:v>
                </c:pt>
                <c:pt idx="135">
                  <c:v>1079.1366906476526</c:v>
                </c:pt>
                <c:pt idx="136">
                  <c:v>1102.9411764705656</c:v>
                </c:pt>
                <c:pt idx="137">
                  <c:v>1111.1111111115076</c:v>
                </c:pt>
                <c:pt idx="138">
                  <c:v>1115.2416356872384</c:v>
                </c:pt>
                <c:pt idx="139">
                  <c:v>1127.8195488727001</c:v>
                </c:pt>
                <c:pt idx="140">
                  <c:v>1136.3636363630733</c:v>
                </c:pt>
                <c:pt idx="141">
                  <c:v>1145.0381679395814</c:v>
                </c:pt>
                <c:pt idx="142">
                  <c:v>1151.6314779266845</c:v>
                </c:pt>
                <c:pt idx="143">
                  <c:v>1160.5415860735739</c:v>
                </c:pt>
                <c:pt idx="144">
                  <c:v>1167.3151750970922</c:v>
                </c:pt>
                <c:pt idx="145">
                  <c:v>1185.7707509880752</c:v>
                </c:pt>
                <c:pt idx="146">
                  <c:v>1185.7707509880752</c:v>
                </c:pt>
                <c:pt idx="147">
                  <c:v>1200.0000000002387</c:v>
                </c:pt>
                <c:pt idx="148">
                  <c:v>1200.0000000002387</c:v>
                </c:pt>
                <c:pt idx="149">
                  <c:v>1219.5121951214471</c:v>
                </c:pt>
                <c:pt idx="150">
                  <c:v>1181.102362204834</c:v>
                </c:pt>
                <c:pt idx="151">
                  <c:v>1271.1864406782497</c:v>
                </c:pt>
                <c:pt idx="152">
                  <c:v>1234.5679012343767</c:v>
                </c:pt>
                <c:pt idx="153">
                  <c:v>1244.8132780086307</c:v>
                </c:pt>
                <c:pt idx="154">
                  <c:v>1260.5042016804114</c:v>
                </c:pt>
                <c:pt idx="155">
                  <c:v>1260.5042016804114</c:v>
                </c:pt>
                <c:pt idx="156">
                  <c:v>1271.1864406782497</c:v>
                </c:pt>
                <c:pt idx="157">
                  <c:v>1271.1864406782497</c:v>
                </c:pt>
                <c:pt idx="158">
                  <c:v>1282.0512820511556</c:v>
                </c:pt>
                <c:pt idx="159">
                  <c:v>1293.1034482753114</c:v>
                </c:pt>
                <c:pt idx="160">
                  <c:v>1304.3478260869742</c:v>
                </c:pt>
                <c:pt idx="161">
                  <c:v>1304.3478260869742</c:v>
                </c:pt>
                <c:pt idx="162">
                  <c:v>1315.7894736848168</c:v>
                </c:pt>
                <c:pt idx="163">
                  <c:v>1327.4336283187563</c:v>
                </c:pt>
                <c:pt idx="164">
                  <c:v>1327.4336283177131</c:v>
                </c:pt>
                <c:pt idx="165">
                  <c:v>1351.3513513516896</c:v>
                </c:pt>
                <c:pt idx="166">
                  <c:v>1345.2914798211912</c:v>
                </c:pt>
                <c:pt idx="167">
                  <c:v>1357.4660633474339</c:v>
                </c:pt>
                <c:pt idx="168">
                  <c:v>1363.6363636373396</c:v>
                </c:pt>
                <c:pt idx="169">
                  <c:v>1376.1467889902203</c:v>
                </c:pt>
                <c:pt idx="170">
                  <c:v>1388.8888888889278</c:v>
                </c:pt>
                <c:pt idx="171">
                  <c:v>1388.8888888889278</c:v>
                </c:pt>
                <c:pt idx="172">
                  <c:v>1415.0943396228565</c:v>
                </c:pt>
                <c:pt idx="173">
                  <c:v>1401.8691588780482</c:v>
                </c:pt>
                <c:pt idx="174">
                  <c:v>1421.8009478672607</c:v>
                </c:pt>
                <c:pt idx="175">
                  <c:v>1435.4066985652546</c:v>
                </c:pt>
                <c:pt idx="176">
                  <c:v>1435.4066985640347</c:v>
                </c:pt>
                <c:pt idx="177">
                  <c:v>1449.2753623189847</c:v>
                </c:pt>
                <c:pt idx="178">
                  <c:v>1456.3106796115283</c:v>
                </c:pt>
                <c:pt idx="179">
                  <c:v>1456.3106796115283</c:v>
                </c:pt>
                <c:pt idx="180">
                  <c:v>1470.5882352947278</c:v>
                </c:pt>
                <c:pt idx="181">
                  <c:v>1485.1485148515508</c:v>
                </c:pt>
                <c:pt idx="182">
                  <c:v>1244.8132780077133</c:v>
                </c:pt>
                <c:pt idx="183">
                  <c:v>1886.7924528320564</c:v>
                </c:pt>
                <c:pt idx="184">
                  <c:v>1515.1515151504248</c:v>
                </c:pt>
                <c:pt idx="185">
                  <c:v>1515.151515151784</c:v>
                </c:pt>
                <c:pt idx="186">
                  <c:v>1530.6122448976421</c:v>
                </c:pt>
                <c:pt idx="187">
                  <c:v>1554.4041450779091</c:v>
                </c:pt>
                <c:pt idx="188">
                  <c:v>1554.4041450779091</c:v>
                </c:pt>
                <c:pt idx="189">
                  <c:v>1546.3917525778083</c:v>
                </c:pt>
                <c:pt idx="190">
                  <c:v>1570.6806282718217</c:v>
                </c:pt>
                <c:pt idx="191">
                  <c:v>1587.3015873020045</c:v>
                </c:pt>
                <c:pt idx="192">
                  <c:v>1578.947368420304</c:v>
                </c:pt>
                <c:pt idx="193">
                  <c:v>1612.903225807438</c:v>
                </c:pt>
                <c:pt idx="194">
                  <c:v>1630.4347826074586</c:v>
                </c:pt>
                <c:pt idx="195">
                  <c:v>1612.903225807438</c:v>
                </c:pt>
                <c:pt idx="196">
                  <c:v>1648.3516483513072</c:v>
                </c:pt>
                <c:pt idx="197">
                  <c:v>1648.3516483513072</c:v>
                </c:pt>
                <c:pt idx="198">
                  <c:v>1648.3516483513072</c:v>
                </c:pt>
                <c:pt idx="199">
                  <c:v>1666.6666666672613</c:v>
                </c:pt>
                <c:pt idx="200">
                  <c:v>1666.6666666672613</c:v>
                </c:pt>
                <c:pt idx="201">
                  <c:v>1694.9152542368158</c:v>
                </c:pt>
                <c:pt idx="202">
                  <c:v>1694.9152542368158</c:v>
                </c:pt>
                <c:pt idx="203">
                  <c:v>1704.5454545463306</c:v>
                </c:pt>
                <c:pt idx="204">
                  <c:v>1724.1379310346288</c:v>
                </c:pt>
                <c:pt idx="205">
                  <c:v>1724.1379310346288</c:v>
                </c:pt>
                <c:pt idx="206">
                  <c:v>1744.1860465110094</c:v>
                </c:pt>
                <c:pt idx="207">
                  <c:v>1734.1040462425426</c:v>
                </c:pt>
                <c:pt idx="208">
                  <c:v>1775.1479289941153</c:v>
                </c:pt>
                <c:pt idx="209">
                  <c:v>1764.7058823533662</c:v>
                </c:pt>
                <c:pt idx="210">
                  <c:v>1785.7142857139158</c:v>
                </c:pt>
                <c:pt idx="211">
                  <c:v>1807.2289156633815</c:v>
                </c:pt>
                <c:pt idx="212">
                  <c:v>1807.2289156614474</c:v>
                </c:pt>
                <c:pt idx="213">
                  <c:v>1829.2682926828311</c:v>
                </c:pt>
                <c:pt idx="214">
                  <c:v>1851.8518518529186</c:v>
                </c:pt>
                <c:pt idx="215">
                  <c:v>1829.2682926828311</c:v>
                </c:pt>
                <c:pt idx="216">
                  <c:v>1875.0000000002065</c:v>
                </c:pt>
                <c:pt idx="217">
                  <c:v>1875.0000000002065</c:v>
                </c:pt>
                <c:pt idx="218">
                  <c:v>1898.7341772144919</c:v>
                </c:pt>
                <c:pt idx="219">
                  <c:v>1898.7341772144919</c:v>
                </c:pt>
                <c:pt idx="220">
                  <c:v>1898.7341772166264</c:v>
                </c:pt>
                <c:pt idx="221">
                  <c:v>1948.0519480515447</c:v>
                </c:pt>
                <c:pt idx="222">
                  <c:v>1923.0769230774631</c:v>
                </c:pt>
                <c:pt idx="223">
                  <c:v>1948.0519480515447</c:v>
                </c:pt>
                <c:pt idx="224">
                  <c:v>1980.1980198003262</c:v>
                </c:pt>
                <c:pt idx="225">
                  <c:v>1993.35548172775</c:v>
                </c:pt>
                <c:pt idx="226">
                  <c:v>1973.6842105272253</c:v>
                </c:pt>
                <c:pt idx="227">
                  <c:v>1999.9999999999241</c:v>
                </c:pt>
                <c:pt idx="228">
                  <c:v>1999.9999999999241</c:v>
                </c:pt>
                <c:pt idx="229">
                  <c:v>1999.9999999999241</c:v>
                </c:pt>
                <c:pt idx="230">
                  <c:v>2040.8163265314229</c:v>
                </c:pt>
                <c:pt idx="231">
                  <c:v>2040.8163265289566</c:v>
                </c:pt>
                <c:pt idx="232">
                  <c:v>2054.7945205482338</c:v>
                </c:pt>
                <c:pt idx="233">
                  <c:v>2054.7945205482338</c:v>
                </c:pt>
                <c:pt idx="234">
                  <c:v>2083.3333333325349</c:v>
                </c:pt>
                <c:pt idx="235">
                  <c:v>2083.3333333351047</c:v>
                </c:pt>
                <c:pt idx="236">
                  <c:v>2083.3333333325349</c:v>
                </c:pt>
                <c:pt idx="237">
                  <c:v>2112.6760563387234</c:v>
                </c:pt>
                <c:pt idx="238">
                  <c:v>2127.659574468219</c:v>
                </c:pt>
                <c:pt idx="239">
                  <c:v>2097.9020979007328</c:v>
                </c:pt>
                <c:pt idx="240">
                  <c:v>2173.9130434794097</c:v>
                </c:pt>
                <c:pt idx="241">
                  <c:v>2142.8571428566993</c:v>
                </c:pt>
                <c:pt idx="242">
                  <c:v>2222.2222222215532</c:v>
                </c:pt>
                <c:pt idx="243">
                  <c:v>2142.8571428566993</c:v>
                </c:pt>
                <c:pt idx="244">
                  <c:v>2222.2222222244773</c:v>
                </c:pt>
                <c:pt idx="245">
                  <c:v>2238.8059701479419</c:v>
                </c:pt>
                <c:pt idx="246">
                  <c:v>2173.9130434794097</c:v>
                </c:pt>
                <c:pt idx="247">
                  <c:v>2238.8059701479419</c:v>
                </c:pt>
                <c:pt idx="248">
                  <c:v>2238.8059701509101</c:v>
                </c:pt>
                <c:pt idx="249">
                  <c:v>2307.6923076913795</c:v>
                </c:pt>
                <c:pt idx="250">
                  <c:v>2272.7272727276759</c:v>
                </c:pt>
                <c:pt idx="251">
                  <c:v>2307.6923076913795</c:v>
                </c:pt>
                <c:pt idx="252">
                  <c:v>2307.6923076913795</c:v>
                </c:pt>
                <c:pt idx="253">
                  <c:v>2343.7500000009086</c:v>
                </c:pt>
                <c:pt idx="254">
                  <c:v>2343.7500000009086</c:v>
                </c:pt>
                <c:pt idx="255">
                  <c:v>2362.204724409668</c:v>
                </c:pt>
                <c:pt idx="256">
                  <c:v>2399.9999999987722</c:v>
                </c:pt>
                <c:pt idx="257">
                  <c:v>2380.9523809518878</c:v>
                </c:pt>
                <c:pt idx="258">
                  <c:v>2419.3548387111568</c:v>
                </c:pt>
                <c:pt idx="259">
                  <c:v>2399.9999999987722</c:v>
                </c:pt>
                <c:pt idx="260">
                  <c:v>2439.0243902446555</c:v>
                </c:pt>
                <c:pt idx="261">
                  <c:v>2459.0163934426255</c:v>
                </c:pt>
                <c:pt idx="262">
                  <c:v>2499.9999999984252</c:v>
                </c:pt>
                <c:pt idx="263">
                  <c:v>2479.3388429780734</c:v>
                </c:pt>
                <c:pt idx="264">
                  <c:v>2521.008403358941</c:v>
                </c:pt>
                <c:pt idx="265">
                  <c:v>2500.0000000021255</c:v>
                </c:pt>
                <c:pt idx="266">
                  <c:v>2499.9999999984252</c:v>
                </c:pt>
                <c:pt idx="267">
                  <c:v>2586.2068965506228</c:v>
                </c:pt>
                <c:pt idx="268">
                  <c:v>2542.3728813564994</c:v>
                </c:pt>
                <c:pt idx="269">
                  <c:v>2586.2068965506228</c:v>
                </c:pt>
                <c:pt idx="270">
                  <c:v>2631.5789473696336</c:v>
                </c:pt>
                <c:pt idx="271">
                  <c:v>2586.2068965506228</c:v>
                </c:pt>
                <c:pt idx="272">
                  <c:v>2678.5714285751224</c:v>
                </c:pt>
                <c:pt idx="273">
                  <c:v>2631.5789473655332</c:v>
                </c:pt>
                <c:pt idx="274">
                  <c:v>2678.5714285708736</c:v>
                </c:pt>
                <c:pt idx="275">
                  <c:v>2631.5789473696336</c:v>
                </c:pt>
                <c:pt idx="276">
                  <c:v>2702.7027027012164</c:v>
                </c:pt>
                <c:pt idx="277">
                  <c:v>2752.2935779826835</c:v>
                </c:pt>
                <c:pt idx="278">
                  <c:v>2727.2727272746793</c:v>
                </c:pt>
                <c:pt idx="279">
                  <c:v>2727.272727270275</c:v>
                </c:pt>
                <c:pt idx="280">
                  <c:v>2777.7777777778556</c:v>
                </c:pt>
                <c:pt idx="281">
                  <c:v>2857.1428571446822</c:v>
                </c:pt>
                <c:pt idx="282">
                  <c:v>2803.7383177560964</c:v>
                </c:pt>
                <c:pt idx="283">
                  <c:v>2777.7777777778556</c:v>
                </c:pt>
                <c:pt idx="284">
                  <c:v>2857.1428571446822</c:v>
                </c:pt>
                <c:pt idx="285">
                  <c:v>2970.2970297004895</c:v>
                </c:pt>
                <c:pt idx="286">
                  <c:v>2884.6153846161951</c:v>
                </c:pt>
                <c:pt idx="287">
                  <c:v>2857.1428571446822</c:v>
                </c:pt>
                <c:pt idx="288">
                  <c:v>2857.1428571398487</c:v>
                </c:pt>
                <c:pt idx="289">
                  <c:v>3000.0000000016626</c:v>
                </c:pt>
                <c:pt idx="290">
                  <c:v>3000.0000000016626</c:v>
                </c:pt>
                <c:pt idx="291">
                  <c:v>2999.9999999963338</c:v>
                </c:pt>
                <c:pt idx="292">
                  <c:v>3000.0000000016626</c:v>
                </c:pt>
                <c:pt idx="293">
                  <c:v>2970.2970297057136</c:v>
                </c:pt>
                <c:pt idx="294">
                  <c:v>3092.7835051527845</c:v>
                </c:pt>
                <c:pt idx="295">
                  <c:v>3061.2244897952842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224"/>
        <c:axId val="1702144"/>
      </c:scatterChart>
      <c:valAx>
        <c:axId val="17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44"/>
        <c:crosses val="autoZero"/>
        <c:crossBetween val="midCat"/>
      </c:valAx>
      <c:valAx>
        <c:axId val="1702144"/>
        <c:scaling>
          <c:orientation val="minMax"/>
          <c:max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0.03761</cdr:y>
    </cdr:from>
    <cdr:to>
      <cdr:x>0.6</cdr:x>
      <cdr:y>0.20247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571999" y="2085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GB" sz="24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DFC3-77EA-4BB5-825D-61399FE12B0E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EE65C-83E4-4F57-831D-9D64CAAD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EE65C-83E4-4F57-831D-9D64CAAD7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EE65C-83E4-4F57-831D-9D64CAAD7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EE65C-83E4-4F57-831D-9D64CAAD7C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EE65C-83E4-4F57-831D-9D64CAAD7C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EE65C-83E4-4F57-831D-9D64CAAD7C6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00" y="533400"/>
            <a:ext cx="1371600" cy="5791200"/>
          </a:xfrm>
        </p:spPr>
        <p:txBody>
          <a:bodyPr vert="vert270"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81000"/>
            <a:ext cx="7162800" cy="6096000"/>
          </a:xfrm>
        </p:spPr>
        <p:txBody>
          <a:bodyPr vert="vert27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7DE64B-8CB4-4277-9105-34AB5CBB8D51}" type="datetime1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C1BCD54-B35C-4519-9F5A-3AA5EA122B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77193" y="19050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jpe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hyperlink" Target="audio%20data/svitorenie%20bez%20ozveny_01ukazka.wav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7.wav"/><Relationship Id="rId7" Type="http://schemas.openxmlformats.org/officeDocument/2006/relationships/image" Target="../media/image4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media7.wav"/><Relationship Id="rId7" Type="http://schemas.openxmlformats.org/officeDocument/2006/relationships/image" Target="../media/image35.wmf"/><Relationship Id="rId2" Type="http://schemas.microsoft.com/office/2007/relationships/media" Target="../media/media7.wav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chart" Target="../charts/chart18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jpe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hyperlink" Target="audio%20data/svitorenie%20bez%20ozveny_01ukazka.wav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6.wav"/><Relationship Id="rId4" Type="http://schemas.openxmlformats.org/officeDocument/2006/relationships/audio" Target="../media/media2.wav"/><Relationship Id="rId9" Type="http://schemas.microsoft.com/office/2007/relationships/media" Target="../media/media6.wav"/><Relationship Id="rId1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wav"/><Relationship Id="rId7" Type="http://schemas.openxmlformats.org/officeDocument/2006/relationships/image" Target="../media/image58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Relationship Id="rId9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Ball</a:t>
            </a:r>
            <a:r>
              <a:rPr lang="sk-SK" dirty="0" smtClean="0"/>
              <a:t> </a:t>
            </a:r>
            <a:r>
              <a:rPr lang="sk-SK" dirty="0" err="1" smtClean="0"/>
              <a:t>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Jakub </a:t>
            </a:r>
            <a:r>
              <a:rPr lang="sk-SK" dirty="0" err="1" smtClean="0"/>
              <a:t>Chudík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4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5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14" y="3977390"/>
            <a:ext cx="4008586" cy="28198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apparatus</a:t>
            </a:r>
            <a:endParaRPr lang="en-GB" dirty="0"/>
          </a:p>
        </p:txBody>
      </p:sp>
      <p:pic>
        <p:nvPicPr>
          <p:cNvPr id="15" name="Zástupný symbol obsahu 1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-1526" r="-17326" b="374"/>
          <a:stretch/>
        </p:blipFill>
        <p:spPr>
          <a:xfrm rot="17570375">
            <a:off x="2515139" y="2652360"/>
            <a:ext cx="3416830" cy="345600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10</a:t>
            </a:fld>
            <a:endParaRPr lang="en-US"/>
          </a:p>
        </p:txBody>
      </p:sp>
      <p:grpSp>
        <p:nvGrpSpPr>
          <p:cNvPr id="14" name="Skupina 13"/>
          <p:cNvGrpSpPr/>
          <p:nvPr/>
        </p:nvGrpSpPr>
        <p:grpSpPr>
          <a:xfrm>
            <a:off x="470481" y="2932379"/>
            <a:ext cx="1669238" cy="3451578"/>
            <a:chOff x="801511" y="2596444"/>
            <a:chExt cx="903112" cy="2246489"/>
          </a:xfrm>
        </p:grpSpPr>
        <p:sp>
          <p:nvSpPr>
            <p:cNvPr id="11" name="Vývojový diagram: magnetický disk 10"/>
            <p:cNvSpPr/>
            <p:nvPr/>
          </p:nvSpPr>
          <p:spPr>
            <a:xfrm>
              <a:off x="801511" y="2596444"/>
              <a:ext cx="903111" cy="2246489"/>
            </a:xfrm>
            <a:prstGeom prst="flowChartMagneticDisk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ál 11"/>
            <p:cNvSpPr/>
            <p:nvPr/>
          </p:nvSpPr>
          <p:spPr>
            <a:xfrm>
              <a:off x="857955" y="2633131"/>
              <a:ext cx="790222" cy="64346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bdĺžnik 12"/>
            <p:cNvSpPr/>
            <p:nvPr/>
          </p:nvSpPr>
          <p:spPr>
            <a:xfrm>
              <a:off x="1422400" y="3962399"/>
              <a:ext cx="282223" cy="101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6573" r="32277" b="3296"/>
          <a:stretch/>
        </p:blipFill>
        <p:spPr>
          <a:xfrm>
            <a:off x="884261" y="5109128"/>
            <a:ext cx="841670" cy="832993"/>
          </a:xfrm>
          <a:prstGeom prst="ellipse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6573" r="32277" b="3296"/>
          <a:stretch/>
        </p:blipFill>
        <p:spPr>
          <a:xfrm>
            <a:off x="884261" y="1851030"/>
            <a:ext cx="841670" cy="832993"/>
          </a:xfrm>
          <a:prstGeom prst="ellipse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2" y="1304722"/>
            <a:ext cx="4127482" cy="3091627"/>
          </a:xfrm>
          <a:prstGeom prst="rect">
            <a:avLst/>
          </a:prstGeom>
        </p:spPr>
      </p:pic>
      <p:pic>
        <p:nvPicPr>
          <p:cNvPr id="18" name="svitorenie bez ozveny_02ukaz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76524" y="1851030"/>
            <a:ext cx="1562359" cy="15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139E-6 L -0.00035 0.355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7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analysis</a:t>
            </a:r>
            <a:endParaRPr lang="en-US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11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8692" t="18128" r="1652" b="25045"/>
          <a:stretch/>
        </p:blipFill>
        <p:spPr>
          <a:xfrm>
            <a:off x="0" y="1413247"/>
            <a:ext cx="9144000" cy="4925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3882" y="5291762"/>
            <a:ext cx="4126451" cy="10772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Whole sound made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of individual collisions</a:t>
            </a:r>
            <a:endParaRPr lang="sk-SK" sz="3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475856" y="4322619"/>
            <a:ext cx="910596" cy="983867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823882" y="4792154"/>
            <a:ext cx="691445" cy="497823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87107" y="4405746"/>
            <a:ext cx="0" cy="938912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of individual collisions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00" y="1184479"/>
            <a:ext cx="8764423" cy="23668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5"/>
          <p:cNvPicPr preferRelativeResize="0">
            <a:picLocks/>
          </p:cNvPicPr>
          <p:nvPr/>
        </p:nvPicPr>
        <p:blipFill rotWithShape="1">
          <a:blip r:embed="rId3"/>
          <a:srcRect b="15132"/>
          <a:stretch/>
        </p:blipFill>
        <p:spPr>
          <a:xfrm>
            <a:off x="3160800" y="3625201"/>
            <a:ext cx="2822400" cy="2809852"/>
          </a:xfrm>
          <a:prstGeom prst="rect">
            <a:avLst/>
          </a:prstGeom>
        </p:spPr>
      </p:pic>
      <p:pic>
        <p:nvPicPr>
          <p:cNvPr id="17" name="Picture 6"/>
          <p:cNvPicPr preferRelativeResize="0">
            <a:picLocks/>
          </p:cNvPicPr>
          <p:nvPr/>
        </p:nvPicPr>
        <p:blipFill rotWithShape="1">
          <a:blip r:embed="rId4"/>
          <a:srcRect b="15132"/>
          <a:stretch/>
        </p:blipFill>
        <p:spPr>
          <a:xfrm>
            <a:off x="6177600" y="3625201"/>
            <a:ext cx="2822400" cy="280985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 rotWithShape="1">
          <a:blip r:embed="rId5"/>
          <a:srcRect b="15132"/>
          <a:stretch/>
        </p:blipFill>
        <p:spPr>
          <a:xfrm>
            <a:off x="187200" y="3625201"/>
            <a:ext cx="2822251" cy="280985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flipV="1">
            <a:off x="4224805" y="2873830"/>
            <a:ext cx="694390" cy="1355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15" name="Down Arrow 14"/>
          <p:cNvSpPr/>
          <p:nvPr/>
        </p:nvSpPr>
        <p:spPr>
          <a:xfrm flipV="1">
            <a:off x="7254147" y="2576946"/>
            <a:ext cx="694390" cy="165190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22" name="Down Arrow 10"/>
          <p:cNvSpPr/>
          <p:nvPr/>
        </p:nvSpPr>
        <p:spPr>
          <a:xfrm flipV="1">
            <a:off x="1251131" y="3429000"/>
            <a:ext cx="694390" cy="7998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96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of individual collisions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Decreasing amplitude</a:t>
            </a:r>
          </a:p>
          <a:p>
            <a:r>
              <a:rPr lang="en-US" dirty="0" smtClean="0"/>
              <a:t>Individual collisions are similar</a:t>
            </a:r>
          </a:p>
          <a:p>
            <a:r>
              <a:rPr lang="en-US" dirty="0" smtClean="0"/>
              <a:t>But the chirping has a </a:t>
            </a:r>
            <a:r>
              <a:rPr lang="en-US" sz="3600" b="1" dirty="0"/>
              <a:t>rising tone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4"/>
          <a:srcRect b="15132"/>
          <a:stretch/>
        </p:blipFill>
        <p:spPr>
          <a:xfrm>
            <a:off x="3160800" y="3623968"/>
            <a:ext cx="2822400" cy="2809852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5"/>
          <a:srcRect b="15132"/>
          <a:stretch/>
        </p:blipFill>
        <p:spPr>
          <a:xfrm>
            <a:off x="6178110" y="3623968"/>
            <a:ext cx="2822400" cy="2809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15132"/>
          <a:stretch/>
        </p:blipFill>
        <p:spPr>
          <a:xfrm>
            <a:off x="185643" y="3623968"/>
            <a:ext cx="2822251" cy="28098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45911" y="3856211"/>
            <a:ext cx="7356144" cy="1180607"/>
          </a:xfrm>
          <a:prstGeom prst="straightConnector1">
            <a:avLst/>
          </a:prstGeom>
          <a:ln w="63500">
            <a:solidFill>
              <a:schemeClr val="accent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7703182" y="4616856"/>
            <a:ext cx="122548" cy="824077"/>
          </a:xfrm>
          <a:prstGeom prst="leftBrac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15" name="TextBox 14"/>
          <p:cNvSpPr txBox="1"/>
          <p:nvPr/>
        </p:nvSpPr>
        <p:spPr>
          <a:xfrm>
            <a:off x="767048" y="3190435"/>
            <a:ext cx="7609904" cy="15696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4"/>
                </a:solidFill>
              </a:rPr>
              <a:t> Time between collisions </a:t>
            </a:r>
          </a:p>
          <a:p>
            <a:pPr algn="ctr"/>
            <a:r>
              <a:rPr lang="en-US" sz="4800" b="1" i="1" dirty="0">
                <a:solidFill>
                  <a:schemeClr val="accent4"/>
                </a:solidFill>
              </a:rPr>
              <a:t>is decreasing</a:t>
            </a:r>
            <a:endParaRPr lang="sk-SK" sz="4800" b="1" i="1" dirty="0">
              <a:solidFill>
                <a:schemeClr val="accent4"/>
              </a:solidFill>
            </a:endParaRPr>
          </a:p>
        </p:txBody>
      </p:sp>
      <p:pic>
        <p:nvPicPr>
          <p:cNvPr id="16" name="svitorenie bez ozveny_02ukaz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930613" y="939885"/>
            <a:ext cx="1562359" cy="1562359"/>
          </a:xfrm>
          <a:prstGeom prst="rect">
            <a:avLst/>
          </a:prstGeom>
        </p:spPr>
      </p:pic>
      <p:cxnSp>
        <p:nvCxnSpPr>
          <p:cNvPr id="12" name="Straight Arrow Connector 8"/>
          <p:cNvCxnSpPr/>
          <p:nvPr/>
        </p:nvCxnSpPr>
        <p:spPr>
          <a:xfrm>
            <a:off x="7172696" y="3975265"/>
            <a:ext cx="416614" cy="784830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uiExpand="1" build="p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analysis of our measured chirping</a:t>
            </a:r>
            <a:endParaRPr lang="en-US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12" t="18087" r="2509" b="23580"/>
          <a:stretch/>
        </p:blipFill>
        <p:spPr>
          <a:xfrm>
            <a:off x="218210" y="1413162"/>
            <a:ext cx="8749145" cy="519968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256792" y="100595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 rot="16200000">
            <a:off x="7904342" y="3828501"/>
            <a:ext cx="11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Frequency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7" y="1271515"/>
            <a:ext cx="8378926" cy="527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Spectrum of chirping sound (FFT)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15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5992107" y="1857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5" name="BlokTextu 14"/>
          <p:cNvSpPr txBox="1"/>
          <p:nvPr/>
        </p:nvSpPr>
        <p:spPr>
          <a:xfrm>
            <a:off x="535523" y="1414634"/>
            <a:ext cx="3370666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/>
              <a:t>First few collisions:</a:t>
            </a:r>
            <a:br>
              <a:rPr lang="en-US" sz="3200" b="1" i="1" dirty="0" smtClean="0"/>
            </a:br>
            <a:r>
              <a:rPr lang="en-US" sz="3200" b="1" i="1" dirty="0" smtClean="0"/>
              <a:t>distinguishable</a:t>
            </a:r>
            <a:endParaRPr lang="en-GB" sz="3200" b="1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151906" y="2491852"/>
            <a:ext cx="391886" cy="940077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5"/>
          <p:cNvCxnSpPr/>
          <p:nvPr/>
        </p:nvCxnSpPr>
        <p:spPr>
          <a:xfrm flipH="1">
            <a:off x="1425039" y="2491852"/>
            <a:ext cx="558140" cy="1418997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5"/>
          <p:cNvCxnSpPr/>
          <p:nvPr/>
        </p:nvCxnSpPr>
        <p:spPr>
          <a:xfrm flipH="1">
            <a:off x="1304306" y="2491852"/>
            <a:ext cx="453242" cy="1177623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4"/>
          <p:cNvSpPr txBox="1"/>
          <p:nvPr/>
        </p:nvSpPr>
        <p:spPr>
          <a:xfrm>
            <a:off x="2220776" y="4064866"/>
            <a:ext cx="2674065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/>
              <a:t>“Fluent” sound</a:t>
            </a:r>
            <a:endParaRPr lang="en-GB" sz="3200" b="1" i="1" dirty="0"/>
          </a:p>
        </p:txBody>
      </p:sp>
      <p:cxnSp>
        <p:nvCxnSpPr>
          <p:cNvPr id="17" name="Straight Arrow Connector 15"/>
          <p:cNvCxnSpPr>
            <a:stCxn id="15" idx="2"/>
          </p:cNvCxnSpPr>
          <p:nvPr/>
        </p:nvCxnSpPr>
        <p:spPr>
          <a:xfrm flipH="1">
            <a:off x="1577450" y="2491852"/>
            <a:ext cx="643406" cy="1571397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1983179" y="4649641"/>
            <a:ext cx="4833257" cy="3859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9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7" y="1271515"/>
            <a:ext cx="8378926" cy="527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Spectrum of chirping sound (FFT)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5032" y="2882855"/>
            <a:ext cx="3885820" cy="5847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i="1" dirty="0"/>
              <a:t>Peaks </a:t>
            </a:r>
            <a:r>
              <a:rPr lang="en-US" sz="3200" b="1" i="1" dirty="0" smtClean="0"/>
              <a:t>rising </a:t>
            </a:r>
            <a:r>
              <a:rPr lang="en-US" sz="3200" b="1" i="1" dirty="0"/>
              <a:t>in time</a:t>
            </a:r>
            <a:endParaRPr lang="sk-SK" sz="3200" b="1" i="1" dirty="0"/>
          </a:p>
        </p:txBody>
      </p:sp>
      <p:cxnSp>
        <p:nvCxnSpPr>
          <p:cNvPr id="18" name="Straight Arrow Connector 15"/>
          <p:cNvCxnSpPr/>
          <p:nvPr/>
        </p:nvCxnSpPr>
        <p:spPr>
          <a:xfrm>
            <a:off x="4804517" y="3731022"/>
            <a:ext cx="1" cy="579602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5"/>
          <p:cNvCxnSpPr/>
          <p:nvPr/>
        </p:nvCxnSpPr>
        <p:spPr>
          <a:xfrm>
            <a:off x="5447392" y="3731022"/>
            <a:ext cx="0" cy="763120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"/>
          <p:cNvCxnSpPr/>
          <p:nvPr/>
        </p:nvCxnSpPr>
        <p:spPr>
          <a:xfrm>
            <a:off x="5992107" y="3731022"/>
            <a:ext cx="0" cy="974328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5"/>
          <p:cNvCxnSpPr/>
          <p:nvPr/>
        </p:nvCxnSpPr>
        <p:spPr>
          <a:xfrm>
            <a:off x="6780892" y="3731022"/>
            <a:ext cx="0" cy="1094684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5992107" y="1857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600686"/>
              </p:ext>
            </p:extLst>
          </p:nvPr>
        </p:nvGraphicFramePr>
        <p:xfrm>
          <a:off x="1" y="1311442"/>
          <a:ext cx="9143999" cy="554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between collisions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collisions in time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32400"/>
              </p:ext>
            </p:extLst>
          </p:nvPr>
        </p:nvGraphicFramePr>
        <p:xfrm>
          <a:off x="253835" y="1528948"/>
          <a:ext cx="8636330" cy="494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7" y="1271515"/>
            <a:ext cx="8378926" cy="527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Spectrum of chirping sound (FFT)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19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57536" y="2149459"/>
            <a:ext cx="3885820" cy="15696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i="1" dirty="0"/>
              <a:t>Pattern is caused by </a:t>
            </a:r>
          </a:p>
          <a:p>
            <a:pPr algn="ctr"/>
            <a:r>
              <a:rPr lang="en-US" sz="3200" b="1" i="1" dirty="0"/>
              <a:t>increase of </a:t>
            </a:r>
          </a:p>
          <a:p>
            <a:pPr algn="ctr"/>
            <a:r>
              <a:rPr lang="en-US" sz="3200" b="1" i="1" dirty="0"/>
              <a:t>frequency of collisions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7536" y="1564694"/>
            <a:ext cx="3885820" cy="5847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200" b="1" i="1" dirty="0"/>
              <a:t>Peaks rise in time</a:t>
            </a:r>
            <a:endParaRPr lang="sk-SK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69427" y="1564694"/>
            <a:ext cx="3169694" cy="5232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b="1" i="1" dirty="0"/>
              <a:t>… if you remember…</a:t>
            </a:r>
            <a:endParaRPr lang="sk-SK" sz="2800" b="1" i="1" dirty="0"/>
          </a:p>
        </p:txBody>
      </p:sp>
      <p:cxnSp>
        <p:nvCxnSpPr>
          <p:cNvPr id="18" name="Straight Arrow Connector 15"/>
          <p:cNvCxnSpPr/>
          <p:nvPr/>
        </p:nvCxnSpPr>
        <p:spPr>
          <a:xfrm>
            <a:off x="4804517" y="3731022"/>
            <a:ext cx="1" cy="579602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5"/>
          <p:cNvCxnSpPr/>
          <p:nvPr/>
        </p:nvCxnSpPr>
        <p:spPr>
          <a:xfrm>
            <a:off x="5447392" y="3731022"/>
            <a:ext cx="0" cy="763120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"/>
          <p:cNvCxnSpPr/>
          <p:nvPr/>
        </p:nvCxnSpPr>
        <p:spPr>
          <a:xfrm>
            <a:off x="5992107" y="3731022"/>
            <a:ext cx="0" cy="974328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5"/>
          <p:cNvCxnSpPr/>
          <p:nvPr/>
        </p:nvCxnSpPr>
        <p:spPr>
          <a:xfrm>
            <a:off x="6780892" y="3731022"/>
            <a:ext cx="0" cy="1094684"/>
          </a:xfrm>
          <a:prstGeom prst="straightConnector1">
            <a:avLst/>
          </a:prstGeom>
          <a:ln w="793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5992107" y="1857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graphicFrame>
        <p:nvGraphicFramePr>
          <p:cNvPr id="15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74582"/>
              </p:ext>
            </p:extLst>
          </p:nvPr>
        </p:nvGraphicFramePr>
        <p:xfrm>
          <a:off x="382537" y="2149484"/>
          <a:ext cx="3975205" cy="30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31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6" grpId="0" animBg="1"/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GB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3151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When </a:t>
            </a:r>
            <a:r>
              <a:rPr lang="en-US" b="1" dirty="0"/>
              <a:t>two hard steel balls</a:t>
            </a:r>
            <a:r>
              <a:rPr lang="en-US" dirty="0"/>
              <a:t>, or similar, are brought </a:t>
            </a:r>
            <a:r>
              <a:rPr lang="en-US" b="1" dirty="0"/>
              <a:t>gently </a:t>
            </a:r>
            <a:r>
              <a:rPr lang="en-US" dirty="0"/>
              <a:t>into contact with each other,</a:t>
            </a:r>
            <a:r>
              <a:rPr lang="sk-SK" dirty="0"/>
              <a:t> </a:t>
            </a:r>
            <a:r>
              <a:rPr lang="en-US" dirty="0"/>
              <a:t>an unusual </a:t>
            </a:r>
            <a:r>
              <a:rPr lang="en-US" b="1" dirty="0"/>
              <a:t>‘chirping’ sound</a:t>
            </a:r>
            <a:r>
              <a:rPr lang="en-US" dirty="0"/>
              <a:t> may be produced</a:t>
            </a:r>
            <a:r>
              <a:rPr lang="en-US" dirty="0" smtClean="0"/>
              <a:t>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Investigate </a:t>
            </a:r>
            <a:r>
              <a:rPr lang="en-US" dirty="0"/>
              <a:t>and explain the</a:t>
            </a:r>
            <a:r>
              <a:rPr lang="en-US" b="1" dirty="0"/>
              <a:t> nature of</a:t>
            </a:r>
            <a:r>
              <a:rPr lang="sk-SK" b="1" dirty="0"/>
              <a:t> </a:t>
            </a:r>
            <a:r>
              <a:rPr lang="en-US" b="1" dirty="0"/>
              <a:t>the sound</a:t>
            </a:r>
            <a:r>
              <a:rPr lang="en-US" dirty="0"/>
              <a:t>.</a:t>
            </a:r>
          </a:p>
          <a:p>
            <a:pPr algn="ctr"/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" y="0"/>
            <a:ext cx="9127556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2" y="6400800"/>
            <a:ext cx="204717" cy="218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928049" y="6325316"/>
            <a:ext cx="537327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=n*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83490" y="6414449"/>
            <a:ext cx="24566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graphicFrame>
        <p:nvGraphicFramePr>
          <p:cNvPr id="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352636"/>
              </p:ext>
            </p:extLst>
          </p:nvPr>
        </p:nvGraphicFramePr>
        <p:xfrm>
          <a:off x="109406" y="157717"/>
          <a:ext cx="3975205" cy="30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220132"/>
              </p:ext>
            </p:extLst>
          </p:nvPr>
        </p:nvGraphicFramePr>
        <p:xfrm>
          <a:off x="304801" y="116114"/>
          <a:ext cx="9521371" cy="67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Šípka dolu 4"/>
          <p:cNvSpPr/>
          <p:nvPr/>
        </p:nvSpPr>
        <p:spPr>
          <a:xfrm>
            <a:off x="5822685" y="2562224"/>
            <a:ext cx="814035" cy="2667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lokTextu 5"/>
          <p:cNvSpPr txBox="1"/>
          <p:nvPr/>
        </p:nvSpPr>
        <p:spPr>
          <a:xfrm>
            <a:off x="4157662" y="1800225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Frequency of collisions </a:t>
            </a:r>
            <a:endParaRPr lang="en-GB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" y="0"/>
            <a:ext cx="9127556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2" y="6400800"/>
            <a:ext cx="204717" cy="218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928049" y="6325316"/>
            <a:ext cx="537327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=n*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83490" y="6414449"/>
            <a:ext cx="24566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graphicFrame>
        <p:nvGraphicFramePr>
          <p:cNvPr id="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884602"/>
              </p:ext>
            </p:extLst>
          </p:nvPr>
        </p:nvGraphicFramePr>
        <p:xfrm>
          <a:off x="109406" y="157717"/>
          <a:ext cx="3975205" cy="30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55707"/>
              </p:ext>
            </p:extLst>
          </p:nvPr>
        </p:nvGraphicFramePr>
        <p:xfrm>
          <a:off x="304801" y="116114"/>
          <a:ext cx="9521371" cy="67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Šípka dolu 10"/>
          <p:cNvSpPr/>
          <p:nvPr/>
        </p:nvSpPr>
        <p:spPr>
          <a:xfrm>
            <a:off x="5822684" y="1962149"/>
            <a:ext cx="814035" cy="2667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lokTextu 11"/>
          <p:cNvSpPr txBox="1"/>
          <p:nvPr/>
        </p:nvSpPr>
        <p:spPr>
          <a:xfrm>
            <a:off x="4296383" y="856356"/>
            <a:ext cx="3866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Multiple of frequency 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of collisions </a:t>
            </a:r>
            <a:endParaRPr lang="en-GB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" y="0"/>
            <a:ext cx="9127556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2" y="6400800"/>
            <a:ext cx="204717" cy="218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928049" y="6325316"/>
            <a:ext cx="537327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=n*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83490" y="6414449"/>
            <a:ext cx="24566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graphicFrame>
        <p:nvGraphicFramePr>
          <p:cNvPr id="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15648"/>
              </p:ext>
            </p:extLst>
          </p:nvPr>
        </p:nvGraphicFramePr>
        <p:xfrm>
          <a:off x="109406" y="157717"/>
          <a:ext cx="3975205" cy="30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290626"/>
              </p:ext>
            </p:extLst>
          </p:nvPr>
        </p:nvGraphicFramePr>
        <p:xfrm>
          <a:off x="304801" y="116114"/>
          <a:ext cx="9521371" cy="67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2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" y="0"/>
            <a:ext cx="9127556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2" y="6400800"/>
            <a:ext cx="204717" cy="218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928049" y="6325316"/>
            <a:ext cx="537327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=n*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83490" y="6414449"/>
            <a:ext cx="24566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graphicFrame>
        <p:nvGraphicFramePr>
          <p:cNvPr id="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15648"/>
              </p:ext>
            </p:extLst>
          </p:nvPr>
        </p:nvGraphicFramePr>
        <p:xfrm>
          <a:off x="109406" y="157717"/>
          <a:ext cx="3975205" cy="30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699532"/>
              </p:ext>
            </p:extLst>
          </p:nvPr>
        </p:nvGraphicFramePr>
        <p:xfrm>
          <a:off x="304801" y="116114"/>
          <a:ext cx="9521371" cy="67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2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" y="0"/>
            <a:ext cx="9127556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2" y="6400800"/>
            <a:ext cx="204717" cy="218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928049" y="6325316"/>
            <a:ext cx="537327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=n*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83490" y="6414449"/>
            <a:ext cx="24566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graphicFrame>
        <p:nvGraphicFramePr>
          <p:cNvPr id="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15648"/>
              </p:ext>
            </p:extLst>
          </p:nvPr>
        </p:nvGraphicFramePr>
        <p:xfrm>
          <a:off x="109406" y="157717"/>
          <a:ext cx="3975205" cy="30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013078"/>
              </p:ext>
            </p:extLst>
          </p:nvPr>
        </p:nvGraphicFramePr>
        <p:xfrm>
          <a:off x="304801" y="116114"/>
          <a:ext cx="9521371" cy="67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2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25</a:t>
            </a:fld>
            <a:endParaRPr lang="en-US"/>
          </a:p>
        </p:txBody>
      </p:sp>
      <p:sp>
        <p:nvSpPr>
          <p:cNvPr id="7" name="Zaoblený obdĺžnik 6"/>
          <p:cNvSpPr/>
          <p:nvPr/>
        </p:nvSpPr>
        <p:spPr>
          <a:xfrm>
            <a:off x="1094541" y="4682895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 smtClean="0"/>
              <a:t>Recreate </a:t>
            </a:r>
            <a:r>
              <a:rPr lang="en-US" sz="4800" b="1" i="1" dirty="0"/>
              <a:t>the sound</a:t>
            </a:r>
            <a:endParaRPr lang="en-GB" sz="4800" b="1" i="1" dirty="0"/>
          </a:p>
        </p:txBody>
      </p:sp>
      <p:sp>
        <p:nvSpPr>
          <p:cNvPr id="8" name="Zaoblený obdĺžnik 7"/>
          <p:cNvSpPr/>
          <p:nvPr/>
        </p:nvSpPr>
        <p:spPr>
          <a:xfrm>
            <a:off x="1094541" y="644504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/>
              <a:t>Nature of the sound</a:t>
            </a:r>
            <a:endParaRPr lang="en-GB" sz="4800" b="1" i="1" dirty="0"/>
          </a:p>
        </p:txBody>
      </p:sp>
      <p:sp>
        <p:nvSpPr>
          <p:cNvPr id="9" name="Zaoblený obdĺžnik 8"/>
          <p:cNvSpPr/>
          <p:nvPr/>
        </p:nvSpPr>
        <p:spPr>
          <a:xfrm>
            <a:off x="1094541" y="2628745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/>
              <a:t>Examine the sound</a:t>
            </a:r>
            <a:endParaRPr lang="en-GB" sz="4800" b="1" i="1" dirty="0"/>
          </a:p>
        </p:txBody>
      </p:sp>
      <p:pic>
        <p:nvPicPr>
          <p:cNvPr id="10242" name="Picture 2" descr="C:\Users\Jakub\AppData\Local\Microsoft\Windows\Temporary Internet Files\Content.IE5\V6BSH6I4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07" y="375704"/>
            <a:ext cx="2138110" cy="21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akub\AppData\Local\Microsoft\Windows\Temporary Internet Files\Content.IE5\V6BSH6I4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07" y="2245014"/>
            <a:ext cx="2138110" cy="21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an artificial sound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7826991" cy="4882487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Time of individual collisions</a:t>
            </a:r>
            <a:br>
              <a:rPr lang="en-US" b="1" dirty="0" smtClean="0"/>
            </a:b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Impact speed</a:t>
            </a:r>
            <a:r>
              <a:rPr lang="en-US" dirty="0" smtClean="0"/>
              <a:t> for each collision</a:t>
            </a:r>
          </a:p>
          <a:p>
            <a:pPr marL="971550" lvl="1" indent="-514350"/>
            <a:r>
              <a:rPr lang="en-US" dirty="0" smtClean="0"/>
              <a:t>Determines loudness</a:t>
            </a:r>
            <a:br>
              <a:rPr lang="en-US" dirty="0" smtClean="0"/>
            </a:b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Sound of a single collision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32074"/>
              </p:ext>
            </p:extLst>
          </p:nvPr>
        </p:nvGraphicFramePr>
        <p:xfrm>
          <a:off x="837625" y="2395694"/>
          <a:ext cx="7468741" cy="395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6" y="3907630"/>
            <a:ext cx="8764423" cy="2366862"/>
          </a:xfrm>
          <a:prstGeom prst="rect">
            <a:avLst/>
          </a:prstGeom>
        </p:spPr>
      </p:pic>
      <p:pic>
        <p:nvPicPr>
          <p:cNvPr id="9" name="Picture 2" descr="C:\Users\Mišo\Desktop\IYPT priprava\4. Ball sound\prez\jedna zraz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1" y="1109636"/>
            <a:ext cx="6996778" cy="52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 of collisions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79577" cy="4525963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onstant attractive force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800" dirty="0" smtClean="0"/>
              <a:t>Time between 2 collisions: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mass</a:t>
            </a:r>
            <a:br>
              <a:rPr lang="en-US" sz="2400" dirty="0" smtClean="0"/>
            </a:br>
            <a:r>
              <a:rPr lang="en-US" sz="2400" dirty="0" smtClean="0"/>
              <a:t>	speed after the last collision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Coefficient of restitution:</a:t>
            </a:r>
          </a:p>
          <a:p>
            <a:pPr marL="0" indent="0">
              <a:buNone/>
            </a:pPr>
            <a:r>
              <a:rPr lang="en-US" sz="2800" dirty="0" smtClean="0"/>
              <a:t>Impact speed change:</a:t>
            </a:r>
            <a:endParaRPr lang="sk-S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47211" y="1958454"/>
            <a:ext cx="955344" cy="955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7547211" y="4496939"/>
            <a:ext cx="955344" cy="9553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24885" y="2436126"/>
            <a:ext cx="0" cy="914400"/>
          </a:xfrm>
          <a:prstGeom prst="straightConnector1">
            <a:avLst/>
          </a:prstGeom>
          <a:ln w="952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024883" y="4060211"/>
            <a:ext cx="0" cy="914400"/>
          </a:xfrm>
          <a:prstGeom prst="straightConnector1">
            <a:avLst/>
          </a:prstGeom>
          <a:ln w="952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83070"/>
              </p:ext>
            </p:extLst>
          </p:nvPr>
        </p:nvGraphicFramePr>
        <p:xfrm>
          <a:off x="6912258" y="2893326"/>
          <a:ext cx="532926" cy="53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3" name="Equation" r:id="rId3" imgW="164880" imgH="164880" progId="Equation.3">
                  <p:embed/>
                </p:oleObj>
              </mc:Choice>
              <mc:Fallback>
                <p:oleObj name="Equation" r:id="rId3" imgW="164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2258" y="2893326"/>
                        <a:ext cx="532926" cy="532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6468"/>
              </p:ext>
            </p:extLst>
          </p:nvPr>
        </p:nvGraphicFramePr>
        <p:xfrm>
          <a:off x="6915198" y="3965127"/>
          <a:ext cx="5318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4" name="Equation" r:id="rId5" imgW="164880" imgH="164880" progId="Equation.3">
                  <p:embed/>
                </p:oleObj>
              </mc:Choice>
              <mc:Fallback>
                <p:oleObj name="Equation" r:id="rId5" imgW="16488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98" y="3965127"/>
                        <a:ext cx="5318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88231"/>
              </p:ext>
            </p:extLst>
          </p:nvPr>
        </p:nvGraphicFramePr>
        <p:xfrm>
          <a:off x="4573685" y="2156346"/>
          <a:ext cx="1823874" cy="101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5" name="Equation" r:id="rId7" imgW="634680" imgH="393480" progId="Equation.3">
                  <p:embed/>
                </p:oleObj>
              </mc:Choice>
              <mc:Fallback>
                <p:oleObj name="Equation" r:id="rId7" imgW="63468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685" y="2156346"/>
                        <a:ext cx="1823874" cy="1017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28399"/>
              </p:ext>
            </p:extLst>
          </p:nvPr>
        </p:nvGraphicFramePr>
        <p:xfrm>
          <a:off x="4047486" y="4884930"/>
          <a:ext cx="1803564" cy="51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Equation" r:id="rId9" imgW="698400" imgH="177480" progId="Equation.3">
                  <p:embed/>
                </p:oleObj>
              </mc:Choice>
              <mc:Fallback>
                <p:oleObj name="Equation" r:id="rId9" imgW="6984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486" y="4884930"/>
                        <a:ext cx="1803564" cy="512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6943"/>
              </p:ext>
            </p:extLst>
          </p:nvPr>
        </p:nvGraphicFramePr>
        <p:xfrm>
          <a:off x="1065852" y="2995686"/>
          <a:ext cx="380811" cy="29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Equation" r:id="rId11" imgW="164880" imgH="139680" progId="Equation.3">
                  <p:embed/>
                </p:oleObj>
              </mc:Choice>
              <mc:Fallback>
                <p:oleObj name="Equation" r:id="rId11" imgW="164880" imgH="139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852" y="2995686"/>
                        <a:ext cx="380811" cy="29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55610"/>
              </p:ext>
            </p:extLst>
          </p:nvPr>
        </p:nvGraphicFramePr>
        <p:xfrm>
          <a:off x="1081514" y="3350526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13" imgW="114120" imgH="139680" progId="Equation.3">
                  <p:embed/>
                </p:oleObj>
              </mc:Choice>
              <mc:Fallback>
                <p:oleObj name="Equation" r:id="rId13" imgW="114120" imgH="1396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514" y="3350526"/>
                        <a:ext cx="3048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 of collisions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39"/>
          </a:xfrm>
        </p:spPr>
        <p:txBody>
          <a:bodyPr>
            <a:normAutofit/>
          </a:bodyPr>
          <a:lstStyle/>
          <a:p>
            <a:r>
              <a:rPr lang="en-US" dirty="0" smtClean="0"/>
              <a:t>Impact speed decrease in time: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Suitable for fast chirping</a:t>
            </a:r>
          </a:p>
          <a:p>
            <a:endParaRPr lang="en-US" dirty="0"/>
          </a:p>
          <a:p>
            <a:r>
              <a:rPr lang="en-US" dirty="0" smtClean="0"/>
              <a:t>Speed before collisions:</a:t>
            </a:r>
          </a:p>
          <a:p>
            <a:endParaRPr lang="en-US" dirty="0"/>
          </a:p>
          <a:p>
            <a:r>
              <a:rPr lang="en-US" dirty="0" smtClean="0"/>
              <a:t>Time between collisions: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95819"/>
              </p:ext>
            </p:extLst>
          </p:nvPr>
        </p:nvGraphicFramePr>
        <p:xfrm>
          <a:off x="5110342" y="5300650"/>
          <a:ext cx="2773467" cy="104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Rovnica" r:id="rId3" imgW="1218960" imgH="393480" progId="Equation.3">
                  <p:embed/>
                </p:oleObj>
              </mc:Choice>
              <mc:Fallback>
                <p:oleObj name="Rovnica" r:id="rId3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342" y="5300650"/>
                        <a:ext cx="2773467" cy="104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88374"/>
              </p:ext>
            </p:extLst>
          </p:nvPr>
        </p:nvGraphicFramePr>
        <p:xfrm>
          <a:off x="2816676" y="2137533"/>
          <a:ext cx="38465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5" imgW="1650960" imgH="393480" progId="Equation.3">
                  <p:embed/>
                </p:oleObj>
              </mc:Choice>
              <mc:Fallback>
                <p:oleObj name="Equation" r:id="rId5" imgW="165096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676" y="2137533"/>
                        <a:ext cx="384651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02961"/>
              </p:ext>
            </p:extLst>
          </p:nvPr>
        </p:nvGraphicFramePr>
        <p:xfrm>
          <a:off x="4906224" y="4104374"/>
          <a:ext cx="248443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224" y="4104374"/>
                        <a:ext cx="2484437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8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572091"/>
              </p:ext>
            </p:extLst>
          </p:nvPr>
        </p:nvGraphicFramePr>
        <p:xfrm>
          <a:off x="1" y="1311442"/>
          <a:ext cx="9143999" cy="554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29</a:t>
            </a:fld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843148" y="1401288"/>
            <a:ext cx="1947553" cy="3942608"/>
          </a:xfrm>
          <a:prstGeom prst="ellipse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2" y="2600696"/>
            <a:ext cx="3484066" cy="24509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850909" y="1389411"/>
            <a:ext cx="3028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Distortions caused </a:t>
            </a:r>
          </a:p>
          <a:p>
            <a:pPr algn="ctr"/>
            <a:r>
              <a:rPr lang="en-US" sz="2800" b="1" i="1" dirty="0"/>
              <a:t>by hitting the foam</a:t>
            </a:r>
            <a:endParaRPr lang="en-GB" sz="2800" b="1" i="1" dirty="0"/>
          </a:p>
          <a:p>
            <a:endParaRPr lang="en-GB" sz="2800" dirty="0"/>
          </a:p>
        </p:txBody>
      </p:sp>
      <p:sp>
        <p:nvSpPr>
          <p:cNvPr id="8" name="Šípka dolu 7"/>
          <p:cNvSpPr/>
          <p:nvPr/>
        </p:nvSpPr>
        <p:spPr>
          <a:xfrm rot="3393353">
            <a:off x="3101047" y="1640863"/>
            <a:ext cx="398487" cy="958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466"/>
            <a:ext cx="7886700" cy="1325563"/>
          </a:xfrm>
        </p:spPr>
        <p:txBody>
          <a:bodyPr/>
          <a:lstStyle/>
          <a:p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Balls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</a:t>
            </a:fld>
            <a:endParaRPr lang="en-US"/>
          </a:p>
        </p:txBody>
      </p:sp>
      <p:pic>
        <p:nvPicPr>
          <p:cNvPr id="4" name="Content Placeholder 3">
            <a:hlinkClick r:id="rId12" action="ppaction://hlinkfile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4" t="1" r="22205" b="-1"/>
          <a:stretch/>
        </p:blipFill>
        <p:spPr>
          <a:xfrm rot="16200000">
            <a:off x="2896226" y="-1235865"/>
            <a:ext cx="3351554" cy="9144002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28838" y="4327302"/>
            <a:ext cx="1275008" cy="17128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6" name="steelL pushed_on keramicL ukazka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89699" y="3668927"/>
            <a:ext cx="457200" cy="609600"/>
          </a:xfrm>
          <a:prstGeom prst="rect">
            <a:avLst/>
          </a:prstGeom>
        </p:spPr>
      </p:pic>
      <p:pic>
        <p:nvPicPr>
          <p:cNvPr id="9" name="steelL pushed_on glassS ukazka_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51095" y="3440185"/>
            <a:ext cx="457200" cy="609600"/>
          </a:xfrm>
          <a:prstGeom prst="rect">
            <a:avLst/>
          </a:prstGeom>
        </p:spPr>
      </p:pic>
      <p:pic>
        <p:nvPicPr>
          <p:cNvPr id="10" name="steelL pushed_on glassXS ukazka_0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93857" y="3412902"/>
            <a:ext cx="457200" cy="609600"/>
          </a:xfrm>
          <a:prstGeom prst="rect">
            <a:avLst/>
          </a:prstGeom>
        </p:spPr>
      </p:pic>
      <p:pic>
        <p:nvPicPr>
          <p:cNvPr id="11" name="steelL pushed_on steelS ukazka_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4936" y="3400816"/>
            <a:ext cx="457200" cy="609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109674">
            <a:off x="462994" y="4891003"/>
            <a:ext cx="1001269" cy="332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pic>
        <p:nvPicPr>
          <p:cNvPr id="14" name="svitorenie bez ozveny_02ukazk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4028" y="3910251"/>
            <a:ext cx="609600" cy="609600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1403847" y="5154871"/>
            <a:ext cx="7351693" cy="10772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Chosen for the longest duration and </a:t>
            </a:r>
          </a:p>
          <a:p>
            <a:pPr algn="ctr"/>
            <a:r>
              <a:rPr lang="en-US" sz="3200" b="1" dirty="0">
                <a:solidFill>
                  <a:schemeClr val="accent4"/>
                </a:solidFill>
              </a:rPr>
              <a:t>the lowest prevalent frequency</a:t>
            </a:r>
            <a:endParaRPr lang="en-GB" sz="3200" b="1" dirty="0">
              <a:solidFill>
                <a:schemeClr val="accent4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337783" y="5154870"/>
            <a:ext cx="6468438" cy="120032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600" b="1" dirty="0"/>
              <a:t>Collisions between different </a:t>
            </a:r>
          </a:p>
          <a:p>
            <a:pPr algn="ctr"/>
            <a:r>
              <a:rPr lang="en-US" sz="3600" b="1" dirty="0"/>
              <a:t>balls and one large steel ball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965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3" grpId="0"/>
      <p:bldP spid="15" grpId="0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96143"/>
              </p:ext>
            </p:extLst>
          </p:nvPr>
        </p:nvGraphicFramePr>
        <p:xfrm>
          <a:off x="1" y="1311442"/>
          <a:ext cx="9143999" cy="554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21544"/>
              </p:ext>
            </p:extLst>
          </p:nvPr>
        </p:nvGraphicFramePr>
        <p:xfrm>
          <a:off x="1712604" y="2110066"/>
          <a:ext cx="28257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4" imgW="698400" imgH="177480" progId="Equation.3">
                  <p:embed/>
                </p:oleObj>
              </mc:Choice>
              <mc:Fallback>
                <p:oleObj name="Equation" r:id="rId4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604" y="2110066"/>
                        <a:ext cx="28257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4670528" y="1521210"/>
            <a:ext cx="4200301" cy="1535302"/>
            <a:chOff x="3411780" y="5089377"/>
            <a:chExt cx="3125338" cy="996287"/>
          </a:xfrm>
        </p:grpSpPr>
        <p:sp>
          <p:nvSpPr>
            <p:cNvPr id="17" name="Rounded Rectangle 12"/>
            <p:cNvSpPr/>
            <p:nvPr/>
          </p:nvSpPr>
          <p:spPr>
            <a:xfrm>
              <a:off x="3411780" y="5089377"/>
              <a:ext cx="3125338" cy="99628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1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0367918"/>
                </p:ext>
              </p:extLst>
            </p:nvPr>
          </p:nvGraphicFramePr>
          <p:xfrm>
            <a:off x="3616619" y="5142226"/>
            <a:ext cx="2715659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1" name="Equation" r:id="rId6" imgW="1218960" imgH="393480" progId="Equation.3">
                    <p:embed/>
                  </p:oleObj>
                </mc:Choice>
                <mc:Fallback>
                  <p:oleObj name="Equation" r:id="rId6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6619" y="5142226"/>
                          <a:ext cx="2715659" cy="890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837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641849"/>
              </p:ext>
            </p:extLst>
          </p:nvPr>
        </p:nvGraphicFramePr>
        <p:xfrm>
          <a:off x="1" y="1311442"/>
          <a:ext cx="9143999" cy="554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5"/>
          <p:cNvSpPr txBox="1"/>
          <p:nvPr/>
        </p:nvSpPr>
        <p:spPr>
          <a:xfrm>
            <a:off x="4572000" y="3270044"/>
            <a:ext cx="3840647" cy="52321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b="1" dirty="0"/>
              <a:t>Similar to real </a:t>
            </a:r>
            <a:r>
              <a:rPr lang="en-US" sz="2800" b="1" dirty="0" smtClean="0"/>
              <a:t>behavior!</a:t>
            </a:r>
            <a:endParaRPr lang="sk-SK" sz="2800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4670528" y="1521210"/>
            <a:ext cx="4200301" cy="1535302"/>
            <a:chOff x="3411780" y="5089377"/>
            <a:chExt cx="3125338" cy="996287"/>
          </a:xfrm>
        </p:grpSpPr>
        <p:sp>
          <p:nvSpPr>
            <p:cNvPr id="15" name="Rounded Rectangle 12"/>
            <p:cNvSpPr/>
            <p:nvPr/>
          </p:nvSpPr>
          <p:spPr>
            <a:xfrm>
              <a:off x="3411780" y="5089377"/>
              <a:ext cx="3125338" cy="99628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1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7280518"/>
                </p:ext>
              </p:extLst>
            </p:nvPr>
          </p:nvGraphicFramePr>
          <p:xfrm>
            <a:off x="3616619" y="5142226"/>
            <a:ext cx="2715659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4" name="Equation" r:id="rId4" imgW="1218960" imgH="393480" progId="Equation.3">
                    <p:embed/>
                  </p:oleObj>
                </mc:Choice>
                <mc:Fallback>
                  <p:oleObj name="Equation" r:id="rId4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6619" y="5142226"/>
                          <a:ext cx="2715659" cy="890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Ovál 2"/>
          <p:cNvSpPr/>
          <p:nvPr/>
        </p:nvSpPr>
        <p:spPr>
          <a:xfrm rot="713110">
            <a:off x="2778826" y="4066032"/>
            <a:ext cx="5403234" cy="2054432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endParaRPr lang="en-GB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19808"/>
              </p:ext>
            </p:extLst>
          </p:nvPr>
        </p:nvGraphicFramePr>
        <p:xfrm>
          <a:off x="1712604" y="2110066"/>
          <a:ext cx="28257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6" imgW="698400" imgH="177480" progId="Equation.3">
                  <p:embed/>
                </p:oleObj>
              </mc:Choice>
              <mc:Fallback>
                <p:oleObj name="Equation" r:id="rId6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604" y="2110066"/>
                        <a:ext cx="28257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9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išo\Desktop\IYPT priprava\4. Ball sound\prez\vysled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" y="1305152"/>
            <a:ext cx="7206018" cy="53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116007" y="1186023"/>
            <a:ext cx="9812740" cy="542631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Notable conclusions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661184" y="2072488"/>
            <a:ext cx="3372193" cy="3548614"/>
            <a:chOff x="6317715" y="1196112"/>
            <a:chExt cx="3372193" cy="3548614"/>
          </a:xfrm>
        </p:grpSpPr>
        <p:sp>
          <p:nvSpPr>
            <p:cNvPr id="15" name="Rectangle 14"/>
            <p:cNvSpPr/>
            <p:nvPr/>
          </p:nvSpPr>
          <p:spPr>
            <a:xfrm>
              <a:off x="6317715" y="1196112"/>
              <a:ext cx="3372193" cy="3548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val 8"/>
            <p:cNvSpPr/>
            <p:nvPr/>
          </p:nvSpPr>
          <p:spPr>
            <a:xfrm>
              <a:off x="7547211" y="1958454"/>
              <a:ext cx="955344" cy="9553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al 9"/>
            <p:cNvSpPr/>
            <p:nvPr/>
          </p:nvSpPr>
          <p:spPr>
            <a:xfrm>
              <a:off x="7547211" y="2913798"/>
              <a:ext cx="955344" cy="9553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72813" y="1305152"/>
              <a:ext cx="1304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LOUD</a:t>
              </a:r>
              <a:endParaRPr lang="sk-SK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72813" y="3983425"/>
              <a:ext cx="1304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LOUD</a:t>
              </a:r>
              <a:endParaRPr lang="sk-SK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6317716" y="2606723"/>
              <a:ext cx="9460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quiet</a:t>
              </a:r>
              <a:endParaRPr lang="sk-SK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8670953" y="2606723"/>
              <a:ext cx="9460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quiet</a:t>
              </a:r>
              <a:endParaRPr lang="sk-SK" sz="2800" dirty="0"/>
            </a:p>
          </p:txBody>
        </p:sp>
      </p:grp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95" y="1589380"/>
            <a:ext cx="4376207" cy="4619602"/>
          </a:xfrm>
          <a:prstGeom prst="rect">
            <a:avLst/>
          </a:prstGeom>
        </p:spPr>
      </p:pic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Loudness of the sound 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922413" y="2218247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But not </a:t>
            </a:r>
          </a:p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negligible</a:t>
            </a:r>
            <a:endParaRPr lang="en-GB" sz="2400" b="1" i="1" dirty="0">
              <a:solidFill>
                <a:schemeClr val="accent1"/>
              </a:solidFill>
            </a:endParaRPr>
          </a:p>
        </p:txBody>
      </p:sp>
      <p:sp>
        <p:nvSpPr>
          <p:cNvPr id="20" name="Šípka doprava 19"/>
          <p:cNvSpPr/>
          <p:nvPr/>
        </p:nvSpPr>
        <p:spPr>
          <a:xfrm rot="5400000">
            <a:off x="6931307" y="1514154"/>
            <a:ext cx="778980" cy="36097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Šípka doprava 22"/>
          <p:cNvSpPr/>
          <p:nvPr/>
        </p:nvSpPr>
        <p:spPr>
          <a:xfrm rot="16200000">
            <a:off x="6931307" y="5409161"/>
            <a:ext cx="778980" cy="36097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036319" y="4571484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But not </a:t>
            </a:r>
          </a:p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negligible</a:t>
            </a:r>
            <a:endParaRPr lang="en-GB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62286" y="5200159"/>
            <a:ext cx="7239000" cy="13637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21" name="Object 2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5324562"/>
              </p:ext>
            </p:extLst>
          </p:nvPr>
        </p:nvGraphicFramePr>
        <p:xfrm>
          <a:off x="383908" y="5446982"/>
          <a:ext cx="675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5" imgW="2247840" imgH="253800" progId="Equation.3">
                  <p:embed/>
                </p:oleObj>
              </mc:Choice>
              <mc:Fallback>
                <p:oleObj name="Equation" r:id="rId5" imgW="2247840" imgH="253800" progId="Equation.3">
                  <p:embed/>
                  <p:pic>
                    <p:nvPicPr>
                      <p:cNvPr id="0" name="Content Placeholder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08" y="5446982"/>
                        <a:ext cx="67564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6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build="p"/>
      <p:bldP spid="3" grpId="0"/>
      <p:bldP spid="20" grpId="0" animBg="1"/>
      <p:bldP spid="23" grpId="0" animBg="1"/>
      <p:bldP spid="24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creation in </a:t>
            </a:r>
            <a:r>
              <a:rPr lang="en-US" dirty="0" err="1" smtClean="0"/>
              <a:t>Mathematica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33</a:t>
            </a:fld>
            <a:endParaRPr lang="en-US"/>
          </a:p>
        </p:txBody>
      </p:sp>
      <p:pic>
        <p:nvPicPr>
          <p:cNvPr id="19458" name="Picture 2" descr="C:\Users\Mišo\Desktop\IYPT priprava\4. Ball sound\prez\mathematic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/>
        </p:blipFill>
        <p:spPr bwMode="auto">
          <a:xfrm>
            <a:off x="204715" y="1286609"/>
            <a:ext cx="8810317" cy="53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šo\Desktop\IYPT priprava\4. Ball sound\prez\jedna zraz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196240"/>
            <a:ext cx="4006717" cy="30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Artificial </a:t>
            </a:r>
            <a:r>
              <a:rPr lang="en-US" dirty="0"/>
              <a:t>	 </a:t>
            </a:r>
            <a:r>
              <a:rPr lang="en-US" dirty="0" smtClean="0"/>
              <a:t>vs.		  Real</a:t>
            </a:r>
            <a:endParaRPr lang="sk-SK" dirty="0"/>
          </a:p>
        </p:txBody>
      </p:sp>
      <p:pic>
        <p:nvPicPr>
          <p:cNvPr id="5" name="skutocne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1951" y="1403274"/>
            <a:ext cx="1440000" cy="14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34</a:t>
            </a:fld>
            <a:endParaRPr lang="en-US"/>
          </a:p>
        </p:txBody>
      </p:sp>
      <p:pic>
        <p:nvPicPr>
          <p:cNvPr id="7" name="pi lomeno 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6312" y="1403274"/>
            <a:ext cx="1440000" cy="1440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5"/>
          <a:stretch/>
        </p:blipFill>
        <p:spPr>
          <a:xfrm>
            <a:off x="4599902" y="3167743"/>
            <a:ext cx="4544098" cy="285889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3"/>
          <a:stretch/>
        </p:blipFill>
        <p:spPr>
          <a:xfrm>
            <a:off x="22403" y="3167743"/>
            <a:ext cx="4467818" cy="28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82" y="4606518"/>
            <a:ext cx="2129801" cy="2187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– Nature of sound</a:t>
            </a:r>
            <a:endParaRPr lang="sk-SK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</a:p>
          <a:p>
            <a:pPr lvl="1"/>
            <a:r>
              <a:rPr lang="en-US" dirty="0" smtClean="0"/>
              <a:t>Vibration of balls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Impulsive </a:t>
            </a:r>
            <a:r>
              <a:rPr lang="en-US" dirty="0"/>
              <a:t>translational acceleration</a:t>
            </a:r>
            <a:endParaRPr lang="en-GB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35</a:t>
            </a:fld>
            <a:endParaRPr lang="en-US"/>
          </a:p>
        </p:txBody>
      </p:sp>
      <p:pic>
        <p:nvPicPr>
          <p:cNvPr id="5" name="Zástupný symbol obsahu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11" y="2709544"/>
            <a:ext cx="2562446" cy="14389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6573" r="32277" b="3296"/>
          <a:stretch/>
        </p:blipFill>
        <p:spPr>
          <a:xfrm>
            <a:off x="1503661" y="5283865"/>
            <a:ext cx="841670" cy="832993"/>
          </a:xfrm>
          <a:prstGeom prst="ellipse">
            <a:avLst/>
          </a:prstGeom>
        </p:spPr>
      </p:pic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49151"/>
              </p:ext>
            </p:extLst>
          </p:nvPr>
        </p:nvGraphicFramePr>
        <p:xfrm>
          <a:off x="4037082" y="1363376"/>
          <a:ext cx="2849526" cy="278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58"/>
                <a:gridCol w="1916768"/>
              </a:tblGrid>
              <a:tr h="459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Mode number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 Natural frequency (kHz)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51.8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68.3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77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4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93.1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97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98.5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118.7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128.2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136.7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232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10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138.3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16" name="BlokTextu 15"/>
          <p:cNvSpPr txBox="1"/>
          <p:nvPr/>
        </p:nvSpPr>
        <p:spPr>
          <a:xfrm>
            <a:off x="6926690" y="2201712"/>
            <a:ext cx="2132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Lowest frequency 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of our balls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113,5 kHz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935" y="4707199"/>
            <a:ext cx="2427559" cy="1986328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3593805" y="6693527"/>
            <a:ext cx="2820763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4.90287E-7 L 0.18143 4.90287E-7 " pathEditMode="relative" rAng="0" ptsTypes="AA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42 4.90287E-7 L -0.00139 4.90287E-7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42 4.90287E-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4.04905E-6 L 0.18142 4.04905E-6 " pathEditMode="relative" rAng="0" ptsTypes="AA">
                                      <p:cBhvr>
                                        <p:cTn id="46" dur="2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525963"/>
          </a:xfrm>
        </p:spPr>
        <p:txBody>
          <a:bodyPr/>
          <a:lstStyle/>
          <a:p>
            <a:r>
              <a:rPr lang="en-US" dirty="0" smtClean="0"/>
              <a:t>Simplified model of collision</a:t>
            </a:r>
          </a:p>
          <a:p>
            <a:r>
              <a:rPr lang="en-US" dirty="0" smtClean="0"/>
              <a:t>Advanced theory</a:t>
            </a:r>
          </a:p>
          <a:p>
            <a:pPr lvl="1"/>
            <a:r>
              <a:rPr lang="en-US" dirty="0" smtClean="0"/>
              <a:t>L</a:t>
            </a:r>
            <a:r>
              <a:rPr lang="en-US" dirty="0"/>
              <a:t>. L. Koss, R. J. </a:t>
            </a:r>
            <a:r>
              <a:rPr lang="en-US" dirty="0" err="1"/>
              <a:t>Alfredson</a:t>
            </a:r>
            <a:r>
              <a:rPr lang="en-US" dirty="0" smtClean="0"/>
              <a:t>:</a:t>
            </a:r>
          </a:p>
          <a:p>
            <a:pPr marL="285750"/>
            <a:r>
              <a:rPr lang="en-US" dirty="0" smtClean="0"/>
              <a:t>Generated authentic sound</a:t>
            </a:r>
            <a:endParaRPr lang="en-US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– Analysis and </a:t>
            </a:r>
            <a:r>
              <a:rPr lang="en-US" dirty="0"/>
              <a:t>R</a:t>
            </a:r>
            <a:r>
              <a:rPr lang="en-US" dirty="0" smtClean="0"/>
              <a:t>ecreation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466542"/>
              </p:ext>
            </p:extLst>
          </p:nvPr>
        </p:nvGraphicFramePr>
        <p:xfrm>
          <a:off x="1337641" y="2245999"/>
          <a:ext cx="6468718" cy="400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Skupina 6"/>
          <p:cNvGrpSpPr/>
          <p:nvPr/>
        </p:nvGrpSpPr>
        <p:grpSpPr>
          <a:xfrm>
            <a:off x="5113021" y="2325871"/>
            <a:ext cx="2722014" cy="1052262"/>
            <a:chOff x="3411780" y="5089377"/>
            <a:chExt cx="3125338" cy="996287"/>
          </a:xfrm>
        </p:grpSpPr>
        <p:sp>
          <p:nvSpPr>
            <p:cNvPr id="8" name="Rounded Rectangle 12"/>
            <p:cNvSpPr/>
            <p:nvPr/>
          </p:nvSpPr>
          <p:spPr>
            <a:xfrm>
              <a:off x="3411780" y="5089377"/>
              <a:ext cx="3125338" cy="99628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251089"/>
                </p:ext>
              </p:extLst>
            </p:nvPr>
          </p:nvGraphicFramePr>
          <p:xfrm>
            <a:off x="3616620" y="5142225"/>
            <a:ext cx="2715659" cy="890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4" name="Equation" r:id="rId6" imgW="1218960" imgH="393480" progId="Equation.3">
                    <p:embed/>
                  </p:oleObj>
                </mc:Choice>
                <mc:Fallback>
                  <p:oleObj name="Equation" r:id="rId6" imgW="1218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6620" y="5142225"/>
                          <a:ext cx="2715659" cy="890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2" descr="C:\Users\Mišo\Desktop\IYPT priprava\4. Ball sound\prez\mathematic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/>
        </p:blipFill>
        <p:spPr bwMode="auto">
          <a:xfrm>
            <a:off x="204716" y="3942252"/>
            <a:ext cx="4405158" cy="26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išo\Desktop\IYPT priprava\4. Ball sound\prez\jedna zrazk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33" y="3833964"/>
            <a:ext cx="3794067" cy="28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 lomeno 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91084" y="175414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" y="23750"/>
            <a:ext cx="9127556" cy="640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2" y="6400800"/>
            <a:ext cx="204717" cy="218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sp>
        <p:nvSpPr>
          <p:cNvPr id="3" name="TextBox 2"/>
          <p:cNvSpPr txBox="1"/>
          <p:nvPr/>
        </p:nvSpPr>
        <p:spPr>
          <a:xfrm>
            <a:off x="928049" y="6325316"/>
            <a:ext cx="537327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=n*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383490" y="6414449"/>
            <a:ext cx="245660" cy="21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sk-SK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860255"/>
              </p:ext>
            </p:extLst>
          </p:nvPr>
        </p:nvGraphicFramePr>
        <p:xfrm>
          <a:off x="304801" y="116114"/>
          <a:ext cx="9521371" cy="674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25481" y="522514"/>
            <a:ext cx="5725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bg1"/>
                </a:solidFill>
              </a:rPr>
              <a:t>Thank you for </a:t>
            </a:r>
          </a:p>
          <a:p>
            <a:pPr algn="ctr"/>
            <a:r>
              <a:rPr lang="en-US" sz="7200" b="1" i="1" dirty="0" smtClean="0">
                <a:solidFill>
                  <a:schemeClr val="bg1"/>
                </a:solidFill>
              </a:rPr>
              <a:t>your attention</a:t>
            </a:r>
            <a:endParaRPr lang="en-GB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of single collision</a:t>
            </a:r>
            <a:endParaRPr lang="en-GB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K. </a:t>
            </a:r>
            <a:r>
              <a:rPr lang="en-US" sz="2800" dirty="0" err="1"/>
              <a:t>Mehraby</a:t>
            </a:r>
            <a:r>
              <a:rPr lang="sk-SK" sz="2800" dirty="0"/>
              <a:t> </a:t>
            </a:r>
            <a:r>
              <a:rPr lang="sk-SK" sz="2800" dirty="0" err="1"/>
              <a:t>et</a:t>
            </a:r>
            <a:r>
              <a:rPr lang="sk-SK" sz="2800" dirty="0"/>
              <a:t> </a:t>
            </a:r>
            <a:r>
              <a:rPr lang="sk-SK" sz="2800" dirty="0" err="1"/>
              <a:t>al</a:t>
            </a:r>
            <a:r>
              <a:rPr lang="en-US" sz="2800" dirty="0" smtClean="0"/>
              <a:t>:</a:t>
            </a:r>
            <a:endParaRPr lang="en-GB" sz="28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287263" y="2393391"/>
            <a:ext cx="4040188" cy="153002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b="1" i="1" dirty="0"/>
              <a:t>Impact noise radiated by collision of two spheres</a:t>
            </a:r>
            <a:r>
              <a:rPr lang="sk-SK" b="1" i="1" dirty="0"/>
              <a:t>“</a:t>
            </a:r>
            <a:r>
              <a:rPr lang="sk-SK" i="1" dirty="0"/>
              <a:t/>
            </a:r>
            <a:br>
              <a:rPr lang="sk-SK" i="1" dirty="0"/>
            </a:br>
            <a:r>
              <a:rPr lang="en-US" sz="1800" dirty="0" smtClean="0"/>
              <a:t>Journal of Mechanical Science and Technology, 2011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L. L. Koss, R. </a:t>
            </a:r>
            <a:r>
              <a:rPr lang="en-US" sz="2800" dirty="0" smtClean="0"/>
              <a:t>J. </a:t>
            </a:r>
            <a:r>
              <a:rPr lang="en-US" sz="2800" dirty="0" err="1"/>
              <a:t>Alfredson</a:t>
            </a:r>
            <a:r>
              <a:rPr lang="en-US" sz="2800" dirty="0"/>
              <a:t>:</a:t>
            </a:r>
            <a:endParaRPr lang="en-GB" sz="2800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>
          <a:xfrm>
            <a:off x="4868309" y="2382026"/>
            <a:ext cx="4041775" cy="14669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b="1" i="1" dirty="0"/>
              <a:t>Transient sound radiated by spheres </a:t>
            </a:r>
            <a:r>
              <a:rPr lang="en-US" b="1" i="1" dirty="0" smtClean="0"/>
              <a:t>undergoing an</a:t>
            </a:r>
            <a:r>
              <a:rPr lang="sk-SK" b="1" i="1" dirty="0" smtClean="0"/>
              <a:t> </a:t>
            </a:r>
            <a:r>
              <a:rPr lang="en-US" b="1" i="1" dirty="0"/>
              <a:t>elastic collision”</a:t>
            </a:r>
            <a:br>
              <a:rPr lang="en-US" b="1" i="1" dirty="0"/>
            </a:br>
            <a:r>
              <a:rPr lang="en-US" sz="1800" dirty="0" smtClean="0"/>
              <a:t>Journal of Sound and Vibration, 1972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38</a:t>
            </a:fld>
            <a:endParaRPr lang="en-US"/>
          </a:p>
        </p:txBody>
      </p:sp>
      <p:sp>
        <p:nvSpPr>
          <p:cNvPr id="11" name="Zástupný symbol obsahu 3"/>
          <p:cNvSpPr txBox="1">
            <a:spLocks/>
          </p:cNvSpPr>
          <p:nvPr/>
        </p:nvSpPr>
        <p:spPr>
          <a:xfrm>
            <a:off x="4869896" y="4060788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/>
            <a:r>
              <a:rPr lang="en-US" dirty="0" smtClean="0"/>
              <a:t>Fully theoretical &amp; analytical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solution</a:t>
            </a:r>
          </a:p>
          <a:p>
            <a:pPr marL="685800" lvl="1"/>
            <a:r>
              <a:rPr lang="en-US" dirty="0" smtClean="0"/>
              <a:t>Underestimates the loudness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for theta=90</a:t>
            </a:r>
            <a:r>
              <a:rPr lang="sk-SK" dirty="0" smtClean="0"/>
              <a:t>°</a:t>
            </a:r>
            <a:endParaRPr lang="en-GB" dirty="0" smtClean="0"/>
          </a:p>
          <a:p>
            <a:pPr marL="685800" lvl="1"/>
            <a:r>
              <a:rPr lang="en-GB" dirty="0" smtClean="0"/>
              <a:t>Otherwise good correlation</a:t>
            </a:r>
          </a:p>
          <a:p>
            <a:endParaRPr lang="en-GB" dirty="0"/>
          </a:p>
        </p:txBody>
      </p:sp>
      <p:sp>
        <p:nvSpPr>
          <p:cNvPr id="12" name="Zástupný symbol obsahu 3"/>
          <p:cNvSpPr txBox="1">
            <a:spLocks/>
          </p:cNvSpPr>
          <p:nvPr/>
        </p:nvSpPr>
        <p:spPr>
          <a:xfrm>
            <a:off x="287263" y="4060789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/>
            <a:r>
              <a:rPr lang="en-US" dirty="0" smtClean="0"/>
              <a:t>Finite elements method simulation</a:t>
            </a:r>
          </a:p>
          <a:p>
            <a:pPr marL="685800" lvl="1"/>
            <a:r>
              <a:rPr lang="en-US" dirty="0" smtClean="0"/>
              <a:t>“Perfect” agreement with experiment</a:t>
            </a:r>
            <a:endParaRPr lang="en-US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4572000" y="1552353"/>
            <a:ext cx="0" cy="47421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 build="p"/>
      <p:bldP spid="7" grpId="1" build="p"/>
      <p:bldP spid="8" grpId="0" build="p"/>
      <p:bldP spid="9" grpId="0" build="p"/>
      <p:bldP spid="12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40656" y="2444989"/>
            <a:ext cx="36985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Fourier transform</a:t>
            </a:r>
            <a:br>
              <a:rPr lang="en-US" sz="2800" dirty="0" smtClean="0"/>
            </a:br>
            <a:r>
              <a:rPr lang="en-US" sz="2800" dirty="0" smtClean="0"/>
              <a:t>of ball’s motion</a:t>
            </a:r>
          </a:p>
          <a:p>
            <a:pPr algn="ctr"/>
            <a:endParaRPr lang="en-US" sz="4400" dirty="0"/>
          </a:p>
          <a:p>
            <a:pPr algn="ctr"/>
            <a:r>
              <a:rPr lang="en-US" sz="3200" b="1" dirty="0" smtClean="0"/>
              <a:t>Velocity potential</a:t>
            </a:r>
            <a:br>
              <a:rPr lang="en-US" sz="3200" b="1" dirty="0" smtClean="0"/>
            </a:br>
            <a:r>
              <a:rPr lang="en-US" sz="3200" b="1" dirty="0" smtClean="0"/>
              <a:t>for colliding balls</a:t>
            </a:r>
            <a:endParaRPr lang="en-US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Koss &amp; Alfredson: Theory basis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4" y="1378424"/>
            <a:ext cx="4503760" cy="5158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Interaction of balls: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 smtClean="0"/>
              <a:t>Acceleration </a:t>
            </a:r>
            <a:r>
              <a:rPr lang="en-US" sz="2000" dirty="0"/>
              <a:t>approximation: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4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/>
              <a:t>Velocity potential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for </a:t>
            </a:r>
            <a:r>
              <a:rPr lang="en-US" sz="2800" dirty="0"/>
              <a:t>an </a:t>
            </a:r>
            <a:r>
              <a:rPr lang="en-US" sz="2800" b="1" dirty="0"/>
              <a:t>oscillating </a:t>
            </a:r>
            <a:r>
              <a:rPr lang="en-US" sz="2800" b="1" dirty="0" smtClean="0"/>
              <a:t>sphere</a:t>
            </a:r>
            <a:r>
              <a:rPr lang="en-US" sz="2800" dirty="0" smtClean="0"/>
              <a:t>*: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65793494"/>
              </p:ext>
            </p:extLst>
          </p:nvPr>
        </p:nvGraphicFramePr>
        <p:xfrm>
          <a:off x="408935" y="5198276"/>
          <a:ext cx="2214843" cy="91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2" name="Equation" r:id="rId3" imgW="1104840" imgH="457200" progId="Equation.3">
                  <p:embed/>
                </p:oleObj>
              </mc:Choice>
              <mc:Fallback>
                <p:oleObj name="Equation" r:id="rId3" imgW="1104840" imgH="457200" progId="Equation.3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35" y="5198276"/>
                        <a:ext cx="2214843" cy="915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23887"/>
              </p:ext>
            </p:extLst>
          </p:nvPr>
        </p:nvGraphicFramePr>
        <p:xfrm>
          <a:off x="1653986" y="1811090"/>
          <a:ext cx="1542999" cy="65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3" name="Equation" r:id="rId5" imgW="596880" imgH="253800" progId="Equation.3">
                  <p:embed/>
                </p:oleObj>
              </mc:Choice>
              <mc:Fallback>
                <p:oleObj name="Equation" r:id="rId5" imgW="596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3986" y="1811090"/>
                        <a:ext cx="1542999" cy="65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6129" y="6287996"/>
            <a:ext cx="5861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</a:t>
            </a:r>
            <a:r>
              <a:rPr lang="sk-SK" dirty="0" smtClean="0"/>
              <a:t>I</a:t>
            </a:r>
            <a:r>
              <a:rPr lang="sk-SK" dirty="0"/>
              <a:t>. Malecki</a:t>
            </a:r>
            <a:r>
              <a:rPr lang="en-US" dirty="0" smtClean="0"/>
              <a:t>: </a:t>
            </a:r>
            <a:r>
              <a:rPr lang="en-US" i="1" dirty="0" smtClean="0"/>
              <a:t>P</a:t>
            </a:r>
            <a:r>
              <a:rPr lang="sk-SK" i="1" dirty="0"/>
              <a:t>hysical </a:t>
            </a:r>
            <a:r>
              <a:rPr lang="en-US" i="1" dirty="0"/>
              <a:t>F</a:t>
            </a:r>
            <a:r>
              <a:rPr lang="sk-SK" i="1" dirty="0"/>
              <a:t>oundations</a:t>
            </a:r>
            <a:r>
              <a:rPr lang="en-US" i="1" dirty="0"/>
              <a:t> </a:t>
            </a:r>
            <a:r>
              <a:rPr lang="sk-SK" i="1" dirty="0"/>
              <a:t>of</a:t>
            </a:r>
            <a:r>
              <a:rPr lang="en-US" i="1" dirty="0"/>
              <a:t> T</a:t>
            </a:r>
            <a:r>
              <a:rPr lang="sk-SK" i="1" dirty="0"/>
              <a:t>echnical </a:t>
            </a:r>
            <a:r>
              <a:rPr lang="en-US" i="1" dirty="0"/>
              <a:t>A</a:t>
            </a:r>
            <a:r>
              <a:rPr lang="sk-SK" i="1" dirty="0" smtClean="0"/>
              <a:t>coustics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90927"/>
              </p:ext>
            </p:extLst>
          </p:nvPr>
        </p:nvGraphicFramePr>
        <p:xfrm>
          <a:off x="1503101" y="2786748"/>
          <a:ext cx="1895191" cy="87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4" name="Equation" r:id="rId7" imgW="850680" imgH="393480" progId="Equation.3">
                  <p:embed/>
                </p:oleObj>
              </mc:Choice>
              <mc:Fallback>
                <p:oleObj name="Equation" r:id="rId7" imgW="8506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101" y="2786748"/>
                        <a:ext cx="1895191" cy="878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997785" y="1469968"/>
            <a:ext cx="3277405" cy="2283071"/>
            <a:chOff x="5718412" y="4052888"/>
            <a:chExt cx="2528651" cy="176148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127842" y="4154774"/>
              <a:ext cx="3" cy="908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18657" y="4891753"/>
              <a:ext cx="2227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6127842" y="4394579"/>
              <a:ext cx="1514901" cy="491320"/>
            </a:xfrm>
            <a:custGeom>
              <a:avLst/>
              <a:gdLst>
                <a:gd name="connsiteX0" fmla="*/ 0 w 1514901"/>
                <a:gd name="connsiteY0" fmla="*/ 491320 h 491320"/>
                <a:gd name="connsiteX1" fmla="*/ 736979 w 1514901"/>
                <a:gd name="connsiteY1" fmla="*/ 0 h 491320"/>
                <a:gd name="connsiteX2" fmla="*/ 1514901 w 1514901"/>
                <a:gd name="connsiteY2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901" h="491320">
                  <a:moveTo>
                    <a:pt x="0" y="491320"/>
                  </a:moveTo>
                  <a:cubicBezTo>
                    <a:pt x="242248" y="245660"/>
                    <a:pt x="484496" y="0"/>
                    <a:pt x="736979" y="0"/>
                  </a:cubicBezTo>
                  <a:cubicBezTo>
                    <a:pt x="989462" y="0"/>
                    <a:pt x="1252181" y="245660"/>
                    <a:pt x="1514901" y="4913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127845" y="5158854"/>
              <a:ext cx="1514901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126358"/>
                </p:ext>
              </p:extLst>
            </p:nvPr>
          </p:nvGraphicFramePr>
          <p:xfrm>
            <a:off x="6668723" y="5158854"/>
            <a:ext cx="2984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" name="Equation" r:id="rId9" imgW="139680" imgH="177480" progId="Equation.3">
                    <p:embed/>
                  </p:oleObj>
                </mc:Choice>
                <mc:Fallback>
                  <p:oleObj name="Equation" r:id="rId9" imgW="139680" imgH="1774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8723" y="5158854"/>
                          <a:ext cx="2984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5718412" y="5458177"/>
              <a:ext cx="2170800" cy="356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dirty="0" smtClean="0"/>
                <a:t>duration of contact)</a:t>
              </a:r>
              <a:endParaRPr lang="sk-SK" sz="2400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115449"/>
                </p:ext>
              </p:extLst>
            </p:nvPr>
          </p:nvGraphicFramePr>
          <p:xfrm>
            <a:off x="5732463" y="4052888"/>
            <a:ext cx="26987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6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2463" y="4052888"/>
                          <a:ext cx="26987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198853"/>
                </p:ext>
              </p:extLst>
            </p:nvPr>
          </p:nvGraphicFramePr>
          <p:xfrm>
            <a:off x="8058150" y="4960938"/>
            <a:ext cx="188913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7" name="Equation" r:id="rId13" imgW="88560" imgH="152280" progId="Equation.3">
                    <p:embed/>
                  </p:oleObj>
                </mc:Choice>
                <mc:Fallback>
                  <p:oleObj name="Equation" r:id="rId13" imgW="88560" imgH="1522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8150" y="4960938"/>
                          <a:ext cx="188913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Down Arrow 29"/>
          <p:cNvSpPr/>
          <p:nvPr/>
        </p:nvSpPr>
        <p:spPr>
          <a:xfrm>
            <a:off x="6687397" y="3507475"/>
            <a:ext cx="805065" cy="4694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al 32"/>
          <p:cNvSpPr/>
          <p:nvPr/>
        </p:nvSpPr>
        <p:spPr>
          <a:xfrm>
            <a:off x="5978897" y="5046537"/>
            <a:ext cx="852432" cy="8524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Rectangle 31"/>
          <p:cNvSpPr/>
          <p:nvPr/>
        </p:nvSpPr>
        <p:spPr>
          <a:xfrm>
            <a:off x="-25654" y="1296536"/>
            <a:ext cx="5554638" cy="536079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ight Brace 8"/>
          <p:cNvSpPr/>
          <p:nvPr/>
        </p:nvSpPr>
        <p:spPr>
          <a:xfrm>
            <a:off x="4353634" y="1722983"/>
            <a:ext cx="900753" cy="428539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6161E-6 C 0.04028 1.46161E-6 0.07309 0.00139 0.07309 0.00277 C 0.07309 0.00439 0.04028 0.00624 -8.33333E-7 0.00624 C -0.04028 0.00624 -0.07274 0.00439 -0.07274 0.00277 C -0.07274 0.00139 -0.04028 1.46161E-6 -8.33333E-7 1.46161E-6 Z " pathEditMode="relative" rAng="0" ptsTypes="fffff">
                                      <p:cBhvr>
                                        <p:cTn id="3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30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30" grpId="0" animBg="1"/>
      <p:bldP spid="33" grpId="0" animBg="1"/>
      <p:bldP spid="33" grpId="1" animBg="1"/>
      <p:bldP spid="33" grpId="2" animBg="1"/>
      <p:bldP spid="3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presentation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</a:t>
            </a:fld>
            <a:endParaRPr lang="en-US"/>
          </a:p>
        </p:txBody>
      </p:sp>
      <p:sp>
        <p:nvSpPr>
          <p:cNvPr id="7" name="Zaoblený obdĺžnik 6"/>
          <p:cNvSpPr/>
          <p:nvPr/>
        </p:nvSpPr>
        <p:spPr>
          <a:xfrm>
            <a:off x="2734155" y="4856315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 smtClean="0"/>
              <a:t>Recreate </a:t>
            </a:r>
            <a:r>
              <a:rPr lang="en-US" sz="4800" b="1" i="1" dirty="0"/>
              <a:t>the sound</a:t>
            </a:r>
            <a:endParaRPr lang="en-GB" sz="4800" b="1" i="1" dirty="0"/>
          </a:p>
        </p:txBody>
      </p:sp>
      <p:sp>
        <p:nvSpPr>
          <p:cNvPr id="8" name="Zaoblený obdĺžnik 7"/>
          <p:cNvSpPr/>
          <p:nvPr/>
        </p:nvSpPr>
        <p:spPr>
          <a:xfrm>
            <a:off x="2734155" y="1290890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/>
              <a:t>Nature of the sound</a:t>
            </a:r>
            <a:endParaRPr lang="en-GB" sz="4800" b="1" i="1" dirty="0"/>
          </a:p>
        </p:txBody>
      </p:sp>
      <p:sp>
        <p:nvSpPr>
          <p:cNvPr id="9" name="Zaoblený obdĺžnik 8"/>
          <p:cNvSpPr/>
          <p:nvPr/>
        </p:nvSpPr>
        <p:spPr>
          <a:xfrm>
            <a:off x="2734155" y="3075929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/>
              <a:t>Examine the sound</a:t>
            </a:r>
            <a:endParaRPr lang="en-GB" sz="4800" b="1" i="1" dirty="0"/>
          </a:p>
        </p:txBody>
      </p:sp>
    </p:spTree>
    <p:extLst>
      <p:ext uri="{BB962C8B-B14F-4D97-AF65-F5344CB8AC3E}">
        <p14:creationId xmlns:p14="http://schemas.microsoft.com/office/powerpoint/2010/main" val="31203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Koss &amp; </a:t>
            </a:r>
            <a:r>
              <a:rPr lang="en-US" dirty="0" smtClean="0"/>
              <a:t>Alfredson: results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3" descr="C:\Users\Mišo\Desktop\IYPT priprava\4. Ball sound\prez\vysled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" y="1305152"/>
            <a:ext cx="7206018" cy="53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šo\Desktop\IYPT priprava\4. Ball sound\prez\clanok porovna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2" y="1319905"/>
            <a:ext cx="8686907" cy="52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0" y="943430"/>
            <a:ext cx="8892971" cy="56025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85" t="18403" b="18105"/>
          <a:stretch/>
        </p:blipFill>
        <p:spPr>
          <a:xfrm>
            <a:off x="326572" y="820457"/>
            <a:ext cx="8817428" cy="53045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6234" y="1303111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885" t="18403" b="18105"/>
          <a:stretch/>
        </p:blipFill>
        <p:spPr>
          <a:xfrm>
            <a:off x="190870" y="558802"/>
            <a:ext cx="8817428" cy="5304573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30601"/>
              </p:ext>
            </p:extLst>
          </p:nvPr>
        </p:nvGraphicFramePr>
        <p:xfrm>
          <a:off x="190870" y="758832"/>
          <a:ext cx="8953131" cy="59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54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466"/>
            <a:ext cx="7886700" cy="1325563"/>
          </a:xfrm>
        </p:spPr>
        <p:txBody>
          <a:bodyPr/>
          <a:lstStyle/>
          <a:p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Balls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44</a:t>
            </a:fld>
            <a:endParaRPr lang="en-US"/>
          </a:p>
        </p:txBody>
      </p:sp>
      <p:pic>
        <p:nvPicPr>
          <p:cNvPr id="4" name="Content Placeholder 3">
            <a:hlinkClick r:id="rId12" action="ppaction://hlinkfile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4" t="1" r="22205" b="-1"/>
          <a:stretch/>
        </p:blipFill>
        <p:spPr>
          <a:xfrm rot="16200000">
            <a:off x="2414789" y="-1010941"/>
            <a:ext cx="4314423" cy="8886323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28838" y="4327302"/>
            <a:ext cx="1275008" cy="17128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2017" y="2125418"/>
            <a:ext cx="9048608" cy="776394"/>
          </a:xfrm>
          <a:prstGeom prst="rect">
            <a:avLst/>
          </a:prstGeom>
          <a:solidFill>
            <a:schemeClr val="bg1"/>
          </a:solidFill>
        </p:spPr>
        <p:txBody>
          <a:bodyPr wrap="none" lIns="91430" tIns="45715" rIns="91430" bIns="45715" rtlCol="0">
            <a:spAutoFit/>
          </a:bodyPr>
          <a:lstStyle/>
          <a:p>
            <a:r>
              <a:rPr lang="sk-SK" sz="4400" b="1" dirty="0">
                <a:solidFill>
                  <a:srgbClr val="FF0000"/>
                </a:solidFill>
              </a:rPr>
              <a:t>No </a:t>
            </a:r>
            <a:r>
              <a:rPr lang="sk-SK" sz="4400" b="1" dirty="0" err="1">
                <a:solidFill>
                  <a:srgbClr val="FF0000"/>
                </a:solidFill>
              </a:rPr>
              <a:t>principial</a:t>
            </a:r>
            <a:r>
              <a:rPr lang="sk-SK" sz="4400" b="1" dirty="0">
                <a:solidFill>
                  <a:srgbClr val="FF0000"/>
                </a:solidFill>
              </a:rPr>
              <a:t> </a:t>
            </a:r>
            <a:r>
              <a:rPr lang="sk-SK" sz="4400" b="1" dirty="0" err="1">
                <a:solidFill>
                  <a:srgbClr val="FF0000"/>
                </a:solidFill>
              </a:rPr>
              <a:t>difference</a:t>
            </a:r>
            <a:r>
              <a:rPr lang="sk-SK" sz="4400" b="1" dirty="0">
                <a:solidFill>
                  <a:srgbClr val="FF0000"/>
                </a:solidFill>
              </a:rPr>
              <a:t> in </a:t>
            </a:r>
            <a:r>
              <a:rPr lang="sk-SK" sz="4400" b="1" dirty="0" err="1">
                <a:solidFill>
                  <a:srgbClr val="FF0000"/>
                </a:solidFill>
              </a:rPr>
              <a:t>sound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836" y="5963297"/>
            <a:ext cx="6025988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b="1" dirty="0"/>
              <a:t>Sound diff</a:t>
            </a:r>
            <a:r>
              <a:rPr lang="sk-SK" sz="2400" b="1" dirty="0" err="1"/>
              <a:t>ers</a:t>
            </a:r>
            <a:r>
              <a:rPr lang="en-US" sz="2400" b="1" dirty="0"/>
              <a:t> in frequency and duration</a:t>
            </a:r>
          </a:p>
        </p:txBody>
      </p:sp>
      <p:pic>
        <p:nvPicPr>
          <p:cNvPr id="6" name="steelL pushed_on keramicL ukazka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34078" y="4022503"/>
            <a:ext cx="457200" cy="609600"/>
          </a:xfrm>
          <a:prstGeom prst="rect">
            <a:avLst/>
          </a:prstGeom>
        </p:spPr>
      </p:pic>
      <p:pic>
        <p:nvPicPr>
          <p:cNvPr id="9" name="steelL pushed_on glassS ukazka_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51095" y="3744984"/>
            <a:ext cx="457200" cy="609600"/>
          </a:xfrm>
          <a:prstGeom prst="rect">
            <a:avLst/>
          </a:prstGeom>
        </p:spPr>
      </p:pic>
      <p:pic>
        <p:nvPicPr>
          <p:cNvPr id="10" name="steelL pushed_on glassXS ukazka_0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25929" y="3724085"/>
            <a:ext cx="457200" cy="609600"/>
          </a:xfrm>
          <a:prstGeom prst="rect">
            <a:avLst/>
          </a:prstGeom>
        </p:spPr>
      </p:pic>
      <p:pic>
        <p:nvPicPr>
          <p:cNvPr id="11" name="steelL pushed_on steelS ukazka_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4936" y="3571741"/>
            <a:ext cx="4572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5338" y="5140036"/>
            <a:ext cx="1528197" cy="5251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k-SK" sz="2800" dirty="0"/>
              <a:t>6200 Hz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45376" y="5153890"/>
            <a:ext cx="1528197" cy="5251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k-SK" sz="2800" dirty="0"/>
              <a:t>7000 Hz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79022" y="5140036"/>
            <a:ext cx="1528197" cy="5251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k-SK" sz="2800" dirty="0"/>
              <a:t>8000 Hz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02458" y="4475251"/>
            <a:ext cx="1528197" cy="5251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k-SK" sz="2800" dirty="0"/>
              <a:t>7700 Hz</a:t>
            </a:r>
            <a:endParaRPr lang="en-US" sz="2800" dirty="0"/>
          </a:p>
        </p:txBody>
      </p:sp>
      <p:pic>
        <p:nvPicPr>
          <p:cNvPr id="17" name="svitorenie bez ozveny_01ukazk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4258" y="4234522"/>
            <a:ext cx="4572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682" y="5553202"/>
            <a:ext cx="1528197" cy="5251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dirty="0"/>
              <a:t>50</a:t>
            </a:r>
            <a:r>
              <a:rPr lang="sk-SK" sz="2800" dirty="0"/>
              <a:t>00 Hz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9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analysis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32" t="18618" r="2125" b="25748"/>
          <a:stretch/>
        </p:blipFill>
        <p:spPr>
          <a:xfrm>
            <a:off x="498552" y="1909159"/>
            <a:ext cx="8054557" cy="4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Procedure</a:t>
            </a:r>
            <a:r>
              <a:rPr lang="sk-SK" dirty="0" smtClean="0"/>
              <a:t> of </a:t>
            </a:r>
            <a:r>
              <a:rPr lang="sk-SK" dirty="0" err="1" smtClean="0"/>
              <a:t>Fourier</a:t>
            </a:r>
            <a:r>
              <a:rPr lang="sk-SK" dirty="0" smtClean="0"/>
              <a:t> </a:t>
            </a:r>
            <a:r>
              <a:rPr lang="en-US" dirty="0" smtClean="0"/>
              <a:t>transform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90" t="16663" r="2378" b="20295"/>
          <a:stretch/>
        </p:blipFill>
        <p:spPr>
          <a:xfrm>
            <a:off x="541422" y="1367657"/>
            <a:ext cx="7155782" cy="45990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82253" y="4608096"/>
            <a:ext cx="1525003" cy="1203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82253" y="1792705"/>
            <a:ext cx="1525003" cy="4174958"/>
          </a:xfrm>
          <a:prstGeom prst="rect">
            <a:avLst/>
          </a:prstGeom>
          <a:solidFill>
            <a:srgbClr val="EFA33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Scanned area</a:t>
            </a:r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2254" y="4722144"/>
            <a:ext cx="1374908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FFT size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9621" t="20229" r="10391" b="18750"/>
          <a:stretch/>
        </p:blipFill>
        <p:spPr>
          <a:xfrm>
            <a:off x="4119314" y="4222775"/>
            <a:ext cx="4608095" cy="26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78643"/>
              </p:ext>
            </p:extLst>
          </p:nvPr>
        </p:nvGraphicFramePr>
        <p:xfrm>
          <a:off x="78180" y="425003"/>
          <a:ext cx="8953131" cy="59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of collisions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676573"/>
              </p:ext>
            </p:extLst>
          </p:nvPr>
        </p:nvGraphicFramePr>
        <p:xfrm>
          <a:off x="1" y="1669215"/>
          <a:ext cx="9144001" cy="50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3033" y="2821135"/>
            <a:ext cx="2906648" cy="37154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b="1" dirty="0" smtClean="0"/>
              <a:t>Similar to real behavior!!</a:t>
            </a:r>
            <a:endParaRPr lang="sk-SK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60855"/>
              </p:ext>
            </p:extLst>
          </p:nvPr>
        </p:nvGraphicFramePr>
        <p:xfrm>
          <a:off x="2381486" y="2761635"/>
          <a:ext cx="28257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4" imgW="698400" imgH="177480" progId="Equation.3">
                  <p:embed/>
                </p:oleObj>
              </mc:Choice>
              <mc:Fallback>
                <p:oleObj name="Equation" r:id="rId4" imgW="6984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486" y="2761635"/>
                        <a:ext cx="28257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4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49</a:t>
            </a:fld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-118208" y="1720840"/>
            <a:ext cx="9571851" cy="341632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If all collisions are the same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only frequency of the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collisions increases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can generate sound </a:t>
            </a:r>
            <a:endParaRPr lang="sk-SK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sources</a:t>
            </a:r>
            <a:endParaRPr lang="en-GB" dirty="0"/>
          </a:p>
        </p:txBody>
      </p:sp>
      <p:pic>
        <p:nvPicPr>
          <p:cNvPr id="12" name="Zástupný symbol obsahu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437" y="1988987"/>
            <a:ext cx="8218551" cy="4615031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</a:t>
            </a:fld>
            <a:endParaRPr lang="en-US"/>
          </a:p>
        </p:txBody>
      </p:sp>
      <p:sp>
        <p:nvSpPr>
          <p:cNvPr id="3" name="Obdĺžnik 2"/>
          <p:cNvSpPr/>
          <p:nvPr/>
        </p:nvSpPr>
        <p:spPr>
          <a:xfrm>
            <a:off x="4203864" y="1947552"/>
            <a:ext cx="2365249" cy="466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6573" r="32277" b="3296"/>
          <a:stretch/>
        </p:blipFill>
        <p:spPr>
          <a:xfrm>
            <a:off x="5341044" y="3412968"/>
            <a:ext cx="1730261" cy="1712423"/>
          </a:xfrm>
          <a:prstGeom prst="ellipse">
            <a:avLst/>
          </a:prstGeom>
        </p:spPr>
      </p:pic>
      <p:sp>
        <p:nvSpPr>
          <p:cNvPr id="9" name="Zástupný symbol textu 8"/>
          <p:cNvSpPr>
            <a:spLocks noGrp="1"/>
          </p:cNvSpPr>
          <p:nvPr>
            <p:ph type="body" sz="quarter" idx="3"/>
          </p:nvPr>
        </p:nvSpPr>
        <p:spPr>
          <a:xfrm>
            <a:off x="4667003" y="1996560"/>
            <a:ext cx="4261469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</a:t>
            </a:r>
            <a:r>
              <a:rPr lang="en-US" sz="3200" dirty="0" smtClean="0"/>
              <a:t>mpulsive </a:t>
            </a:r>
            <a:r>
              <a:rPr lang="en-US" sz="3200" dirty="0"/>
              <a:t>translational acceleration</a:t>
            </a:r>
            <a:endParaRPr lang="en-GB" sz="3200" dirty="0"/>
          </a:p>
        </p:txBody>
      </p:sp>
      <p:sp>
        <p:nvSpPr>
          <p:cNvPr id="13" name="Obdĺžnik 12"/>
          <p:cNvSpPr/>
          <p:nvPr/>
        </p:nvSpPr>
        <p:spPr>
          <a:xfrm>
            <a:off x="-2386861" y="1935677"/>
            <a:ext cx="2755076" cy="466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ĺžnik 13"/>
          <p:cNvSpPr/>
          <p:nvPr/>
        </p:nvSpPr>
        <p:spPr>
          <a:xfrm rot="5400000">
            <a:off x="1803148" y="3978236"/>
            <a:ext cx="593768" cy="467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ĺžnik 14"/>
          <p:cNvSpPr/>
          <p:nvPr/>
        </p:nvSpPr>
        <p:spPr>
          <a:xfrm rot="5400000">
            <a:off x="1628977" y="-41563"/>
            <a:ext cx="724396" cy="467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Rovná spojnica 10"/>
          <p:cNvCxnSpPr/>
          <p:nvPr/>
        </p:nvCxnSpPr>
        <p:spPr>
          <a:xfrm>
            <a:off x="4572000" y="1552353"/>
            <a:ext cx="0" cy="474212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282426" y="1504853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Vibration of the balls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57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4.90287E-7 L 0.18143 4.90287E-7 " pathEditMode="relative" rAng="0" ptsTypes="AA"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42 4.90287E-7 L -0.00139 4.90287E-7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42 4.90287E-7 " pathEditMode="relative" rAng="0" ptsTypes="AA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7986 4.90287E-7 " pathEditMode="relative" rAng="0" ptsTypes="AA">
                                      <p:cBhvr>
                                        <p:cTn id="29" dur="2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281 4.90287E-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7986 4.90287E-7 " pathEditMode="relative" rAng="0" ptsTypes="AA">
                                      <p:cBhvr>
                                        <p:cTn id="35" dur="2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576 4.90287E-7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25 4.90287E-7 " pathEditMode="relative" rAng="0" ptsTypes="AA">
                                      <p:cBhvr>
                                        <p:cTn id="41" dur="2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7986 4.90287E-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42 4.90287E-7 " pathEditMode="relative" rAng="0" ptsTypes="AA">
                                      <p:cBhvr>
                                        <p:cTn id="47" dur="2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281 4.90287E-7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4.04905E-6 L 0.18142 4.04905E-6 " pathEditMode="relative" rAng="0" ptsTypes="AA">
                                      <p:cBhvr>
                                        <p:cTn id="53" dur="2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fake chirping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627" y="1785597"/>
            <a:ext cx="3466214" cy="477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i="1" dirty="0"/>
              <a:t>Take 1 collision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98" t="22040" r="5305" b="64967"/>
          <a:stretch/>
        </p:blipFill>
        <p:spPr>
          <a:xfrm>
            <a:off x="3768891" y="1548877"/>
            <a:ext cx="4746458" cy="95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988" t="25164" r="4843" b="56743"/>
          <a:stretch/>
        </p:blipFill>
        <p:spPr>
          <a:xfrm>
            <a:off x="810626" y="3349331"/>
            <a:ext cx="7704723" cy="1072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28" y="5003229"/>
            <a:ext cx="7704723" cy="1590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627" y="4421557"/>
            <a:ext cx="4679486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b="1" i="1" dirty="0"/>
              <a:t>And decreasing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627" y="2637594"/>
            <a:ext cx="7419019" cy="5232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b="1" i="1" dirty="0"/>
              <a:t>Paste 185 times with increasing frequency</a:t>
            </a:r>
          </a:p>
        </p:txBody>
      </p:sp>
    </p:spTree>
    <p:extLst>
      <p:ext uri="{BB962C8B-B14F-4D97-AF65-F5344CB8AC3E}">
        <p14:creationId xmlns:p14="http://schemas.microsoft.com/office/powerpoint/2010/main" val="19192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3829050"/>
            <a:ext cx="3867150" cy="561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Generated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0" y="1955800"/>
            <a:ext cx="7696200" cy="1666875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42580" y="4391365"/>
            <a:ext cx="7696800" cy="1666800"/>
          </a:xfrm>
          <a:prstGeom prst="rect">
            <a:avLst/>
          </a:prstGeom>
        </p:spPr>
      </p:pic>
      <p:pic>
        <p:nvPicPr>
          <p:cNvPr id="3" name="chirping_gen_ukazka">
            <a:hlinkClick r:id="" action="ppaction://media"/>
          </p:cNvPr>
          <p:cNvPicPr preferRelativeResize="0"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165" y="4391365"/>
            <a:ext cx="1620000" cy="1620000"/>
          </a:xfrm>
          <a:prstGeom prst="rect">
            <a:avLst/>
          </a:prstGeom>
        </p:spPr>
      </p:pic>
      <p:pic>
        <p:nvPicPr>
          <p:cNvPr id="5" name="svitorenie bez ozveny_02ukazk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6699" y="1998921"/>
            <a:ext cx="1621466" cy="1621466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442580" y="1356449"/>
            <a:ext cx="3867150" cy="561975"/>
          </a:xfrm>
          <a:prstGeom prst="rect">
            <a:avLst/>
          </a:prstGeom>
        </p:spPr>
        <p:txBody>
          <a:bodyPr vert="horz" lIns="91420" tIns="45711" rIns="91420" bIns="45711" rtlCol="0">
            <a:normAutofit lnSpcReduction="10000"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Measured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576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67" y="459560"/>
            <a:ext cx="817846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collision – our measurement vs theory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58" y="1902124"/>
            <a:ext cx="4094813" cy="39592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24188" t="18306" r="2437" b="51133"/>
          <a:stretch/>
        </p:blipFill>
        <p:spPr>
          <a:xfrm>
            <a:off x="159205" y="2104143"/>
            <a:ext cx="4596063" cy="32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analysis</a:t>
            </a:r>
            <a:endParaRPr lang="en-US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12" t="18087" r="2509" b="23580"/>
          <a:stretch/>
        </p:blipFill>
        <p:spPr>
          <a:xfrm>
            <a:off x="218210" y="1413162"/>
            <a:ext cx="8749145" cy="51996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21977" y="3429000"/>
            <a:ext cx="2708516" cy="3167458"/>
          </a:xfrm>
          <a:prstGeom prst="ellipse">
            <a:avLst/>
          </a:prstGeom>
          <a:solidFill>
            <a:srgbClr val="FFFFFF">
              <a:alpha val="2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Distinguish individual collisions</a:t>
            </a:r>
          </a:p>
        </p:txBody>
      </p:sp>
      <p:sp>
        <p:nvSpPr>
          <p:cNvPr id="7" name="Oval 6"/>
          <p:cNvSpPr/>
          <p:nvPr/>
        </p:nvSpPr>
        <p:spPr>
          <a:xfrm>
            <a:off x="4781282" y="4224271"/>
            <a:ext cx="3873320" cy="2523515"/>
          </a:xfrm>
          <a:prstGeom prst="ellipse">
            <a:avLst/>
          </a:prstGeom>
          <a:solidFill>
            <a:srgbClr val="FFFFFF">
              <a:alpha val="2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Pattern caused by increasing frequency of the collisions</a:t>
            </a:r>
          </a:p>
        </p:txBody>
      </p:sp>
    </p:spTree>
    <p:extLst>
      <p:ext uri="{BB962C8B-B14F-4D97-AF65-F5344CB8AC3E}">
        <p14:creationId xmlns:p14="http://schemas.microsoft.com/office/powerpoint/2010/main" val="26758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apparatus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8897"/>
            <a:ext cx="4008586" cy="28198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650" y="1812362"/>
            <a:ext cx="4060658" cy="181588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b="1" dirty="0"/>
              <a:t>Steel Balls:</a:t>
            </a:r>
          </a:p>
          <a:p>
            <a:endParaRPr lang="en-US" sz="2800" b="1" dirty="0"/>
          </a:p>
          <a:p>
            <a:r>
              <a:rPr lang="en-US" sz="2800" b="1" dirty="0"/>
              <a:t>Radius: 1.43 cm</a:t>
            </a:r>
          </a:p>
          <a:p>
            <a:r>
              <a:rPr lang="en-US" sz="2800" b="1" dirty="0"/>
              <a:t>Mass: 0.095 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2" y="4702631"/>
            <a:ext cx="6323114" cy="139065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dirty="0"/>
              <a:t>Colliding on soft foam</a:t>
            </a:r>
            <a:endParaRPr lang="sk-SK" sz="2800" dirty="0"/>
          </a:p>
          <a:p>
            <a:pPr marL="457153" indent="-457153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Little energy losses due to damping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02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6" y="406070"/>
            <a:ext cx="7886700" cy="961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collision noise approximation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741131"/>
              </p:ext>
            </p:extLst>
          </p:nvPr>
        </p:nvGraphicFramePr>
        <p:xfrm>
          <a:off x="5232777" y="1653308"/>
          <a:ext cx="2725249" cy="433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617" r="36045"/>
          <a:stretch/>
        </p:blipFill>
        <p:spPr>
          <a:xfrm>
            <a:off x="838199" y="1542862"/>
            <a:ext cx="3600451" cy="431074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92535"/>
              </p:ext>
            </p:extLst>
          </p:nvPr>
        </p:nvGraphicFramePr>
        <p:xfrm>
          <a:off x="5186362" y="3463952"/>
          <a:ext cx="33571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5" imgW="1193760" imgH="228600" progId="Equation.3">
                  <p:embed/>
                </p:oleObj>
              </mc:Choice>
              <mc:Fallback>
                <p:oleObj name="Equation" r:id="rId5" imgW="1193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6362" y="3463952"/>
                        <a:ext cx="3357137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40307" y="5931228"/>
            <a:ext cx="2591117" cy="52510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k-SK" sz="2800" dirty="0" err="1"/>
              <a:t>Real</a:t>
            </a:r>
            <a:r>
              <a:rPr lang="sk-SK" sz="2800" dirty="0"/>
              <a:t> </a:t>
            </a:r>
            <a:r>
              <a:rPr lang="sk-SK" sz="2800" dirty="0" err="1"/>
              <a:t>waveform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87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7808E-7 L -0.4717 -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Chirping</a:t>
            </a:r>
            <a:r>
              <a:rPr lang="sk-SK" dirty="0" smtClean="0"/>
              <a:t> </a:t>
            </a:r>
            <a:r>
              <a:rPr lang="sk-SK" dirty="0" err="1" smtClean="0"/>
              <a:t>sound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27695" y="4377502"/>
            <a:ext cx="3630529" cy="1931595"/>
          </a:xfrm>
        </p:spPr>
        <p:txBody>
          <a:bodyPr/>
          <a:lstStyle/>
          <a:p>
            <a:r>
              <a:rPr lang="sk-SK" dirty="0" err="1" smtClean="0"/>
              <a:t>Subsequent</a:t>
            </a:r>
            <a:r>
              <a:rPr lang="sk-SK" dirty="0" smtClean="0"/>
              <a:t> </a:t>
            </a:r>
            <a:r>
              <a:rPr lang="sk-SK" dirty="0" err="1" smtClean="0"/>
              <a:t>Identical</a:t>
            </a:r>
            <a:r>
              <a:rPr lang="sk-SK" dirty="0" smtClean="0"/>
              <a:t> </a:t>
            </a:r>
            <a:r>
              <a:rPr lang="sk-SK" dirty="0" err="1" smtClean="0"/>
              <a:t>sounds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723427"/>
              </p:ext>
            </p:extLst>
          </p:nvPr>
        </p:nvGraphicFramePr>
        <p:xfrm>
          <a:off x="4927697" y="1822823"/>
          <a:ext cx="3393281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1" y="1822822"/>
            <a:ext cx="3548018" cy="2554680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777299" y="4530621"/>
            <a:ext cx="3630529" cy="1931595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 c</a:t>
            </a:r>
            <a:r>
              <a:rPr lang="sk-SK" dirty="0" smtClean="0"/>
              <a:t>hirping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4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verification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85" y="1813594"/>
            <a:ext cx="7886700" cy="4351338"/>
          </a:xfrm>
        </p:spPr>
        <p:txBody>
          <a:bodyPr/>
          <a:lstStyle/>
          <a:p>
            <a:r>
              <a:rPr lang="en-US" dirty="0" smtClean="0"/>
              <a:t>We can </a:t>
            </a:r>
            <a:r>
              <a:rPr lang="en-US" sz="4000" b="1" dirty="0"/>
              <a:t>generate</a:t>
            </a:r>
            <a:r>
              <a:rPr lang="en-US" dirty="0" smtClean="0"/>
              <a:t> chirping sound by pasting the same single-collision-waveform one after another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84" y="3627622"/>
            <a:ext cx="71437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3718848"/>
            <a:ext cx="8256043" cy="4682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Now we know the motion of the balls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48392"/>
              </p:ext>
            </p:extLst>
          </p:nvPr>
        </p:nvGraphicFramePr>
        <p:xfrm>
          <a:off x="150126" y="0"/>
          <a:ext cx="4067032" cy="292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189230"/>
              </p:ext>
            </p:extLst>
          </p:nvPr>
        </p:nvGraphicFramePr>
        <p:xfrm>
          <a:off x="4572000" y="395788"/>
          <a:ext cx="4421873" cy="230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:\Users\Jakub\AppData\Local\Microsoft\Windows\Temporary Internet Files\Content.IE5\53688CQN\MC9004420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3" y="430015"/>
            <a:ext cx="1423846" cy="14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Motion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Origin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800" b="1" dirty="0"/>
              <a:t>Why do we hear the chirping?</a:t>
            </a:r>
            <a:endParaRPr lang="sk-SK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59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38485" y="1596788"/>
            <a:ext cx="272955" cy="450376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11440" y="1179395"/>
            <a:ext cx="816591" cy="8347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72268" y="3113964"/>
            <a:ext cx="272955" cy="450376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45224" y="2696570"/>
            <a:ext cx="816591" cy="8347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svitorenie bez ozveny_02ukaz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8030" y="5457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Vibrations for steel balls of 5cm diam.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16703"/>
              </p:ext>
            </p:extLst>
          </p:nvPr>
        </p:nvGraphicFramePr>
        <p:xfrm>
          <a:off x="339893" y="1264357"/>
          <a:ext cx="5744819" cy="4498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497"/>
                <a:gridCol w="3864322"/>
              </a:tblGrid>
              <a:tr h="741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Mode number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 Natural frequency (kHz)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1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51.8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2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68.3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3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77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4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93.1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5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97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6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98.5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7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118.7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8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128.2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9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136.7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375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10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 dirty="0" smtClean="0">
                          <a:effectLst/>
                        </a:rPr>
                        <a:t>138.3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92002" y="1770389"/>
            <a:ext cx="2885726" cy="83099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2400" b="1" dirty="0"/>
              <a:t>Lowest frequency </a:t>
            </a:r>
          </a:p>
          <a:p>
            <a:pPr algn="ctr"/>
            <a:r>
              <a:rPr lang="en-US" sz="2400" b="1" dirty="0"/>
              <a:t>is 51,8 kHz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81301" y="5851399"/>
            <a:ext cx="7609776" cy="64633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Mehraby</a:t>
            </a:r>
            <a:r>
              <a:rPr lang="sk-SK" dirty="0" smtClean="0"/>
              <a:t> et al. „</a:t>
            </a:r>
            <a:r>
              <a:rPr lang="en-US" b="1" i="1" dirty="0" smtClean="0"/>
              <a:t>Impact </a:t>
            </a:r>
            <a:r>
              <a:rPr lang="en-US" b="1" i="1" dirty="0"/>
              <a:t>noise radiated by collision of two </a:t>
            </a:r>
            <a:r>
              <a:rPr lang="en-US" b="1" i="1" dirty="0" smtClean="0"/>
              <a:t>spheres</a:t>
            </a:r>
            <a:r>
              <a:rPr lang="sk-SK" i="1" dirty="0" smtClean="0"/>
              <a:t>“,</a:t>
            </a:r>
            <a:br>
              <a:rPr lang="sk-SK" i="1" dirty="0" smtClean="0"/>
            </a:br>
            <a:r>
              <a:rPr lang="en-US" dirty="0"/>
              <a:t>Journal of Mechanical Science and Technology 25 (7) (2011)</a:t>
            </a:r>
            <a:endParaRPr lang="en-US" i="1" dirty="0"/>
          </a:p>
        </p:txBody>
      </p:sp>
      <p:sp>
        <p:nvSpPr>
          <p:cNvPr id="9" name="TextBox 2"/>
          <p:cNvSpPr txBox="1"/>
          <p:nvPr/>
        </p:nvSpPr>
        <p:spPr>
          <a:xfrm>
            <a:off x="6142308" y="4379654"/>
            <a:ext cx="2935420" cy="83099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2400" b="1" dirty="0"/>
              <a:t>Limit</a:t>
            </a:r>
            <a:r>
              <a:rPr lang="sk-SK" sz="2400" b="1" dirty="0"/>
              <a:t> </a:t>
            </a:r>
            <a:r>
              <a:rPr lang="en-US" sz="2400" b="1" dirty="0"/>
              <a:t>of</a:t>
            </a:r>
            <a:r>
              <a:rPr lang="sk-SK" sz="2400" b="1" dirty="0"/>
              <a:t> </a:t>
            </a:r>
            <a:r>
              <a:rPr lang="en-US" sz="2400" b="1" dirty="0"/>
              <a:t>human ear</a:t>
            </a:r>
          </a:p>
          <a:p>
            <a:pPr algn="ctr"/>
            <a:r>
              <a:rPr lang="sk-SK" sz="2400" b="1" dirty="0"/>
              <a:t> </a:t>
            </a:r>
            <a:r>
              <a:rPr lang="en-US" sz="2400" b="1" dirty="0"/>
              <a:t>is </a:t>
            </a:r>
            <a:r>
              <a:rPr lang="sk-SK" sz="2400" b="1" dirty="0"/>
              <a:t>1</a:t>
            </a:r>
            <a:r>
              <a:rPr lang="en-US" sz="2400" b="1" dirty="0"/>
              <a:t>8-</a:t>
            </a:r>
            <a:r>
              <a:rPr lang="sk-SK" sz="2400" b="1" dirty="0"/>
              <a:t>20 kHz</a:t>
            </a:r>
            <a:endParaRPr lang="en-US" sz="2400" b="1" dirty="0"/>
          </a:p>
        </p:txBody>
      </p:sp>
      <p:sp>
        <p:nvSpPr>
          <p:cNvPr id="10" name="Šípka doprava 9"/>
          <p:cNvSpPr/>
          <p:nvPr/>
        </p:nvSpPr>
        <p:spPr>
          <a:xfrm rot="10800000">
            <a:off x="4687230" y="1989737"/>
            <a:ext cx="1592001" cy="443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GB"/>
          </a:p>
        </p:txBody>
      </p:sp>
      <p:sp>
        <p:nvSpPr>
          <p:cNvPr id="12" name="TextBox 2"/>
          <p:cNvSpPr txBox="1"/>
          <p:nvPr/>
        </p:nvSpPr>
        <p:spPr>
          <a:xfrm>
            <a:off x="6366451" y="2828841"/>
            <a:ext cx="2536828" cy="12003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2400" b="1" dirty="0" smtClean="0"/>
              <a:t>Lowest frequency</a:t>
            </a:r>
          </a:p>
          <a:p>
            <a:pPr algn="ctr"/>
            <a:r>
              <a:rPr lang="en-US" sz="2400" b="1" dirty="0" smtClean="0"/>
              <a:t> for our </a:t>
            </a:r>
          </a:p>
          <a:p>
            <a:pPr algn="ctr"/>
            <a:r>
              <a:rPr lang="en-US" sz="2400" b="1" dirty="0" smtClean="0"/>
              <a:t>balls is </a:t>
            </a:r>
            <a:r>
              <a:rPr lang="en-US" sz="2400" b="1" dirty="0" smtClean="0"/>
              <a:t>64</a:t>
            </a:r>
            <a:r>
              <a:rPr lang="en-US" sz="2400" b="1" dirty="0" smtClean="0"/>
              <a:t>,75 </a:t>
            </a:r>
            <a:r>
              <a:rPr lang="en-US" sz="2400" b="1" dirty="0" smtClean="0"/>
              <a:t>kHz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946" y="2736502"/>
            <a:ext cx="8804108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4"/>
                </a:solidFill>
              </a:rPr>
              <a:t>Vibrations of the balls certainly </a:t>
            </a:r>
          </a:p>
          <a:p>
            <a:pPr algn="ctr"/>
            <a:r>
              <a:rPr lang="en-US" sz="4800" b="1" i="1" dirty="0">
                <a:solidFill>
                  <a:schemeClr val="accent4"/>
                </a:solidFill>
              </a:rPr>
              <a:t>do not</a:t>
            </a:r>
            <a:r>
              <a:rPr lang="en-US" sz="3600" b="1" i="1" dirty="0">
                <a:solidFill>
                  <a:schemeClr val="accent4"/>
                </a:solidFill>
              </a:rPr>
              <a:t> contribute </a:t>
            </a:r>
            <a:r>
              <a:rPr lang="sk-SK" sz="3600" b="1" i="1" dirty="0">
                <a:solidFill>
                  <a:schemeClr val="accent4"/>
                </a:solidFill>
              </a:rPr>
              <a:t>to</a:t>
            </a:r>
            <a:r>
              <a:rPr lang="en-US" sz="3600" b="1" i="1" dirty="0">
                <a:solidFill>
                  <a:schemeClr val="accent4"/>
                </a:solidFill>
              </a:rPr>
              <a:t> audible sound!</a:t>
            </a:r>
          </a:p>
        </p:txBody>
      </p:sp>
    </p:spTree>
    <p:extLst>
      <p:ext uri="{BB962C8B-B14F-4D97-AF65-F5344CB8AC3E}">
        <p14:creationId xmlns:p14="http://schemas.microsoft.com/office/powerpoint/2010/main" val="32576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2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Spectrum</a:t>
            </a:r>
            <a:r>
              <a:rPr lang="sk-SK" dirty="0" smtClean="0"/>
              <a:t> of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collision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60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1750" y="4922073"/>
            <a:ext cx="7958919" cy="1757717"/>
            <a:chOff x="461749" y="4922072"/>
            <a:chExt cx="7958919" cy="1757717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61749" y="4922072"/>
              <a:ext cx="3943350" cy="5305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k-SK" dirty="0" smtClean="0"/>
                <a:t>Fourier transform</a:t>
              </a:r>
              <a:endParaRPr lang="en-US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959623"/>
                </p:ext>
              </p:extLst>
            </p:nvPr>
          </p:nvGraphicFramePr>
          <p:xfrm>
            <a:off x="627796" y="5452652"/>
            <a:ext cx="5336275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1" name="Equation" r:id="rId3" imgW="1930320" imgH="507960" progId="Equation.3">
                    <p:embed/>
                  </p:oleObj>
                </mc:Choice>
                <mc:Fallback>
                  <p:oleObj name="Equation" r:id="rId3" imgW="1930320" imgH="507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7796" y="5452652"/>
                          <a:ext cx="5336275" cy="1227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3129137"/>
                </p:ext>
              </p:extLst>
            </p:nvPr>
          </p:nvGraphicFramePr>
          <p:xfrm>
            <a:off x="6408521" y="5714223"/>
            <a:ext cx="2012147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2" name="Equation" r:id="rId5" imgW="850680" imgH="253800" progId="Equation.3">
                    <p:embed/>
                  </p:oleObj>
                </mc:Choice>
                <mc:Fallback>
                  <p:oleObj name="Equation" r:id="rId5" imgW="85068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08521" y="5714223"/>
                          <a:ext cx="2012147" cy="614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6" y="1281237"/>
            <a:ext cx="4749796" cy="3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" y="1281238"/>
            <a:ext cx="4776772" cy="33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77469" y="2483892"/>
            <a:ext cx="600502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9982" y="2253059"/>
            <a:ext cx="1423768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b="1" i="1" dirty="0"/>
              <a:t>Our</a:t>
            </a:r>
            <a:r>
              <a:rPr lang="en-US" dirty="0" smtClean="0"/>
              <a:t> model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 rot="20012694">
            <a:off x="-444422" y="2935209"/>
            <a:ext cx="9699040" cy="83223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4800" b="1" i="1" dirty="0"/>
              <a:t>Let’s put the collisions together!</a:t>
            </a:r>
            <a:endParaRPr lang="sk-SK" sz="4800" b="1" i="1" dirty="0"/>
          </a:p>
        </p:txBody>
      </p:sp>
    </p:spTree>
    <p:extLst>
      <p:ext uri="{BB962C8B-B14F-4D97-AF65-F5344CB8AC3E}">
        <p14:creationId xmlns:p14="http://schemas.microsoft.com/office/powerpoint/2010/main" val="13828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/>
          <a:stretch/>
        </p:blipFill>
        <p:spPr bwMode="auto">
          <a:xfrm>
            <a:off x="0" y="3002508"/>
            <a:ext cx="9021170" cy="385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10" y="159283"/>
            <a:ext cx="85915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Spectrum of one moment of chirping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61</a:t>
            </a:fld>
            <a:endParaRPr lang="en-US"/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 rotWithShape="1">
          <a:blip r:embed="rId4"/>
          <a:srcRect l="8377" t="10599"/>
          <a:stretch/>
        </p:blipFill>
        <p:spPr>
          <a:xfrm>
            <a:off x="805218" y="1204220"/>
            <a:ext cx="8338782" cy="2248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6865" y="7112671"/>
            <a:ext cx="3403938" cy="37154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sk-SK" dirty="0" smtClean="0"/>
              <a:t>200Hz – </a:t>
            </a:r>
            <a:r>
              <a:rPr lang="sk-SK" dirty="0" err="1" smtClean="0"/>
              <a:t>frequency</a:t>
            </a:r>
            <a:r>
              <a:rPr lang="sk-SK" dirty="0" smtClean="0"/>
              <a:t> of </a:t>
            </a:r>
            <a:r>
              <a:rPr lang="sk-SK" dirty="0" err="1" smtClean="0"/>
              <a:t>collisions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78832" y="2328260"/>
            <a:ext cx="10027" cy="38686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94923" y="2137187"/>
            <a:ext cx="34644" cy="421153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" y="345943"/>
            <a:ext cx="9297547" cy="619196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62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816" y="5145206"/>
            <a:ext cx="2901736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b="1" i="1" dirty="0"/>
              <a:t>Peak in time rising</a:t>
            </a:r>
            <a:endParaRPr lang="sk-SK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51630" y="1050878"/>
            <a:ext cx="6364584" cy="37154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b="1" i="1" dirty="0" smtClean="0"/>
              <a:t>Time is increasing =&gt; frequency of collisions increasing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4440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Impulsive translational acceleration</a:t>
            </a:r>
            <a:endParaRPr lang="en-US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oscillating sphere	</a:t>
            </a:r>
            <a:endParaRPr lang="en-GB" sz="2800" dirty="0"/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colliding spheres</a:t>
            </a:r>
            <a:endParaRPr lang="en-GB" sz="2800" dirty="0"/>
          </a:p>
        </p:txBody>
      </p:sp>
      <p:sp>
        <p:nvSpPr>
          <p:cNvPr id="16" name="Zástupný symbol obsahu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616" y="5885265"/>
            <a:ext cx="6652442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Mehraby</a:t>
            </a:r>
            <a:r>
              <a:rPr lang="sk-SK" dirty="0" smtClean="0"/>
              <a:t> et al. „</a:t>
            </a:r>
            <a:r>
              <a:rPr lang="en-US" b="1" i="1" dirty="0" smtClean="0"/>
              <a:t>Impact </a:t>
            </a:r>
            <a:r>
              <a:rPr lang="en-US" b="1" i="1" dirty="0"/>
              <a:t>noise radiated by collision of two </a:t>
            </a:r>
            <a:r>
              <a:rPr lang="en-US" b="1" i="1" dirty="0" smtClean="0"/>
              <a:t>spheres</a:t>
            </a:r>
            <a:r>
              <a:rPr lang="sk-SK" i="1" dirty="0" smtClean="0"/>
              <a:t>“,</a:t>
            </a:r>
            <a:br>
              <a:rPr lang="sk-SK" i="1" dirty="0" smtClean="0"/>
            </a:br>
            <a:r>
              <a:rPr lang="en-US" dirty="0"/>
              <a:t>Journal of Mechanical Science and Technology 25 (7) (2011)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17" y="2548097"/>
            <a:ext cx="3546431" cy="276105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6573" r="32277" b="3296"/>
          <a:stretch/>
        </p:blipFill>
        <p:spPr>
          <a:xfrm>
            <a:off x="1341572" y="3234954"/>
            <a:ext cx="841670" cy="832993"/>
          </a:xfrm>
          <a:prstGeom prst="ellipse">
            <a:avLst/>
          </a:prstGeom>
        </p:spPr>
      </p:pic>
      <p:cxnSp>
        <p:nvCxnSpPr>
          <p:cNvPr id="10" name="Rovná spojnica 9"/>
          <p:cNvCxnSpPr>
            <a:stCxn id="2" idx="2"/>
          </p:cNvCxnSpPr>
          <p:nvPr/>
        </p:nvCxnSpPr>
        <p:spPr>
          <a:xfrm>
            <a:off x="4572000" y="1417638"/>
            <a:ext cx="0" cy="446762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obsahu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4.90287E-7 L 0.18143 4.90287E-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42 4.90287E-7 L -0.00139 4.90287E-7 " pathEditMode="relative" rAng="0" ptsTypes="AA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42 4.90287E-7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7986 4.90287E-7 " pathEditMode="relative" rAng="0" ptsTypes="AA">
                                      <p:cBhvr>
                                        <p:cTn id="19" dur="2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281 4.90287E-7 " pathEditMode="relative" rAng="0" ptsTypes="AA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7986 4.90287E-7 " pathEditMode="relative" rAng="0" ptsTypes="AA">
                                      <p:cBhvr>
                                        <p:cTn id="25" dur="2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576 4.90287E-7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25 4.90287E-7 " pathEditMode="relative" rAng="0" ptsTypes="AA">
                                      <p:cBhvr>
                                        <p:cTn id="31" dur="2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7986 4.90287E-7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142 4.90287E-7 " pathEditMode="relative" rAng="0" ptsTypes="AA">
                                      <p:cBhvr>
                                        <p:cTn id="37" dur="2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0287E-7 L 0.18281 4.90287E-7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4.04905E-6 L 0.18142 4.04905E-6 " pathEditMode="relative" rAng="0" ptsTypes="AA">
                                      <p:cBhvr>
                                        <p:cTn id="43" dur="2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57" y="1743915"/>
            <a:ext cx="4376207" cy="4619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Impulsive translational acceleration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collision</a:t>
            </a:r>
            <a:endParaRPr lang="en-GB" sz="2800" dirty="0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colliding spheres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616" y="5885265"/>
            <a:ext cx="6652442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Mehraby</a:t>
            </a:r>
            <a:r>
              <a:rPr lang="sk-SK" dirty="0" smtClean="0"/>
              <a:t> et al. „</a:t>
            </a:r>
            <a:r>
              <a:rPr lang="en-US" b="1" i="1" dirty="0" smtClean="0"/>
              <a:t>Impact </a:t>
            </a:r>
            <a:r>
              <a:rPr lang="en-US" b="1" i="1" dirty="0"/>
              <a:t>noise radiated by collision of two </a:t>
            </a:r>
            <a:r>
              <a:rPr lang="en-US" b="1" i="1" dirty="0" smtClean="0"/>
              <a:t>spheres</a:t>
            </a:r>
            <a:r>
              <a:rPr lang="sk-SK" i="1" dirty="0" smtClean="0"/>
              <a:t>“,</a:t>
            </a:r>
            <a:br>
              <a:rPr lang="sk-SK" i="1" dirty="0" smtClean="0"/>
            </a:br>
            <a:r>
              <a:rPr lang="en-US" dirty="0"/>
              <a:t>Journal of Mechanical Science and Technology 25 (7) (2011)</a:t>
            </a:r>
            <a:endParaRPr lang="en-US" i="1" dirty="0"/>
          </a:p>
        </p:txBody>
      </p:sp>
      <p:cxnSp>
        <p:nvCxnSpPr>
          <p:cNvPr id="16" name="Rovná spojnica 15"/>
          <p:cNvCxnSpPr/>
          <p:nvPr/>
        </p:nvCxnSpPr>
        <p:spPr>
          <a:xfrm>
            <a:off x="4572000" y="1417638"/>
            <a:ext cx="0" cy="446762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Mišo\Desktop\IYPT priprava\4. Ball sound\prez\jedna zraz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6" y="2475364"/>
            <a:ext cx="4185352" cy="31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CD54-B35C-4519-9F5A-3AA5EA122B09}" type="slidenum">
              <a:rPr lang="en-US" smtClean="0"/>
              <a:t>9</a:t>
            </a:fld>
            <a:endParaRPr lang="en-US"/>
          </a:p>
        </p:txBody>
      </p:sp>
      <p:sp>
        <p:nvSpPr>
          <p:cNvPr id="7" name="Zaoblený obdĺžnik 6"/>
          <p:cNvSpPr/>
          <p:nvPr/>
        </p:nvSpPr>
        <p:spPr>
          <a:xfrm>
            <a:off x="1094541" y="4682895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 smtClean="0"/>
              <a:t>Recreate </a:t>
            </a:r>
            <a:r>
              <a:rPr lang="en-US" sz="4800" b="1" i="1" dirty="0"/>
              <a:t>the sound</a:t>
            </a:r>
            <a:endParaRPr lang="en-GB" sz="4800" b="1" i="1" dirty="0"/>
          </a:p>
        </p:txBody>
      </p:sp>
      <p:sp>
        <p:nvSpPr>
          <p:cNvPr id="8" name="Zaoblený obdĺžnik 7"/>
          <p:cNvSpPr/>
          <p:nvPr/>
        </p:nvSpPr>
        <p:spPr>
          <a:xfrm>
            <a:off x="1094541" y="644504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/>
              <a:t>Nature of the sound</a:t>
            </a:r>
            <a:endParaRPr lang="en-GB" sz="4800" b="1" i="1" dirty="0"/>
          </a:p>
        </p:txBody>
      </p:sp>
      <p:sp>
        <p:nvSpPr>
          <p:cNvPr id="9" name="Zaoblený obdĺžnik 8"/>
          <p:cNvSpPr/>
          <p:nvPr/>
        </p:nvSpPr>
        <p:spPr>
          <a:xfrm>
            <a:off x="1094541" y="2628745"/>
            <a:ext cx="3675691" cy="1600510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800" b="1" i="1" dirty="0"/>
              <a:t>Examine the sound</a:t>
            </a:r>
            <a:endParaRPr lang="en-GB" sz="4800" b="1" i="1" dirty="0"/>
          </a:p>
        </p:txBody>
      </p:sp>
      <p:pic>
        <p:nvPicPr>
          <p:cNvPr id="10242" name="Picture 2" descr="C:\Users\Jakub\AppData\Local\Microsoft\Windows\Temporary Internet Files\Content.IE5\V6BSH6I4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07" y="375704"/>
            <a:ext cx="2138110" cy="21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plate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Calluna Sans">
      <a:majorFont>
        <a:latin typeface="Calluna Sans"/>
        <a:ea typeface=""/>
        <a:cs typeface=""/>
      </a:majorFont>
      <a:minorFont>
        <a:latin typeface="Calluna Sans"/>
        <a:ea typeface=""/>
        <a:cs typeface="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" id="{FA2ADD05-389F-4949-8CF9-7AEC45E1DFFE}" vid="{EF59E3C0-F95B-4F00-AFDB-FF3CE574C1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TemplateIYPT</Template>
  <TotalTime>4253</TotalTime>
  <Words>1041</Words>
  <Application>Microsoft Office PowerPoint</Application>
  <PresentationFormat>Prezentácia na obrazovke (4:3)</PresentationFormat>
  <Paragraphs>368</Paragraphs>
  <Slides>62</Slides>
  <Notes>5</Notes>
  <HiddenSlides>0</HiddenSlides>
  <MMClips>18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62</vt:i4>
      </vt:variant>
    </vt:vector>
  </HeadingPairs>
  <TitlesOfParts>
    <vt:vector size="65" baseType="lpstr">
      <vt:lpstr>template</vt:lpstr>
      <vt:lpstr>Equation</vt:lpstr>
      <vt:lpstr>Rovnica</vt:lpstr>
      <vt:lpstr>Ball Sound</vt:lpstr>
      <vt:lpstr>Task</vt:lpstr>
      <vt:lpstr>Different Balls</vt:lpstr>
      <vt:lpstr>In our presentation</vt:lpstr>
      <vt:lpstr>Possible sources</vt:lpstr>
      <vt:lpstr>Vibrations for steel balls of 5cm diam.</vt:lpstr>
      <vt:lpstr>Impulsive translational acceleration</vt:lpstr>
      <vt:lpstr>Impulsive translational acceleration</vt:lpstr>
      <vt:lpstr>Prezentácia programu PowerPoint</vt:lpstr>
      <vt:lpstr>Our apparatus</vt:lpstr>
      <vt:lpstr>Sound analysis</vt:lpstr>
      <vt:lpstr>Sound of individual collisions</vt:lpstr>
      <vt:lpstr>Sound of individual collisions</vt:lpstr>
      <vt:lpstr>Spectral analysis of our measured chirping</vt:lpstr>
      <vt:lpstr>Spectrum of chirping sound (FFT)</vt:lpstr>
      <vt:lpstr>Spectrum of chirping sound (FFT)</vt:lpstr>
      <vt:lpstr>Time between collisions</vt:lpstr>
      <vt:lpstr>Frequency of collisions in time</vt:lpstr>
      <vt:lpstr>Spectrum of chirping sound (FFT)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Ingredients for an artificial sound</vt:lpstr>
      <vt:lpstr>Simplified model of collisions</vt:lpstr>
      <vt:lpstr>Simplified model of collisions</vt:lpstr>
      <vt:lpstr>Reality check</vt:lpstr>
      <vt:lpstr>Reality check</vt:lpstr>
      <vt:lpstr>Reality check</vt:lpstr>
      <vt:lpstr>Notable conclusions</vt:lpstr>
      <vt:lpstr>Sound creation in Mathematica</vt:lpstr>
      <vt:lpstr>     Artificial   vs.    Real</vt:lpstr>
      <vt:lpstr>Conclusion – Nature of sound</vt:lpstr>
      <vt:lpstr>Conclusion – Analysis and Recreation </vt:lpstr>
      <vt:lpstr>Prezentácia programu PowerPoint</vt:lpstr>
      <vt:lpstr>Sound of single collision</vt:lpstr>
      <vt:lpstr>Koss &amp; Alfredson: Theory basis</vt:lpstr>
      <vt:lpstr>Koss &amp; Alfredson: results</vt:lpstr>
      <vt:lpstr>Prezentácia programu PowerPoint</vt:lpstr>
      <vt:lpstr>Prezentácia programu PowerPoint</vt:lpstr>
      <vt:lpstr>Prezentácia programu PowerPoint</vt:lpstr>
      <vt:lpstr>Different Balls</vt:lpstr>
      <vt:lpstr>Sound analysis</vt:lpstr>
      <vt:lpstr>Procedure of Fourier transform</vt:lpstr>
      <vt:lpstr>Prezentácia programu PowerPoint</vt:lpstr>
      <vt:lpstr>Period of collisions</vt:lpstr>
      <vt:lpstr>Prezentácia programu PowerPoint</vt:lpstr>
      <vt:lpstr>Generating fake chirping sound</vt:lpstr>
      <vt:lpstr>Reality check</vt:lpstr>
      <vt:lpstr>Single collision – our measurement vs theory </vt:lpstr>
      <vt:lpstr>Spectral analysis</vt:lpstr>
      <vt:lpstr>Our apparatus</vt:lpstr>
      <vt:lpstr>Single collision noise approximation</vt:lpstr>
      <vt:lpstr>Chirping sound</vt:lpstr>
      <vt:lpstr>Second verification method</vt:lpstr>
      <vt:lpstr>Prezentácia programu PowerPoint</vt:lpstr>
      <vt:lpstr>Prezentácia programu PowerPoint</vt:lpstr>
      <vt:lpstr>Spectrum of one collision</vt:lpstr>
      <vt:lpstr>Spectrum of one moment of chirping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Ball Sound</dc:title>
  <dc:creator>Martin</dc:creator>
  <cp:lastModifiedBy>Jakub</cp:lastModifiedBy>
  <cp:revision>247</cp:revision>
  <dcterms:created xsi:type="dcterms:W3CDTF">2014-04-21T14:02:39Z</dcterms:created>
  <dcterms:modified xsi:type="dcterms:W3CDTF">2014-07-05T20:51:30Z</dcterms:modified>
</cp:coreProperties>
</file>