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handoutMasterIdLst>
    <p:handoutMasterId r:id="rId56"/>
  </p:handoutMasterIdLst>
  <p:sldIdLst>
    <p:sldId id="342" r:id="rId2"/>
    <p:sldId id="256" r:id="rId3"/>
    <p:sldId id="257" r:id="rId4"/>
    <p:sldId id="258" r:id="rId5"/>
    <p:sldId id="291" r:id="rId6"/>
    <p:sldId id="350" r:id="rId7"/>
    <p:sldId id="360" r:id="rId8"/>
    <p:sldId id="353" r:id="rId9"/>
    <p:sldId id="354" r:id="rId10"/>
    <p:sldId id="314" r:id="rId11"/>
    <p:sldId id="259" r:id="rId12"/>
    <p:sldId id="333" r:id="rId13"/>
    <p:sldId id="303" r:id="rId14"/>
    <p:sldId id="359" r:id="rId15"/>
    <p:sldId id="325" r:id="rId16"/>
    <p:sldId id="362" r:id="rId17"/>
    <p:sldId id="341" r:id="rId18"/>
    <p:sldId id="261" r:id="rId19"/>
    <p:sldId id="313" r:id="rId20"/>
    <p:sldId id="315" r:id="rId21"/>
    <p:sldId id="298" r:id="rId22"/>
    <p:sldId id="300" r:id="rId23"/>
    <p:sldId id="335" r:id="rId24"/>
    <p:sldId id="299" r:id="rId25"/>
    <p:sldId id="336" r:id="rId26"/>
    <p:sldId id="306" r:id="rId27"/>
    <p:sldId id="304" r:id="rId28"/>
    <p:sldId id="338" r:id="rId29"/>
    <p:sldId id="361" r:id="rId30"/>
    <p:sldId id="319" r:id="rId31"/>
    <p:sldId id="320" r:id="rId32"/>
    <p:sldId id="322" r:id="rId33"/>
    <p:sldId id="307" r:id="rId34"/>
    <p:sldId id="308" r:id="rId35"/>
    <p:sldId id="292" r:id="rId36"/>
    <p:sldId id="344" r:id="rId37"/>
    <p:sldId id="339" r:id="rId38"/>
    <p:sldId id="309" r:id="rId39"/>
    <p:sldId id="293" r:id="rId40"/>
    <p:sldId id="346" r:id="rId41"/>
    <p:sldId id="345" r:id="rId42"/>
    <p:sldId id="297" r:id="rId43"/>
    <p:sldId id="356" r:id="rId44"/>
    <p:sldId id="363" r:id="rId45"/>
    <p:sldId id="347" r:id="rId46"/>
    <p:sldId id="334" r:id="rId47"/>
    <p:sldId id="263" r:id="rId48"/>
    <p:sldId id="337" r:id="rId49"/>
    <p:sldId id="289" r:id="rId50"/>
    <p:sldId id="351" r:id="rId51"/>
    <p:sldId id="352" r:id="rId52"/>
    <p:sldId id="358" r:id="rId53"/>
    <p:sldId id="316" r:id="rId54"/>
  </p:sldIdLst>
  <p:sldSz cx="10080625" cy="7559675"/>
  <p:notesSz cx="7559675" cy="10691813"/>
  <p:defaultTextStyle>
    <a:defPPr>
      <a:defRPr lang="sk-SK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5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5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F5BAEDF-CD9C-4284-A14E-0B069618A17B}">
          <p14:sldIdLst>
            <p14:sldId id="342"/>
            <p14:sldId id="256"/>
            <p14:sldId id="257"/>
            <p14:sldId id="258"/>
            <p14:sldId id="291"/>
            <p14:sldId id="350"/>
            <p14:sldId id="360"/>
            <p14:sldId id="353"/>
            <p14:sldId id="354"/>
            <p14:sldId id="314"/>
            <p14:sldId id="259"/>
            <p14:sldId id="333"/>
            <p14:sldId id="303"/>
            <p14:sldId id="359"/>
            <p14:sldId id="325"/>
            <p14:sldId id="362"/>
            <p14:sldId id="341"/>
            <p14:sldId id="261"/>
            <p14:sldId id="313"/>
            <p14:sldId id="315"/>
            <p14:sldId id="298"/>
            <p14:sldId id="300"/>
            <p14:sldId id="335"/>
            <p14:sldId id="299"/>
            <p14:sldId id="336"/>
            <p14:sldId id="306"/>
            <p14:sldId id="304"/>
            <p14:sldId id="338"/>
            <p14:sldId id="361"/>
            <p14:sldId id="319"/>
            <p14:sldId id="320"/>
            <p14:sldId id="322"/>
            <p14:sldId id="307"/>
            <p14:sldId id="308"/>
            <p14:sldId id="292"/>
            <p14:sldId id="344"/>
            <p14:sldId id="339"/>
            <p14:sldId id="309"/>
            <p14:sldId id="293"/>
            <p14:sldId id="346"/>
            <p14:sldId id="345"/>
            <p14:sldId id="297"/>
            <p14:sldId id="356"/>
            <p14:sldId id="363"/>
            <p14:sldId id="347"/>
            <p14:sldId id="334"/>
            <p14:sldId id="263"/>
            <p14:sldId id="337"/>
            <p14:sldId id="289"/>
            <p14:sldId id="351"/>
            <p14:sldId id="352"/>
            <p14:sldId id="358"/>
            <p14:sldId id="31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E00"/>
    <a:srgbClr val="FF5757"/>
    <a:srgbClr val="BB73E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3" autoAdjust="0"/>
    <p:restoredTop sz="99712" autoAdjust="0"/>
  </p:normalViewPr>
  <p:slideViewPr>
    <p:cSldViewPr showGuides="1">
      <p:cViewPr>
        <p:scale>
          <a:sx n="70" d="100"/>
          <a:sy n="70" d="100"/>
        </p:scale>
        <p:origin x="-1812" y="-42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6"/>
    </p:cViewPr>
  </p:sorterViewPr>
  <p:notesViewPr>
    <p:cSldViewPr>
      <p:cViewPr varScale="1">
        <p:scale>
          <a:sx n="59" d="100"/>
          <a:sy n="59" d="100"/>
        </p:scale>
        <p:origin x="-3390" y="-102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ubory\TMF\Studeny%20balon%207.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ubory\TMF\Studeny%20balon%207.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nove%20experimenty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TMF\2014\12.%20Cold%20baloon\natahovanie%20a%20meranie%20teploty%20(cez%20maturity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TMF%20stuff\balon%20gum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esktop\balon%20gum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929161354953032E-2"/>
          <c:y val="3.9713282607692961E-2"/>
          <c:w val="0.73241638405525566"/>
          <c:h val="0.81728007271387393"/>
        </c:manualLayout>
      </c:layout>
      <c:scatterChart>
        <c:scatterStyle val="lineMarker"/>
        <c:varyColors val="0"/>
        <c:ser>
          <c:idx val="0"/>
          <c:order val="0"/>
          <c:tx>
            <c:v>1. Stretch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Hárok3!$C$3:$C$26</c:f>
              <c:numCache>
                <c:formatCode>General</c:formatCode>
                <c:ptCount val="24"/>
                <c:pt idx="0">
                  <c:v>0.8</c:v>
                </c:pt>
                <c:pt idx="1">
                  <c:v>2.2000000000000002</c:v>
                </c:pt>
                <c:pt idx="2">
                  <c:v>3.2</c:v>
                </c:pt>
                <c:pt idx="3">
                  <c:v>3.7</c:v>
                </c:pt>
                <c:pt idx="4">
                  <c:v>4.2</c:v>
                </c:pt>
                <c:pt idx="5">
                  <c:v>4.7</c:v>
                </c:pt>
                <c:pt idx="6">
                  <c:v>5.0999999999999996</c:v>
                </c:pt>
                <c:pt idx="7">
                  <c:v>5.4</c:v>
                </c:pt>
                <c:pt idx="8">
                  <c:v>5.8</c:v>
                </c:pt>
                <c:pt idx="9">
                  <c:v>6.2</c:v>
                </c:pt>
                <c:pt idx="10">
                  <c:v>6.5</c:v>
                </c:pt>
                <c:pt idx="11">
                  <c:v>6.9</c:v>
                </c:pt>
                <c:pt idx="12">
                  <c:v>7.2</c:v>
                </c:pt>
                <c:pt idx="13">
                  <c:v>7.5</c:v>
                </c:pt>
                <c:pt idx="14">
                  <c:v>7.8</c:v>
                </c:pt>
                <c:pt idx="15">
                  <c:v>8.1</c:v>
                </c:pt>
                <c:pt idx="16">
                  <c:v>8.3000000000000007</c:v>
                </c:pt>
                <c:pt idx="17">
                  <c:v>8.8000000000000007</c:v>
                </c:pt>
                <c:pt idx="18">
                  <c:v>9.1999999999999993</c:v>
                </c:pt>
                <c:pt idx="19">
                  <c:v>10.1</c:v>
                </c:pt>
                <c:pt idx="20">
                  <c:v>11</c:v>
                </c:pt>
                <c:pt idx="21">
                  <c:v>11.6</c:v>
                </c:pt>
                <c:pt idx="22">
                  <c:v>13.2</c:v>
                </c:pt>
              </c:numCache>
            </c:numRef>
          </c:yVal>
          <c:smooth val="0"/>
        </c:ser>
        <c:ser>
          <c:idx val="1"/>
          <c:order val="1"/>
          <c:tx>
            <c:v>1. Contraction</c:v>
          </c:tx>
          <c:spPr>
            <a:ln w="28575">
              <a:noFill/>
            </a:ln>
          </c:spP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Hárok3!$D$3:$D$26</c:f>
              <c:numCache>
                <c:formatCode>General</c:formatCode>
                <c:ptCount val="24"/>
                <c:pt idx="0">
                  <c:v>0.6</c:v>
                </c:pt>
                <c:pt idx="1">
                  <c:v>1.3</c:v>
                </c:pt>
                <c:pt idx="2">
                  <c:v>2.2000000000000002</c:v>
                </c:pt>
                <c:pt idx="3">
                  <c:v>3</c:v>
                </c:pt>
                <c:pt idx="4">
                  <c:v>3.3</c:v>
                </c:pt>
                <c:pt idx="5">
                  <c:v>3.5</c:v>
                </c:pt>
                <c:pt idx="6">
                  <c:v>3.5</c:v>
                </c:pt>
                <c:pt idx="7">
                  <c:v>3.6</c:v>
                </c:pt>
                <c:pt idx="8">
                  <c:v>3.7</c:v>
                </c:pt>
                <c:pt idx="9">
                  <c:v>3.8</c:v>
                </c:pt>
                <c:pt idx="10">
                  <c:v>3.9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4.2</c:v>
                </c:pt>
                <c:pt idx="15">
                  <c:v>4.2</c:v>
                </c:pt>
                <c:pt idx="16">
                  <c:v>4.4000000000000004</c:v>
                </c:pt>
                <c:pt idx="17">
                  <c:v>4.5999999999999996</c:v>
                </c:pt>
                <c:pt idx="18">
                  <c:v>4.9000000000000004</c:v>
                </c:pt>
                <c:pt idx="19">
                  <c:v>5.4</c:v>
                </c:pt>
                <c:pt idx="20">
                  <c:v>6.6</c:v>
                </c:pt>
                <c:pt idx="21">
                  <c:v>9</c:v>
                </c:pt>
              </c:numCache>
            </c:numRef>
          </c:yVal>
          <c:smooth val="0"/>
        </c:ser>
        <c:ser>
          <c:idx val="2"/>
          <c:order val="2"/>
          <c:tx>
            <c:v>2. Stretch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Hárok3!$E$3:$E$26</c:f>
              <c:numCache>
                <c:formatCode>General</c:formatCode>
                <c:ptCount val="24"/>
                <c:pt idx="0">
                  <c:v>0.7</c:v>
                </c:pt>
                <c:pt idx="1">
                  <c:v>2</c:v>
                </c:pt>
                <c:pt idx="2">
                  <c:v>3</c:v>
                </c:pt>
                <c:pt idx="3">
                  <c:v>3.7</c:v>
                </c:pt>
                <c:pt idx="4">
                  <c:v>4.2</c:v>
                </c:pt>
                <c:pt idx="5">
                  <c:v>4.7</c:v>
                </c:pt>
                <c:pt idx="6">
                  <c:v>5</c:v>
                </c:pt>
                <c:pt idx="7">
                  <c:v>5.4</c:v>
                </c:pt>
                <c:pt idx="8">
                  <c:v>5.7</c:v>
                </c:pt>
                <c:pt idx="9">
                  <c:v>6</c:v>
                </c:pt>
                <c:pt idx="10">
                  <c:v>6.4</c:v>
                </c:pt>
                <c:pt idx="11">
                  <c:v>6.8</c:v>
                </c:pt>
                <c:pt idx="12">
                  <c:v>7.1</c:v>
                </c:pt>
                <c:pt idx="13">
                  <c:v>7.2</c:v>
                </c:pt>
                <c:pt idx="14">
                  <c:v>7.7</c:v>
                </c:pt>
                <c:pt idx="15">
                  <c:v>8.1</c:v>
                </c:pt>
                <c:pt idx="16">
                  <c:v>8.1999999999999993</c:v>
                </c:pt>
                <c:pt idx="17">
                  <c:v>8.6999999999999993</c:v>
                </c:pt>
                <c:pt idx="18">
                  <c:v>9.1</c:v>
                </c:pt>
                <c:pt idx="19">
                  <c:v>9.8000000000000007</c:v>
                </c:pt>
                <c:pt idx="20">
                  <c:v>10.4</c:v>
                </c:pt>
                <c:pt idx="21">
                  <c:v>11.6</c:v>
                </c:pt>
                <c:pt idx="22">
                  <c:v>13.1</c:v>
                </c:pt>
              </c:numCache>
            </c:numRef>
          </c:yVal>
          <c:smooth val="0"/>
        </c:ser>
        <c:ser>
          <c:idx val="3"/>
          <c:order val="3"/>
          <c:tx>
            <c:v>2. Contraction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Hárok3!$F$3:$F$26</c:f>
              <c:numCache>
                <c:formatCode>General</c:formatCode>
                <c:ptCount val="24"/>
                <c:pt idx="0">
                  <c:v>0.6</c:v>
                </c:pt>
                <c:pt idx="1">
                  <c:v>1.4</c:v>
                </c:pt>
                <c:pt idx="2">
                  <c:v>2.2000000000000002</c:v>
                </c:pt>
                <c:pt idx="3">
                  <c:v>2.9</c:v>
                </c:pt>
                <c:pt idx="4">
                  <c:v>3.2</c:v>
                </c:pt>
                <c:pt idx="5">
                  <c:v>3.4</c:v>
                </c:pt>
                <c:pt idx="6">
                  <c:v>3.5</c:v>
                </c:pt>
                <c:pt idx="7">
                  <c:v>3.6</c:v>
                </c:pt>
                <c:pt idx="8">
                  <c:v>3.6</c:v>
                </c:pt>
                <c:pt idx="9">
                  <c:v>3.8</c:v>
                </c:pt>
                <c:pt idx="10">
                  <c:v>3.9</c:v>
                </c:pt>
                <c:pt idx="11">
                  <c:v>4</c:v>
                </c:pt>
                <c:pt idx="12">
                  <c:v>4</c:v>
                </c:pt>
                <c:pt idx="13">
                  <c:v>4.0999999999999996</c:v>
                </c:pt>
                <c:pt idx="14">
                  <c:v>4.2</c:v>
                </c:pt>
                <c:pt idx="15">
                  <c:v>4.3</c:v>
                </c:pt>
                <c:pt idx="16">
                  <c:v>4.3</c:v>
                </c:pt>
                <c:pt idx="17">
                  <c:v>4.4000000000000004</c:v>
                </c:pt>
                <c:pt idx="18">
                  <c:v>4.8</c:v>
                </c:pt>
                <c:pt idx="19">
                  <c:v>5.5</c:v>
                </c:pt>
                <c:pt idx="20">
                  <c:v>6.6</c:v>
                </c:pt>
                <c:pt idx="21">
                  <c:v>9</c:v>
                </c:pt>
              </c:numCache>
            </c:numRef>
          </c:yVal>
          <c:smooth val="0"/>
        </c:ser>
        <c:ser>
          <c:idx val="4"/>
          <c:order val="4"/>
          <c:tx>
            <c:v>3. Contraction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Hárok3!$G$3:$G$26</c:f>
              <c:numCache>
                <c:formatCode>General</c:formatCode>
                <c:ptCount val="24"/>
                <c:pt idx="0">
                  <c:v>0.6</c:v>
                </c:pt>
                <c:pt idx="1">
                  <c:v>1.3</c:v>
                </c:pt>
                <c:pt idx="2">
                  <c:v>2.5</c:v>
                </c:pt>
                <c:pt idx="3">
                  <c:v>3</c:v>
                </c:pt>
                <c:pt idx="4">
                  <c:v>3.2</c:v>
                </c:pt>
                <c:pt idx="5">
                  <c:v>3.3</c:v>
                </c:pt>
                <c:pt idx="6">
                  <c:v>3.4</c:v>
                </c:pt>
                <c:pt idx="7">
                  <c:v>3.6</c:v>
                </c:pt>
                <c:pt idx="8">
                  <c:v>3.6</c:v>
                </c:pt>
                <c:pt idx="9">
                  <c:v>4</c:v>
                </c:pt>
                <c:pt idx="10">
                  <c:v>4</c:v>
                </c:pt>
                <c:pt idx="11">
                  <c:v>4.2</c:v>
                </c:pt>
                <c:pt idx="12">
                  <c:v>4.5</c:v>
                </c:pt>
                <c:pt idx="13">
                  <c:v>4.7</c:v>
                </c:pt>
                <c:pt idx="14">
                  <c:v>5</c:v>
                </c:pt>
                <c:pt idx="15">
                  <c:v>5.3</c:v>
                </c:pt>
                <c:pt idx="16">
                  <c:v>6</c:v>
                </c:pt>
                <c:pt idx="17">
                  <c:v>6.8</c:v>
                </c:pt>
                <c:pt idx="18">
                  <c:v>8</c:v>
                </c:pt>
              </c:numCache>
            </c:numRef>
          </c:yVal>
          <c:smooth val="0"/>
        </c:ser>
        <c:ser>
          <c:idx val="5"/>
          <c:order val="5"/>
          <c:tx>
            <c:v>4. Contraction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Hárok3!$H$3:$H$26</c:f>
              <c:numCache>
                <c:formatCode>General</c:formatCode>
                <c:ptCount val="24"/>
                <c:pt idx="0">
                  <c:v>0.6</c:v>
                </c:pt>
                <c:pt idx="1">
                  <c:v>1.6</c:v>
                </c:pt>
                <c:pt idx="2">
                  <c:v>2.4</c:v>
                </c:pt>
                <c:pt idx="3">
                  <c:v>3</c:v>
                </c:pt>
                <c:pt idx="4">
                  <c:v>3.3</c:v>
                </c:pt>
                <c:pt idx="5">
                  <c:v>3.6</c:v>
                </c:pt>
                <c:pt idx="6">
                  <c:v>3.8</c:v>
                </c:pt>
                <c:pt idx="7">
                  <c:v>4</c:v>
                </c:pt>
                <c:pt idx="8">
                  <c:v>4.2</c:v>
                </c:pt>
                <c:pt idx="9">
                  <c:v>4.4000000000000004</c:v>
                </c:pt>
                <c:pt idx="10">
                  <c:v>4.7</c:v>
                </c:pt>
                <c:pt idx="11">
                  <c:v>5</c:v>
                </c:pt>
                <c:pt idx="12">
                  <c:v>5.4</c:v>
                </c:pt>
                <c:pt idx="13">
                  <c:v>5.9</c:v>
                </c:pt>
                <c:pt idx="14">
                  <c:v>6.5</c:v>
                </c:pt>
                <c:pt idx="15">
                  <c:v>7.4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932480"/>
        <c:axId val="85078400"/>
      </c:scatterChart>
      <c:valAx>
        <c:axId val="84932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 stretch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5078400"/>
        <c:crosses val="autoZero"/>
        <c:crossBetween val="midCat"/>
      </c:valAx>
      <c:valAx>
        <c:axId val="85078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Force [N]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9324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tx>
            <c:v>5cm/beat</c:v>
          </c:tx>
          <c:spPr>
            <a:ln w="28575">
              <a:noFill/>
            </a:ln>
          </c:spPr>
          <c:xVal>
            <c:numRef>
              <c:f>Sheet4!$G$61:$G$330</c:f>
              <c:numCache>
                <c:formatCode>General</c:formatCode>
                <c:ptCount val="270"/>
                <c:pt idx="0">
                  <c:v>99.999999999999986</c:v>
                </c:pt>
                <c:pt idx="1">
                  <c:v>101.48148148148148</c:v>
                </c:pt>
                <c:pt idx="2">
                  <c:v>102.96296296296295</c:v>
                </c:pt>
                <c:pt idx="3">
                  <c:v>104.44444444444446</c:v>
                </c:pt>
                <c:pt idx="4">
                  <c:v>105.92592592592591</c:v>
                </c:pt>
                <c:pt idx="5">
                  <c:v>107.40740740740742</c:v>
                </c:pt>
                <c:pt idx="6">
                  <c:v>108.88888888888889</c:v>
                </c:pt>
                <c:pt idx="7">
                  <c:v>110.37037037037037</c:v>
                </c:pt>
                <c:pt idx="8">
                  <c:v>111.85185185185185</c:v>
                </c:pt>
                <c:pt idx="9">
                  <c:v>113.33333333333333</c:v>
                </c:pt>
                <c:pt idx="10">
                  <c:v>114.8148148148148</c:v>
                </c:pt>
                <c:pt idx="11">
                  <c:v>116.2962962962963</c:v>
                </c:pt>
                <c:pt idx="12">
                  <c:v>117.77777777777776</c:v>
                </c:pt>
                <c:pt idx="13">
                  <c:v>119.25925925925924</c:v>
                </c:pt>
                <c:pt idx="14">
                  <c:v>120.74074074074075</c:v>
                </c:pt>
                <c:pt idx="15">
                  <c:v>122.22222222222223</c:v>
                </c:pt>
                <c:pt idx="16">
                  <c:v>123.7037037037037</c:v>
                </c:pt>
                <c:pt idx="17">
                  <c:v>125.18518518518518</c:v>
                </c:pt>
                <c:pt idx="18">
                  <c:v>126.66666666666669</c:v>
                </c:pt>
                <c:pt idx="19">
                  <c:v>128.14814814814815</c:v>
                </c:pt>
                <c:pt idx="20">
                  <c:v>129.62962962962962</c:v>
                </c:pt>
                <c:pt idx="21">
                  <c:v>131.11111111111111</c:v>
                </c:pt>
                <c:pt idx="22">
                  <c:v>132.59259259259261</c:v>
                </c:pt>
                <c:pt idx="23">
                  <c:v>134.07407407407405</c:v>
                </c:pt>
                <c:pt idx="24">
                  <c:v>135.55555555555554</c:v>
                </c:pt>
                <c:pt idx="25">
                  <c:v>137.03703703703704</c:v>
                </c:pt>
                <c:pt idx="26">
                  <c:v>138.5185185185185</c:v>
                </c:pt>
                <c:pt idx="27">
                  <c:v>140</c:v>
                </c:pt>
                <c:pt idx="28">
                  <c:v>141.48148148148147</c:v>
                </c:pt>
                <c:pt idx="29">
                  <c:v>142.96296296296296</c:v>
                </c:pt>
                <c:pt idx="30">
                  <c:v>144.44444444444443</c:v>
                </c:pt>
                <c:pt idx="31">
                  <c:v>145.92592592592592</c:v>
                </c:pt>
                <c:pt idx="32">
                  <c:v>147.40740740740739</c:v>
                </c:pt>
                <c:pt idx="33">
                  <c:v>148.88888888888889</c:v>
                </c:pt>
                <c:pt idx="34">
                  <c:v>150.37037037037038</c:v>
                </c:pt>
                <c:pt idx="35">
                  <c:v>151.85185185185182</c:v>
                </c:pt>
                <c:pt idx="36">
                  <c:v>153.33333333333331</c:v>
                </c:pt>
                <c:pt idx="37">
                  <c:v>154.81481481481481</c:v>
                </c:pt>
                <c:pt idx="38">
                  <c:v>156.29629629629628</c:v>
                </c:pt>
                <c:pt idx="39">
                  <c:v>157.77777777777777</c:v>
                </c:pt>
                <c:pt idx="40">
                  <c:v>159.25925925925927</c:v>
                </c:pt>
                <c:pt idx="41">
                  <c:v>160.74074074074073</c:v>
                </c:pt>
                <c:pt idx="42">
                  <c:v>162.2222222222222</c:v>
                </c:pt>
                <c:pt idx="43">
                  <c:v>163.7037037037037</c:v>
                </c:pt>
                <c:pt idx="44">
                  <c:v>165.18518518518519</c:v>
                </c:pt>
                <c:pt idx="45">
                  <c:v>166.66666666666669</c:v>
                </c:pt>
                <c:pt idx="46">
                  <c:v>168.14814814814812</c:v>
                </c:pt>
                <c:pt idx="47">
                  <c:v>169.62962962962965</c:v>
                </c:pt>
                <c:pt idx="48">
                  <c:v>171.11111111111111</c:v>
                </c:pt>
                <c:pt idx="49">
                  <c:v>172.59259259259261</c:v>
                </c:pt>
                <c:pt idx="50">
                  <c:v>174.07407407407408</c:v>
                </c:pt>
                <c:pt idx="51">
                  <c:v>175.55555555555554</c:v>
                </c:pt>
                <c:pt idx="52">
                  <c:v>177.03703703703707</c:v>
                </c:pt>
                <c:pt idx="53">
                  <c:v>178.51851851851853</c:v>
                </c:pt>
                <c:pt idx="54">
                  <c:v>179.99999999999997</c:v>
                </c:pt>
                <c:pt idx="55">
                  <c:v>181.48148148148147</c:v>
                </c:pt>
                <c:pt idx="56">
                  <c:v>182.96296296296296</c:v>
                </c:pt>
                <c:pt idx="57">
                  <c:v>184.44444444444443</c:v>
                </c:pt>
                <c:pt idx="58">
                  <c:v>185.92592592592592</c:v>
                </c:pt>
                <c:pt idx="59">
                  <c:v>187.40740740740739</c:v>
                </c:pt>
                <c:pt idx="60">
                  <c:v>188.88888888888886</c:v>
                </c:pt>
                <c:pt idx="61">
                  <c:v>190.37037037037038</c:v>
                </c:pt>
                <c:pt idx="62">
                  <c:v>191.85185185185185</c:v>
                </c:pt>
                <c:pt idx="63">
                  <c:v>193.33333333333331</c:v>
                </c:pt>
                <c:pt idx="64">
                  <c:v>194.81481481481481</c:v>
                </c:pt>
                <c:pt idx="65">
                  <c:v>196.2962962962963</c:v>
                </c:pt>
                <c:pt idx="66">
                  <c:v>197.77777777777777</c:v>
                </c:pt>
                <c:pt idx="67">
                  <c:v>199.25925925925924</c:v>
                </c:pt>
                <c:pt idx="68">
                  <c:v>200.7407407407407</c:v>
                </c:pt>
                <c:pt idx="69">
                  <c:v>202.22222222222223</c:v>
                </c:pt>
                <c:pt idx="70">
                  <c:v>203.70370370370372</c:v>
                </c:pt>
                <c:pt idx="71">
                  <c:v>205.18518518518519</c:v>
                </c:pt>
                <c:pt idx="72">
                  <c:v>206.66666666666669</c:v>
                </c:pt>
                <c:pt idx="73">
                  <c:v>208.14814814814815</c:v>
                </c:pt>
                <c:pt idx="74">
                  <c:v>209.62962962962965</c:v>
                </c:pt>
                <c:pt idx="75">
                  <c:v>211.11111111111111</c:v>
                </c:pt>
                <c:pt idx="76">
                  <c:v>212.59259259259258</c:v>
                </c:pt>
                <c:pt idx="77">
                  <c:v>214.07407407407408</c:v>
                </c:pt>
                <c:pt idx="78">
                  <c:v>215.55555555555554</c:v>
                </c:pt>
                <c:pt idx="79">
                  <c:v>217.03703703703701</c:v>
                </c:pt>
                <c:pt idx="80">
                  <c:v>218.5185185185185</c:v>
                </c:pt>
                <c:pt idx="81">
                  <c:v>219.99999999999997</c:v>
                </c:pt>
                <c:pt idx="82">
                  <c:v>221.48148148148147</c:v>
                </c:pt>
                <c:pt idx="83">
                  <c:v>222.96296296296293</c:v>
                </c:pt>
                <c:pt idx="84">
                  <c:v>224.4444444444444</c:v>
                </c:pt>
                <c:pt idx="85">
                  <c:v>225.9259259259259</c:v>
                </c:pt>
                <c:pt idx="86">
                  <c:v>227.40740740740742</c:v>
                </c:pt>
                <c:pt idx="87">
                  <c:v>228.88888888888889</c:v>
                </c:pt>
                <c:pt idx="88">
                  <c:v>230.37037037037032</c:v>
                </c:pt>
                <c:pt idx="89">
                  <c:v>231.85185185185185</c:v>
                </c:pt>
                <c:pt idx="90">
                  <c:v>233.33333333333334</c:v>
                </c:pt>
                <c:pt idx="91">
                  <c:v>234.81481481481481</c:v>
                </c:pt>
                <c:pt idx="92">
                  <c:v>236.29629629629628</c:v>
                </c:pt>
                <c:pt idx="93">
                  <c:v>237.77777777777777</c:v>
                </c:pt>
                <c:pt idx="94">
                  <c:v>239.2592592592593</c:v>
                </c:pt>
                <c:pt idx="95">
                  <c:v>240.74074074074073</c:v>
                </c:pt>
                <c:pt idx="96">
                  <c:v>242.22222222222226</c:v>
                </c:pt>
                <c:pt idx="97">
                  <c:v>243.70370370370375</c:v>
                </c:pt>
                <c:pt idx="98">
                  <c:v>245.18518518518522</c:v>
                </c:pt>
                <c:pt idx="99">
                  <c:v>246.66666666666669</c:v>
                </c:pt>
                <c:pt idx="100">
                  <c:v>248.14814814814815</c:v>
                </c:pt>
                <c:pt idx="101">
                  <c:v>249.62962962962965</c:v>
                </c:pt>
                <c:pt idx="102">
                  <c:v>251.11111111111114</c:v>
                </c:pt>
                <c:pt idx="103">
                  <c:v>252.59259259259267</c:v>
                </c:pt>
                <c:pt idx="104">
                  <c:v>254.07407407407408</c:v>
                </c:pt>
                <c:pt idx="105">
                  <c:v>255.55555555555554</c:v>
                </c:pt>
                <c:pt idx="106">
                  <c:v>257.03703703703707</c:v>
                </c:pt>
                <c:pt idx="107">
                  <c:v>258.51851851851848</c:v>
                </c:pt>
                <c:pt idx="108">
                  <c:v>260</c:v>
                </c:pt>
                <c:pt idx="109">
                  <c:v>261.48148148148152</c:v>
                </c:pt>
                <c:pt idx="110">
                  <c:v>262.96296296296299</c:v>
                </c:pt>
                <c:pt idx="111">
                  <c:v>264.44444444444446</c:v>
                </c:pt>
                <c:pt idx="112">
                  <c:v>265.92592592592598</c:v>
                </c:pt>
                <c:pt idx="113">
                  <c:v>267.40740740740739</c:v>
                </c:pt>
                <c:pt idx="114">
                  <c:v>268.88888888888891</c:v>
                </c:pt>
                <c:pt idx="115">
                  <c:v>270.37037037037038</c:v>
                </c:pt>
                <c:pt idx="116">
                  <c:v>271.8518518518519</c:v>
                </c:pt>
                <c:pt idx="117">
                  <c:v>273.33333333333337</c:v>
                </c:pt>
                <c:pt idx="118">
                  <c:v>274.81481481481484</c:v>
                </c:pt>
                <c:pt idx="119">
                  <c:v>276.2962962962963</c:v>
                </c:pt>
                <c:pt idx="120">
                  <c:v>277.77777777777777</c:v>
                </c:pt>
                <c:pt idx="121">
                  <c:v>279.2592592592593</c:v>
                </c:pt>
                <c:pt idx="122">
                  <c:v>280.74074074074076</c:v>
                </c:pt>
                <c:pt idx="123">
                  <c:v>282.22222222222223</c:v>
                </c:pt>
                <c:pt idx="124">
                  <c:v>283.70370370370375</c:v>
                </c:pt>
                <c:pt idx="125">
                  <c:v>285.18518518518528</c:v>
                </c:pt>
                <c:pt idx="126">
                  <c:v>286.66666666666669</c:v>
                </c:pt>
                <c:pt idx="127">
                  <c:v>288.14814814814815</c:v>
                </c:pt>
                <c:pt idx="128">
                  <c:v>289.62962962962968</c:v>
                </c:pt>
                <c:pt idx="129">
                  <c:v>291.11111111111109</c:v>
                </c:pt>
                <c:pt idx="130">
                  <c:v>292.59259259259261</c:v>
                </c:pt>
                <c:pt idx="131">
                  <c:v>294.07407407407413</c:v>
                </c:pt>
                <c:pt idx="132">
                  <c:v>295.55555555555554</c:v>
                </c:pt>
                <c:pt idx="133">
                  <c:v>297.03703703703701</c:v>
                </c:pt>
                <c:pt idx="134">
                  <c:v>298.51851851851853</c:v>
                </c:pt>
                <c:pt idx="135">
                  <c:v>300</c:v>
                </c:pt>
                <c:pt idx="136">
                  <c:v>301.48148148148152</c:v>
                </c:pt>
                <c:pt idx="137">
                  <c:v>302.96296296296299</c:v>
                </c:pt>
                <c:pt idx="138">
                  <c:v>304.44444444444446</c:v>
                </c:pt>
                <c:pt idx="139">
                  <c:v>305.92592592592598</c:v>
                </c:pt>
                <c:pt idx="140">
                  <c:v>307.40740740740739</c:v>
                </c:pt>
                <c:pt idx="141">
                  <c:v>308.88888888888891</c:v>
                </c:pt>
                <c:pt idx="142">
                  <c:v>310.37037037037038</c:v>
                </c:pt>
                <c:pt idx="143">
                  <c:v>311.85185185185185</c:v>
                </c:pt>
                <c:pt idx="144">
                  <c:v>313.33333333333331</c:v>
                </c:pt>
                <c:pt idx="145">
                  <c:v>314.81481481481484</c:v>
                </c:pt>
                <c:pt idx="146">
                  <c:v>316.2962962962963</c:v>
                </c:pt>
                <c:pt idx="147">
                  <c:v>317.77777777777783</c:v>
                </c:pt>
                <c:pt idx="148">
                  <c:v>319.25925925925924</c:v>
                </c:pt>
                <c:pt idx="149">
                  <c:v>320.74074074074076</c:v>
                </c:pt>
                <c:pt idx="150">
                  <c:v>322.22222222222223</c:v>
                </c:pt>
                <c:pt idx="151">
                  <c:v>323.70370370370375</c:v>
                </c:pt>
                <c:pt idx="152">
                  <c:v>325.18518518518516</c:v>
                </c:pt>
                <c:pt idx="153">
                  <c:v>326.66666666666674</c:v>
                </c:pt>
                <c:pt idx="154">
                  <c:v>328.1481481481481</c:v>
                </c:pt>
                <c:pt idx="155">
                  <c:v>329.62962962962968</c:v>
                </c:pt>
                <c:pt idx="156">
                  <c:v>331.11111111111114</c:v>
                </c:pt>
                <c:pt idx="157">
                  <c:v>332.59259259259267</c:v>
                </c:pt>
                <c:pt idx="158">
                  <c:v>334.07407407407408</c:v>
                </c:pt>
                <c:pt idx="159">
                  <c:v>335.5555555555556</c:v>
                </c:pt>
                <c:pt idx="160">
                  <c:v>337.03703703703701</c:v>
                </c:pt>
                <c:pt idx="161">
                  <c:v>338.51851851851853</c:v>
                </c:pt>
                <c:pt idx="162">
                  <c:v>340.00000000000006</c:v>
                </c:pt>
                <c:pt idx="163">
                  <c:v>341.48148148148152</c:v>
                </c:pt>
                <c:pt idx="164">
                  <c:v>342.96296296296299</c:v>
                </c:pt>
                <c:pt idx="165">
                  <c:v>344.44444444444451</c:v>
                </c:pt>
                <c:pt idx="166">
                  <c:v>345.92592592592592</c:v>
                </c:pt>
                <c:pt idx="167">
                  <c:v>347.40740740740739</c:v>
                </c:pt>
                <c:pt idx="168">
                  <c:v>348.88888888888891</c:v>
                </c:pt>
                <c:pt idx="169">
                  <c:v>350.37037037037038</c:v>
                </c:pt>
                <c:pt idx="170">
                  <c:v>351.85185185185185</c:v>
                </c:pt>
                <c:pt idx="171">
                  <c:v>353.33333333333337</c:v>
                </c:pt>
                <c:pt idx="172">
                  <c:v>354.81481481481489</c:v>
                </c:pt>
                <c:pt idx="173">
                  <c:v>356.2962962962963</c:v>
                </c:pt>
                <c:pt idx="174">
                  <c:v>357.77777777777777</c:v>
                </c:pt>
                <c:pt idx="175">
                  <c:v>359.25925925925924</c:v>
                </c:pt>
                <c:pt idx="176">
                  <c:v>360.74074074074076</c:v>
                </c:pt>
                <c:pt idx="177">
                  <c:v>362.22222222222223</c:v>
                </c:pt>
                <c:pt idx="178">
                  <c:v>363.70370370370375</c:v>
                </c:pt>
                <c:pt idx="179">
                  <c:v>365.18518518518516</c:v>
                </c:pt>
                <c:pt idx="180">
                  <c:v>366.66666666666674</c:v>
                </c:pt>
                <c:pt idx="181">
                  <c:v>368.14814814814815</c:v>
                </c:pt>
                <c:pt idx="182">
                  <c:v>369.62962962962968</c:v>
                </c:pt>
                <c:pt idx="183">
                  <c:v>371.11111111111114</c:v>
                </c:pt>
                <c:pt idx="184">
                  <c:v>372.59259259259261</c:v>
                </c:pt>
                <c:pt idx="185">
                  <c:v>374.07407407407408</c:v>
                </c:pt>
                <c:pt idx="186">
                  <c:v>375.5555555555556</c:v>
                </c:pt>
                <c:pt idx="187">
                  <c:v>377.03703703703707</c:v>
                </c:pt>
                <c:pt idx="188">
                  <c:v>378.51851851851859</c:v>
                </c:pt>
                <c:pt idx="189">
                  <c:v>380</c:v>
                </c:pt>
                <c:pt idx="190">
                  <c:v>381.48148148148152</c:v>
                </c:pt>
                <c:pt idx="191">
                  <c:v>382.96296296296299</c:v>
                </c:pt>
                <c:pt idx="192">
                  <c:v>384.44444444444446</c:v>
                </c:pt>
                <c:pt idx="193">
                  <c:v>385.92592592592592</c:v>
                </c:pt>
                <c:pt idx="194">
                  <c:v>387.40740740740739</c:v>
                </c:pt>
                <c:pt idx="195">
                  <c:v>388.88888888888886</c:v>
                </c:pt>
                <c:pt idx="196">
                  <c:v>390.37037037037038</c:v>
                </c:pt>
                <c:pt idx="197">
                  <c:v>391.8518518518519</c:v>
                </c:pt>
                <c:pt idx="198">
                  <c:v>393.33333333333337</c:v>
                </c:pt>
                <c:pt idx="199">
                  <c:v>394.81481481481484</c:v>
                </c:pt>
                <c:pt idx="200">
                  <c:v>396.2962962962963</c:v>
                </c:pt>
                <c:pt idx="201">
                  <c:v>397.77777777777777</c:v>
                </c:pt>
                <c:pt idx="202">
                  <c:v>399.25925925925924</c:v>
                </c:pt>
                <c:pt idx="203">
                  <c:v>400.74074074074082</c:v>
                </c:pt>
                <c:pt idx="204">
                  <c:v>402.22222222222223</c:v>
                </c:pt>
                <c:pt idx="205">
                  <c:v>403.7037037037037</c:v>
                </c:pt>
                <c:pt idx="206">
                  <c:v>405.18518518518522</c:v>
                </c:pt>
                <c:pt idx="207">
                  <c:v>406.66666666666674</c:v>
                </c:pt>
                <c:pt idx="208">
                  <c:v>408.14814814814815</c:v>
                </c:pt>
                <c:pt idx="209">
                  <c:v>409.62962962962968</c:v>
                </c:pt>
                <c:pt idx="210">
                  <c:v>411.11111111111109</c:v>
                </c:pt>
                <c:pt idx="211">
                  <c:v>412.59259259259255</c:v>
                </c:pt>
                <c:pt idx="212">
                  <c:v>414.07407407407408</c:v>
                </c:pt>
                <c:pt idx="213">
                  <c:v>415.5555555555556</c:v>
                </c:pt>
                <c:pt idx="214">
                  <c:v>417.03703703703707</c:v>
                </c:pt>
                <c:pt idx="215">
                  <c:v>418.51851851851859</c:v>
                </c:pt>
                <c:pt idx="216">
                  <c:v>420</c:v>
                </c:pt>
                <c:pt idx="217">
                  <c:v>421.48148148148141</c:v>
                </c:pt>
                <c:pt idx="218">
                  <c:v>422.96296296296293</c:v>
                </c:pt>
                <c:pt idx="219">
                  <c:v>424.44444444444446</c:v>
                </c:pt>
                <c:pt idx="220">
                  <c:v>425.92592592592598</c:v>
                </c:pt>
                <c:pt idx="221">
                  <c:v>427.40740740740745</c:v>
                </c:pt>
                <c:pt idx="222">
                  <c:v>428.88888888888897</c:v>
                </c:pt>
                <c:pt idx="223">
                  <c:v>430.37037037037038</c:v>
                </c:pt>
                <c:pt idx="224">
                  <c:v>431.8518518518519</c:v>
                </c:pt>
                <c:pt idx="225">
                  <c:v>433.33333333333331</c:v>
                </c:pt>
                <c:pt idx="226">
                  <c:v>434.81481481481478</c:v>
                </c:pt>
                <c:pt idx="227">
                  <c:v>436.2962962962963</c:v>
                </c:pt>
                <c:pt idx="228">
                  <c:v>437.77777777777783</c:v>
                </c:pt>
                <c:pt idx="229">
                  <c:v>439.25925925925924</c:v>
                </c:pt>
                <c:pt idx="230">
                  <c:v>440.74074074074082</c:v>
                </c:pt>
                <c:pt idx="231">
                  <c:v>442.22222222222223</c:v>
                </c:pt>
                <c:pt idx="232">
                  <c:v>443.70370370370375</c:v>
                </c:pt>
                <c:pt idx="233">
                  <c:v>445.18518518518516</c:v>
                </c:pt>
                <c:pt idx="234">
                  <c:v>446.66666666666669</c:v>
                </c:pt>
                <c:pt idx="235">
                  <c:v>448.14814814814821</c:v>
                </c:pt>
                <c:pt idx="236">
                  <c:v>449.62962962962968</c:v>
                </c:pt>
                <c:pt idx="237">
                  <c:v>451.1111111111112</c:v>
                </c:pt>
                <c:pt idx="238">
                  <c:v>452.59259259259261</c:v>
                </c:pt>
                <c:pt idx="239">
                  <c:v>454.07407407407413</c:v>
                </c:pt>
                <c:pt idx="240">
                  <c:v>455.5555555555556</c:v>
                </c:pt>
                <c:pt idx="241">
                  <c:v>457.03703703703707</c:v>
                </c:pt>
                <c:pt idx="242">
                  <c:v>458.51851851851853</c:v>
                </c:pt>
                <c:pt idx="243">
                  <c:v>460.00000000000006</c:v>
                </c:pt>
                <c:pt idx="244">
                  <c:v>461.48148148148147</c:v>
                </c:pt>
                <c:pt idx="245">
                  <c:v>462.96296296296299</c:v>
                </c:pt>
                <c:pt idx="246">
                  <c:v>464.44444444444446</c:v>
                </c:pt>
                <c:pt idx="247">
                  <c:v>465.92592592592598</c:v>
                </c:pt>
                <c:pt idx="248">
                  <c:v>467.40740740740739</c:v>
                </c:pt>
                <c:pt idx="249">
                  <c:v>468.88888888888891</c:v>
                </c:pt>
                <c:pt idx="250">
                  <c:v>470.37037037037032</c:v>
                </c:pt>
                <c:pt idx="251">
                  <c:v>471.85185185185185</c:v>
                </c:pt>
                <c:pt idx="252">
                  <c:v>473.33333333333331</c:v>
                </c:pt>
                <c:pt idx="253">
                  <c:v>474.81481481481484</c:v>
                </c:pt>
                <c:pt idx="254">
                  <c:v>476.29629629629625</c:v>
                </c:pt>
                <c:pt idx="255">
                  <c:v>477.77777777777777</c:v>
                </c:pt>
                <c:pt idx="256">
                  <c:v>479.2592592592593</c:v>
                </c:pt>
                <c:pt idx="257">
                  <c:v>480.74074074074076</c:v>
                </c:pt>
                <c:pt idx="258">
                  <c:v>482.22222222222217</c:v>
                </c:pt>
                <c:pt idx="259">
                  <c:v>483.7037037037037</c:v>
                </c:pt>
                <c:pt idx="260">
                  <c:v>485.18518518518522</c:v>
                </c:pt>
                <c:pt idx="261">
                  <c:v>486.66666666666674</c:v>
                </c:pt>
                <c:pt idx="262">
                  <c:v>488.14814814814821</c:v>
                </c:pt>
                <c:pt idx="263">
                  <c:v>489.62962962962973</c:v>
                </c:pt>
                <c:pt idx="264">
                  <c:v>491.11111111111103</c:v>
                </c:pt>
                <c:pt idx="265">
                  <c:v>492.59259259259272</c:v>
                </c:pt>
                <c:pt idx="266">
                  <c:v>494.07407407407408</c:v>
                </c:pt>
                <c:pt idx="267">
                  <c:v>495.55555555555549</c:v>
                </c:pt>
                <c:pt idx="268">
                  <c:v>497.03703703703707</c:v>
                </c:pt>
                <c:pt idx="269">
                  <c:v>498.51851851851848</c:v>
                </c:pt>
              </c:numCache>
            </c:numRef>
          </c:xVal>
          <c:yVal>
            <c:numRef>
              <c:f>Sheet4!$H$61:$H$330</c:f>
              <c:numCache>
                <c:formatCode>General</c:formatCode>
                <c:ptCount val="270"/>
                <c:pt idx="0">
                  <c:v>0.74409999999999998</c:v>
                </c:pt>
                <c:pt idx="1">
                  <c:v>0.83909999999999996</c:v>
                </c:pt>
                <c:pt idx="2">
                  <c:v>0.83909999999999996</c:v>
                </c:pt>
                <c:pt idx="3">
                  <c:v>0.90249999999999997</c:v>
                </c:pt>
                <c:pt idx="4">
                  <c:v>0.99739999999999995</c:v>
                </c:pt>
                <c:pt idx="5">
                  <c:v>1.1557999999999999</c:v>
                </c:pt>
                <c:pt idx="6">
                  <c:v>1.4724000000000002</c:v>
                </c:pt>
                <c:pt idx="7">
                  <c:v>1.5991</c:v>
                </c:pt>
                <c:pt idx="8">
                  <c:v>1.7257</c:v>
                </c:pt>
                <c:pt idx="9">
                  <c:v>1.8207</c:v>
                </c:pt>
                <c:pt idx="10">
                  <c:v>1.7891000000000001</c:v>
                </c:pt>
                <c:pt idx="11">
                  <c:v>1.9157</c:v>
                </c:pt>
                <c:pt idx="12">
                  <c:v>1.9791000000000001</c:v>
                </c:pt>
                <c:pt idx="13">
                  <c:v>2.0424000000000002</c:v>
                </c:pt>
                <c:pt idx="14">
                  <c:v>2.1690999999999998</c:v>
                </c:pt>
                <c:pt idx="15">
                  <c:v>2.4224000000000001</c:v>
                </c:pt>
                <c:pt idx="16">
                  <c:v>2.5174000000000003</c:v>
                </c:pt>
                <c:pt idx="17">
                  <c:v>2.5807000000000002</c:v>
                </c:pt>
                <c:pt idx="18">
                  <c:v>2.5490000000000004</c:v>
                </c:pt>
                <c:pt idx="19">
                  <c:v>2.6440000000000001</c:v>
                </c:pt>
                <c:pt idx="20">
                  <c:v>2.7073999999999998</c:v>
                </c:pt>
                <c:pt idx="21">
                  <c:v>2.7706999999999997</c:v>
                </c:pt>
                <c:pt idx="22">
                  <c:v>2.9289999999999998</c:v>
                </c:pt>
                <c:pt idx="23">
                  <c:v>2.9923000000000002</c:v>
                </c:pt>
                <c:pt idx="24">
                  <c:v>3.0556999999999999</c:v>
                </c:pt>
                <c:pt idx="25">
                  <c:v>3.0872999999999999</c:v>
                </c:pt>
                <c:pt idx="26">
                  <c:v>3.0556999999999999</c:v>
                </c:pt>
                <c:pt idx="27">
                  <c:v>3.1190000000000002</c:v>
                </c:pt>
                <c:pt idx="28">
                  <c:v>3.2140000000000004</c:v>
                </c:pt>
                <c:pt idx="29">
                  <c:v>3.3090000000000002</c:v>
                </c:pt>
                <c:pt idx="30">
                  <c:v>3.4672999999999998</c:v>
                </c:pt>
                <c:pt idx="31">
                  <c:v>3.5305999999999997</c:v>
                </c:pt>
                <c:pt idx="32">
                  <c:v>3.5623</c:v>
                </c:pt>
                <c:pt idx="33">
                  <c:v>3.4989999999999997</c:v>
                </c:pt>
                <c:pt idx="34">
                  <c:v>3.5305999999999997</c:v>
                </c:pt>
                <c:pt idx="35">
                  <c:v>3.5623</c:v>
                </c:pt>
                <c:pt idx="36">
                  <c:v>3.6255999999999999</c:v>
                </c:pt>
                <c:pt idx="37">
                  <c:v>3.7840000000000003</c:v>
                </c:pt>
                <c:pt idx="38">
                  <c:v>3.8155999999999999</c:v>
                </c:pt>
                <c:pt idx="39">
                  <c:v>3.8790000000000004</c:v>
                </c:pt>
                <c:pt idx="40">
                  <c:v>3.8473000000000002</c:v>
                </c:pt>
                <c:pt idx="41">
                  <c:v>3.8790000000000004</c:v>
                </c:pt>
                <c:pt idx="42">
                  <c:v>3.9106000000000001</c:v>
                </c:pt>
                <c:pt idx="43">
                  <c:v>3.9423000000000004</c:v>
                </c:pt>
                <c:pt idx="44">
                  <c:v>4.1006</c:v>
                </c:pt>
                <c:pt idx="45">
                  <c:v>4.1638999999999999</c:v>
                </c:pt>
                <c:pt idx="46">
                  <c:v>4.1955999999999998</c:v>
                </c:pt>
                <c:pt idx="47">
                  <c:v>4.1006</c:v>
                </c:pt>
                <c:pt idx="48">
                  <c:v>4.069</c:v>
                </c:pt>
                <c:pt idx="49">
                  <c:v>4.069</c:v>
                </c:pt>
                <c:pt idx="50">
                  <c:v>4.1322999999999999</c:v>
                </c:pt>
                <c:pt idx="51">
                  <c:v>4.3223000000000003</c:v>
                </c:pt>
                <c:pt idx="52">
                  <c:v>4.3856000000000002</c:v>
                </c:pt>
                <c:pt idx="53">
                  <c:v>4.4173</c:v>
                </c:pt>
                <c:pt idx="54">
                  <c:v>4.4489000000000001</c:v>
                </c:pt>
                <c:pt idx="55">
                  <c:v>4.3539000000000003</c:v>
                </c:pt>
                <c:pt idx="56">
                  <c:v>4.4173</c:v>
                </c:pt>
                <c:pt idx="57">
                  <c:v>4.4489000000000001</c:v>
                </c:pt>
                <c:pt idx="58">
                  <c:v>4.5756000000000006</c:v>
                </c:pt>
                <c:pt idx="59">
                  <c:v>4.5756000000000006</c:v>
                </c:pt>
                <c:pt idx="60">
                  <c:v>4.6072999999999995</c:v>
                </c:pt>
                <c:pt idx="61">
                  <c:v>4.6389000000000005</c:v>
                </c:pt>
                <c:pt idx="62">
                  <c:v>4.5122999999999998</c:v>
                </c:pt>
                <c:pt idx="63">
                  <c:v>4.5438999999999998</c:v>
                </c:pt>
                <c:pt idx="64">
                  <c:v>4.5756000000000006</c:v>
                </c:pt>
                <c:pt idx="65">
                  <c:v>4.6072999999999995</c:v>
                </c:pt>
                <c:pt idx="66">
                  <c:v>4.7972000000000001</c:v>
                </c:pt>
                <c:pt idx="67">
                  <c:v>4.8289</c:v>
                </c:pt>
                <c:pt idx="68">
                  <c:v>4.8921999999999999</c:v>
                </c:pt>
                <c:pt idx="69">
                  <c:v>4.7972000000000001</c:v>
                </c:pt>
                <c:pt idx="70">
                  <c:v>4.8289</c:v>
                </c:pt>
                <c:pt idx="71">
                  <c:v>4.8289</c:v>
                </c:pt>
                <c:pt idx="72">
                  <c:v>4.8289</c:v>
                </c:pt>
                <c:pt idx="73">
                  <c:v>4.9871999999999996</c:v>
                </c:pt>
                <c:pt idx="74">
                  <c:v>5.0188999999999995</c:v>
                </c:pt>
                <c:pt idx="75">
                  <c:v>5.0188999999999995</c:v>
                </c:pt>
                <c:pt idx="76">
                  <c:v>5.0188999999999995</c:v>
                </c:pt>
                <c:pt idx="77">
                  <c:v>4.9556000000000004</c:v>
                </c:pt>
                <c:pt idx="78">
                  <c:v>4.9871999999999996</c:v>
                </c:pt>
                <c:pt idx="79">
                  <c:v>5.0188999999999995</c:v>
                </c:pt>
                <c:pt idx="80">
                  <c:v>5.1456</c:v>
                </c:pt>
                <c:pt idx="81">
                  <c:v>5.2088999999999999</c:v>
                </c:pt>
                <c:pt idx="82">
                  <c:v>5.2405999999999997</c:v>
                </c:pt>
                <c:pt idx="83">
                  <c:v>5.3039000000000005</c:v>
                </c:pt>
                <c:pt idx="84">
                  <c:v>5.2088999999999999</c:v>
                </c:pt>
                <c:pt idx="85">
                  <c:v>5.2088999999999999</c:v>
                </c:pt>
                <c:pt idx="86">
                  <c:v>5.2088999999999999</c:v>
                </c:pt>
                <c:pt idx="87">
                  <c:v>5.2088999999999999</c:v>
                </c:pt>
                <c:pt idx="88">
                  <c:v>5.3354999999999997</c:v>
                </c:pt>
                <c:pt idx="89">
                  <c:v>5.3671999999999995</c:v>
                </c:pt>
                <c:pt idx="90">
                  <c:v>5.3988999999999994</c:v>
                </c:pt>
                <c:pt idx="91">
                  <c:v>5.4305000000000003</c:v>
                </c:pt>
                <c:pt idx="92">
                  <c:v>5.3354999999999997</c:v>
                </c:pt>
                <c:pt idx="93">
                  <c:v>5.3671999999999995</c:v>
                </c:pt>
                <c:pt idx="94">
                  <c:v>5.3988999999999994</c:v>
                </c:pt>
                <c:pt idx="95">
                  <c:v>5.4622000000000002</c:v>
                </c:pt>
                <c:pt idx="96">
                  <c:v>5.5888999999999998</c:v>
                </c:pt>
                <c:pt idx="97">
                  <c:v>5.6521999999999997</c:v>
                </c:pt>
                <c:pt idx="98">
                  <c:v>5.6838999999999995</c:v>
                </c:pt>
                <c:pt idx="99">
                  <c:v>5.5888999999999998</c:v>
                </c:pt>
                <c:pt idx="100">
                  <c:v>5.6205000000000007</c:v>
                </c:pt>
                <c:pt idx="101">
                  <c:v>5.6205000000000007</c:v>
                </c:pt>
                <c:pt idx="102">
                  <c:v>5.7155000000000005</c:v>
                </c:pt>
                <c:pt idx="103">
                  <c:v>5.8104999999999993</c:v>
                </c:pt>
                <c:pt idx="104">
                  <c:v>5.8104999999999993</c:v>
                </c:pt>
                <c:pt idx="105">
                  <c:v>5.8422000000000001</c:v>
                </c:pt>
                <c:pt idx="106">
                  <c:v>5.7472000000000003</c:v>
                </c:pt>
                <c:pt idx="107">
                  <c:v>5.7472000000000003</c:v>
                </c:pt>
                <c:pt idx="108">
                  <c:v>5.7789000000000001</c:v>
                </c:pt>
                <c:pt idx="109">
                  <c:v>5.9055</c:v>
                </c:pt>
                <c:pt idx="110">
                  <c:v>5.9687999999999999</c:v>
                </c:pt>
                <c:pt idx="111">
                  <c:v>5.9687999999999999</c:v>
                </c:pt>
                <c:pt idx="112">
                  <c:v>6.0004999999999997</c:v>
                </c:pt>
                <c:pt idx="113">
                  <c:v>5.9372000000000007</c:v>
                </c:pt>
                <c:pt idx="114">
                  <c:v>5.9055</c:v>
                </c:pt>
                <c:pt idx="115">
                  <c:v>5.9372000000000007</c:v>
                </c:pt>
                <c:pt idx="116">
                  <c:v>5.9687999999999999</c:v>
                </c:pt>
                <c:pt idx="117">
                  <c:v>6.0955000000000004</c:v>
                </c:pt>
                <c:pt idx="118">
                  <c:v>6.1272000000000002</c:v>
                </c:pt>
                <c:pt idx="119">
                  <c:v>6.1587999999999994</c:v>
                </c:pt>
                <c:pt idx="120">
                  <c:v>6.0955000000000004</c:v>
                </c:pt>
                <c:pt idx="121">
                  <c:v>6.0955000000000004</c:v>
                </c:pt>
                <c:pt idx="122">
                  <c:v>6.1272000000000002</c:v>
                </c:pt>
                <c:pt idx="123">
                  <c:v>6.1905000000000001</c:v>
                </c:pt>
                <c:pt idx="124">
                  <c:v>6.3171999999999997</c:v>
                </c:pt>
                <c:pt idx="125">
                  <c:v>6.3487999999999998</c:v>
                </c:pt>
                <c:pt idx="126">
                  <c:v>6.3804999999999996</c:v>
                </c:pt>
                <c:pt idx="127">
                  <c:v>6.3171999999999997</c:v>
                </c:pt>
                <c:pt idx="128">
                  <c:v>6.3171999999999997</c:v>
                </c:pt>
                <c:pt idx="129">
                  <c:v>6.3487999999999998</c:v>
                </c:pt>
                <c:pt idx="130">
                  <c:v>6.3487999999999998</c:v>
                </c:pt>
                <c:pt idx="131">
                  <c:v>6.5071999999999992</c:v>
                </c:pt>
                <c:pt idx="132">
                  <c:v>6.5388000000000002</c:v>
                </c:pt>
                <c:pt idx="133">
                  <c:v>6.5388000000000002</c:v>
                </c:pt>
                <c:pt idx="134">
                  <c:v>6.4754999999999994</c:v>
                </c:pt>
                <c:pt idx="135">
                  <c:v>6.5071999999999992</c:v>
                </c:pt>
                <c:pt idx="136">
                  <c:v>6.5071999999999992</c:v>
                </c:pt>
                <c:pt idx="137">
                  <c:v>6.5388000000000002</c:v>
                </c:pt>
                <c:pt idx="138">
                  <c:v>6.6654999999999998</c:v>
                </c:pt>
                <c:pt idx="139">
                  <c:v>6.6971000000000007</c:v>
                </c:pt>
                <c:pt idx="140">
                  <c:v>6.7288000000000006</c:v>
                </c:pt>
                <c:pt idx="141">
                  <c:v>6.6337999999999999</c:v>
                </c:pt>
                <c:pt idx="142">
                  <c:v>6.6654999999999998</c:v>
                </c:pt>
                <c:pt idx="143">
                  <c:v>6.6654999999999998</c:v>
                </c:pt>
                <c:pt idx="144">
                  <c:v>6.7288000000000006</c:v>
                </c:pt>
                <c:pt idx="145">
                  <c:v>6.8555000000000001</c:v>
                </c:pt>
                <c:pt idx="146">
                  <c:v>6.8871000000000002</c:v>
                </c:pt>
                <c:pt idx="147">
                  <c:v>6.9188000000000009</c:v>
                </c:pt>
                <c:pt idx="148">
                  <c:v>6.9188000000000009</c:v>
                </c:pt>
                <c:pt idx="149">
                  <c:v>6.8238000000000003</c:v>
                </c:pt>
                <c:pt idx="150">
                  <c:v>6.8555000000000001</c:v>
                </c:pt>
                <c:pt idx="151">
                  <c:v>6.8871000000000002</c:v>
                </c:pt>
                <c:pt idx="152">
                  <c:v>7.0137999999999998</c:v>
                </c:pt>
                <c:pt idx="153">
                  <c:v>7.0455000000000005</c:v>
                </c:pt>
                <c:pt idx="154">
                  <c:v>7.0770999999999997</c:v>
                </c:pt>
                <c:pt idx="155">
                  <c:v>7.1087999999999996</c:v>
                </c:pt>
                <c:pt idx="156">
                  <c:v>7.0137999999999998</c:v>
                </c:pt>
                <c:pt idx="157">
                  <c:v>7.0455000000000005</c:v>
                </c:pt>
                <c:pt idx="158">
                  <c:v>7.0770999999999997</c:v>
                </c:pt>
                <c:pt idx="159">
                  <c:v>7.2038000000000002</c:v>
                </c:pt>
                <c:pt idx="160">
                  <c:v>7.2353999999999994</c:v>
                </c:pt>
                <c:pt idx="161">
                  <c:v>7.2670999999999992</c:v>
                </c:pt>
                <c:pt idx="162">
                  <c:v>7.1721000000000004</c:v>
                </c:pt>
                <c:pt idx="163">
                  <c:v>7.2038000000000002</c:v>
                </c:pt>
                <c:pt idx="164">
                  <c:v>7.2038000000000002</c:v>
                </c:pt>
                <c:pt idx="165">
                  <c:v>7.2670999999999992</c:v>
                </c:pt>
                <c:pt idx="166">
                  <c:v>7.3620999999999999</c:v>
                </c:pt>
                <c:pt idx="167">
                  <c:v>7.3938000000000006</c:v>
                </c:pt>
                <c:pt idx="168">
                  <c:v>7.3620999999999999</c:v>
                </c:pt>
                <c:pt idx="169">
                  <c:v>7.2988</c:v>
                </c:pt>
                <c:pt idx="170">
                  <c:v>7.3304</c:v>
                </c:pt>
                <c:pt idx="171">
                  <c:v>7.3620999999999999</c:v>
                </c:pt>
                <c:pt idx="172">
                  <c:v>7.4887999999999995</c:v>
                </c:pt>
                <c:pt idx="173">
                  <c:v>7.5204000000000004</c:v>
                </c:pt>
                <c:pt idx="174">
                  <c:v>7.5521000000000003</c:v>
                </c:pt>
                <c:pt idx="175">
                  <c:v>7.5521000000000003</c:v>
                </c:pt>
                <c:pt idx="176">
                  <c:v>7.4887999999999995</c:v>
                </c:pt>
                <c:pt idx="177">
                  <c:v>7.4887999999999995</c:v>
                </c:pt>
                <c:pt idx="178">
                  <c:v>7.5204000000000004</c:v>
                </c:pt>
                <c:pt idx="179">
                  <c:v>7.6787999999999998</c:v>
                </c:pt>
                <c:pt idx="180">
                  <c:v>7.7103999999999999</c:v>
                </c:pt>
                <c:pt idx="181">
                  <c:v>7.7420999999999998</c:v>
                </c:pt>
                <c:pt idx="182">
                  <c:v>7.7103999999999999</c:v>
                </c:pt>
                <c:pt idx="183">
                  <c:v>7.7103999999999999</c:v>
                </c:pt>
                <c:pt idx="184">
                  <c:v>7.7420999999999998</c:v>
                </c:pt>
                <c:pt idx="185">
                  <c:v>7.7420999999999998</c:v>
                </c:pt>
                <c:pt idx="186">
                  <c:v>7.9003999999999994</c:v>
                </c:pt>
                <c:pt idx="187">
                  <c:v>7.9321000000000002</c:v>
                </c:pt>
                <c:pt idx="188">
                  <c:v>7.9637000000000002</c:v>
                </c:pt>
                <c:pt idx="189">
                  <c:v>7.8686999999999996</c:v>
                </c:pt>
                <c:pt idx="190">
                  <c:v>7.9003999999999994</c:v>
                </c:pt>
                <c:pt idx="191">
                  <c:v>7.9003999999999994</c:v>
                </c:pt>
                <c:pt idx="192">
                  <c:v>8.0587</c:v>
                </c:pt>
                <c:pt idx="193">
                  <c:v>8.0587</c:v>
                </c:pt>
                <c:pt idx="194">
                  <c:v>8.0903999999999989</c:v>
                </c:pt>
                <c:pt idx="195">
                  <c:v>7.9954000000000001</c:v>
                </c:pt>
                <c:pt idx="196">
                  <c:v>8.0271000000000008</c:v>
                </c:pt>
                <c:pt idx="197">
                  <c:v>8.0271000000000008</c:v>
                </c:pt>
                <c:pt idx="198">
                  <c:v>8.0587</c:v>
                </c:pt>
                <c:pt idx="199">
                  <c:v>8.1854000000000013</c:v>
                </c:pt>
                <c:pt idx="200">
                  <c:v>8.1854000000000013</c:v>
                </c:pt>
                <c:pt idx="201">
                  <c:v>8.2171000000000003</c:v>
                </c:pt>
                <c:pt idx="202">
                  <c:v>8.1537000000000006</c:v>
                </c:pt>
                <c:pt idx="203">
                  <c:v>8.1537000000000006</c:v>
                </c:pt>
                <c:pt idx="204">
                  <c:v>8.1854000000000013</c:v>
                </c:pt>
                <c:pt idx="205">
                  <c:v>8.3121000000000009</c:v>
                </c:pt>
                <c:pt idx="206">
                  <c:v>8.3437000000000001</c:v>
                </c:pt>
                <c:pt idx="207">
                  <c:v>8.3753999999999991</c:v>
                </c:pt>
                <c:pt idx="208">
                  <c:v>8.3121000000000009</c:v>
                </c:pt>
                <c:pt idx="209">
                  <c:v>8.3121000000000009</c:v>
                </c:pt>
                <c:pt idx="210">
                  <c:v>8.3437000000000001</c:v>
                </c:pt>
                <c:pt idx="211">
                  <c:v>8.4387000000000008</c:v>
                </c:pt>
                <c:pt idx="212">
                  <c:v>8.5336999999999996</c:v>
                </c:pt>
                <c:pt idx="213">
                  <c:v>8.5969999999999995</c:v>
                </c:pt>
                <c:pt idx="214">
                  <c:v>8.5969999999999995</c:v>
                </c:pt>
                <c:pt idx="215">
                  <c:v>8.5019999999999989</c:v>
                </c:pt>
                <c:pt idx="216">
                  <c:v>8.5019999999999989</c:v>
                </c:pt>
                <c:pt idx="217">
                  <c:v>8.5336999999999996</c:v>
                </c:pt>
                <c:pt idx="218">
                  <c:v>8.6920000000000002</c:v>
                </c:pt>
                <c:pt idx="219">
                  <c:v>8.7236999999999991</c:v>
                </c:pt>
                <c:pt idx="220">
                  <c:v>8.7553999999999998</c:v>
                </c:pt>
                <c:pt idx="221">
                  <c:v>8.6287000000000003</c:v>
                </c:pt>
                <c:pt idx="222">
                  <c:v>8.660400000000001</c:v>
                </c:pt>
                <c:pt idx="223">
                  <c:v>8.6920000000000002</c:v>
                </c:pt>
                <c:pt idx="224">
                  <c:v>8.7870000000000008</c:v>
                </c:pt>
                <c:pt idx="225">
                  <c:v>8.8186999999999998</c:v>
                </c:pt>
                <c:pt idx="226">
                  <c:v>8.8186999999999998</c:v>
                </c:pt>
                <c:pt idx="227">
                  <c:v>8.7236999999999991</c:v>
                </c:pt>
                <c:pt idx="228">
                  <c:v>8.7236999999999991</c:v>
                </c:pt>
                <c:pt idx="229">
                  <c:v>8.7553999999999998</c:v>
                </c:pt>
                <c:pt idx="230">
                  <c:v>8.9137000000000004</c:v>
                </c:pt>
                <c:pt idx="231">
                  <c:v>8.8819999999999997</c:v>
                </c:pt>
                <c:pt idx="232">
                  <c:v>8.9137000000000004</c:v>
                </c:pt>
                <c:pt idx="233">
                  <c:v>8.8504000000000005</c:v>
                </c:pt>
                <c:pt idx="234">
                  <c:v>8.8819999999999997</c:v>
                </c:pt>
                <c:pt idx="235">
                  <c:v>8.9453999999999994</c:v>
                </c:pt>
                <c:pt idx="236">
                  <c:v>9.1036999999999999</c:v>
                </c:pt>
                <c:pt idx="237">
                  <c:v>9.1036999999999999</c:v>
                </c:pt>
                <c:pt idx="238">
                  <c:v>9.1352999999999991</c:v>
                </c:pt>
                <c:pt idx="239">
                  <c:v>9.1036999999999999</c:v>
                </c:pt>
                <c:pt idx="240">
                  <c:v>9.1352999999999991</c:v>
                </c:pt>
                <c:pt idx="241">
                  <c:v>9.1669999999999998</c:v>
                </c:pt>
                <c:pt idx="242">
                  <c:v>9.3253000000000004</c:v>
                </c:pt>
                <c:pt idx="243">
                  <c:v>9.3569999999999993</c:v>
                </c:pt>
                <c:pt idx="244">
                  <c:v>9.4837000000000007</c:v>
                </c:pt>
                <c:pt idx="245">
                  <c:v>9.452</c:v>
                </c:pt>
                <c:pt idx="246">
                  <c:v>9.4837000000000007</c:v>
                </c:pt>
                <c:pt idx="247">
                  <c:v>9.5152999999999999</c:v>
                </c:pt>
                <c:pt idx="248">
                  <c:v>9.5786999999999995</c:v>
                </c:pt>
                <c:pt idx="249">
                  <c:v>9.7370000000000001</c:v>
                </c:pt>
                <c:pt idx="250">
                  <c:v>9.8003</c:v>
                </c:pt>
                <c:pt idx="251">
                  <c:v>9.831999999999999</c:v>
                </c:pt>
                <c:pt idx="252">
                  <c:v>9.8635999999999999</c:v>
                </c:pt>
                <c:pt idx="253">
                  <c:v>9.8635999999999999</c:v>
                </c:pt>
                <c:pt idx="254">
                  <c:v>9.8953000000000007</c:v>
                </c:pt>
                <c:pt idx="255">
                  <c:v>9.9269999999999996</c:v>
                </c:pt>
                <c:pt idx="256">
                  <c:v>10.117000000000001</c:v>
                </c:pt>
                <c:pt idx="257">
                  <c:v>10.148600000000002</c:v>
                </c:pt>
                <c:pt idx="258">
                  <c:v>10.212000000000002</c:v>
                </c:pt>
                <c:pt idx="259">
                  <c:v>10.212000000000002</c:v>
                </c:pt>
                <c:pt idx="260">
                  <c:v>10.275300000000001</c:v>
                </c:pt>
                <c:pt idx="261">
                  <c:v>10.306900000000001</c:v>
                </c:pt>
                <c:pt idx="262">
                  <c:v>10.4336</c:v>
                </c:pt>
                <c:pt idx="263">
                  <c:v>10.4969</c:v>
                </c:pt>
                <c:pt idx="264">
                  <c:v>10.528599999999999</c:v>
                </c:pt>
                <c:pt idx="265">
                  <c:v>10.465299999999999</c:v>
                </c:pt>
                <c:pt idx="266">
                  <c:v>10.465299999999999</c:v>
                </c:pt>
                <c:pt idx="267">
                  <c:v>10.465299999999999</c:v>
                </c:pt>
                <c:pt idx="268">
                  <c:v>10.6553</c:v>
                </c:pt>
                <c:pt idx="269">
                  <c:v>10.7819</c:v>
                </c:pt>
              </c:numCache>
            </c:numRef>
          </c:yVal>
          <c:smooth val="0"/>
        </c:ser>
        <c:ser>
          <c:idx val="0"/>
          <c:order val="0"/>
          <c:tx>
            <c:v>1cm/beat</c:v>
          </c:tx>
          <c:spPr>
            <a:ln w="28575">
              <a:noFill/>
            </a:ln>
          </c:spPr>
          <c:xVal>
            <c:numRef>
              <c:f>Sheet4!$Q$302:$Q$1702</c:f>
              <c:numCache>
                <c:formatCode>General</c:formatCode>
                <c:ptCount val="1401"/>
                <c:pt idx="0">
                  <c:v>100</c:v>
                </c:pt>
                <c:pt idx="1">
                  <c:v>100.29629629629628</c:v>
                </c:pt>
                <c:pt idx="2">
                  <c:v>100.5925925925926</c:v>
                </c:pt>
                <c:pt idx="3">
                  <c:v>100.88888888888887</c:v>
                </c:pt>
                <c:pt idx="4">
                  <c:v>101.18518518518518</c:v>
                </c:pt>
                <c:pt idx="5">
                  <c:v>101.48148148148148</c:v>
                </c:pt>
                <c:pt idx="6">
                  <c:v>101.77777777777779</c:v>
                </c:pt>
                <c:pt idx="7">
                  <c:v>102.07407407407408</c:v>
                </c:pt>
                <c:pt idx="8">
                  <c:v>102.37037037037038</c:v>
                </c:pt>
                <c:pt idx="9">
                  <c:v>102.66666666666666</c:v>
                </c:pt>
                <c:pt idx="10">
                  <c:v>102.96296296296296</c:v>
                </c:pt>
                <c:pt idx="11">
                  <c:v>103.25925925925925</c:v>
                </c:pt>
                <c:pt idx="12">
                  <c:v>103.55555555555556</c:v>
                </c:pt>
                <c:pt idx="13">
                  <c:v>103.85185185185183</c:v>
                </c:pt>
                <c:pt idx="14">
                  <c:v>104.14814814814815</c:v>
                </c:pt>
                <c:pt idx="15">
                  <c:v>104.44444444444446</c:v>
                </c:pt>
                <c:pt idx="16">
                  <c:v>104.74074074074073</c:v>
                </c:pt>
                <c:pt idx="17">
                  <c:v>105.03703703703704</c:v>
                </c:pt>
                <c:pt idx="18">
                  <c:v>105.33333333333334</c:v>
                </c:pt>
                <c:pt idx="19">
                  <c:v>105.62962962962963</c:v>
                </c:pt>
                <c:pt idx="20">
                  <c:v>105.92592592592594</c:v>
                </c:pt>
                <c:pt idx="21">
                  <c:v>106.22222222222221</c:v>
                </c:pt>
                <c:pt idx="22">
                  <c:v>106.51851851851852</c:v>
                </c:pt>
                <c:pt idx="23">
                  <c:v>106.81481481481481</c:v>
                </c:pt>
                <c:pt idx="24">
                  <c:v>107.11111111111111</c:v>
                </c:pt>
                <c:pt idx="25">
                  <c:v>107.40740740740742</c:v>
                </c:pt>
                <c:pt idx="26">
                  <c:v>107.7037037037037</c:v>
                </c:pt>
                <c:pt idx="27">
                  <c:v>108</c:v>
                </c:pt>
                <c:pt idx="28">
                  <c:v>108.29629629629629</c:v>
                </c:pt>
                <c:pt idx="29">
                  <c:v>108.5925925925926</c:v>
                </c:pt>
                <c:pt idx="30">
                  <c:v>108.88888888888889</c:v>
                </c:pt>
                <c:pt idx="31">
                  <c:v>109.18518518518519</c:v>
                </c:pt>
                <c:pt idx="32">
                  <c:v>109.48148148148147</c:v>
                </c:pt>
                <c:pt idx="33">
                  <c:v>109.77777777777777</c:v>
                </c:pt>
                <c:pt idx="34">
                  <c:v>110.07407407407408</c:v>
                </c:pt>
                <c:pt idx="35">
                  <c:v>110.37037037037037</c:v>
                </c:pt>
                <c:pt idx="36">
                  <c:v>110.66666666666667</c:v>
                </c:pt>
                <c:pt idx="37">
                  <c:v>110.96296296296298</c:v>
                </c:pt>
                <c:pt idx="38">
                  <c:v>111.25925925925925</c:v>
                </c:pt>
                <c:pt idx="39">
                  <c:v>111.55555555555556</c:v>
                </c:pt>
                <c:pt idx="40">
                  <c:v>111.85185185185185</c:v>
                </c:pt>
                <c:pt idx="41">
                  <c:v>112.14814814814815</c:v>
                </c:pt>
                <c:pt idx="42">
                  <c:v>112.44444444444443</c:v>
                </c:pt>
                <c:pt idx="43">
                  <c:v>112.74074074074075</c:v>
                </c:pt>
                <c:pt idx="44">
                  <c:v>113.03703703703702</c:v>
                </c:pt>
                <c:pt idx="45">
                  <c:v>113.33333333333333</c:v>
                </c:pt>
                <c:pt idx="46">
                  <c:v>113.62962962962963</c:v>
                </c:pt>
                <c:pt idx="47">
                  <c:v>113.92592592592594</c:v>
                </c:pt>
                <c:pt idx="48">
                  <c:v>114.22222222222223</c:v>
                </c:pt>
                <c:pt idx="49">
                  <c:v>114.51851851851853</c:v>
                </c:pt>
                <c:pt idx="50">
                  <c:v>114.81481481481481</c:v>
                </c:pt>
                <c:pt idx="51">
                  <c:v>115.1111111111111</c:v>
                </c:pt>
                <c:pt idx="52">
                  <c:v>115.4074074074074</c:v>
                </c:pt>
                <c:pt idx="53">
                  <c:v>115.70370370370371</c:v>
                </c:pt>
                <c:pt idx="54">
                  <c:v>115.99999999999999</c:v>
                </c:pt>
                <c:pt idx="55">
                  <c:v>116.2962962962963</c:v>
                </c:pt>
                <c:pt idx="56">
                  <c:v>116.59259259259261</c:v>
                </c:pt>
                <c:pt idx="57">
                  <c:v>116.88888888888889</c:v>
                </c:pt>
                <c:pt idx="58">
                  <c:v>117.18518518518519</c:v>
                </c:pt>
                <c:pt idx="59">
                  <c:v>117.48148148148148</c:v>
                </c:pt>
                <c:pt idx="60">
                  <c:v>117.77777777777779</c:v>
                </c:pt>
                <c:pt idx="61">
                  <c:v>118.07407407407406</c:v>
                </c:pt>
                <c:pt idx="62">
                  <c:v>118.37037037037037</c:v>
                </c:pt>
                <c:pt idx="63">
                  <c:v>118.66666666666666</c:v>
                </c:pt>
                <c:pt idx="64">
                  <c:v>118.96296296296298</c:v>
                </c:pt>
                <c:pt idx="65">
                  <c:v>119.25925925925927</c:v>
                </c:pt>
                <c:pt idx="66">
                  <c:v>119.55555555555557</c:v>
                </c:pt>
                <c:pt idx="67">
                  <c:v>119.85185185185185</c:v>
                </c:pt>
                <c:pt idx="68">
                  <c:v>120.14814814814814</c:v>
                </c:pt>
                <c:pt idx="69">
                  <c:v>120.44444444444441</c:v>
                </c:pt>
                <c:pt idx="70">
                  <c:v>120.74074074074075</c:v>
                </c:pt>
                <c:pt idx="71">
                  <c:v>121.03703703703704</c:v>
                </c:pt>
                <c:pt idx="72">
                  <c:v>121.33333333333336</c:v>
                </c:pt>
                <c:pt idx="73">
                  <c:v>121.62962962962965</c:v>
                </c:pt>
                <c:pt idx="74">
                  <c:v>121.92592592592592</c:v>
                </c:pt>
                <c:pt idx="75">
                  <c:v>122.22222222222223</c:v>
                </c:pt>
                <c:pt idx="76">
                  <c:v>122.51851851851852</c:v>
                </c:pt>
                <c:pt idx="77">
                  <c:v>122.8148148148148</c:v>
                </c:pt>
                <c:pt idx="78">
                  <c:v>123.11111111111109</c:v>
                </c:pt>
                <c:pt idx="79">
                  <c:v>123.4074074074074</c:v>
                </c:pt>
                <c:pt idx="80">
                  <c:v>123.7037037037037</c:v>
                </c:pt>
                <c:pt idx="81">
                  <c:v>124.00000000000003</c:v>
                </c:pt>
                <c:pt idx="82">
                  <c:v>124.2962962962963</c:v>
                </c:pt>
                <c:pt idx="83">
                  <c:v>124.59259259259258</c:v>
                </c:pt>
                <c:pt idx="84">
                  <c:v>124.8888888888889</c:v>
                </c:pt>
                <c:pt idx="85">
                  <c:v>125.18518518518518</c:v>
                </c:pt>
                <c:pt idx="86">
                  <c:v>125.48148148148147</c:v>
                </c:pt>
                <c:pt idx="87">
                  <c:v>125.77777777777779</c:v>
                </c:pt>
                <c:pt idx="88">
                  <c:v>126.07407407407408</c:v>
                </c:pt>
                <c:pt idx="89">
                  <c:v>126.37037037037038</c:v>
                </c:pt>
                <c:pt idx="90">
                  <c:v>126.66666666666669</c:v>
                </c:pt>
                <c:pt idx="91">
                  <c:v>126.96296296296296</c:v>
                </c:pt>
                <c:pt idx="92">
                  <c:v>127.25925925925925</c:v>
                </c:pt>
                <c:pt idx="93">
                  <c:v>127.55555555555556</c:v>
                </c:pt>
                <c:pt idx="94">
                  <c:v>127.85185185185183</c:v>
                </c:pt>
                <c:pt idx="95">
                  <c:v>128.14814814814815</c:v>
                </c:pt>
                <c:pt idx="96">
                  <c:v>128.44444444444446</c:v>
                </c:pt>
                <c:pt idx="97">
                  <c:v>128.74074074074076</c:v>
                </c:pt>
                <c:pt idx="98">
                  <c:v>129.03703703703704</c:v>
                </c:pt>
                <c:pt idx="99">
                  <c:v>129.33333333333334</c:v>
                </c:pt>
                <c:pt idx="100">
                  <c:v>129.62962962962962</c:v>
                </c:pt>
                <c:pt idx="101">
                  <c:v>129.92592592592592</c:v>
                </c:pt>
                <c:pt idx="102">
                  <c:v>130.22222222222223</c:v>
                </c:pt>
                <c:pt idx="103">
                  <c:v>130.51851851851853</c:v>
                </c:pt>
                <c:pt idx="104">
                  <c:v>130.81481481481481</c:v>
                </c:pt>
                <c:pt idx="105">
                  <c:v>131.11111111111111</c:v>
                </c:pt>
                <c:pt idx="106">
                  <c:v>131.40740740740739</c:v>
                </c:pt>
                <c:pt idx="107">
                  <c:v>131.70370370370372</c:v>
                </c:pt>
                <c:pt idx="108">
                  <c:v>132</c:v>
                </c:pt>
                <c:pt idx="109">
                  <c:v>132.29629629629628</c:v>
                </c:pt>
                <c:pt idx="110">
                  <c:v>132.59259259259258</c:v>
                </c:pt>
                <c:pt idx="111">
                  <c:v>132.88888888888891</c:v>
                </c:pt>
                <c:pt idx="112">
                  <c:v>133.18518518518519</c:v>
                </c:pt>
                <c:pt idx="113">
                  <c:v>133.48148148148147</c:v>
                </c:pt>
                <c:pt idx="114">
                  <c:v>133.77777777777777</c:v>
                </c:pt>
                <c:pt idx="115">
                  <c:v>134.07407407407408</c:v>
                </c:pt>
                <c:pt idx="116">
                  <c:v>134.37037037037038</c:v>
                </c:pt>
                <c:pt idx="117">
                  <c:v>134.66666666666666</c:v>
                </c:pt>
                <c:pt idx="118">
                  <c:v>134.96296296296296</c:v>
                </c:pt>
                <c:pt idx="119">
                  <c:v>135.25925925925927</c:v>
                </c:pt>
                <c:pt idx="120">
                  <c:v>135.55555555555557</c:v>
                </c:pt>
                <c:pt idx="121">
                  <c:v>135.85185185185185</c:v>
                </c:pt>
                <c:pt idx="122">
                  <c:v>136.14814814814815</c:v>
                </c:pt>
                <c:pt idx="123">
                  <c:v>136.44444444444446</c:v>
                </c:pt>
                <c:pt idx="124">
                  <c:v>136.74074074074073</c:v>
                </c:pt>
                <c:pt idx="125">
                  <c:v>137.03703703703704</c:v>
                </c:pt>
                <c:pt idx="126">
                  <c:v>137.33333333333334</c:v>
                </c:pt>
                <c:pt idx="127">
                  <c:v>137.62962962962962</c:v>
                </c:pt>
                <c:pt idx="128">
                  <c:v>137.92592592592595</c:v>
                </c:pt>
                <c:pt idx="129">
                  <c:v>138.22222222222223</c:v>
                </c:pt>
                <c:pt idx="130">
                  <c:v>138.5185185185185</c:v>
                </c:pt>
                <c:pt idx="131">
                  <c:v>138.81481481481481</c:v>
                </c:pt>
                <c:pt idx="132">
                  <c:v>139.11111111111111</c:v>
                </c:pt>
                <c:pt idx="133">
                  <c:v>139.40740740740739</c:v>
                </c:pt>
                <c:pt idx="134">
                  <c:v>139.7037037037037</c:v>
                </c:pt>
                <c:pt idx="135">
                  <c:v>140</c:v>
                </c:pt>
                <c:pt idx="136">
                  <c:v>140.2962962962963</c:v>
                </c:pt>
                <c:pt idx="137">
                  <c:v>140.59259259259261</c:v>
                </c:pt>
                <c:pt idx="138">
                  <c:v>140.88888888888889</c:v>
                </c:pt>
                <c:pt idx="139">
                  <c:v>141.18518518518516</c:v>
                </c:pt>
                <c:pt idx="140">
                  <c:v>141.4814814814815</c:v>
                </c:pt>
                <c:pt idx="141">
                  <c:v>141.77777777777777</c:v>
                </c:pt>
                <c:pt idx="142">
                  <c:v>142.07407407407408</c:v>
                </c:pt>
                <c:pt idx="143">
                  <c:v>142.37037037037038</c:v>
                </c:pt>
                <c:pt idx="144">
                  <c:v>142.66666666666669</c:v>
                </c:pt>
                <c:pt idx="145">
                  <c:v>142.96296296296296</c:v>
                </c:pt>
                <c:pt idx="146">
                  <c:v>143.25925925925927</c:v>
                </c:pt>
                <c:pt idx="147">
                  <c:v>143.55555555555554</c:v>
                </c:pt>
                <c:pt idx="148">
                  <c:v>143.85185185185188</c:v>
                </c:pt>
                <c:pt idx="149">
                  <c:v>144.14814814814815</c:v>
                </c:pt>
                <c:pt idx="150">
                  <c:v>144.44444444444443</c:v>
                </c:pt>
                <c:pt idx="151">
                  <c:v>144.74074074074073</c:v>
                </c:pt>
                <c:pt idx="152">
                  <c:v>145.03703703703704</c:v>
                </c:pt>
                <c:pt idx="153">
                  <c:v>145.33333333333334</c:v>
                </c:pt>
                <c:pt idx="154">
                  <c:v>145.62962962962962</c:v>
                </c:pt>
                <c:pt idx="155">
                  <c:v>145.92592592592592</c:v>
                </c:pt>
                <c:pt idx="156">
                  <c:v>146.2222222222222</c:v>
                </c:pt>
                <c:pt idx="157">
                  <c:v>146.51851851851853</c:v>
                </c:pt>
                <c:pt idx="158">
                  <c:v>146.81481481481481</c:v>
                </c:pt>
                <c:pt idx="159">
                  <c:v>147.11111111111111</c:v>
                </c:pt>
                <c:pt idx="160">
                  <c:v>147.40740740740739</c:v>
                </c:pt>
                <c:pt idx="161">
                  <c:v>147.70370370370372</c:v>
                </c:pt>
                <c:pt idx="162">
                  <c:v>148</c:v>
                </c:pt>
                <c:pt idx="163">
                  <c:v>148.2962962962963</c:v>
                </c:pt>
                <c:pt idx="164">
                  <c:v>148.59259259259258</c:v>
                </c:pt>
                <c:pt idx="165">
                  <c:v>148.88888888888889</c:v>
                </c:pt>
                <c:pt idx="166">
                  <c:v>149.18518518518519</c:v>
                </c:pt>
                <c:pt idx="167">
                  <c:v>149.4814814814815</c:v>
                </c:pt>
                <c:pt idx="168">
                  <c:v>149.77777777777777</c:v>
                </c:pt>
                <c:pt idx="169">
                  <c:v>150.0740740740741</c:v>
                </c:pt>
                <c:pt idx="170">
                  <c:v>150.37037037037038</c:v>
                </c:pt>
                <c:pt idx="171">
                  <c:v>150.66666666666666</c:v>
                </c:pt>
                <c:pt idx="172">
                  <c:v>150.96296296296296</c:v>
                </c:pt>
                <c:pt idx="173">
                  <c:v>151.25925925925927</c:v>
                </c:pt>
                <c:pt idx="174">
                  <c:v>151.55555555555554</c:v>
                </c:pt>
                <c:pt idx="175">
                  <c:v>151.85185185185185</c:v>
                </c:pt>
                <c:pt idx="176">
                  <c:v>152.14814814814815</c:v>
                </c:pt>
                <c:pt idx="177">
                  <c:v>152.44444444444443</c:v>
                </c:pt>
                <c:pt idx="178">
                  <c:v>152.74074074074076</c:v>
                </c:pt>
                <c:pt idx="179">
                  <c:v>153.03703703703704</c:v>
                </c:pt>
                <c:pt idx="180">
                  <c:v>153.33333333333331</c:v>
                </c:pt>
                <c:pt idx="181">
                  <c:v>153.62962962962962</c:v>
                </c:pt>
                <c:pt idx="182">
                  <c:v>153.92592592592592</c:v>
                </c:pt>
                <c:pt idx="183">
                  <c:v>154.22222222222223</c:v>
                </c:pt>
                <c:pt idx="184">
                  <c:v>154.51851851851853</c:v>
                </c:pt>
                <c:pt idx="185">
                  <c:v>154.81481481481481</c:v>
                </c:pt>
                <c:pt idx="186">
                  <c:v>155.11111111111111</c:v>
                </c:pt>
                <c:pt idx="187">
                  <c:v>155.40740740740742</c:v>
                </c:pt>
                <c:pt idx="188">
                  <c:v>155.7037037037037</c:v>
                </c:pt>
                <c:pt idx="189">
                  <c:v>155.99999999999997</c:v>
                </c:pt>
                <c:pt idx="190">
                  <c:v>156.2962962962963</c:v>
                </c:pt>
                <c:pt idx="191">
                  <c:v>156.59259259259258</c:v>
                </c:pt>
                <c:pt idx="192">
                  <c:v>156.88888888888889</c:v>
                </c:pt>
                <c:pt idx="193">
                  <c:v>157.18518518518519</c:v>
                </c:pt>
                <c:pt idx="194">
                  <c:v>157.4814814814815</c:v>
                </c:pt>
                <c:pt idx="195">
                  <c:v>157.77777777777777</c:v>
                </c:pt>
                <c:pt idx="196">
                  <c:v>158.07407407407408</c:v>
                </c:pt>
                <c:pt idx="197">
                  <c:v>158.37037037037035</c:v>
                </c:pt>
                <c:pt idx="198">
                  <c:v>158.66666666666669</c:v>
                </c:pt>
                <c:pt idx="199">
                  <c:v>158.96296296296296</c:v>
                </c:pt>
                <c:pt idx="200">
                  <c:v>159.25925925925927</c:v>
                </c:pt>
                <c:pt idx="201">
                  <c:v>159.55555555555554</c:v>
                </c:pt>
                <c:pt idx="202">
                  <c:v>159.85185185185185</c:v>
                </c:pt>
                <c:pt idx="203">
                  <c:v>160.14814814814815</c:v>
                </c:pt>
                <c:pt idx="204">
                  <c:v>160.44444444444446</c:v>
                </c:pt>
                <c:pt idx="205">
                  <c:v>160.74074074074073</c:v>
                </c:pt>
                <c:pt idx="206">
                  <c:v>161.03703703703701</c:v>
                </c:pt>
                <c:pt idx="207">
                  <c:v>161.33333333333334</c:v>
                </c:pt>
                <c:pt idx="208">
                  <c:v>161.62962962962965</c:v>
                </c:pt>
                <c:pt idx="209">
                  <c:v>161.92592592592592</c:v>
                </c:pt>
                <c:pt idx="210">
                  <c:v>162.2222222222222</c:v>
                </c:pt>
                <c:pt idx="211">
                  <c:v>162.51851851851853</c:v>
                </c:pt>
                <c:pt idx="212">
                  <c:v>162.81481481481481</c:v>
                </c:pt>
                <c:pt idx="213">
                  <c:v>163.11111111111111</c:v>
                </c:pt>
                <c:pt idx="214">
                  <c:v>163.40740740740739</c:v>
                </c:pt>
                <c:pt idx="215">
                  <c:v>163.7037037037037</c:v>
                </c:pt>
                <c:pt idx="216">
                  <c:v>164</c:v>
                </c:pt>
                <c:pt idx="217">
                  <c:v>164.2962962962963</c:v>
                </c:pt>
                <c:pt idx="218">
                  <c:v>164.59259259259258</c:v>
                </c:pt>
                <c:pt idx="219">
                  <c:v>164.88888888888891</c:v>
                </c:pt>
                <c:pt idx="220">
                  <c:v>165.18518518518519</c:v>
                </c:pt>
                <c:pt idx="221">
                  <c:v>165.48148148148147</c:v>
                </c:pt>
                <c:pt idx="222">
                  <c:v>165.77777777777777</c:v>
                </c:pt>
                <c:pt idx="223">
                  <c:v>166.07407407407408</c:v>
                </c:pt>
                <c:pt idx="224">
                  <c:v>166.37037037037038</c:v>
                </c:pt>
                <c:pt idx="225">
                  <c:v>166.66666666666669</c:v>
                </c:pt>
                <c:pt idx="226">
                  <c:v>166.96296296296296</c:v>
                </c:pt>
                <c:pt idx="227">
                  <c:v>167.25925925925924</c:v>
                </c:pt>
                <c:pt idx="228">
                  <c:v>167.55555555555557</c:v>
                </c:pt>
                <c:pt idx="229">
                  <c:v>167.85185185185185</c:v>
                </c:pt>
                <c:pt idx="230">
                  <c:v>168.14814814814812</c:v>
                </c:pt>
                <c:pt idx="231">
                  <c:v>168.44444444444443</c:v>
                </c:pt>
                <c:pt idx="232">
                  <c:v>168.74074074074073</c:v>
                </c:pt>
                <c:pt idx="233">
                  <c:v>169.03703703703704</c:v>
                </c:pt>
                <c:pt idx="234">
                  <c:v>169.33333333333334</c:v>
                </c:pt>
                <c:pt idx="235">
                  <c:v>169.62962962962962</c:v>
                </c:pt>
                <c:pt idx="236">
                  <c:v>169.92592592592592</c:v>
                </c:pt>
                <c:pt idx="237">
                  <c:v>170.22222222222223</c:v>
                </c:pt>
                <c:pt idx="238">
                  <c:v>170.5185185185185</c:v>
                </c:pt>
                <c:pt idx="239">
                  <c:v>170.81481481481481</c:v>
                </c:pt>
                <c:pt idx="240">
                  <c:v>171.11111111111111</c:v>
                </c:pt>
                <c:pt idx="241">
                  <c:v>171.40740740740742</c:v>
                </c:pt>
                <c:pt idx="242">
                  <c:v>171.7037037037037</c:v>
                </c:pt>
                <c:pt idx="243">
                  <c:v>172</c:v>
                </c:pt>
                <c:pt idx="244">
                  <c:v>172.2962962962963</c:v>
                </c:pt>
                <c:pt idx="245">
                  <c:v>172.59259259259261</c:v>
                </c:pt>
                <c:pt idx="246">
                  <c:v>172.88888888888889</c:v>
                </c:pt>
                <c:pt idx="247">
                  <c:v>173.18518518518516</c:v>
                </c:pt>
                <c:pt idx="248">
                  <c:v>173.4814814814815</c:v>
                </c:pt>
                <c:pt idx="249">
                  <c:v>173.7777777777778</c:v>
                </c:pt>
                <c:pt idx="250">
                  <c:v>174.07407407407408</c:v>
                </c:pt>
                <c:pt idx="251">
                  <c:v>174.37037037037035</c:v>
                </c:pt>
                <c:pt idx="252">
                  <c:v>174.66666666666666</c:v>
                </c:pt>
                <c:pt idx="253">
                  <c:v>174.96296296296296</c:v>
                </c:pt>
                <c:pt idx="254">
                  <c:v>175.25925925925927</c:v>
                </c:pt>
                <c:pt idx="255">
                  <c:v>175.55555555555554</c:v>
                </c:pt>
                <c:pt idx="256">
                  <c:v>175.85185185185185</c:v>
                </c:pt>
                <c:pt idx="257">
                  <c:v>176.14814814814815</c:v>
                </c:pt>
                <c:pt idx="258">
                  <c:v>176.44444444444446</c:v>
                </c:pt>
                <c:pt idx="259">
                  <c:v>176.74074074074073</c:v>
                </c:pt>
                <c:pt idx="260">
                  <c:v>177.03703703703704</c:v>
                </c:pt>
                <c:pt idx="261">
                  <c:v>177.33333333333334</c:v>
                </c:pt>
                <c:pt idx="262">
                  <c:v>177.62962962962962</c:v>
                </c:pt>
                <c:pt idx="263">
                  <c:v>177.92592592592592</c:v>
                </c:pt>
                <c:pt idx="264">
                  <c:v>178.22222222222223</c:v>
                </c:pt>
                <c:pt idx="265">
                  <c:v>178.51851851851853</c:v>
                </c:pt>
                <c:pt idx="266">
                  <c:v>178.81481481481484</c:v>
                </c:pt>
                <c:pt idx="267">
                  <c:v>179.11111111111111</c:v>
                </c:pt>
                <c:pt idx="268">
                  <c:v>179.40740740740739</c:v>
                </c:pt>
                <c:pt idx="269">
                  <c:v>179.70370370370372</c:v>
                </c:pt>
                <c:pt idx="270">
                  <c:v>180</c:v>
                </c:pt>
                <c:pt idx="271">
                  <c:v>180.29629629629628</c:v>
                </c:pt>
                <c:pt idx="272">
                  <c:v>180.59259259259258</c:v>
                </c:pt>
                <c:pt idx="273">
                  <c:v>180.88888888888889</c:v>
                </c:pt>
                <c:pt idx="274">
                  <c:v>181.18518518518519</c:v>
                </c:pt>
                <c:pt idx="275">
                  <c:v>181.4814814814815</c:v>
                </c:pt>
                <c:pt idx="276">
                  <c:v>181.77777777777777</c:v>
                </c:pt>
                <c:pt idx="277">
                  <c:v>182.07407407407405</c:v>
                </c:pt>
                <c:pt idx="278">
                  <c:v>182.37037037037038</c:v>
                </c:pt>
                <c:pt idx="279">
                  <c:v>182.66666666666666</c:v>
                </c:pt>
                <c:pt idx="280">
                  <c:v>182.96296296296296</c:v>
                </c:pt>
                <c:pt idx="281">
                  <c:v>183.25925925925927</c:v>
                </c:pt>
                <c:pt idx="282">
                  <c:v>183.55555555555557</c:v>
                </c:pt>
                <c:pt idx="283">
                  <c:v>183.85185185185185</c:v>
                </c:pt>
                <c:pt idx="284">
                  <c:v>184.14814814814815</c:v>
                </c:pt>
                <c:pt idx="285">
                  <c:v>184.44444444444443</c:v>
                </c:pt>
                <c:pt idx="286">
                  <c:v>184.74074074074076</c:v>
                </c:pt>
                <c:pt idx="287">
                  <c:v>185.03703703703704</c:v>
                </c:pt>
                <c:pt idx="288">
                  <c:v>185.33333333333331</c:v>
                </c:pt>
                <c:pt idx="289">
                  <c:v>185.62962962962962</c:v>
                </c:pt>
                <c:pt idx="290">
                  <c:v>185.92592592592595</c:v>
                </c:pt>
                <c:pt idx="291">
                  <c:v>186.22222222222223</c:v>
                </c:pt>
                <c:pt idx="292">
                  <c:v>186.5185185185185</c:v>
                </c:pt>
                <c:pt idx="293">
                  <c:v>186.81481481481481</c:v>
                </c:pt>
                <c:pt idx="294">
                  <c:v>187.11111111111111</c:v>
                </c:pt>
                <c:pt idx="295">
                  <c:v>187.40740740740742</c:v>
                </c:pt>
                <c:pt idx="296">
                  <c:v>187.7037037037037</c:v>
                </c:pt>
                <c:pt idx="297">
                  <c:v>188</c:v>
                </c:pt>
                <c:pt idx="298">
                  <c:v>188.2962962962963</c:v>
                </c:pt>
                <c:pt idx="299">
                  <c:v>188.59259259259261</c:v>
                </c:pt>
                <c:pt idx="300">
                  <c:v>188.88888888888889</c:v>
                </c:pt>
                <c:pt idx="301">
                  <c:v>189.18518518518519</c:v>
                </c:pt>
                <c:pt idx="302">
                  <c:v>189.48148148148147</c:v>
                </c:pt>
                <c:pt idx="303">
                  <c:v>189.77777777777777</c:v>
                </c:pt>
                <c:pt idx="304">
                  <c:v>190.07407407407408</c:v>
                </c:pt>
                <c:pt idx="305">
                  <c:v>190.37037037037038</c:v>
                </c:pt>
                <c:pt idx="306">
                  <c:v>190.66666666666666</c:v>
                </c:pt>
                <c:pt idx="307">
                  <c:v>190.96296296296299</c:v>
                </c:pt>
                <c:pt idx="308">
                  <c:v>191.25925925925927</c:v>
                </c:pt>
                <c:pt idx="309">
                  <c:v>191.55555555555554</c:v>
                </c:pt>
                <c:pt idx="310">
                  <c:v>191.85185185185185</c:v>
                </c:pt>
                <c:pt idx="311">
                  <c:v>192.14814814814815</c:v>
                </c:pt>
                <c:pt idx="312">
                  <c:v>192.44444444444443</c:v>
                </c:pt>
                <c:pt idx="313">
                  <c:v>192.74074074074073</c:v>
                </c:pt>
                <c:pt idx="314">
                  <c:v>193.03703703703704</c:v>
                </c:pt>
                <c:pt idx="315">
                  <c:v>193.33333333333334</c:v>
                </c:pt>
                <c:pt idx="316">
                  <c:v>193.62962962962965</c:v>
                </c:pt>
                <c:pt idx="317">
                  <c:v>193.92592592592592</c:v>
                </c:pt>
                <c:pt idx="318">
                  <c:v>194.2222222222222</c:v>
                </c:pt>
                <c:pt idx="319">
                  <c:v>194.51851851851853</c:v>
                </c:pt>
                <c:pt idx="320">
                  <c:v>194.81481481481481</c:v>
                </c:pt>
                <c:pt idx="321">
                  <c:v>195.11111111111111</c:v>
                </c:pt>
                <c:pt idx="322">
                  <c:v>195.40740740740742</c:v>
                </c:pt>
                <c:pt idx="323">
                  <c:v>195.70370370370372</c:v>
                </c:pt>
                <c:pt idx="324">
                  <c:v>196</c:v>
                </c:pt>
                <c:pt idx="325">
                  <c:v>196.2962962962963</c:v>
                </c:pt>
                <c:pt idx="326">
                  <c:v>196.59259259259258</c:v>
                </c:pt>
                <c:pt idx="327">
                  <c:v>196.88888888888886</c:v>
                </c:pt>
                <c:pt idx="328">
                  <c:v>197.18518518518519</c:v>
                </c:pt>
                <c:pt idx="329">
                  <c:v>197.48148148148147</c:v>
                </c:pt>
                <c:pt idx="330">
                  <c:v>197.77777777777777</c:v>
                </c:pt>
                <c:pt idx="331">
                  <c:v>198.07407407407408</c:v>
                </c:pt>
                <c:pt idx="332">
                  <c:v>198.37037037037038</c:v>
                </c:pt>
                <c:pt idx="333">
                  <c:v>198.66666666666666</c:v>
                </c:pt>
                <c:pt idx="334">
                  <c:v>198.96296296296296</c:v>
                </c:pt>
                <c:pt idx="335">
                  <c:v>199.25925925925924</c:v>
                </c:pt>
                <c:pt idx="336">
                  <c:v>199.55555555555557</c:v>
                </c:pt>
                <c:pt idx="337">
                  <c:v>199.85185185185185</c:v>
                </c:pt>
                <c:pt idx="338">
                  <c:v>200.14814814814815</c:v>
                </c:pt>
                <c:pt idx="339">
                  <c:v>200.44444444444443</c:v>
                </c:pt>
                <c:pt idx="340">
                  <c:v>200.74074074074076</c:v>
                </c:pt>
                <c:pt idx="341">
                  <c:v>201.03703703703704</c:v>
                </c:pt>
                <c:pt idx="342">
                  <c:v>201.33333333333331</c:v>
                </c:pt>
                <c:pt idx="343">
                  <c:v>201.62962962962959</c:v>
                </c:pt>
                <c:pt idx="344">
                  <c:v>201.92592592592592</c:v>
                </c:pt>
                <c:pt idx="345">
                  <c:v>202.22222222222223</c:v>
                </c:pt>
                <c:pt idx="346">
                  <c:v>202.5185185185185</c:v>
                </c:pt>
                <c:pt idx="347">
                  <c:v>202.81481481481484</c:v>
                </c:pt>
                <c:pt idx="348">
                  <c:v>203.11111111111111</c:v>
                </c:pt>
                <c:pt idx="349">
                  <c:v>203.40740740740739</c:v>
                </c:pt>
                <c:pt idx="350">
                  <c:v>203.70370370370372</c:v>
                </c:pt>
                <c:pt idx="351">
                  <c:v>204</c:v>
                </c:pt>
                <c:pt idx="352">
                  <c:v>204.29629629629628</c:v>
                </c:pt>
                <c:pt idx="353">
                  <c:v>204.59259259259261</c:v>
                </c:pt>
                <c:pt idx="354">
                  <c:v>204.88888888888889</c:v>
                </c:pt>
                <c:pt idx="355">
                  <c:v>205.18518518518519</c:v>
                </c:pt>
                <c:pt idx="356">
                  <c:v>205.48148148148147</c:v>
                </c:pt>
                <c:pt idx="357">
                  <c:v>205.7777777777778</c:v>
                </c:pt>
                <c:pt idx="358">
                  <c:v>206.07407407407408</c:v>
                </c:pt>
                <c:pt idx="359">
                  <c:v>206.37037037037035</c:v>
                </c:pt>
                <c:pt idx="360">
                  <c:v>206.66666666666663</c:v>
                </c:pt>
                <c:pt idx="361">
                  <c:v>206.96296296296296</c:v>
                </c:pt>
                <c:pt idx="362">
                  <c:v>207.25925925925927</c:v>
                </c:pt>
                <c:pt idx="363">
                  <c:v>207.55555555555554</c:v>
                </c:pt>
                <c:pt idx="364">
                  <c:v>207.85185185185182</c:v>
                </c:pt>
                <c:pt idx="365">
                  <c:v>208.14814814814815</c:v>
                </c:pt>
                <c:pt idx="366">
                  <c:v>208.44444444444443</c:v>
                </c:pt>
                <c:pt idx="367">
                  <c:v>208.74074074074076</c:v>
                </c:pt>
                <c:pt idx="368">
                  <c:v>209.03703703703704</c:v>
                </c:pt>
                <c:pt idx="369">
                  <c:v>209.33333333333331</c:v>
                </c:pt>
                <c:pt idx="370">
                  <c:v>209.62962962962965</c:v>
                </c:pt>
                <c:pt idx="371">
                  <c:v>209.92592592592592</c:v>
                </c:pt>
                <c:pt idx="372">
                  <c:v>210.22222222222223</c:v>
                </c:pt>
                <c:pt idx="373">
                  <c:v>210.51851851851856</c:v>
                </c:pt>
                <c:pt idx="374">
                  <c:v>210.81481481481484</c:v>
                </c:pt>
                <c:pt idx="375">
                  <c:v>211.11111111111111</c:v>
                </c:pt>
                <c:pt idx="376">
                  <c:v>211.40740740740739</c:v>
                </c:pt>
                <c:pt idx="377">
                  <c:v>211.7037037037037</c:v>
                </c:pt>
                <c:pt idx="378">
                  <c:v>212</c:v>
                </c:pt>
                <c:pt idx="379">
                  <c:v>212.2962962962963</c:v>
                </c:pt>
                <c:pt idx="380">
                  <c:v>212.59259259259258</c:v>
                </c:pt>
                <c:pt idx="381">
                  <c:v>212.88888888888886</c:v>
                </c:pt>
                <c:pt idx="382">
                  <c:v>213.18518518518519</c:v>
                </c:pt>
                <c:pt idx="383">
                  <c:v>213.48148148148147</c:v>
                </c:pt>
                <c:pt idx="384">
                  <c:v>213.77777777777774</c:v>
                </c:pt>
                <c:pt idx="385">
                  <c:v>214.07407407407408</c:v>
                </c:pt>
                <c:pt idx="386">
                  <c:v>214.37037037037038</c:v>
                </c:pt>
                <c:pt idx="387">
                  <c:v>214.66666666666666</c:v>
                </c:pt>
                <c:pt idx="388">
                  <c:v>214.96296296296299</c:v>
                </c:pt>
                <c:pt idx="389">
                  <c:v>215.25925925925927</c:v>
                </c:pt>
                <c:pt idx="390">
                  <c:v>215.55555555555554</c:v>
                </c:pt>
                <c:pt idx="391">
                  <c:v>215.85185185185188</c:v>
                </c:pt>
                <c:pt idx="392">
                  <c:v>216.14814814814815</c:v>
                </c:pt>
                <c:pt idx="393">
                  <c:v>216.44444444444443</c:v>
                </c:pt>
                <c:pt idx="394">
                  <c:v>216.74074074074076</c:v>
                </c:pt>
                <c:pt idx="395">
                  <c:v>217.03703703703704</c:v>
                </c:pt>
                <c:pt idx="396">
                  <c:v>217.33333333333334</c:v>
                </c:pt>
                <c:pt idx="397">
                  <c:v>217.62962962962962</c:v>
                </c:pt>
                <c:pt idx="398">
                  <c:v>217.92592592592595</c:v>
                </c:pt>
                <c:pt idx="399">
                  <c:v>218.22222222222223</c:v>
                </c:pt>
                <c:pt idx="400">
                  <c:v>218.5185185185185</c:v>
                </c:pt>
                <c:pt idx="401">
                  <c:v>218.81481481481478</c:v>
                </c:pt>
                <c:pt idx="402">
                  <c:v>219.11111111111109</c:v>
                </c:pt>
                <c:pt idx="403">
                  <c:v>219.40740740740742</c:v>
                </c:pt>
                <c:pt idx="404">
                  <c:v>219.7037037037037</c:v>
                </c:pt>
                <c:pt idx="405">
                  <c:v>219.99999999999997</c:v>
                </c:pt>
                <c:pt idx="406">
                  <c:v>220.2962962962963</c:v>
                </c:pt>
                <c:pt idx="407">
                  <c:v>220.59259259259258</c:v>
                </c:pt>
                <c:pt idx="408">
                  <c:v>220.88888888888891</c:v>
                </c:pt>
                <c:pt idx="409">
                  <c:v>221.18518518518519</c:v>
                </c:pt>
                <c:pt idx="410">
                  <c:v>221.48148148148147</c:v>
                </c:pt>
                <c:pt idx="411">
                  <c:v>221.7777777777778</c:v>
                </c:pt>
                <c:pt idx="412">
                  <c:v>222.07407407407408</c:v>
                </c:pt>
                <c:pt idx="413">
                  <c:v>222.37037037037038</c:v>
                </c:pt>
                <c:pt idx="414">
                  <c:v>222.66666666666666</c:v>
                </c:pt>
                <c:pt idx="415">
                  <c:v>222.96296296296299</c:v>
                </c:pt>
                <c:pt idx="416">
                  <c:v>223.25925925925927</c:v>
                </c:pt>
                <c:pt idx="417">
                  <c:v>223.55555555555554</c:v>
                </c:pt>
                <c:pt idx="418">
                  <c:v>223.85185185185185</c:v>
                </c:pt>
                <c:pt idx="419">
                  <c:v>224.14814814814815</c:v>
                </c:pt>
                <c:pt idx="420">
                  <c:v>224.44444444444446</c:v>
                </c:pt>
                <c:pt idx="421">
                  <c:v>224.74074074074073</c:v>
                </c:pt>
                <c:pt idx="422">
                  <c:v>225.03703703703701</c:v>
                </c:pt>
                <c:pt idx="423">
                  <c:v>225.33333333333334</c:v>
                </c:pt>
                <c:pt idx="424">
                  <c:v>225.62962962962962</c:v>
                </c:pt>
                <c:pt idx="425">
                  <c:v>225.9259259259259</c:v>
                </c:pt>
                <c:pt idx="426">
                  <c:v>226.22222222222223</c:v>
                </c:pt>
                <c:pt idx="427">
                  <c:v>226.51851851851853</c:v>
                </c:pt>
                <c:pt idx="428">
                  <c:v>226.81481481481481</c:v>
                </c:pt>
                <c:pt idx="429">
                  <c:v>227.11111111111114</c:v>
                </c:pt>
                <c:pt idx="430">
                  <c:v>227.40740740740742</c:v>
                </c:pt>
                <c:pt idx="431">
                  <c:v>227.7037037037037</c:v>
                </c:pt>
                <c:pt idx="432">
                  <c:v>228.00000000000003</c:v>
                </c:pt>
                <c:pt idx="433">
                  <c:v>228.2962962962963</c:v>
                </c:pt>
                <c:pt idx="434">
                  <c:v>228.59259259259258</c:v>
                </c:pt>
                <c:pt idx="435">
                  <c:v>228.88888888888889</c:v>
                </c:pt>
                <c:pt idx="436">
                  <c:v>229.18518518518519</c:v>
                </c:pt>
                <c:pt idx="437">
                  <c:v>229.4814814814815</c:v>
                </c:pt>
                <c:pt idx="438">
                  <c:v>229.77777777777777</c:v>
                </c:pt>
                <c:pt idx="439">
                  <c:v>230.07407407407405</c:v>
                </c:pt>
                <c:pt idx="440">
                  <c:v>230.37037037037038</c:v>
                </c:pt>
                <c:pt idx="441">
                  <c:v>230.66666666666666</c:v>
                </c:pt>
                <c:pt idx="442">
                  <c:v>230.96296296296293</c:v>
                </c:pt>
                <c:pt idx="443">
                  <c:v>231.25925925925924</c:v>
                </c:pt>
                <c:pt idx="444">
                  <c:v>231.55555555555557</c:v>
                </c:pt>
                <c:pt idx="445">
                  <c:v>231.85185185185185</c:v>
                </c:pt>
                <c:pt idx="446">
                  <c:v>232.14814814814812</c:v>
                </c:pt>
                <c:pt idx="447">
                  <c:v>232.44444444444446</c:v>
                </c:pt>
                <c:pt idx="448">
                  <c:v>232.74074074074073</c:v>
                </c:pt>
                <c:pt idx="449">
                  <c:v>233.03703703703707</c:v>
                </c:pt>
                <c:pt idx="450">
                  <c:v>233.33333333333334</c:v>
                </c:pt>
                <c:pt idx="451">
                  <c:v>233.62962962962962</c:v>
                </c:pt>
                <c:pt idx="452">
                  <c:v>233.92592592592592</c:v>
                </c:pt>
                <c:pt idx="453">
                  <c:v>234.22222222222223</c:v>
                </c:pt>
                <c:pt idx="454">
                  <c:v>234.51851851851853</c:v>
                </c:pt>
                <c:pt idx="455">
                  <c:v>234.81481481481481</c:v>
                </c:pt>
                <c:pt idx="456">
                  <c:v>235.11111111111109</c:v>
                </c:pt>
                <c:pt idx="457">
                  <c:v>235.40740740740742</c:v>
                </c:pt>
                <c:pt idx="458">
                  <c:v>235.7037037037037</c:v>
                </c:pt>
                <c:pt idx="459">
                  <c:v>236</c:v>
                </c:pt>
                <c:pt idx="460">
                  <c:v>236.29629629629628</c:v>
                </c:pt>
                <c:pt idx="461">
                  <c:v>236.59259259259261</c:v>
                </c:pt>
                <c:pt idx="462">
                  <c:v>236.88888888888889</c:v>
                </c:pt>
                <c:pt idx="463">
                  <c:v>237.18518518518516</c:v>
                </c:pt>
                <c:pt idx="464">
                  <c:v>237.4814814814815</c:v>
                </c:pt>
                <c:pt idx="465">
                  <c:v>237.77777777777777</c:v>
                </c:pt>
                <c:pt idx="466">
                  <c:v>238.07407407407405</c:v>
                </c:pt>
                <c:pt idx="467">
                  <c:v>238.37037037037038</c:v>
                </c:pt>
                <c:pt idx="468">
                  <c:v>238.66666666666669</c:v>
                </c:pt>
                <c:pt idx="469">
                  <c:v>238.96296296296299</c:v>
                </c:pt>
                <c:pt idx="470">
                  <c:v>239.25925925925924</c:v>
                </c:pt>
                <c:pt idx="471">
                  <c:v>239.55555555555557</c:v>
                </c:pt>
                <c:pt idx="472">
                  <c:v>239.85185185185179</c:v>
                </c:pt>
                <c:pt idx="473">
                  <c:v>240.14814814814818</c:v>
                </c:pt>
                <c:pt idx="474">
                  <c:v>240.44444444444446</c:v>
                </c:pt>
                <c:pt idx="475">
                  <c:v>240.74074074074073</c:v>
                </c:pt>
                <c:pt idx="476">
                  <c:v>241.03703703703704</c:v>
                </c:pt>
                <c:pt idx="477">
                  <c:v>241.33333333333331</c:v>
                </c:pt>
                <c:pt idx="478">
                  <c:v>241.62962962962968</c:v>
                </c:pt>
                <c:pt idx="479">
                  <c:v>241.92592592592592</c:v>
                </c:pt>
                <c:pt idx="480">
                  <c:v>242.22222222222226</c:v>
                </c:pt>
                <c:pt idx="481">
                  <c:v>242.51851851851848</c:v>
                </c:pt>
                <c:pt idx="482">
                  <c:v>242.81481481481481</c:v>
                </c:pt>
                <c:pt idx="483">
                  <c:v>243.11111111111109</c:v>
                </c:pt>
                <c:pt idx="484">
                  <c:v>243.40740740740739</c:v>
                </c:pt>
                <c:pt idx="485">
                  <c:v>243.70370370370372</c:v>
                </c:pt>
                <c:pt idx="486">
                  <c:v>244</c:v>
                </c:pt>
                <c:pt idx="487">
                  <c:v>244.29629629629633</c:v>
                </c:pt>
                <c:pt idx="488">
                  <c:v>244.59259259259255</c:v>
                </c:pt>
                <c:pt idx="489">
                  <c:v>244.88888888888889</c:v>
                </c:pt>
                <c:pt idx="490">
                  <c:v>245.18518518518522</c:v>
                </c:pt>
                <c:pt idx="491">
                  <c:v>245.4814814814815</c:v>
                </c:pt>
                <c:pt idx="492">
                  <c:v>245.77777777777777</c:v>
                </c:pt>
                <c:pt idx="493">
                  <c:v>246.07407407407408</c:v>
                </c:pt>
                <c:pt idx="494">
                  <c:v>246.37037037037038</c:v>
                </c:pt>
                <c:pt idx="495">
                  <c:v>246.66666666666663</c:v>
                </c:pt>
                <c:pt idx="496">
                  <c:v>246.96296296296302</c:v>
                </c:pt>
                <c:pt idx="497">
                  <c:v>247.25925925925924</c:v>
                </c:pt>
                <c:pt idx="498">
                  <c:v>247.55555555555557</c:v>
                </c:pt>
                <c:pt idx="499">
                  <c:v>247.85185185185185</c:v>
                </c:pt>
                <c:pt idx="500">
                  <c:v>248.14814814814815</c:v>
                </c:pt>
                <c:pt idx="501">
                  <c:v>248.44444444444443</c:v>
                </c:pt>
                <c:pt idx="502">
                  <c:v>248.7407407407407</c:v>
                </c:pt>
                <c:pt idx="503">
                  <c:v>249.03703703703704</c:v>
                </c:pt>
                <c:pt idx="504">
                  <c:v>249.33333333333331</c:v>
                </c:pt>
                <c:pt idx="505">
                  <c:v>249.62962962962965</c:v>
                </c:pt>
                <c:pt idx="506">
                  <c:v>249.92592592592592</c:v>
                </c:pt>
                <c:pt idx="507">
                  <c:v>250.2222222222222</c:v>
                </c:pt>
                <c:pt idx="508">
                  <c:v>250.51851851851853</c:v>
                </c:pt>
                <c:pt idx="509">
                  <c:v>250.81481481481484</c:v>
                </c:pt>
                <c:pt idx="510">
                  <c:v>251.11111111111111</c:v>
                </c:pt>
                <c:pt idx="511">
                  <c:v>251.40740740740739</c:v>
                </c:pt>
                <c:pt idx="512">
                  <c:v>251.70370370370367</c:v>
                </c:pt>
                <c:pt idx="513">
                  <c:v>252</c:v>
                </c:pt>
                <c:pt idx="514">
                  <c:v>252.29629629629633</c:v>
                </c:pt>
                <c:pt idx="515">
                  <c:v>252.59259259259261</c:v>
                </c:pt>
                <c:pt idx="516">
                  <c:v>252.88888888888889</c:v>
                </c:pt>
                <c:pt idx="517">
                  <c:v>253.18518518518519</c:v>
                </c:pt>
                <c:pt idx="518">
                  <c:v>253.48148148148147</c:v>
                </c:pt>
                <c:pt idx="519">
                  <c:v>253.77777777777774</c:v>
                </c:pt>
                <c:pt idx="520">
                  <c:v>254.07407407407408</c:v>
                </c:pt>
                <c:pt idx="521">
                  <c:v>254.37037037037041</c:v>
                </c:pt>
                <c:pt idx="522">
                  <c:v>254.66666666666669</c:v>
                </c:pt>
                <c:pt idx="523">
                  <c:v>254.96296296296296</c:v>
                </c:pt>
                <c:pt idx="524">
                  <c:v>255.25925925925924</c:v>
                </c:pt>
                <c:pt idx="525">
                  <c:v>255.55555555555554</c:v>
                </c:pt>
                <c:pt idx="526">
                  <c:v>255.85185185185188</c:v>
                </c:pt>
                <c:pt idx="527">
                  <c:v>256.14814814814815</c:v>
                </c:pt>
                <c:pt idx="528">
                  <c:v>256.44444444444446</c:v>
                </c:pt>
                <c:pt idx="529">
                  <c:v>256.7407407407407</c:v>
                </c:pt>
                <c:pt idx="530">
                  <c:v>257.03703703703707</c:v>
                </c:pt>
                <c:pt idx="531">
                  <c:v>257.33333333333337</c:v>
                </c:pt>
                <c:pt idx="532">
                  <c:v>257.62962962962968</c:v>
                </c:pt>
                <c:pt idx="533">
                  <c:v>257.92592592592592</c:v>
                </c:pt>
                <c:pt idx="534">
                  <c:v>258.22222222222223</c:v>
                </c:pt>
                <c:pt idx="535">
                  <c:v>258.51851851851848</c:v>
                </c:pt>
                <c:pt idx="536">
                  <c:v>258.81481481481478</c:v>
                </c:pt>
                <c:pt idx="537">
                  <c:v>259.11111111111109</c:v>
                </c:pt>
                <c:pt idx="538">
                  <c:v>259.40740740740745</c:v>
                </c:pt>
                <c:pt idx="539">
                  <c:v>259.70370370370375</c:v>
                </c:pt>
                <c:pt idx="540">
                  <c:v>260</c:v>
                </c:pt>
                <c:pt idx="541">
                  <c:v>260.2962962962963</c:v>
                </c:pt>
                <c:pt idx="542">
                  <c:v>260.59259259259255</c:v>
                </c:pt>
                <c:pt idx="543">
                  <c:v>260.88888888888886</c:v>
                </c:pt>
                <c:pt idx="544">
                  <c:v>261.18518518518516</c:v>
                </c:pt>
                <c:pt idx="545">
                  <c:v>261.48148148148147</c:v>
                </c:pt>
                <c:pt idx="546">
                  <c:v>261.77777777777777</c:v>
                </c:pt>
                <c:pt idx="547">
                  <c:v>262.07407407407408</c:v>
                </c:pt>
                <c:pt idx="548">
                  <c:v>262.37037037037038</c:v>
                </c:pt>
                <c:pt idx="549">
                  <c:v>262.66666666666669</c:v>
                </c:pt>
                <c:pt idx="550">
                  <c:v>262.96296296296299</c:v>
                </c:pt>
                <c:pt idx="551">
                  <c:v>263.25925925925924</c:v>
                </c:pt>
                <c:pt idx="552">
                  <c:v>263.55555555555554</c:v>
                </c:pt>
                <c:pt idx="553">
                  <c:v>263.85185185185185</c:v>
                </c:pt>
                <c:pt idx="554">
                  <c:v>264.1481481481481</c:v>
                </c:pt>
                <c:pt idx="555">
                  <c:v>264.44444444444446</c:v>
                </c:pt>
                <c:pt idx="556">
                  <c:v>264.74074074074076</c:v>
                </c:pt>
                <c:pt idx="557">
                  <c:v>265.03703703703707</c:v>
                </c:pt>
                <c:pt idx="558">
                  <c:v>265.33333333333331</c:v>
                </c:pt>
                <c:pt idx="559">
                  <c:v>265.62962962962962</c:v>
                </c:pt>
                <c:pt idx="560">
                  <c:v>265.92592592592592</c:v>
                </c:pt>
                <c:pt idx="561">
                  <c:v>266.22222222222223</c:v>
                </c:pt>
                <c:pt idx="562">
                  <c:v>266.51851851851853</c:v>
                </c:pt>
                <c:pt idx="563">
                  <c:v>266.81481481481484</c:v>
                </c:pt>
                <c:pt idx="564">
                  <c:v>267.11111111111114</c:v>
                </c:pt>
                <c:pt idx="565">
                  <c:v>267.40740740740739</c:v>
                </c:pt>
                <c:pt idx="566">
                  <c:v>267.7037037037037</c:v>
                </c:pt>
                <c:pt idx="567">
                  <c:v>268</c:v>
                </c:pt>
                <c:pt idx="568">
                  <c:v>268.2962962962963</c:v>
                </c:pt>
                <c:pt idx="569">
                  <c:v>268.59259259259261</c:v>
                </c:pt>
                <c:pt idx="570">
                  <c:v>268.88888888888886</c:v>
                </c:pt>
                <c:pt idx="571">
                  <c:v>269.18518518518522</c:v>
                </c:pt>
                <c:pt idx="572">
                  <c:v>269.48148148148152</c:v>
                </c:pt>
                <c:pt idx="573">
                  <c:v>269.77777777777783</c:v>
                </c:pt>
                <c:pt idx="574">
                  <c:v>270.07407407407408</c:v>
                </c:pt>
                <c:pt idx="575">
                  <c:v>270.37037037037038</c:v>
                </c:pt>
                <c:pt idx="576">
                  <c:v>270.66666666666663</c:v>
                </c:pt>
                <c:pt idx="577">
                  <c:v>270.96296296296293</c:v>
                </c:pt>
                <c:pt idx="578">
                  <c:v>271.25925925925924</c:v>
                </c:pt>
                <c:pt idx="579">
                  <c:v>271.55555555555554</c:v>
                </c:pt>
                <c:pt idx="580">
                  <c:v>271.8518518518519</c:v>
                </c:pt>
                <c:pt idx="581">
                  <c:v>272.14814814814815</c:v>
                </c:pt>
                <c:pt idx="582">
                  <c:v>272.44444444444446</c:v>
                </c:pt>
                <c:pt idx="583">
                  <c:v>272.7407407407407</c:v>
                </c:pt>
                <c:pt idx="584">
                  <c:v>273.03703703703701</c:v>
                </c:pt>
                <c:pt idx="585">
                  <c:v>273.33333333333331</c:v>
                </c:pt>
                <c:pt idx="586">
                  <c:v>273.62962962962962</c:v>
                </c:pt>
                <c:pt idx="587">
                  <c:v>273.92592592592592</c:v>
                </c:pt>
                <c:pt idx="588">
                  <c:v>274.22222222222223</c:v>
                </c:pt>
                <c:pt idx="589">
                  <c:v>274.51851851851853</c:v>
                </c:pt>
                <c:pt idx="590">
                  <c:v>274.81481481481484</c:v>
                </c:pt>
                <c:pt idx="591">
                  <c:v>275.11111111111114</c:v>
                </c:pt>
                <c:pt idx="592">
                  <c:v>275.40740740740739</c:v>
                </c:pt>
                <c:pt idx="593">
                  <c:v>275.7037037037037</c:v>
                </c:pt>
                <c:pt idx="594">
                  <c:v>276</c:v>
                </c:pt>
                <c:pt idx="595">
                  <c:v>276.29629629629625</c:v>
                </c:pt>
                <c:pt idx="596">
                  <c:v>276.59259259259261</c:v>
                </c:pt>
                <c:pt idx="597">
                  <c:v>276.88888888888891</c:v>
                </c:pt>
                <c:pt idx="598">
                  <c:v>277.18518518518522</c:v>
                </c:pt>
                <c:pt idx="599">
                  <c:v>277.48148148148147</c:v>
                </c:pt>
                <c:pt idx="600">
                  <c:v>277.77777777777777</c:v>
                </c:pt>
                <c:pt idx="601">
                  <c:v>278.07407407407408</c:v>
                </c:pt>
                <c:pt idx="602">
                  <c:v>278.37037037037038</c:v>
                </c:pt>
                <c:pt idx="603">
                  <c:v>278.66666666666669</c:v>
                </c:pt>
                <c:pt idx="604">
                  <c:v>278.96296296296293</c:v>
                </c:pt>
                <c:pt idx="605">
                  <c:v>279.2592592592593</c:v>
                </c:pt>
                <c:pt idx="606">
                  <c:v>279.55555555555554</c:v>
                </c:pt>
                <c:pt idx="607">
                  <c:v>279.85185185185185</c:v>
                </c:pt>
                <c:pt idx="608">
                  <c:v>280.14814814814815</c:v>
                </c:pt>
                <c:pt idx="609">
                  <c:v>280.44444444444446</c:v>
                </c:pt>
                <c:pt idx="610">
                  <c:v>280.74074074074076</c:v>
                </c:pt>
                <c:pt idx="611">
                  <c:v>281.03703703703701</c:v>
                </c:pt>
                <c:pt idx="612">
                  <c:v>281.33333333333331</c:v>
                </c:pt>
                <c:pt idx="613">
                  <c:v>281.62962962962968</c:v>
                </c:pt>
                <c:pt idx="614">
                  <c:v>281.92592592592598</c:v>
                </c:pt>
                <c:pt idx="615">
                  <c:v>282.22222222222223</c:v>
                </c:pt>
                <c:pt idx="616">
                  <c:v>282.51851851851853</c:v>
                </c:pt>
                <c:pt idx="617">
                  <c:v>282.81481481481478</c:v>
                </c:pt>
                <c:pt idx="618">
                  <c:v>283.11111111111109</c:v>
                </c:pt>
                <c:pt idx="619">
                  <c:v>283.40740740740739</c:v>
                </c:pt>
                <c:pt idx="620">
                  <c:v>283.7037037037037</c:v>
                </c:pt>
                <c:pt idx="621">
                  <c:v>284.00000000000006</c:v>
                </c:pt>
                <c:pt idx="622">
                  <c:v>284.2962962962963</c:v>
                </c:pt>
                <c:pt idx="623">
                  <c:v>284.59259259259261</c:v>
                </c:pt>
                <c:pt idx="624">
                  <c:v>284.88888888888886</c:v>
                </c:pt>
                <c:pt idx="625">
                  <c:v>285.18518518518516</c:v>
                </c:pt>
                <c:pt idx="626">
                  <c:v>285.48148148148147</c:v>
                </c:pt>
                <c:pt idx="627">
                  <c:v>285.77777777777777</c:v>
                </c:pt>
                <c:pt idx="628">
                  <c:v>286.07407407407408</c:v>
                </c:pt>
                <c:pt idx="629">
                  <c:v>286.37037037037032</c:v>
                </c:pt>
                <c:pt idx="630">
                  <c:v>286.66666666666669</c:v>
                </c:pt>
                <c:pt idx="631">
                  <c:v>286.96296296296299</c:v>
                </c:pt>
                <c:pt idx="632">
                  <c:v>287.2592592592593</c:v>
                </c:pt>
                <c:pt idx="633">
                  <c:v>287.55555555555554</c:v>
                </c:pt>
                <c:pt idx="634">
                  <c:v>287.85185185185185</c:v>
                </c:pt>
                <c:pt idx="635">
                  <c:v>288.14814814814815</c:v>
                </c:pt>
                <c:pt idx="636">
                  <c:v>288.4444444444444</c:v>
                </c:pt>
                <c:pt idx="637">
                  <c:v>288.7407407407407</c:v>
                </c:pt>
                <c:pt idx="638">
                  <c:v>289.03703703703707</c:v>
                </c:pt>
                <c:pt idx="639">
                  <c:v>289.33333333333337</c:v>
                </c:pt>
                <c:pt idx="640">
                  <c:v>289.62962962962962</c:v>
                </c:pt>
                <c:pt idx="641">
                  <c:v>289.92592592592592</c:v>
                </c:pt>
                <c:pt idx="642">
                  <c:v>290.22222222222223</c:v>
                </c:pt>
                <c:pt idx="643">
                  <c:v>290.51851851851853</c:v>
                </c:pt>
                <c:pt idx="644">
                  <c:v>290.81481481481484</c:v>
                </c:pt>
                <c:pt idx="645">
                  <c:v>291.11111111111109</c:v>
                </c:pt>
                <c:pt idx="646">
                  <c:v>291.40740740740745</c:v>
                </c:pt>
                <c:pt idx="647">
                  <c:v>291.7037037037037</c:v>
                </c:pt>
                <c:pt idx="648">
                  <c:v>292</c:v>
                </c:pt>
                <c:pt idx="649">
                  <c:v>292.2962962962963</c:v>
                </c:pt>
                <c:pt idx="650">
                  <c:v>292.59259259259261</c:v>
                </c:pt>
                <c:pt idx="651">
                  <c:v>292.88888888888891</c:v>
                </c:pt>
                <c:pt idx="652">
                  <c:v>293.18518518518516</c:v>
                </c:pt>
                <c:pt idx="653">
                  <c:v>293.48148148148147</c:v>
                </c:pt>
                <c:pt idx="654">
                  <c:v>293.77777777777771</c:v>
                </c:pt>
                <c:pt idx="655">
                  <c:v>294.07407407407413</c:v>
                </c:pt>
                <c:pt idx="656">
                  <c:v>294.37037037037038</c:v>
                </c:pt>
                <c:pt idx="657">
                  <c:v>294.66666666666669</c:v>
                </c:pt>
                <c:pt idx="658">
                  <c:v>294.96296296296293</c:v>
                </c:pt>
                <c:pt idx="659">
                  <c:v>295.25925925925924</c:v>
                </c:pt>
                <c:pt idx="660">
                  <c:v>295.55555555555554</c:v>
                </c:pt>
                <c:pt idx="661">
                  <c:v>295.85185185185185</c:v>
                </c:pt>
                <c:pt idx="662">
                  <c:v>296.14814814814815</c:v>
                </c:pt>
                <c:pt idx="663">
                  <c:v>296.44444444444446</c:v>
                </c:pt>
                <c:pt idx="664">
                  <c:v>296.74074074074076</c:v>
                </c:pt>
                <c:pt idx="665">
                  <c:v>297.03703703703701</c:v>
                </c:pt>
                <c:pt idx="666">
                  <c:v>297.33333333333331</c:v>
                </c:pt>
                <c:pt idx="667">
                  <c:v>297.62962962962962</c:v>
                </c:pt>
                <c:pt idx="668">
                  <c:v>297.92592592592592</c:v>
                </c:pt>
                <c:pt idx="669">
                  <c:v>298.22222222222223</c:v>
                </c:pt>
                <c:pt idx="670">
                  <c:v>298.51851851851848</c:v>
                </c:pt>
                <c:pt idx="671">
                  <c:v>298.81481481481484</c:v>
                </c:pt>
                <c:pt idx="672">
                  <c:v>299.11111111111114</c:v>
                </c:pt>
                <c:pt idx="673">
                  <c:v>299.40740740740745</c:v>
                </c:pt>
                <c:pt idx="674">
                  <c:v>299.7037037037037</c:v>
                </c:pt>
                <c:pt idx="675">
                  <c:v>300</c:v>
                </c:pt>
                <c:pt idx="676">
                  <c:v>300.2962962962963</c:v>
                </c:pt>
                <c:pt idx="677">
                  <c:v>300.59259259259255</c:v>
                </c:pt>
                <c:pt idx="678">
                  <c:v>300.88888888888886</c:v>
                </c:pt>
                <c:pt idx="679">
                  <c:v>301.18518518518516</c:v>
                </c:pt>
                <c:pt idx="680">
                  <c:v>301.48148148148152</c:v>
                </c:pt>
                <c:pt idx="681">
                  <c:v>301.77777777777777</c:v>
                </c:pt>
                <c:pt idx="682">
                  <c:v>302.07407407407408</c:v>
                </c:pt>
                <c:pt idx="683">
                  <c:v>302.37037037037038</c:v>
                </c:pt>
                <c:pt idx="684">
                  <c:v>302.66666666666669</c:v>
                </c:pt>
                <c:pt idx="685">
                  <c:v>302.96296296296299</c:v>
                </c:pt>
                <c:pt idx="686">
                  <c:v>303.25925925925924</c:v>
                </c:pt>
                <c:pt idx="687">
                  <c:v>303.55555555555554</c:v>
                </c:pt>
                <c:pt idx="688">
                  <c:v>303.85185185185185</c:v>
                </c:pt>
                <c:pt idx="689">
                  <c:v>304.14814814814815</c:v>
                </c:pt>
                <c:pt idx="690">
                  <c:v>304.44444444444446</c:v>
                </c:pt>
                <c:pt idx="691">
                  <c:v>304.74074074074076</c:v>
                </c:pt>
                <c:pt idx="692">
                  <c:v>305.03703703703707</c:v>
                </c:pt>
                <c:pt idx="693">
                  <c:v>305.33333333333331</c:v>
                </c:pt>
                <c:pt idx="694">
                  <c:v>305.62962962962962</c:v>
                </c:pt>
                <c:pt idx="695">
                  <c:v>305.92592592592587</c:v>
                </c:pt>
                <c:pt idx="696">
                  <c:v>306.22222222222229</c:v>
                </c:pt>
                <c:pt idx="697">
                  <c:v>306.51851851851853</c:v>
                </c:pt>
                <c:pt idx="698">
                  <c:v>306.81481481481484</c:v>
                </c:pt>
                <c:pt idx="699">
                  <c:v>307.11111111111109</c:v>
                </c:pt>
                <c:pt idx="700">
                  <c:v>307.40740740740739</c:v>
                </c:pt>
                <c:pt idx="701">
                  <c:v>307.7037037037037</c:v>
                </c:pt>
                <c:pt idx="702">
                  <c:v>308</c:v>
                </c:pt>
                <c:pt idx="703">
                  <c:v>308.2962962962963</c:v>
                </c:pt>
                <c:pt idx="704">
                  <c:v>308.59259259259255</c:v>
                </c:pt>
                <c:pt idx="705">
                  <c:v>308.88888888888891</c:v>
                </c:pt>
                <c:pt idx="706">
                  <c:v>309.18518518518516</c:v>
                </c:pt>
                <c:pt idx="707">
                  <c:v>309.48148148148147</c:v>
                </c:pt>
                <c:pt idx="708">
                  <c:v>309.77777777777777</c:v>
                </c:pt>
                <c:pt idx="709">
                  <c:v>310.07407407407408</c:v>
                </c:pt>
                <c:pt idx="710">
                  <c:v>310.37037037037038</c:v>
                </c:pt>
                <c:pt idx="711">
                  <c:v>310.66666666666663</c:v>
                </c:pt>
                <c:pt idx="712">
                  <c:v>310.96296296296293</c:v>
                </c:pt>
                <c:pt idx="713">
                  <c:v>311.2592592592593</c:v>
                </c:pt>
                <c:pt idx="714">
                  <c:v>311.5555555555556</c:v>
                </c:pt>
                <c:pt idx="715">
                  <c:v>311.85185185185185</c:v>
                </c:pt>
                <c:pt idx="716">
                  <c:v>312.14814814814815</c:v>
                </c:pt>
                <c:pt idx="717">
                  <c:v>312.44444444444446</c:v>
                </c:pt>
                <c:pt idx="718">
                  <c:v>312.7407407407407</c:v>
                </c:pt>
                <c:pt idx="719">
                  <c:v>313.03703703703701</c:v>
                </c:pt>
                <c:pt idx="720">
                  <c:v>313.33333333333331</c:v>
                </c:pt>
                <c:pt idx="721">
                  <c:v>313.62962962962968</c:v>
                </c:pt>
                <c:pt idx="722">
                  <c:v>313.92592592592592</c:v>
                </c:pt>
                <c:pt idx="723">
                  <c:v>314.22222222222223</c:v>
                </c:pt>
                <c:pt idx="724">
                  <c:v>314.51851851851853</c:v>
                </c:pt>
                <c:pt idx="725">
                  <c:v>314.81481481481484</c:v>
                </c:pt>
                <c:pt idx="726">
                  <c:v>315.11111111111114</c:v>
                </c:pt>
                <c:pt idx="727">
                  <c:v>315.40740740740739</c:v>
                </c:pt>
                <c:pt idx="728">
                  <c:v>315.7037037037037</c:v>
                </c:pt>
                <c:pt idx="729">
                  <c:v>315.99999999999994</c:v>
                </c:pt>
                <c:pt idx="730">
                  <c:v>316.2962962962963</c:v>
                </c:pt>
                <c:pt idx="731">
                  <c:v>316.59259259259261</c:v>
                </c:pt>
                <c:pt idx="732">
                  <c:v>316.88888888888891</c:v>
                </c:pt>
                <c:pt idx="733">
                  <c:v>317.18518518518522</c:v>
                </c:pt>
                <c:pt idx="734">
                  <c:v>317.48148148148147</c:v>
                </c:pt>
                <c:pt idx="735">
                  <c:v>317.77777777777777</c:v>
                </c:pt>
                <c:pt idx="736">
                  <c:v>318.07407407407402</c:v>
                </c:pt>
                <c:pt idx="737">
                  <c:v>318.37037037037032</c:v>
                </c:pt>
                <c:pt idx="738">
                  <c:v>318.66666666666669</c:v>
                </c:pt>
                <c:pt idx="739">
                  <c:v>318.96296296296299</c:v>
                </c:pt>
                <c:pt idx="740">
                  <c:v>319.25925925925924</c:v>
                </c:pt>
                <c:pt idx="741">
                  <c:v>319.55555555555554</c:v>
                </c:pt>
                <c:pt idx="742">
                  <c:v>319.85185185185185</c:v>
                </c:pt>
                <c:pt idx="743">
                  <c:v>320.14814814814815</c:v>
                </c:pt>
                <c:pt idx="744">
                  <c:v>320.44444444444446</c:v>
                </c:pt>
                <c:pt idx="745">
                  <c:v>320.7407407407407</c:v>
                </c:pt>
                <c:pt idx="746">
                  <c:v>321.03703703703707</c:v>
                </c:pt>
                <c:pt idx="747">
                  <c:v>321.33333333333331</c:v>
                </c:pt>
                <c:pt idx="748">
                  <c:v>321.62962962962962</c:v>
                </c:pt>
                <c:pt idx="749">
                  <c:v>321.92592592592592</c:v>
                </c:pt>
                <c:pt idx="750">
                  <c:v>322.22222222222223</c:v>
                </c:pt>
                <c:pt idx="751">
                  <c:v>322.51851851851853</c:v>
                </c:pt>
                <c:pt idx="752">
                  <c:v>322.81481481481478</c:v>
                </c:pt>
                <c:pt idx="753">
                  <c:v>323.11111111111109</c:v>
                </c:pt>
                <c:pt idx="754">
                  <c:v>323.40740740740739</c:v>
                </c:pt>
                <c:pt idx="755">
                  <c:v>323.70370370370375</c:v>
                </c:pt>
                <c:pt idx="756">
                  <c:v>324</c:v>
                </c:pt>
                <c:pt idx="757">
                  <c:v>324.2962962962963</c:v>
                </c:pt>
                <c:pt idx="758">
                  <c:v>324.59259259259261</c:v>
                </c:pt>
                <c:pt idx="759">
                  <c:v>324.88888888888886</c:v>
                </c:pt>
                <c:pt idx="760">
                  <c:v>325.18518518518516</c:v>
                </c:pt>
                <c:pt idx="761">
                  <c:v>325.48148148148147</c:v>
                </c:pt>
                <c:pt idx="762">
                  <c:v>325.77777777777777</c:v>
                </c:pt>
                <c:pt idx="763">
                  <c:v>326.07407407407408</c:v>
                </c:pt>
                <c:pt idx="764">
                  <c:v>326.37037037037038</c:v>
                </c:pt>
                <c:pt idx="765">
                  <c:v>326.66666666666669</c:v>
                </c:pt>
                <c:pt idx="766">
                  <c:v>326.96296296296299</c:v>
                </c:pt>
                <c:pt idx="767">
                  <c:v>327.2592592592593</c:v>
                </c:pt>
                <c:pt idx="768">
                  <c:v>327.55555555555554</c:v>
                </c:pt>
                <c:pt idx="769">
                  <c:v>327.85185185185185</c:v>
                </c:pt>
                <c:pt idx="770">
                  <c:v>328.1481481481481</c:v>
                </c:pt>
                <c:pt idx="771">
                  <c:v>328.44444444444446</c:v>
                </c:pt>
                <c:pt idx="772">
                  <c:v>328.74074074074076</c:v>
                </c:pt>
                <c:pt idx="773">
                  <c:v>329.03703703703707</c:v>
                </c:pt>
                <c:pt idx="774">
                  <c:v>329.33333333333337</c:v>
                </c:pt>
                <c:pt idx="775">
                  <c:v>329.62962962962962</c:v>
                </c:pt>
                <c:pt idx="776">
                  <c:v>329.92592592592592</c:v>
                </c:pt>
                <c:pt idx="777">
                  <c:v>330.22222222222217</c:v>
                </c:pt>
                <c:pt idx="778">
                  <c:v>330.51851851851848</c:v>
                </c:pt>
                <c:pt idx="779">
                  <c:v>330.81481481481478</c:v>
                </c:pt>
                <c:pt idx="780">
                  <c:v>331.11111111111114</c:v>
                </c:pt>
                <c:pt idx="781">
                  <c:v>331.40740740740739</c:v>
                </c:pt>
                <c:pt idx="782">
                  <c:v>331.7037037037037</c:v>
                </c:pt>
                <c:pt idx="783">
                  <c:v>332</c:v>
                </c:pt>
                <c:pt idx="784">
                  <c:v>332.2962962962963</c:v>
                </c:pt>
                <c:pt idx="785">
                  <c:v>332.59259259259261</c:v>
                </c:pt>
                <c:pt idx="786">
                  <c:v>332.88888888888886</c:v>
                </c:pt>
                <c:pt idx="787">
                  <c:v>333.18518518518516</c:v>
                </c:pt>
                <c:pt idx="788">
                  <c:v>333.48148148148147</c:v>
                </c:pt>
                <c:pt idx="789">
                  <c:v>333.77777777777777</c:v>
                </c:pt>
                <c:pt idx="790">
                  <c:v>334.07407407407408</c:v>
                </c:pt>
                <c:pt idx="791">
                  <c:v>334.37037037037038</c:v>
                </c:pt>
                <c:pt idx="792">
                  <c:v>334.66666666666669</c:v>
                </c:pt>
                <c:pt idx="793">
                  <c:v>334.96296296296293</c:v>
                </c:pt>
                <c:pt idx="794">
                  <c:v>335.25925925925924</c:v>
                </c:pt>
                <c:pt idx="795">
                  <c:v>335.55555555555554</c:v>
                </c:pt>
                <c:pt idx="796">
                  <c:v>335.8518518518519</c:v>
                </c:pt>
                <c:pt idx="797">
                  <c:v>336.14814814814815</c:v>
                </c:pt>
                <c:pt idx="798">
                  <c:v>336.44444444444446</c:v>
                </c:pt>
                <c:pt idx="799">
                  <c:v>336.74074074074076</c:v>
                </c:pt>
                <c:pt idx="800">
                  <c:v>337.03703703703701</c:v>
                </c:pt>
                <c:pt idx="801">
                  <c:v>337.33333333333331</c:v>
                </c:pt>
                <c:pt idx="802">
                  <c:v>337.62962962962962</c:v>
                </c:pt>
                <c:pt idx="803">
                  <c:v>337.92592592592592</c:v>
                </c:pt>
                <c:pt idx="804">
                  <c:v>338.22222222222223</c:v>
                </c:pt>
                <c:pt idx="805">
                  <c:v>338.51851851851853</c:v>
                </c:pt>
                <c:pt idx="806">
                  <c:v>338.81481481481484</c:v>
                </c:pt>
                <c:pt idx="807">
                  <c:v>339.11111111111114</c:v>
                </c:pt>
                <c:pt idx="808">
                  <c:v>339.40740740740745</c:v>
                </c:pt>
                <c:pt idx="809">
                  <c:v>339.7037037037037</c:v>
                </c:pt>
                <c:pt idx="810">
                  <c:v>340</c:v>
                </c:pt>
                <c:pt idx="811">
                  <c:v>340.29629629629625</c:v>
                </c:pt>
                <c:pt idx="812">
                  <c:v>340.59259259259255</c:v>
                </c:pt>
                <c:pt idx="813">
                  <c:v>340.88888888888891</c:v>
                </c:pt>
                <c:pt idx="814">
                  <c:v>341.18518518518522</c:v>
                </c:pt>
                <c:pt idx="815">
                  <c:v>341.48148148148152</c:v>
                </c:pt>
                <c:pt idx="816">
                  <c:v>341.77777777777777</c:v>
                </c:pt>
                <c:pt idx="817">
                  <c:v>342.07407407407408</c:v>
                </c:pt>
                <c:pt idx="818">
                  <c:v>342.37037037037032</c:v>
                </c:pt>
                <c:pt idx="819">
                  <c:v>342.66666666666663</c:v>
                </c:pt>
                <c:pt idx="820">
                  <c:v>342.96296296296293</c:v>
                </c:pt>
                <c:pt idx="821">
                  <c:v>343.2592592592593</c:v>
                </c:pt>
                <c:pt idx="822">
                  <c:v>343.55555555555554</c:v>
                </c:pt>
                <c:pt idx="823">
                  <c:v>343.85185185185185</c:v>
                </c:pt>
                <c:pt idx="824">
                  <c:v>344.14814814814815</c:v>
                </c:pt>
                <c:pt idx="825">
                  <c:v>344.44444444444446</c:v>
                </c:pt>
                <c:pt idx="826">
                  <c:v>344.74074074074076</c:v>
                </c:pt>
                <c:pt idx="827">
                  <c:v>345.03703703703701</c:v>
                </c:pt>
                <c:pt idx="828">
                  <c:v>345.33333333333331</c:v>
                </c:pt>
                <c:pt idx="829">
                  <c:v>345.62962962962962</c:v>
                </c:pt>
                <c:pt idx="830">
                  <c:v>345.92592592592592</c:v>
                </c:pt>
                <c:pt idx="831">
                  <c:v>346.22222222222223</c:v>
                </c:pt>
                <c:pt idx="832">
                  <c:v>346.51851851851853</c:v>
                </c:pt>
                <c:pt idx="833">
                  <c:v>346.81481481481484</c:v>
                </c:pt>
                <c:pt idx="834">
                  <c:v>347.11111111111109</c:v>
                </c:pt>
                <c:pt idx="835">
                  <c:v>347.40740740740739</c:v>
                </c:pt>
                <c:pt idx="836">
                  <c:v>347.7037037037037</c:v>
                </c:pt>
                <c:pt idx="837">
                  <c:v>348</c:v>
                </c:pt>
                <c:pt idx="838">
                  <c:v>348.2962962962963</c:v>
                </c:pt>
                <c:pt idx="839">
                  <c:v>348.59259259259261</c:v>
                </c:pt>
                <c:pt idx="840">
                  <c:v>348.88888888888891</c:v>
                </c:pt>
                <c:pt idx="841">
                  <c:v>349.18518518518516</c:v>
                </c:pt>
                <c:pt idx="842">
                  <c:v>349.48148148148147</c:v>
                </c:pt>
                <c:pt idx="843">
                  <c:v>349.77777777777777</c:v>
                </c:pt>
                <c:pt idx="844">
                  <c:v>350.07407407407408</c:v>
                </c:pt>
                <c:pt idx="845">
                  <c:v>350.37037037037038</c:v>
                </c:pt>
                <c:pt idx="846">
                  <c:v>350.66666666666669</c:v>
                </c:pt>
                <c:pt idx="847">
                  <c:v>350.96296296296299</c:v>
                </c:pt>
                <c:pt idx="848">
                  <c:v>351.2592592592593</c:v>
                </c:pt>
                <c:pt idx="849">
                  <c:v>351.5555555555556</c:v>
                </c:pt>
                <c:pt idx="850">
                  <c:v>351.85185185185185</c:v>
                </c:pt>
                <c:pt idx="851">
                  <c:v>352.14814814814815</c:v>
                </c:pt>
                <c:pt idx="852">
                  <c:v>352.4444444444444</c:v>
                </c:pt>
                <c:pt idx="853">
                  <c:v>352.7407407407407</c:v>
                </c:pt>
                <c:pt idx="854">
                  <c:v>353.03703703703701</c:v>
                </c:pt>
                <c:pt idx="855">
                  <c:v>353.33333333333337</c:v>
                </c:pt>
                <c:pt idx="856">
                  <c:v>353.62962962962968</c:v>
                </c:pt>
                <c:pt idx="857">
                  <c:v>353.92592592592592</c:v>
                </c:pt>
                <c:pt idx="858">
                  <c:v>354.22222222222223</c:v>
                </c:pt>
                <c:pt idx="859">
                  <c:v>354.51851851851848</c:v>
                </c:pt>
                <c:pt idx="860">
                  <c:v>354.81481481481478</c:v>
                </c:pt>
                <c:pt idx="861">
                  <c:v>355.11111111111109</c:v>
                </c:pt>
                <c:pt idx="862">
                  <c:v>355.40740740740739</c:v>
                </c:pt>
                <c:pt idx="863">
                  <c:v>355.7037037037037</c:v>
                </c:pt>
                <c:pt idx="864">
                  <c:v>356</c:v>
                </c:pt>
                <c:pt idx="865">
                  <c:v>356.2962962962963</c:v>
                </c:pt>
                <c:pt idx="866">
                  <c:v>356.59259259259261</c:v>
                </c:pt>
                <c:pt idx="867">
                  <c:v>356.88888888888891</c:v>
                </c:pt>
                <c:pt idx="868">
                  <c:v>357.18518518518516</c:v>
                </c:pt>
                <c:pt idx="869">
                  <c:v>357.48148148148147</c:v>
                </c:pt>
                <c:pt idx="870">
                  <c:v>357.77777777777777</c:v>
                </c:pt>
                <c:pt idx="871">
                  <c:v>358.07407407407408</c:v>
                </c:pt>
                <c:pt idx="872">
                  <c:v>358.37037037037038</c:v>
                </c:pt>
                <c:pt idx="873">
                  <c:v>358.66666666666669</c:v>
                </c:pt>
                <c:pt idx="874">
                  <c:v>358.96296296296299</c:v>
                </c:pt>
                <c:pt idx="875">
                  <c:v>359.25925925925924</c:v>
                </c:pt>
                <c:pt idx="876">
                  <c:v>359.55555555555554</c:v>
                </c:pt>
                <c:pt idx="877">
                  <c:v>359.85185185185185</c:v>
                </c:pt>
                <c:pt idx="878">
                  <c:v>360.14814814814815</c:v>
                </c:pt>
                <c:pt idx="879">
                  <c:v>360.44444444444446</c:v>
                </c:pt>
                <c:pt idx="880">
                  <c:v>360.74074074074076</c:v>
                </c:pt>
                <c:pt idx="881">
                  <c:v>361.03703703703707</c:v>
                </c:pt>
                <c:pt idx="882">
                  <c:v>361.33333333333331</c:v>
                </c:pt>
                <c:pt idx="883">
                  <c:v>361.62962962962962</c:v>
                </c:pt>
                <c:pt idx="884">
                  <c:v>361.92592592592592</c:v>
                </c:pt>
                <c:pt idx="885">
                  <c:v>362.22222222222223</c:v>
                </c:pt>
                <c:pt idx="886">
                  <c:v>362.51851851851853</c:v>
                </c:pt>
                <c:pt idx="887">
                  <c:v>362.81481481481478</c:v>
                </c:pt>
                <c:pt idx="888">
                  <c:v>363.11111111111114</c:v>
                </c:pt>
                <c:pt idx="889">
                  <c:v>363.40740740740745</c:v>
                </c:pt>
                <c:pt idx="890">
                  <c:v>363.70370370370375</c:v>
                </c:pt>
                <c:pt idx="891">
                  <c:v>364</c:v>
                </c:pt>
                <c:pt idx="892">
                  <c:v>364.2962962962963</c:v>
                </c:pt>
                <c:pt idx="893">
                  <c:v>364.59259259259255</c:v>
                </c:pt>
                <c:pt idx="894">
                  <c:v>364.88888888888886</c:v>
                </c:pt>
                <c:pt idx="895">
                  <c:v>365.18518518518516</c:v>
                </c:pt>
                <c:pt idx="896">
                  <c:v>365.48148148148152</c:v>
                </c:pt>
                <c:pt idx="897">
                  <c:v>365.77777777777783</c:v>
                </c:pt>
                <c:pt idx="898">
                  <c:v>366.07407407407408</c:v>
                </c:pt>
                <c:pt idx="899">
                  <c:v>366.37037037037038</c:v>
                </c:pt>
                <c:pt idx="900">
                  <c:v>366.66666666666663</c:v>
                </c:pt>
                <c:pt idx="901">
                  <c:v>366.96296296296293</c:v>
                </c:pt>
                <c:pt idx="902">
                  <c:v>367.25925925925924</c:v>
                </c:pt>
                <c:pt idx="903">
                  <c:v>367.55555555555554</c:v>
                </c:pt>
                <c:pt idx="904">
                  <c:v>367.85185185185185</c:v>
                </c:pt>
                <c:pt idx="905">
                  <c:v>368.14814814814815</c:v>
                </c:pt>
                <c:pt idx="906">
                  <c:v>368.44444444444446</c:v>
                </c:pt>
                <c:pt idx="907">
                  <c:v>368.74074074074076</c:v>
                </c:pt>
                <c:pt idx="908">
                  <c:v>369.03703703703707</c:v>
                </c:pt>
                <c:pt idx="909">
                  <c:v>369.33333333333331</c:v>
                </c:pt>
                <c:pt idx="910">
                  <c:v>369.62962962962962</c:v>
                </c:pt>
                <c:pt idx="911">
                  <c:v>369.92592592592592</c:v>
                </c:pt>
                <c:pt idx="912">
                  <c:v>370.22222222222217</c:v>
                </c:pt>
                <c:pt idx="913">
                  <c:v>370.51851851851853</c:v>
                </c:pt>
                <c:pt idx="914">
                  <c:v>370.81481481481484</c:v>
                </c:pt>
                <c:pt idx="915">
                  <c:v>371.11111111111114</c:v>
                </c:pt>
                <c:pt idx="916">
                  <c:v>371.40740740740739</c:v>
                </c:pt>
                <c:pt idx="917">
                  <c:v>371.7037037037037</c:v>
                </c:pt>
                <c:pt idx="918">
                  <c:v>372</c:v>
                </c:pt>
                <c:pt idx="919">
                  <c:v>372.2962962962963</c:v>
                </c:pt>
                <c:pt idx="920">
                  <c:v>372.59259259259261</c:v>
                </c:pt>
                <c:pt idx="921">
                  <c:v>372.88888888888891</c:v>
                </c:pt>
                <c:pt idx="922">
                  <c:v>373.18518518518522</c:v>
                </c:pt>
                <c:pt idx="923">
                  <c:v>373.48148148148147</c:v>
                </c:pt>
                <c:pt idx="924">
                  <c:v>373.77777777777777</c:v>
                </c:pt>
                <c:pt idx="925">
                  <c:v>374.07407407407408</c:v>
                </c:pt>
                <c:pt idx="926">
                  <c:v>374.37037037037038</c:v>
                </c:pt>
                <c:pt idx="927">
                  <c:v>374.66666666666669</c:v>
                </c:pt>
                <c:pt idx="928">
                  <c:v>374.96296296296293</c:v>
                </c:pt>
                <c:pt idx="929">
                  <c:v>375.25925925925924</c:v>
                </c:pt>
                <c:pt idx="930">
                  <c:v>375.5555555555556</c:v>
                </c:pt>
                <c:pt idx="931">
                  <c:v>375.8518518518519</c:v>
                </c:pt>
                <c:pt idx="932">
                  <c:v>376.14814814814815</c:v>
                </c:pt>
                <c:pt idx="933">
                  <c:v>376.44444444444446</c:v>
                </c:pt>
                <c:pt idx="934">
                  <c:v>376.7407407407407</c:v>
                </c:pt>
                <c:pt idx="935">
                  <c:v>377.03703703703701</c:v>
                </c:pt>
                <c:pt idx="936">
                  <c:v>377.33333333333331</c:v>
                </c:pt>
                <c:pt idx="937">
                  <c:v>377.62962962962962</c:v>
                </c:pt>
                <c:pt idx="938">
                  <c:v>377.92592592592598</c:v>
                </c:pt>
                <c:pt idx="939">
                  <c:v>378.22222222222223</c:v>
                </c:pt>
                <c:pt idx="940">
                  <c:v>378.51851851851853</c:v>
                </c:pt>
                <c:pt idx="941">
                  <c:v>378.81481481481478</c:v>
                </c:pt>
                <c:pt idx="942">
                  <c:v>379.11111111111109</c:v>
                </c:pt>
                <c:pt idx="943">
                  <c:v>379.40740740740739</c:v>
                </c:pt>
                <c:pt idx="944">
                  <c:v>379.7037037037037</c:v>
                </c:pt>
                <c:pt idx="945">
                  <c:v>380</c:v>
                </c:pt>
                <c:pt idx="946">
                  <c:v>380.2962962962963</c:v>
                </c:pt>
                <c:pt idx="947">
                  <c:v>380.59259259259261</c:v>
                </c:pt>
                <c:pt idx="948">
                  <c:v>380.88888888888891</c:v>
                </c:pt>
                <c:pt idx="949">
                  <c:v>381.18518518518522</c:v>
                </c:pt>
                <c:pt idx="950">
                  <c:v>381.48148148148147</c:v>
                </c:pt>
                <c:pt idx="951">
                  <c:v>381.77777777777777</c:v>
                </c:pt>
                <c:pt idx="952">
                  <c:v>382.07407407407408</c:v>
                </c:pt>
                <c:pt idx="953">
                  <c:v>382.37037037037032</c:v>
                </c:pt>
                <c:pt idx="954">
                  <c:v>382.66666666666663</c:v>
                </c:pt>
                <c:pt idx="955">
                  <c:v>382.96296296296299</c:v>
                </c:pt>
                <c:pt idx="956">
                  <c:v>383.2592592592593</c:v>
                </c:pt>
                <c:pt idx="957">
                  <c:v>383.55555555555554</c:v>
                </c:pt>
                <c:pt idx="958">
                  <c:v>383.85185185185185</c:v>
                </c:pt>
                <c:pt idx="959">
                  <c:v>384.14814814814815</c:v>
                </c:pt>
                <c:pt idx="960">
                  <c:v>384.44444444444446</c:v>
                </c:pt>
                <c:pt idx="961">
                  <c:v>384.74074074074076</c:v>
                </c:pt>
                <c:pt idx="962">
                  <c:v>385.03703703703701</c:v>
                </c:pt>
                <c:pt idx="963">
                  <c:v>385.33333333333337</c:v>
                </c:pt>
                <c:pt idx="964">
                  <c:v>385.62962962962962</c:v>
                </c:pt>
                <c:pt idx="965">
                  <c:v>385.92592592592592</c:v>
                </c:pt>
                <c:pt idx="966">
                  <c:v>386.22222222222223</c:v>
                </c:pt>
                <c:pt idx="967">
                  <c:v>386.51851851851853</c:v>
                </c:pt>
                <c:pt idx="968">
                  <c:v>386.81481481481484</c:v>
                </c:pt>
                <c:pt idx="969">
                  <c:v>387.11111111111109</c:v>
                </c:pt>
                <c:pt idx="970">
                  <c:v>387.40740740740739</c:v>
                </c:pt>
                <c:pt idx="971">
                  <c:v>387.70370370370375</c:v>
                </c:pt>
                <c:pt idx="972">
                  <c:v>388.00000000000006</c:v>
                </c:pt>
                <c:pt idx="973">
                  <c:v>388.2962962962963</c:v>
                </c:pt>
                <c:pt idx="974">
                  <c:v>388.59259259259261</c:v>
                </c:pt>
                <c:pt idx="975">
                  <c:v>388.88888888888886</c:v>
                </c:pt>
                <c:pt idx="976">
                  <c:v>389.18518518518516</c:v>
                </c:pt>
                <c:pt idx="977">
                  <c:v>389.48148148148147</c:v>
                </c:pt>
                <c:pt idx="978">
                  <c:v>389.77777777777777</c:v>
                </c:pt>
                <c:pt idx="979">
                  <c:v>390.07407407407408</c:v>
                </c:pt>
                <c:pt idx="980">
                  <c:v>390.37037037037038</c:v>
                </c:pt>
                <c:pt idx="981">
                  <c:v>390.66666666666669</c:v>
                </c:pt>
                <c:pt idx="982">
                  <c:v>390.96296296296293</c:v>
                </c:pt>
                <c:pt idx="983">
                  <c:v>391.25925925925924</c:v>
                </c:pt>
                <c:pt idx="984">
                  <c:v>391.55555555555554</c:v>
                </c:pt>
                <c:pt idx="985">
                  <c:v>391.85185185185185</c:v>
                </c:pt>
                <c:pt idx="986">
                  <c:v>392.14814814814815</c:v>
                </c:pt>
                <c:pt idx="987">
                  <c:v>392.4444444444444</c:v>
                </c:pt>
                <c:pt idx="988">
                  <c:v>392.74074074074076</c:v>
                </c:pt>
                <c:pt idx="989">
                  <c:v>393.03703703703707</c:v>
                </c:pt>
                <c:pt idx="990">
                  <c:v>393.33333333333337</c:v>
                </c:pt>
                <c:pt idx="991">
                  <c:v>393.62962962962962</c:v>
                </c:pt>
                <c:pt idx="992">
                  <c:v>393.92592592592592</c:v>
                </c:pt>
                <c:pt idx="993">
                  <c:v>394.22222222222223</c:v>
                </c:pt>
                <c:pt idx="994">
                  <c:v>394.51851851851848</c:v>
                </c:pt>
                <c:pt idx="995">
                  <c:v>394.81481481481478</c:v>
                </c:pt>
                <c:pt idx="996">
                  <c:v>395.11111111111114</c:v>
                </c:pt>
                <c:pt idx="997">
                  <c:v>395.40740740740745</c:v>
                </c:pt>
                <c:pt idx="998">
                  <c:v>395.7037037037037</c:v>
                </c:pt>
                <c:pt idx="999">
                  <c:v>396</c:v>
                </c:pt>
                <c:pt idx="1000">
                  <c:v>396.2962962962963</c:v>
                </c:pt>
                <c:pt idx="1001">
                  <c:v>396.59259259259261</c:v>
                </c:pt>
                <c:pt idx="1002">
                  <c:v>396.88888888888891</c:v>
                </c:pt>
                <c:pt idx="1003">
                  <c:v>397.18518518518516</c:v>
                </c:pt>
                <c:pt idx="1004">
                  <c:v>397.48148148148147</c:v>
                </c:pt>
                <c:pt idx="1005">
                  <c:v>397.77777777777777</c:v>
                </c:pt>
                <c:pt idx="1006">
                  <c:v>398.07407407407408</c:v>
                </c:pt>
                <c:pt idx="1007">
                  <c:v>398.37037037037038</c:v>
                </c:pt>
                <c:pt idx="1008">
                  <c:v>398.66666666666669</c:v>
                </c:pt>
                <c:pt idx="1009">
                  <c:v>398.96296296296299</c:v>
                </c:pt>
                <c:pt idx="1010">
                  <c:v>399.25925925925924</c:v>
                </c:pt>
                <c:pt idx="1011">
                  <c:v>399.55555555555554</c:v>
                </c:pt>
                <c:pt idx="1012">
                  <c:v>399.85185185185179</c:v>
                </c:pt>
                <c:pt idx="1013">
                  <c:v>400.14814814814815</c:v>
                </c:pt>
                <c:pt idx="1014">
                  <c:v>400.4444444444444</c:v>
                </c:pt>
                <c:pt idx="1015">
                  <c:v>400.7407407407407</c:v>
                </c:pt>
                <c:pt idx="1016">
                  <c:v>401.03703703703707</c:v>
                </c:pt>
                <c:pt idx="1017">
                  <c:v>401.33333333333337</c:v>
                </c:pt>
                <c:pt idx="1018">
                  <c:v>401.62962962962968</c:v>
                </c:pt>
                <c:pt idx="1019">
                  <c:v>401.92592592592592</c:v>
                </c:pt>
                <c:pt idx="1020">
                  <c:v>402.22222222222223</c:v>
                </c:pt>
                <c:pt idx="1021">
                  <c:v>402.51851851851859</c:v>
                </c:pt>
                <c:pt idx="1022">
                  <c:v>402.81481481481489</c:v>
                </c:pt>
                <c:pt idx="1023">
                  <c:v>403.11111111111114</c:v>
                </c:pt>
                <c:pt idx="1024">
                  <c:v>403.40740740740745</c:v>
                </c:pt>
                <c:pt idx="1025">
                  <c:v>403.7037037037037</c:v>
                </c:pt>
                <c:pt idx="1026">
                  <c:v>404</c:v>
                </c:pt>
                <c:pt idx="1027">
                  <c:v>404.2962962962963</c:v>
                </c:pt>
                <c:pt idx="1028">
                  <c:v>404.59259259259255</c:v>
                </c:pt>
                <c:pt idx="1029">
                  <c:v>404.88888888888886</c:v>
                </c:pt>
                <c:pt idx="1030">
                  <c:v>405.18518518518522</c:v>
                </c:pt>
                <c:pt idx="1031">
                  <c:v>405.48148148148152</c:v>
                </c:pt>
                <c:pt idx="1032">
                  <c:v>405.77777777777777</c:v>
                </c:pt>
                <c:pt idx="1033">
                  <c:v>406.07407407407408</c:v>
                </c:pt>
                <c:pt idx="1034">
                  <c:v>406.37037037037038</c:v>
                </c:pt>
                <c:pt idx="1035">
                  <c:v>406.66666666666663</c:v>
                </c:pt>
                <c:pt idx="1036">
                  <c:v>406.96296296296293</c:v>
                </c:pt>
                <c:pt idx="1037">
                  <c:v>407.25925925925924</c:v>
                </c:pt>
                <c:pt idx="1038">
                  <c:v>407.5555555555556</c:v>
                </c:pt>
                <c:pt idx="1039">
                  <c:v>407.85185185185185</c:v>
                </c:pt>
                <c:pt idx="1040">
                  <c:v>408.14814814814815</c:v>
                </c:pt>
                <c:pt idx="1041">
                  <c:v>408.44444444444446</c:v>
                </c:pt>
                <c:pt idx="1042">
                  <c:v>408.7407407407407</c:v>
                </c:pt>
                <c:pt idx="1043">
                  <c:v>409.03703703703701</c:v>
                </c:pt>
                <c:pt idx="1044">
                  <c:v>409.33333333333326</c:v>
                </c:pt>
                <c:pt idx="1045">
                  <c:v>409.62962962962956</c:v>
                </c:pt>
                <c:pt idx="1046">
                  <c:v>409.92592592592592</c:v>
                </c:pt>
                <c:pt idx="1047">
                  <c:v>410.22222222222223</c:v>
                </c:pt>
                <c:pt idx="1048">
                  <c:v>410.51851851851848</c:v>
                </c:pt>
                <c:pt idx="1049">
                  <c:v>410.81481481481478</c:v>
                </c:pt>
                <c:pt idx="1050">
                  <c:v>411.11111111111109</c:v>
                </c:pt>
                <c:pt idx="1051">
                  <c:v>411.40740740740745</c:v>
                </c:pt>
                <c:pt idx="1052">
                  <c:v>411.70370370370375</c:v>
                </c:pt>
                <c:pt idx="1053">
                  <c:v>412</c:v>
                </c:pt>
                <c:pt idx="1054">
                  <c:v>412.2962962962963</c:v>
                </c:pt>
                <c:pt idx="1055">
                  <c:v>412.59259259259255</c:v>
                </c:pt>
                <c:pt idx="1056">
                  <c:v>412.88888888888886</c:v>
                </c:pt>
                <c:pt idx="1057">
                  <c:v>413.18518518518522</c:v>
                </c:pt>
                <c:pt idx="1058">
                  <c:v>413.48148148148152</c:v>
                </c:pt>
                <c:pt idx="1059">
                  <c:v>413.77777777777783</c:v>
                </c:pt>
                <c:pt idx="1060">
                  <c:v>414.07407407407408</c:v>
                </c:pt>
                <c:pt idx="1061">
                  <c:v>414.37037037037038</c:v>
                </c:pt>
                <c:pt idx="1062">
                  <c:v>414.66666666666663</c:v>
                </c:pt>
                <c:pt idx="1063">
                  <c:v>414.96296296296305</c:v>
                </c:pt>
                <c:pt idx="1064">
                  <c:v>415.2592592592593</c:v>
                </c:pt>
                <c:pt idx="1065">
                  <c:v>415.5555555555556</c:v>
                </c:pt>
                <c:pt idx="1066">
                  <c:v>415.85185185185185</c:v>
                </c:pt>
                <c:pt idx="1067">
                  <c:v>416.14814814814815</c:v>
                </c:pt>
                <c:pt idx="1068">
                  <c:v>416.44444444444446</c:v>
                </c:pt>
                <c:pt idx="1069">
                  <c:v>416.7407407407407</c:v>
                </c:pt>
                <c:pt idx="1070">
                  <c:v>417.03703703703701</c:v>
                </c:pt>
                <c:pt idx="1071">
                  <c:v>417.33333333333337</c:v>
                </c:pt>
                <c:pt idx="1072">
                  <c:v>417.62962962962968</c:v>
                </c:pt>
                <c:pt idx="1073">
                  <c:v>417.92592592592592</c:v>
                </c:pt>
                <c:pt idx="1074">
                  <c:v>418.22222222222223</c:v>
                </c:pt>
                <c:pt idx="1075">
                  <c:v>418.51851851851853</c:v>
                </c:pt>
                <c:pt idx="1076">
                  <c:v>418.81481481481478</c:v>
                </c:pt>
                <c:pt idx="1077">
                  <c:v>419.11111111111109</c:v>
                </c:pt>
                <c:pt idx="1078">
                  <c:v>419.40740740740739</c:v>
                </c:pt>
                <c:pt idx="1079">
                  <c:v>419.70370370370364</c:v>
                </c:pt>
                <c:pt idx="1080">
                  <c:v>420</c:v>
                </c:pt>
                <c:pt idx="1081">
                  <c:v>420.2962962962963</c:v>
                </c:pt>
                <c:pt idx="1082">
                  <c:v>420.59259259259261</c:v>
                </c:pt>
                <c:pt idx="1083">
                  <c:v>420.88888888888886</c:v>
                </c:pt>
                <c:pt idx="1084">
                  <c:v>421.18518518518516</c:v>
                </c:pt>
                <c:pt idx="1085">
                  <c:v>421.48148148148141</c:v>
                </c:pt>
                <c:pt idx="1086">
                  <c:v>421.77777777777771</c:v>
                </c:pt>
                <c:pt idx="1087">
                  <c:v>422.07407407407408</c:v>
                </c:pt>
                <c:pt idx="1088">
                  <c:v>422.37037037037038</c:v>
                </c:pt>
                <c:pt idx="1089">
                  <c:v>422.66666666666663</c:v>
                </c:pt>
                <c:pt idx="1090">
                  <c:v>422.96296296296293</c:v>
                </c:pt>
                <c:pt idx="1091">
                  <c:v>423.25925925925924</c:v>
                </c:pt>
                <c:pt idx="1092">
                  <c:v>423.5555555555556</c:v>
                </c:pt>
                <c:pt idx="1093">
                  <c:v>423.8518518518519</c:v>
                </c:pt>
                <c:pt idx="1094">
                  <c:v>424.14814814814815</c:v>
                </c:pt>
                <c:pt idx="1095">
                  <c:v>424.44444444444446</c:v>
                </c:pt>
                <c:pt idx="1096">
                  <c:v>424.7407407407407</c:v>
                </c:pt>
                <c:pt idx="1097">
                  <c:v>425.03703703703701</c:v>
                </c:pt>
                <c:pt idx="1098">
                  <c:v>425.33333333333337</c:v>
                </c:pt>
                <c:pt idx="1099">
                  <c:v>425.62962962962968</c:v>
                </c:pt>
                <c:pt idx="1100">
                  <c:v>425.92592592592598</c:v>
                </c:pt>
                <c:pt idx="1101">
                  <c:v>426.22222222222223</c:v>
                </c:pt>
                <c:pt idx="1102">
                  <c:v>426.51851851851853</c:v>
                </c:pt>
                <c:pt idx="1103">
                  <c:v>426.81481481481478</c:v>
                </c:pt>
                <c:pt idx="1104">
                  <c:v>427.11111111111109</c:v>
                </c:pt>
                <c:pt idx="1105">
                  <c:v>427.40740740740745</c:v>
                </c:pt>
                <c:pt idx="1106">
                  <c:v>427.70370370370375</c:v>
                </c:pt>
                <c:pt idx="1107">
                  <c:v>428</c:v>
                </c:pt>
                <c:pt idx="1108">
                  <c:v>428.2962962962963</c:v>
                </c:pt>
                <c:pt idx="1109">
                  <c:v>428.59259259259261</c:v>
                </c:pt>
                <c:pt idx="1110">
                  <c:v>428.88888888888886</c:v>
                </c:pt>
                <c:pt idx="1111">
                  <c:v>429.18518518518516</c:v>
                </c:pt>
                <c:pt idx="1112">
                  <c:v>429.48148148148147</c:v>
                </c:pt>
                <c:pt idx="1113">
                  <c:v>429.77777777777783</c:v>
                </c:pt>
                <c:pt idx="1114">
                  <c:v>430.07407407407408</c:v>
                </c:pt>
                <c:pt idx="1115">
                  <c:v>430.37037037037038</c:v>
                </c:pt>
                <c:pt idx="1116">
                  <c:v>430.66666666666669</c:v>
                </c:pt>
                <c:pt idx="1117">
                  <c:v>430.96296296296293</c:v>
                </c:pt>
                <c:pt idx="1118">
                  <c:v>431.25925925925924</c:v>
                </c:pt>
                <c:pt idx="1119">
                  <c:v>431.55555555555554</c:v>
                </c:pt>
                <c:pt idx="1120">
                  <c:v>431.85185185185179</c:v>
                </c:pt>
                <c:pt idx="1121">
                  <c:v>432.14814814814815</c:v>
                </c:pt>
                <c:pt idx="1122">
                  <c:v>432.44444444444446</c:v>
                </c:pt>
                <c:pt idx="1123">
                  <c:v>432.74074074074076</c:v>
                </c:pt>
                <c:pt idx="1124">
                  <c:v>433.03703703703701</c:v>
                </c:pt>
                <c:pt idx="1125">
                  <c:v>433.33333333333331</c:v>
                </c:pt>
                <c:pt idx="1126">
                  <c:v>433.62962962962956</c:v>
                </c:pt>
                <c:pt idx="1127">
                  <c:v>433.92592592592587</c:v>
                </c:pt>
                <c:pt idx="1128">
                  <c:v>434.22222222222223</c:v>
                </c:pt>
                <c:pt idx="1129">
                  <c:v>434.51851851851853</c:v>
                </c:pt>
                <c:pt idx="1130">
                  <c:v>434.81481481481478</c:v>
                </c:pt>
                <c:pt idx="1131">
                  <c:v>435.11111111111109</c:v>
                </c:pt>
                <c:pt idx="1132">
                  <c:v>435.40740740740739</c:v>
                </c:pt>
                <c:pt idx="1133">
                  <c:v>435.70370370370375</c:v>
                </c:pt>
                <c:pt idx="1134">
                  <c:v>436.00000000000006</c:v>
                </c:pt>
                <c:pt idx="1135">
                  <c:v>436.2962962962963</c:v>
                </c:pt>
                <c:pt idx="1136">
                  <c:v>436.59259259259261</c:v>
                </c:pt>
                <c:pt idx="1137">
                  <c:v>436.88888888888886</c:v>
                </c:pt>
                <c:pt idx="1138">
                  <c:v>437.18518518518516</c:v>
                </c:pt>
                <c:pt idx="1139">
                  <c:v>437.48148148148152</c:v>
                </c:pt>
                <c:pt idx="1140">
                  <c:v>437.77777777777783</c:v>
                </c:pt>
                <c:pt idx="1141">
                  <c:v>438.07407407407413</c:v>
                </c:pt>
                <c:pt idx="1142">
                  <c:v>438.37037037037038</c:v>
                </c:pt>
                <c:pt idx="1143">
                  <c:v>438.66666666666669</c:v>
                </c:pt>
                <c:pt idx="1144">
                  <c:v>438.96296296296293</c:v>
                </c:pt>
                <c:pt idx="1145">
                  <c:v>439.25925925925924</c:v>
                </c:pt>
                <c:pt idx="1146">
                  <c:v>439.5555555555556</c:v>
                </c:pt>
                <c:pt idx="1147">
                  <c:v>439.8518518518519</c:v>
                </c:pt>
                <c:pt idx="1148">
                  <c:v>440.14814814814815</c:v>
                </c:pt>
                <c:pt idx="1149">
                  <c:v>440.44444444444446</c:v>
                </c:pt>
                <c:pt idx="1150">
                  <c:v>440.74074074074076</c:v>
                </c:pt>
                <c:pt idx="1151">
                  <c:v>441.03703703703701</c:v>
                </c:pt>
                <c:pt idx="1152">
                  <c:v>441.33333333333331</c:v>
                </c:pt>
                <c:pt idx="1153">
                  <c:v>441.62962962962962</c:v>
                </c:pt>
                <c:pt idx="1154">
                  <c:v>441.92592592592587</c:v>
                </c:pt>
                <c:pt idx="1155">
                  <c:v>442.22222222222223</c:v>
                </c:pt>
                <c:pt idx="1156">
                  <c:v>442.51851851851853</c:v>
                </c:pt>
                <c:pt idx="1157">
                  <c:v>442.81481481481484</c:v>
                </c:pt>
                <c:pt idx="1158">
                  <c:v>443.11111111111109</c:v>
                </c:pt>
                <c:pt idx="1159">
                  <c:v>443.40740740740739</c:v>
                </c:pt>
                <c:pt idx="1160">
                  <c:v>443.7037037037037</c:v>
                </c:pt>
                <c:pt idx="1161">
                  <c:v>443.99999999999994</c:v>
                </c:pt>
                <c:pt idx="1162">
                  <c:v>444.29629629629625</c:v>
                </c:pt>
                <c:pt idx="1163">
                  <c:v>444.59259259259261</c:v>
                </c:pt>
                <c:pt idx="1164">
                  <c:v>444.88888888888891</c:v>
                </c:pt>
                <c:pt idx="1165">
                  <c:v>445.18518518518516</c:v>
                </c:pt>
                <c:pt idx="1166">
                  <c:v>445.48148148148147</c:v>
                </c:pt>
                <c:pt idx="1167">
                  <c:v>445.77777777777771</c:v>
                </c:pt>
                <c:pt idx="1168">
                  <c:v>446.07407407407402</c:v>
                </c:pt>
                <c:pt idx="1169">
                  <c:v>446.37037037037038</c:v>
                </c:pt>
                <c:pt idx="1170">
                  <c:v>446.66666666666669</c:v>
                </c:pt>
                <c:pt idx="1171">
                  <c:v>446.96296296296293</c:v>
                </c:pt>
                <c:pt idx="1172">
                  <c:v>447.25925925925924</c:v>
                </c:pt>
                <c:pt idx="1173">
                  <c:v>447.55555555555554</c:v>
                </c:pt>
                <c:pt idx="1174">
                  <c:v>447.8518518518519</c:v>
                </c:pt>
                <c:pt idx="1175">
                  <c:v>448.14814814814821</c:v>
                </c:pt>
                <c:pt idx="1176">
                  <c:v>448.44444444444446</c:v>
                </c:pt>
                <c:pt idx="1177">
                  <c:v>448.74074074074076</c:v>
                </c:pt>
                <c:pt idx="1178">
                  <c:v>449.03703703703701</c:v>
                </c:pt>
                <c:pt idx="1179">
                  <c:v>449.33333333333331</c:v>
                </c:pt>
                <c:pt idx="1180">
                  <c:v>449.62962962962968</c:v>
                </c:pt>
                <c:pt idx="1181">
                  <c:v>449.92592592592598</c:v>
                </c:pt>
                <c:pt idx="1182">
                  <c:v>450.22222222222229</c:v>
                </c:pt>
                <c:pt idx="1183">
                  <c:v>450.51851851851853</c:v>
                </c:pt>
                <c:pt idx="1184">
                  <c:v>450.81481481481484</c:v>
                </c:pt>
                <c:pt idx="1185">
                  <c:v>451.11111111111109</c:v>
                </c:pt>
                <c:pt idx="1186">
                  <c:v>451.40740740740739</c:v>
                </c:pt>
                <c:pt idx="1187">
                  <c:v>451.7037037037037</c:v>
                </c:pt>
                <c:pt idx="1188">
                  <c:v>452.00000000000006</c:v>
                </c:pt>
                <c:pt idx="1189">
                  <c:v>452.2962962962963</c:v>
                </c:pt>
                <c:pt idx="1190">
                  <c:v>452.59259259259261</c:v>
                </c:pt>
                <c:pt idx="1191">
                  <c:v>452.88888888888891</c:v>
                </c:pt>
                <c:pt idx="1192">
                  <c:v>453.18518518518516</c:v>
                </c:pt>
                <c:pt idx="1193">
                  <c:v>453.48148148148147</c:v>
                </c:pt>
                <c:pt idx="1194">
                  <c:v>453.77777777777777</c:v>
                </c:pt>
                <c:pt idx="1195">
                  <c:v>454.07407407407402</c:v>
                </c:pt>
                <c:pt idx="1196">
                  <c:v>454.37037037037038</c:v>
                </c:pt>
                <c:pt idx="1197">
                  <c:v>454.66666666666669</c:v>
                </c:pt>
                <c:pt idx="1198">
                  <c:v>454.96296296296299</c:v>
                </c:pt>
                <c:pt idx="1199">
                  <c:v>455.25925925925924</c:v>
                </c:pt>
                <c:pt idx="1200">
                  <c:v>455.55555555555554</c:v>
                </c:pt>
                <c:pt idx="1201">
                  <c:v>455.85185185185185</c:v>
                </c:pt>
                <c:pt idx="1202">
                  <c:v>456.1481481481481</c:v>
                </c:pt>
                <c:pt idx="1203">
                  <c:v>456.4444444444444</c:v>
                </c:pt>
                <c:pt idx="1204">
                  <c:v>456.74074074074076</c:v>
                </c:pt>
                <c:pt idx="1205">
                  <c:v>457.03703703703707</c:v>
                </c:pt>
                <c:pt idx="1206">
                  <c:v>457.33333333333331</c:v>
                </c:pt>
                <c:pt idx="1207">
                  <c:v>457.62962962962962</c:v>
                </c:pt>
                <c:pt idx="1208">
                  <c:v>457.92592592592587</c:v>
                </c:pt>
                <c:pt idx="1209">
                  <c:v>458.22222222222217</c:v>
                </c:pt>
                <c:pt idx="1210">
                  <c:v>458.51851851851853</c:v>
                </c:pt>
                <c:pt idx="1211">
                  <c:v>458.81481481481484</c:v>
                </c:pt>
                <c:pt idx="1212">
                  <c:v>459.11111111111109</c:v>
                </c:pt>
                <c:pt idx="1213">
                  <c:v>459.40740740740739</c:v>
                </c:pt>
                <c:pt idx="1214">
                  <c:v>459.7037037037037</c:v>
                </c:pt>
                <c:pt idx="1215">
                  <c:v>460.00000000000006</c:v>
                </c:pt>
                <c:pt idx="1216">
                  <c:v>460.29629629629636</c:v>
                </c:pt>
                <c:pt idx="1217">
                  <c:v>460.59259259259261</c:v>
                </c:pt>
                <c:pt idx="1218">
                  <c:v>460.88888888888891</c:v>
                </c:pt>
                <c:pt idx="1219">
                  <c:v>461.18518518518516</c:v>
                </c:pt>
                <c:pt idx="1220">
                  <c:v>461.48148148148147</c:v>
                </c:pt>
                <c:pt idx="1221">
                  <c:v>461.77777777777783</c:v>
                </c:pt>
                <c:pt idx="1222">
                  <c:v>462.07407407407413</c:v>
                </c:pt>
                <c:pt idx="1223">
                  <c:v>462.37037037037044</c:v>
                </c:pt>
                <c:pt idx="1224">
                  <c:v>462.66666666666669</c:v>
                </c:pt>
                <c:pt idx="1225">
                  <c:v>462.96296296296299</c:v>
                </c:pt>
                <c:pt idx="1226">
                  <c:v>463.25925925925924</c:v>
                </c:pt>
                <c:pt idx="1227">
                  <c:v>463.55555555555554</c:v>
                </c:pt>
                <c:pt idx="1228">
                  <c:v>463.85185185185185</c:v>
                </c:pt>
                <c:pt idx="1229">
                  <c:v>464.1481481481481</c:v>
                </c:pt>
                <c:pt idx="1230">
                  <c:v>464.44444444444446</c:v>
                </c:pt>
                <c:pt idx="1231">
                  <c:v>464.74074074074076</c:v>
                </c:pt>
                <c:pt idx="1232">
                  <c:v>465.03703703703707</c:v>
                </c:pt>
                <c:pt idx="1233">
                  <c:v>465.33333333333331</c:v>
                </c:pt>
                <c:pt idx="1234">
                  <c:v>465.62962962962962</c:v>
                </c:pt>
                <c:pt idx="1235">
                  <c:v>465.92592592592592</c:v>
                </c:pt>
                <c:pt idx="1236">
                  <c:v>466.22222222222217</c:v>
                </c:pt>
                <c:pt idx="1237">
                  <c:v>466.51851851851848</c:v>
                </c:pt>
                <c:pt idx="1238">
                  <c:v>466.81481481481484</c:v>
                </c:pt>
                <c:pt idx="1239">
                  <c:v>467.11111111111114</c:v>
                </c:pt>
                <c:pt idx="1240">
                  <c:v>467.40740740740739</c:v>
                </c:pt>
                <c:pt idx="1241">
                  <c:v>467.7037037037037</c:v>
                </c:pt>
                <c:pt idx="1242">
                  <c:v>468</c:v>
                </c:pt>
                <c:pt idx="1243">
                  <c:v>468.29629629629625</c:v>
                </c:pt>
                <c:pt idx="1244">
                  <c:v>468.59259259259255</c:v>
                </c:pt>
                <c:pt idx="1245">
                  <c:v>468.88888888888891</c:v>
                </c:pt>
                <c:pt idx="1246">
                  <c:v>469.18518518518522</c:v>
                </c:pt>
                <c:pt idx="1247">
                  <c:v>469.48148148148147</c:v>
                </c:pt>
                <c:pt idx="1248">
                  <c:v>469.77777777777777</c:v>
                </c:pt>
                <c:pt idx="1249">
                  <c:v>470.07407407407402</c:v>
                </c:pt>
                <c:pt idx="1250">
                  <c:v>470.37037037037032</c:v>
                </c:pt>
                <c:pt idx="1251">
                  <c:v>470.66666666666669</c:v>
                </c:pt>
                <c:pt idx="1252">
                  <c:v>470.96296296296299</c:v>
                </c:pt>
                <c:pt idx="1253">
                  <c:v>471.25925925925924</c:v>
                </c:pt>
                <c:pt idx="1254">
                  <c:v>471.55555555555554</c:v>
                </c:pt>
                <c:pt idx="1255">
                  <c:v>471.85185185185185</c:v>
                </c:pt>
                <c:pt idx="1256">
                  <c:v>472.14814814814821</c:v>
                </c:pt>
                <c:pt idx="1257">
                  <c:v>472.44444444444451</c:v>
                </c:pt>
                <c:pt idx="1258">
                  <c:v>472.74074074074076</c:v>
                </c:pt>
                <c:pt idx="1259">
                  <c:v>473.03703703703707</c:v>
                </c:pt>
                <c:pt idx="1260">
                  <c:v>473.33333333333331</c:v>
                </c:pt>
                <c:pt idx="1261">
                  <c:v>473.62962962962962</c:v>
                </c:pt>
                <c:pt idx="1262">
                  <c:v>473.92592592592592</c:v>
                </c:pt>
                <c:pt idx="1263">
                  <c:v>474.22222222222229</c:v>
                </c:pt>
                <c:pt idx="1264">
                  <c:v>474.51851851851859</c:v>
                </c:pt>
                <c:pt idx="1265">
                  <c:v>474.81481481481478</c:v>
                </c:pt>
                <c:pt idx="1266">
                  <c:v>475.11111111111114</c:v>
                </c:pt>
                <c:pt idx="1267">
                  <c:v>475.4074074074075</c:v>
                </c:pt>
                <c:pt idx="1268">
                  <c:v>475.7037037037037</c:v>
                </c:pt>
                <c:pt idx="1269">
                  <c:v>475.99999999999989</c:v>
                </c:pt>
                <c:pt idx="1270">
                  <c:v>476.29629629629625</c:v>
                </c:pt>
                <c:pt idx="1271">
                  <c:v>476.59259259259261</c:v>
                </c:pt>
                <c:pt idx="1272">
                  <c:v>476.8888888888888</c:v>
                </c:pt>
                <c:pt idx="1273">
                  <c:v>477.18518518518522</c:v>
                </c:pt>
                <c:pt idx="1274">
                  <c:v>477.48148148148158</c:v>
                </c:pt>
                <c:pt idx="1275">
                  <c:v>477.77777777777777</c:v>
                </c:pt>
                <c:pt idx="1276">
                  <c:v>478.07407407407408</c:v>
                </c:pt>
                <c:pt idx="1277">
                  <c:v>478.37037037037032</c:v>
                </c:pt>
                <c:pt idx="1278">
                  <c:v>478.66666666666669</c:v>
                </c:pt>
                <c:pt idx="1279">
                  <c:v>478.96296296296288</c:v>
                </c:pt>
                <c:pt idx="1280">
                  <c:v>479.2592592592593</c:v>
                </c:pt>
                <c:pt idx="1281">
                  <c:v>479.55555555555566</c:v>
                </c:pt>
                <c:pt idx="1282">
                  <c:v>479.85185185185185</c:v>
                </c:pt>
                <c:pt idx="1283">
                  <c:v>480.14814814814815</c:v>
                </c:pt>
                <c:pt idx="1284">
                  <c:v>480.4444444444444</c:v>
                </c:pt>
                <c:pt idx="1285">
                  <c:v>480.74074074074076</c:v>
                </c:pt>
                <c:pt idx="1286">
                  <c:v>481.03703703703707</c:v>
                </c:pt>
                <c:pt idx="1287">
                  <c:v>481.33333333333326</c:v>
                </c:pt>
                <c:pt idx="1288">
                  <c:v>481.62962962962973</c:v>
                </c:pt>
                <c:pt idx="1289">
                  <c:v>481.92592592592592</c:v>
                </c:pt>
                <c:pt idx="1290">
                  <c:v>482.22222222222217</c:v>
                </c:pt>
                <c:pt idx="1291">
                  <c:v>482.51851851851848</c:v>
                </c:pt>
                <c:pt idx="1292">
                  <c:v>482.81481481481484</c:v>
                </c:pt>
                <c:pt idx="1293">
                  <c:v>483.11111111111114</c:v>
                </c:pt>
                <c:pt idx="1294">
                  <c:v>483.40740740740733</c:v>
                </c:pt>
                <c:pt idx="1295">
                  <c:v>483.7037037037037</c:v>
                </c:pt>
                <c:pt idx="1296">
                  <c:v>484</c:v>
                </c:pt>
                <c:pt idx="1297">
                  <c:v>484.29629629629625</c:v>
                </c:pt>
                <c:pt idx="1298">
                  <c:v>484.59259259259267</c:v>
                </c:pt>
                <c:pt idx="1299">
                  <c:v>484.88888888888891</c:v>
                </c:pt>
                <c:pt idx="1300">
                  <c:v>485.18518518518522</c:v>
                </c:pt>
                <c:pt idx="1301">
                  <c:v>485.48148148148147</c:v>
                </c:pt>
                <c:pt idx="1302">
                  <c:v>485.77777777777777</c:v>
                </c:pt>
                <c:pt idx="1303">
                  <c:v>486.07407407407413</c:v>
                </c:pt>
                <c:pt idx="1304">
                  <c:v>486.37037037037032</c:v>
                </c:pt>
                <c:pt idx="1305">
                  <c:v>486.66666666666674</c:v>
                </c:pt>
                <c:pt idx="1306">
                  <c:v>486.96296296296293</c:v>
                </c:pt>
                <c:pt idx="1307">
                  <c:v>487.2592592592593</c:v>
                </c:pt>
                <c:pt idx="1308">
                  <c:v>487.55555555555549</c:v>
                </c:pt>
                <c:pt idx="1309">
                  <c:v>487.85185185185185</c:v>
                </c:pt>
                <c:pt idx="1310">
                  <c:v>488.14814814814821</c:v>
                </c:pt>
                <c:pt idx="1311">
                  <c:v>488.4444444444444</c:v>
                </c:pt>
                <c:pt idx="1312">
                  <c:v>488.74074074074076</c:v>
                </c:pt>
                <c:pt idx="1313">
                  <c:v>489.03703703703695</c:v>
                </c:pt>
                <c:pt idx="1314">
                  <c:v>489.33333333333337</c:v>
                </c:pt>
                <c:pt idx="1315">
                  <c:v>489.62962962962956</c:v>
                </c:pt>
                <c:pt idx="1316">
                  <c:v>489.92592592592592</c:v>
                </c:pt>
                <c:pt idx="1317">
                  <c:v>490.22222222222229</c:v>
                </c:pt>
                <c:pt idx="1318">
                  <c:v>490.51851851851848</c:v>
                </c:pt>
                <c:pt idx="1319">
                  <c:v>490.81481481481484</c:v>
                </c:pt>
                <c:pt idx="1320">
                  <c:v>491.11111111111103</c:v>
                </c:pt>
                <c:pt idx="1321">
                  <c:v>491.40740740740745</c:v>
                </c:pt>
                <c:pt idx="1322">
                  <c:v>491.7037037037037</c:v>
                </c:pt>
                <c:pt idx="1323">
                  <c:v>492</c:v>
                </c:pt>
                <c:pt idx="1324">
                  <c:v>492.2962962962963</c:v>
                </c:pt>
                <c:pt idx="1325">
                  <c:v>492.59259259259255</c:v>
                </c:pt>
                <c:pt idx="1326">
                  <c:v>492.88888888888891</c:v>
                </c:pt>
                <c:pt idx="1327">
                  <c:v>493.18518518518522</c:v>
                </c:pt>
                <c:pt idx="1328">
                  <c:v>493.48148148148152</c:v>
                </c:pt>
                <c:pt idx="1329">
                  <c:v>493.77777777777777</c:v>
                </c:pt>
                <c:pt idx="1330">
                  <c:v>494.07407407407408</c:v>
                </c:pt>
                <c:pt idx="1331">
                  <c:v>494.37037037037032</c:v>
                </c:pt>
                <c:pt idx="1332">
                  <c:v>494.66666666666663</c:v>
                </c:pt>
                <c:pt idx="1333">
                  <c:v>494.96296296296293</c:v>
                </c:pt>
                <c:pt idx="1334">
                  <c:v>495.2592592592593</c:v>
                </c:pt>
                <c:pt idx="1335">
                  <c:v>495.55555555555554</c:v>
                </c:pt>
                <c:pt idx="1336">
                  <c:v>495.85185185185185</c:v>
                </c:pt>
                <c:pt idx="1337">
                  <c:v>496.14814814814815</c:v>
                </c:pt>
                <c:pt idx="1338">
                  <c:v>496.4444444444444</c:v>
                </c:pt>
                <c:pt idx="1339">
                  <c:v>496.74074074074082</c:v>
                </c:pt>
                <c:pt idx="1340">
                  <c:v>497.03703703703701</c:v>
                </c:pt>
                <c:pt idx="1341">
                  <c:v>497.33333333333337</c:v>
                </c:pt>
                <c:pt idx="1342">
                  <c:v>497.62962962962962</c:v>
                </c:pt>
                <c:pt idx="1343">
                  <c:v>497.92592592592592</c:v>
                </c:pt>
                <c:pt idx="1344">
                  <c:v>498.22222222222229</c:v>
                </c:pt>
                <c:pt idx="1345">
                  <c:v>498.51851851851848</c:v>
                </c:pt>
                <c:pt idx="1346">
                  <c:v>498.81481481481489</c:v>
                </c:pt>
                <c:pt idx="1347">
                  <c:v>499.11111111111109</c:v>
                </c:pt>
                <c:pt idx="1348">
                  <c:v>499.40740740740745</c:v>
                </c:pt>
                <c:pt idx="1349">
                  <c:v>499.70370370370364</c:v>
                </c:pt>
                <c:pt idx="1350">
                  <c:v>500</c:v>
                </c:pt>
                <c:pt idx="1351">
                  <c:v>500.29629629629636</c:v>
                </c:pt>
                <c:pt idx="1352">
                  <c:v>500.59259259259255</c:v>
                </c:pt>
                <c:pt idx="1353">
                  <c:v>500.88888888888891</c:v>
                </c:pt>
                <c:pt idx="1354">
                  <c:v>501.18518518518511</c:v>
                </c:pt>
                <c:pt idx="1355">
                  <c:v>501.48148148148152</c:v>
                </c:pt>
                <c:pt idx="1356">
                  <c:v>501.77777777777771</c:v>
                </c:pt>
                <c:pt idx="1357">
                  <c:v>502.07407407407408</c:v>
                </c:pt>
                <c:pt idx="1358">
                  <c:v>502.37037037037038</c:v>
                </c:pt>
                <c:pt idx="1359">
                  <c:v>502.66666666666663</c:v>
                </c:pt>
                <c:pt idx="1360">
                  <c:v>502.96296296296299</c:v>
                </c:pt>
                <c:pt idx="1361">
                  <c:v>503.25925925925918</c:v>
                </c:pt>
                <c:pt idx="1362">
                  <c:v>503.5555555555556</c:v>
                </c:pt>
                <c:pt idx="1363">
                  <c:v>503.85185185185185</c:v>
                </c:pt>
                <c:pt idx="1364">
                  <c:v>504.14814814814815</c:v>
                </c:pt>
                <c:pt idx="1365">
                  <c:v>504.44444444444446</c:v>
                </c:pt>
                <c:pt idx="1366">
                  <c:v>504.7407407407407</c:v>
                </c:pt>
                <c:pt idx="1367">
                  <c:v>505.03703703703707</c:v>
                </c:pt>
                <c:pt idx="1368">
                  <c:v>505.33333333333337</c:v>
                </c:pt>
                <c:pt idx="1369">
                  <c:v>505.62962962962968</c:v>
                </c:pt>
                <c:pt idx="1370">
                  <c:v>505.92592592592592</c:v>
                </c:pt>
                <c:pt idx="1371">
                  <c:v>506.22222222222223</c:v>
                </c:pt>
                <c:pt idx="1372">
                  <c:v>506.51851851851848</c:v>
                </c:pt>
                <c:pt idx="1373">
                  <c:v>506.81481481481478</c:v>
                </c:pt>
                <c:pt idx="1374">
                  <c:v>507.11111111111109</c:v>
                </c:pt>
                <c:pt idx="1375">
                  <c:v>507.40740740740745</c:v>
                </c:pt>
                <c:pt idx="1376">
                  <c:v>507.7037037037037</c:v>
                </c:pt>
                <c:pt idx="1377">
                  <c:v>508</c:v>
                </c:pt>
                <c:pt idx="1378">
                  <c:v>508.2962962962963</c:v>
                </c:pt>
                <c:pt idx="1379">
                  <c:v>508.59259259259255</c:v>
                </c:pt>
                <c:pt idx="1380">
                  <c:v>508.88888888888897</c:v>
                </c:pt>
                <c:pt idx="1381">
                  <c:v>509.18518518518516</c:v>
                </c:pt>
                <c:pt idx="1382">
                  <c:v>509.48148148148152</c:v>
                </c:pt>
                <c:pt idx="1383">
                  <c:v>509.77777777777771</c:v>
                </c:pt>
                <c:pt idx="1384">
                  <c:v>510.07407407407408</c:v>
                </c:pt>
                <c:pt idx="1385">
                  <c:v>510.37037037037044</c:v>
                </c:pt>
                <c:pt idx="1386">
                  <c:v>510.66666666666663</c:v>
                </c:pt>
                <c:pt idx="1387">
                  <c:v>510.96296296296305</c:v>
                </c:pt>
                <c:pt idx="1388">
                  <c:v>511.25925925925924</c:v>
                </c:pt>
                <c:pt idx="1389">
                  <c:v>511.5555555555556</c:v>
                </c:pt>
                <c:pt idx="1390">
                  <c:v>511.85185185185179</c:v>
                </c:pt>
                <c:pt idx="1391">
                  <c:v>512.14814814814815</c:v>
                </c:pt>
                <c:pt idx="1392">
                  <c:v>512.44444444444457</c:v>
                </c:pt>
                <c:pt idx="1393">
                  <c:v>512.74074074074076</c:v>
                </c:pt>
                <c:pt idx="1394">
                  <c:v>513.03703703703707</c:v>
                </c:pt>
                <c:pt idx="1395">
                  <c:v>513.33333333333326</c:v>
                </c:pt>
                <c:pt idx="1396">
                  <c:v>513.62962962962968</c:v>
                </c:pt>
                <c:pt idx="1397">
                  <c:v>513.92592592592587</c:v>
                </c:pt>
                <c:pt idx="1398">
                  <c:v>514.22222222222217</c:v>
                </c:pt>
                <c:pt idx="1399">
                  <c:v>514.51851851851848</c:v>
                </c:pt>
                <c:pt idx="1400">
                  <c:v>514.81481481481478</c:v>
                </c:pt>
              </c:numCache>
            </c:numRef>
          </c:xVal>
          <c:yVal>
            <c:numRef>
              <c:f>Sheet4!$R$302:$R$1702</c:f>
              <c:numCache>
                <c:formatCode>General</c:formatCode>
                <c:ptCount val="1401"/>
                <c:pt idx="0">
                  <c:v>1.5358000000000001</c:v>
                </c:pt>
                <c:pt idx="1">
                  <c:v>1.5673999999999999</c:v>
                </c:pt>
                <c:pt idx="2">
                  <c:v>1.5673999999999999</c:v>
                </c:pt>
                <c:pt idx="3">
                  <c:v>1.7257</c:v>
                </c:pt>
                <c:pt idx="4">
                  <c:v>1.7257</c:v>
                </c:pt>
                <c:pt idx="5">
                  <c:v>1.7257</c:v>
                </c:pt>
                <c:pt idx="6">
                  <c:v>1.7257</c:v>
                </c:pt>
                <c:pt idx="7">
                  <c:v>1.7257</c:v>
                </c:pt>
                <c:pt idx="8">
                  <c:v>1.7574000000000001</c:v>
                </c:pt>
                <c:pt idx="9">
                  <c:v>1.6623999999999999</c:v>
                </c:pt>
                <c:pt idx="10">
                  <c:v>1.6623999999999999</c:v>
                </c:pt>
                <c:pt idx="11">
                  <c:v>1.6941000000000002</c:v>
                </c:pt>
                <c:pt idx="12">
                  <c:v>1.6941000000000002</c:v>
                </c:pt>
                <c:pt idx="13">
                  <c:v>1.7257</c:v>
                </c:pt>
                <c:pt idx="14">
                  <c:v>1.7574000000000001</c:v>
                </c:pt>
                <c:pt idx="15">
                  <c:v>1.8840999999999999</c:v>
                </c:pt>
                <c:pt idx="16">
                  <c:v>1.9157</c:v>
                </c:pt>
                <c:pt idx="17">
                  <c:v>1.8840999999999999</c:v>
                </c:pt>
                <c:pt idx="18">
                  <c:v>1.9157</c:v>
                </c:pt>
                <c:pt idx="19">
                  <c:v>1.9157</c:v>
                </c:pt>
                <c:pt idx="20">
                  <c:v>1.9474</c:v>
                </c:pt>
                <c:pt idx="21">
                  <c:v>1.8523999999999998</c:v>
                </c:pt>
                <c:pt idx="22">
                  <c:v>1.8523999999999998</c:v>
                </c:pt>
                <c:pt idx="23">
                  <c:v>1.8523999999999998</c:v>
                </c:pt>
                <c:pt idx="24">
                  <c:v>1.8523999999999998</c:v>
                </c:pt>
                <c:pt idx="25">
                  <c:v>1.8523999999999998</c:v>
                </c:pt>
                <c:pt idx="26">
                  <c:v>1.8523999999999998</c:v>
                </c:pt>
                <c:pt idx="27">
                  <c:v>1.9791000000000001</c:v>
                </c:pt>
                <c:pt idx="28">
                  <c:v>2.0424000000000002</c:v>
                </c:pt>
                <c:pt idx="29">
                  <c:v>2.0424000000000002</c:v>
                </c:pt>
                <c:pt idx="30">
                  <c:v>2.0741000000000001</c:v>
                </c:pt>
                <c:pt idx="31">
                  <c:v>2.0424000000000002</c:v>
                </c:pt>
                <c:pt idx="32">
                  <c:v>1.9791000000000001</c:v>
                </c:pt>
                <c:pt idx="33">
                  <c:v>2.0106999999999999</c:v>
                </c:pt>
                <c:pt idx="34">
                  <c:v>2.0106999999999999</c:v>
                </c:pt>
                <c:pt idx="35">
                  <c:v>2.0106999999999999</c:v>
                </c:pt>
                <c:pt idx="36">
                  <c:v>1.9791000000000001</c:v>
                </c:pt>
                <c:pt idx="37">
                  <c:v>2.1057000000000001</c:v>
                </c:pt>
                <c:pt idx="38">
                  <c:v>2.1374</c:v>
                </c:pt>
                <c:pt idx="39">
                  <c:v>2.1690999999999998</c:v>
                </c:pt>
                <c:pt idx="40">
                  <c:v>2.2006999999999999</c:v>
                </c:pt>
                <c:pt idx="41">
                  <c:v>2.2006999999999999</c:v>
                </c:pt>
                <c:pt idx="42">
                  <c:v>2.2324000000000002</c:v>
                </c:pt>
                <c:pt idx="43">
                  <c:v>2.1374</c:v>
                </c:pt>
                <c:pt idx="44">
                  <c:v>2.1690999999999998</c:v>
                </c:pt>
                <c:pt idx="45">
                  <c:v>2.1374</c:v>
                </c:pt>
                <c:pt idx="46">
                  <c:v>2.1690999999999998</c:v>
                </c:pt>
                <c:pt idx="47">
                  <c:v>2.1690999999999998</c:v>
                </c:pt>
                <c:pt idx="48">
                  <c:v>2.2006999999999999</c:v>
                </c:pt>
                <c:pt idx="49">
                  <c:v>2.2957000000000001</c:v>
                </c:pt>
                <c:pt idx="50">
                  <c:v>2.3273999999999999</c:v>
                </c:pt>
                <c:pt idx="51">
                  <c:v>2.359</c:v>
                </c:pt>
                <c:pt idx="52">
                  <c:v>2.359</c:v>
                </c:pt>
                <c:pt idx="53">
                  <c:v>2.3906999999999998</c:v>
                </c:pt>
                <c:pt idx="54">
                  <c:v>2.4224000000000001</c:v>
                </c:pt>
                <c:pt idx="55">
                  <c:v>2.3273999999999999</c:v>
                </c:pt>
                <c:pt idx="56">
                  <c:v>2.3273999999999999</c:v>
                </c:pt>
                <c:pt idx="57">
                  <c:v>2.3273999999999999</c:v>
                </c:pt>
                <c:pt idx="58">
                  <c:v>2.3273999999999999</c:v>
                </c:pt>
                <c:pt idx="59">
                  <c:v>2.3273999999999999</c:v>
                </c:pt>
                <c:pt idx="60">
                  <c:v>2.359</c:v>
                </c:pt>
                <c:pt idx="61">
                  <c:v>2.4540000000000002</c:v>
                </c:pt>
                <c:pt idx="62">
                  <c:v>2.4857</c:v>
                </c:pt>
                <c:pt idx="63">
                  <c:v>2.5174000000000003</c:v>
                </c:pt>
                <c:pt idx="64">
                  <c:v>2.5174000000000003</c:v>
                </c:pt>
                <c:pt idx="65">
                  <c:v>2.5174000000000003</c:v>
                </c:pt>
                <c:pt idx="66">
                  <c:v>2.5490000000000004</c:v>
                </c:pt>
                <c:pt idx="67">
                  <c:v>2.4540000000000002</c:v>
                </c:pt>
                <c:pt idx="68">
                  <c:v>2.4857</c:v>
                </c:pt>
                <c:pt idx="69">
                  <c:v>2.4857</c:v>
                </c:pt>
                <c:pt idx="70">
                  <c:v>2.4857</c:v>
                </c:pt>
                <c:pt idx="71">
                  <c:v>2.4857</c:v>
                </c:pt>
                <c:pt idx="72">
                  <c:v>2.4857</c:v>
                </c:pt>
                <c:pt idx="73">
                  <c:v>2.6440000000000001</c:v>
                </c:pt>
                <c:pt idx="74">
                  <c:v>2.6757</c:v>
                </c:pt>
                <c:pt idx="75">
                  <c:v>2.6757</c:v>
                </c:pt>
                <c:pt idx="76">
                  <c:v>2.6440000000000001</c:v>
                </c:pt>
                <c:pt idx="77">
                  <c:v>2.6757</c:v>
                </c:pt>
                <c:pt idx="78">
                  <c:v>2.7073999999999998</c:v>
                </c:pt>
                <c:pt idx="79">
                  <c:v>2.7073999999999998</c:v>
                </c:pt>
                <c:pt idx="80">
                  <c:v>2.7389999999999999</c:v>
                </c:pt>
                <c:pt idx="81">
                  <c:v>2.6440000000000001</c:v>
                </c:pt>
                <c:pt idx="82">
                  <c:v>2.6757</c:v>
                </c:pt>
                <c:pt idx="83">
                  <c:v>2.6757</c:v>
                </c:pt>
                <c:pt idx="84">
                  <c:v>2.6757</c:v>
                </c:pt>
                <c:pt idx="85">
                  <c:v>2.6757</c:v>
                </c:pt>
                <c:pt idx="86">
                  <c:v>2.6757</c:v>
                </c:pt>
                <c:pt idx="87">
                  <c:v>2.6757</c:v>
                </c:pt>
                <c:pt idx="88">
                  <c:v>2.8339999999999996</c:v>
                </c:pt>
                <c:pt idx="89">
                  <c:v>2.8339999999999996</c:v>
                </c:pt>
                <c:pt idx="90">
                  <c:v>2.8339999999999996</c:v>
                </c:pt>
                <c:pt idx="91">
                  <c:v>2.8656999999999999</c:v>
                </c:pt>
                <c:pt idx="92">
                  <c:v>2.8973</c:v>
                </c:pt>
                <c:pt idx="93">
                  <c:v>2.8973</c:v>
                </c:pt>
                <c:pt idx="94">
                  <c:v>2.8656999999999999</c:v>
                </c:pt>
                <c:pt idx="95">
                  <c:v>2.8024</c:v>
                </c:pt>
                <c:pt idx="96">
                  <c:v>2.8024</c:v>
                </c:pt>
                <c:pt idx="97">
                  <c:v>2.8339999999999996</c:v>
                </c:pt>
                <c:pt idx="98">
                  <c:v>2.8339999999999996</c:v>
                </c:pt>
                <c:pt idx="99">
                  <c:v>2.8339999999999996</c:v>
                </c:pt>
                <c:pt idx="100">
                  <c:v>2.8656999999999999</c:v>
                </c:pt>
                <c:pt idx="101">
                  <c:v>2.9923000000000002</c:v>
                </c:pt>
                <c:pt idx="102">
                  <c:v>3.024</c:v>
                </c:pt>
                <c:pt idx="103">
                  <c:v>3.024</c:v>
                </c:pt>
                <c:pt idx="104">
                  <c:v>3.0556999999999999</c:v>
                </c:pt>
                <c:pt idx="105">
                  <c:v>3.0872999999999999</c:v>
                </c:pt>
                <c:pt idx="106">
                  <c:v>3.0872999999999999</c:v>
                </c:pt>
                <c:pt idx="107">
                  <c:v>3.1190000000000002</c:v>
                </c:pt>
                <c:pt idx="108">
                  <c:v>2.9923000000000002</c:v>
                </c:pt>
                <c:pt idx="109">
                  <c:v>3.024</c:v>
                </c:pt>
                <c:pt idx="110">
                  <c:v>3.024</c:v>
                </c:pt>
                <c:pt idx="111">
                  <c:v>3.024</c:v>
                </c:pt>
                <c:pt idx="112">
                  <c:v>3.024</c:v>
                </c:pt>
                <c:pt idx="113">
                  <c:v>3.024</c:v>
                </c:pt>
                <c:pt idx="114">
                  <c:v>3.024</c:v>
                </c:pt>
                <c:pt idx="115">
                  <c:v>3.1507000000000001</c:v>
                </c:pt>
                <c:pt idx="116">
                  <c:v>3.1823000000000001</c:v>
                </c:pt>
                <c:pt idx="117">
                  <c:v>3.2140000000000004</c:v>
                </c:pt>
                <c:pt idx="118">
                  <c:v>3.2140000000000004</c:v>
                </c:pt>
                <c:pt idx="119">
                  <c:v>3.2140000000000004</c:v>
                </c:pt>
                <c:pt idx="120">
                  <c:v>3.2140000000000004</c:v>
                </c:pt>
                <c:pt idx="121">
                  <c:v>3.2140000000000004</c:v>
                </c:pt>
                <c:pt idx="122">
                  <c:v>3.1507000000000001</c:v>
                </c:pt>
                <c:pt idx="123">
                  <c:v>3.1507000000000001</c:v>
                </c:pt>
                <c:pt idx="124">
                  <c:v>3.1190000000000002</c:v>
                </c:pt>
                <c:pt idx="125">
                  <c:v>3.1190000000000002</c:v>
                </c:pt>
                <c:pt idx="126">
                  <c:v>3.1190000000000002</c:v>
                </c:pt>
                <c:pt idx="127">
                  <c:v>3.1507000000000001</c:v>
                </c:pt>
                <c:pt idx="128">
                  <c:v>3.1507000000000001</c:v>
                </c:pt>
                <c:pt idx="129">
                  <c:v>3.3090000000000002</c:v>
                </c:pt>
                <c:pt idx="130">
                  <c:v>3.3407</c:v>
                </c:pt>
                <c:pt idx="131">
                  <c:v>3.3090000000000002</c:v>
                </c:pt>
                <c:pt idx="132">
                  <c:v>3.3090000000000002</c:v>
                </c:pt>
                <c:pt idx="133">
                  <c:v>3.3090000000000002</c:v>
                </c:pt>
                <c:pt idx="134">
                  <c:v>3.3407</c:v>
                </c:pt>
                <c:pt idx="135">
                  <c:v>3.2457000000000003</c:v>
                </c:pt>
                <c:pt idx="136">
                  <c:v>3.2457000000000003</c:v>
                </c:pt>
                <c:pt idx="137">
                  <c:v>3.2457000000000003</c:v>
                </c:pt>
                <c:pt idx="138">
                  <c:v>3.2457000000000003</c:v>
                </c:pt>
                <c:pt idx="139">
                  <c:v>3.2457000000000003</c:v>
                </c:pt>
                <c:pt idx="140">
                  <c:v>3.2773000000000003</c:v>
                </c:pt>
                <c:pt idx="141">
                  <c:v>3.3090000000000002</c:v>
                </c:pt>
                <c:pt idx="142">
                  <c:v>3.3407</c:v>
                </c:pt>
                <c:pt idx="143">
                  <c:v>3.4672999999999998</c:v>
                </c:pt>
                <c:pt idx="144">
                  <c:v>3.4672999999999998</c:v>
                </c:pt>
                <c:pt idx="145">
                  <c:v>3.4356999999999998</c:v>
                </c:pt>
                <c:pt idx="146">
                  <c:v>3.4356999999999998</c:v>
                </c:pt>
                <c:pt idx="147">
                  <c:v>3.4356999999999998</c:v>
                </c:pt>
                <c:pt idx="148">
                  <c:v>3.4356999999999998</c:v>
                </c:pt>
                <c:pt idx="149">
                  <c:v>3.4672999999999998</c:v>
                </c:pt>
                <c:pt idx="150">
                  <c:v>3.3722999999999996</c:v>
                </c:pt>
                <c:pt idx="151">
                  <c:v>3.3722999999999996</c:v>
                </c:pt>
                <c:pt idx="152">
                  <c:v>3.3722999999999996</c:v>
                </c:pt>
                <c:pt idx="153">
                  <c:v>3.3722999999999996</c:v>
                </c:pt>
                <c:pt idx="154">
                  <c:v>3.3722999999999996</c:v>
                </c:pt>
                <c:pt idx="155">
                  <c:v>3.3722999999999996</c:v>
                </c:pt>
                <c:pt idx="156">
                  <c:v>3.4039999999999999</c:v>
                </c:pt>
                <c:pt idx="157">
                  <c:v>3.4039999999999999</c:v>
                </c:pt>
                <c:pt idx="158">
                  <c:v>3.5305999999999997</c:v>
                </c:pt>
                <c:pt idx="159">
                  <c:v>3.5305999999999997</c:v>
                </c:pt>
                <c:pt idx="160">
                  <c:v>3.5623</c:v>
                </c:pt>
                <c:pt idx="161">
                  <c:v>3.5623</c:v>
                </c:pt>
                <c:pt idx="162">
                  <c:v>3.5623</c:v>
                </c:pt>
                <c:pt idx="163">
                  <c:v>3.5623</c:v>
                </c:pt>
                <c:pt idx="164">
                  <c:v>3.5623</c:v>
                </c:pt>
                <c:pt idx="165">
                  <c:v>3.4672999999999998</c:v>
                </c:pt>
                <c:pt idx="166">
                  <c:v>3.4672999999999998</c:v>
                </c:pt>
                <c:pt idx="167">
                  <c:v>3.4989999999999997</c:v>
                </c:pt>
                <c:pt idx="168">
                  <c:v>3.4989999999999997</c:v>
                </c:pt>
                <c:pt idx="169">
                  <c:v>3.4989999999999997</c:v>
                </c:pt>
                <c:pt idx="170">
                  <c:v>3.5305999999999997</c:v>
                </c:pt>
                <c:pt idx="171">
                  <c:v>3.5623</c:v>
                </c:pt>
                <c:pt idx="172">
                  <c:v>3.5623</c:v>
                </c:pt>
                <c:pt idx="173">
                  <c:v>3.6890000000000001</c:v>
                </c:pt>
                <c:pt idx="174">
                  <c:v>3.7206000000000001</c:v>
                </c:pt>
                <c:pt idx="175">
                  <c:v>3.6890000000000001</c:v>
                </c:pt>
                <c:pt idx="176">
                  <c:v>3.6890000000000001</c:v>
                </c:pt>
                <c:pt idx="177">
                  <c:v>3.7206000000000001</c:v>
                </c:pt>
                <c:pt idx="178">
                  <c:v>3.7523</c:v>
                </c:pt>
                <c:pt idx="179">
                  <c:v>3.7523</c:v>
                </c:pt>
                <c:pt idx="180">
                  <c:v>3.6255999999999999</c:v>
                </c:pt>
                <c:pt idx="181">
                  <c:v>3.6255999999999999</c:v>
                </c:pt>
                <c:pt idx="182">
                  <c:v>3.6573000000000002</c:v>
                </c:pt>
                <c:pt idx="183">
                  <c:v>3.6255999999999999</c:v>
                </c:pt>
                <c:pt idx="184">
                  <c:v>3.6573000000000002</c:v>
                </c:pt>
                <c:pt idx="185">
                  <c:v>3.6890000000000001</c:v>
                </c:pt>
                <c:pt idx="186">
                  <c:v>3.6890000000000001</c:v>
                </c:pt>
                <c:pt idx="187">
                  <c:v>3.7840000000000003</c:v>
                </c:pt>
                <c:pt idx="188">
                  <c:v>3.7840000000000003</c:v>
                </c:pt>
                <c:pt idx="189">
                  <c:v>3.7840000000000003</c:v>
                </c:pt>
                <c:pt idx="190">
                  <c:v>3.7840000000000003</c:v>
                </c:pt>
                <c:pt idx="191">
                  <c:v>3.8155999999999999</c:v>
                </c:pt>
                <c:pt idx="192">
                  <c:v>3.8155999999999999</c:v>
                </c:pt>
                <c:pt idx="193">
                  <c:v>3.8473000000000002</c:v>
                </c:pt>
                <c:pt idx="194">
                  <c:v>3.7206000000000001</c:v>
                </c:pt>
                <c:pt idx="195">
                  <c:v>3.7206000000000001</c:v>
                </c:pt>
                <c:pt idx="196">
                  <c:v>3.7206000000000001</c:v>
                </c:pt>
                <c:pt idx="197">
                  <c:v>3.7206000000000001</c:v>
                </c:pt>
                <c:pt idx="198">
                  <c:v>3.7206000000000001</c:v>
                </c:pt>
                <c:pt idx="199">
                  <c:v>3.7206000000000001</c:v>
                </c:pt>
                <c:pt idx="200">
                  <c:v>3.7206000000000001</c:v>
                </c:pt>
                <c:pt idx="201">
                  <c:v>3.7206000000000001</c:v>
                </c:pt>
                <c:pt idx="202">
                  <c:v>3.8473000000000002</c:v>
                </c:pt>
                <c:pt idx="203">
                  <c:v>3.8790000000000004</c:v>
                </c:pt>
                <c:pt idx="204">
                  <c:v>3.8790000000000004</c:v>
                </c:pt>
                <c:pt idx="205">
                  <c:v>3.9106000000000001</c:v>
                </c:pt>
                <c:pt idx="206">
                  <c:v>3.9106000000000001</c:v>
                </c:pt>
                <c:pt idx="207">
                  <c:v>3.9106000000000001</c:v>
                </c:pt>
                <c:pt idx="208">
                  <c:v>3.9423000000000004</c:v>
                </c:pt>
                <c:pt idx="209">
                  <c:v>3.8155999999999999</c:v>
                </c:pt>
                <c:pt idx="210">
                  <c:v>3.8155999999999999</c:v>
                </c:pt>
                <c:pt idx="211">
                  <c:v>3.8155999999999999</c:v>
                </c:pt>
                <c:pt idx="212">
                  <c:v>3.8155999999999999</c:v>
                </c:pt>
                <c:pt idx="213">
                  <c:v>3.8155999999999999</c:v>
                </c:pt>
                <c:pt idx="214">
                  <c:v>3.8155999999999999</c:v>
                </c:pt>
                <c:pt idx="215">
                  <c:v>3.8155999999999999</c:v>
                </c:pt>
                <c:pt idx="216">
                  <c:v>3.8473000000000002</c:v>
                </c:pt>
                <c:pt idx="217">
                  <c:v>3.9739999999999998</c:v>
                </c:pt>
                <c:pt idx="218">
                  <c:v>3.9739999999999998</c:v>
                </c:pt>
                <c:pt idx="219">
                  <c:v>4.0056000000000003</c:v>
                </c:pt>
                <c:pt idx="220">
                  <c:v>3.9739999999999998</c:v>
                </c:pt>
                <c:pt idx="221">
                  <c:v>4.0056000000000003</c:v>
                </c:pt>
                <c:pt idx="222">
                  <c:v>4.0056000000000003</c:v>
                </c:pt>
                <c:pt idx="223">
                  <c:v>3.9106000000000001</c:v>
                </c:pt>
                <c:pt idx="224">
                  <c:v>3.9106000000000001</c:v>
                </c:pt>
                <c:pt idx="225">
                  <c:v>3.9106000000000001</c:v>
                </c:pt>
                <c:pt idx="226">
                  <c:v>3.9106000000000001</c:v>
                </c:pt>
                <c:pt idx="227">
                  <c:v>3.9106000000000001</c:v>
                </c:pt>
                <c:pt idx="228">
                  <c:v>3.9423000000000004</c:v>
                </c:pt>
                <c:pt idx="229">
                  <c:v>3.9739999999999998</c:v>
                </c:pt>
                <c:pt idx="230">
                  <c:v>4.1006</c:v>
                </c:pt>
                <c:pt idx="231">
                  <c:v>4.069</c:v>
                </c:pt>
                <c:pt idx="232">
                  <c:v>4.1322999999999999</c:v>
                </c:pt>
                <c:pt idx="233">
                  <c:v>4.1322999999999999</c:v>
                </c:pt>
                <c:pt idx="234">
                  <c:v>4.1322999999999999</c:v>
                </c:pt>
                <c:pt idx="235">
                  <c:v>4.1322999999999999</c:v>
                </c:pt>
                <c:pt idx="236">
                  <c:v>4.069</c:v>
                </c:pt>
                <c:pt idx="237">
                  <c:v>4.0373000000000001</c:v>
                </c:pt>
                <c:pt idx="238">
                  <c:v>4.0373000000000001</c:v>
                </c:pt>
                <c:pt idx="239">
                  <c:v>4.0373000000000001</c:v>
                </c:pt>
                <c:pt idx="240">
                  <c:v>4.0056000000000003</c:v>
                </c:pt>
                <c:pt idx="241">
                  <c:v>4.0373000000000001</c:v>
                </c:pt>
                <c:pt idx="242">
                  <c:v>4.0373000000000001</c:v>
                </c:pt>
                <c:pt idx="243">
                  <c:v>4.069</c:v>
                </c:pt>
                <c:pt idx="244">
                  <c:v>4.1638999999999999</c:v>
                </c:pt>
                <c:pt idx="245">
                  <c:v>4.1955999999999998</c:v>
                </c:pt>
                <c:pt idx="246">
                  <c:v>4.1955999999999998</c:v>
                </c:pt>
                <c:pt idx="247">
                  <c:v>4.1955999999999998</c:v>
                </c:pt>
                <c:pt idx="248">
                  <c:v>4.1955999999999998</c:v>
                </c:pt>
                <c:pt idx="249">
                  <c:v>4.1955999999999998</c:v>
                </c:pt>
                <c:pt idx="250">
                  <c:v>4.1638999999999999</c:v>
                </c:pt>
                <c:pt idx="251">
                  <c:v>4.1322999999999999</c:v>
                </c:pt>
                <c:pt idx="252">
                  <c:v>4.1322999999999999</c:v>
                </c:pt>
                <c:pt idx="253">
                  <c:v>4.1322999999999999</c:v>
                </c:pt>
                <c:pt idx="254">
                  <c:v>4.1322999999999999</c:v>
                </c:pt>
                <c:pt idx="255">
                  <c:v>4.1322999999999999</c:v>
                </c:pt>
                <c:pt idx="256">
                  <c:v>4.1322999999999999</c:v>
                </c:pt>
                <c:pt idx="257">
                  <c:v>4.2588999999999997</c:v>
                </c:pt>
                <c:pt idx="258">
                  <c:v>4.2588999999999997</c:v>
                </c:pt>
                <c:pt idx="259">
                  <c:v>4.2588999999999997</c:v>
                </c:pt>
                <c:pt idx="260">
                  <c:v>4.2588999999999997</c:v>
                </c:pt>
                <c:pt idx="261">
                  <c:v>4.2905999999999995</c:v>
                </c:pt>
                <c:pt idx="262">
                  <c:v>4.2905999999999995</c:v>
                </c:pt>
                <c:pt idx="263">
                  <c:v>4.3223000000000003</c:v>
                </c:pt>
                <c:pt idx="264">
                  <c:v>4.1955999999999998</c:v>
                </c:pt>
                <c:pt idx="265">
                  <c:v>4.1955999999999998</c:v>
                </c:pt>
                <c:pt idx="266">
                  <c:v>4.2272999999999996</c:v>
                </c:pt>
                <c:pt idx="267">
                  <c:v>4.2272999999999996</c:v>
                </c:pt>
                <c:pt idx="268">
                  <c:v>4.2272999999999996</c:v>
                </c:pt>
                <c:pt idx="269">
                  <c:v>4.1955999999999998</c:v>
                </c:pt>
                <c:pt idx="270">
                  <c:v>4.1955999999999998</c:v>
                </c:pt>
                <c:pt idx="271">
                  <c:v>4.3223000000000003</c:v>
                </c:pt>
                <c:pt idx="272">
                  <c:v>4.3223000000000003</c:v>
                </c:pt>
                <c:pt idx="273">
                  <c:v>4.3539000000000003</c:v>
                </c:pt>
                <c:pt idx="274">
                  <c:v>4.3223000000000003</c:v>
                </c:pt>
                <c:pt idx="275">
                  <c:v>4.3539000000000003</c:v>
                </c:pt>
                <c:pt idx="276">
                  <c:v>4.3223000000000003</c:v>
                </c:pt>
                <c:pt idx="277">
                  <c:v>4.3539000000000003</c:v>
                </c:pt>
                <c:pt idx="278">
                  <c:v>4.3856000000000002</c:v>
                </c:pt>
                <c:pt idx="279">
                  <c:v>4.2905999999999995</c:v>
                </c:pt>
                <c:pt idx="280">
                  <c:v>4.2905999999999995</c:v>
                </c:pt>
                <c:pt idx="281">
                  <c:v>4.2905999999999995</c:v>
                </c:pt>
                <c:pt idx="282">
                  <c:v>4.3223000000000003</c:v>
                </c:pt>
                <c:pt idx="283">
                  <c:v>4.3223000000000003</c:v>
                </c:pt>
                <c:pt idx="284">
                  <c:v>4.3223000000000003</c:v>
                </c:pt>
                <c:pt idx="285">
                  <c:v>4.3223000000000003</c:v>
                </c:pt>
                <c:pt idx="286">
                  <c:v>4.3856000000000002</c:v>
                </c:pt>
                <c:pt idx="287">
                  <c:v>4.4489000000000001</c:v>
                </c:pt>
                <c:pt idx="288">
                  <c:v>4.4489000000000001</c:v>
                </c:pt>
                <c:pt idx="289">
                  <c:v>4.4489000000000001</c:v>
                </c:pt>
                <c:pt idx="290">
                  <c:v>4.4489000000000001</c:v>
                </c:pt>
                <c:pt idx="291">
                  <c:v>4.4805999999999999</c:v>
                </c:pt>
                <c:pt idx="292">
                  <c:v>4.4489000000000001</c:v>
                </c:pt>
                <c:pt idx="293">
                  <c:v>4.3856000000000002</c:v>
                </c:pt>
                <c:pt idx="294">
                  <c:v>4.3856000000000002</c:v>
                </c:pt>
                <c:pt idx="295">
                  <c:v>4.3856000000000002</c:v>
                </c:pt>
                <c:pt idx="296">
                  <c:v>4.4173</c:v>
                </c:pt>
                <c:pt idx="297">
                  <c:v>4.4173</c:v>
                </c:pt>
                <c:pt idx="298">
                  <c:v>4.3856000000000002</c:v>
                </c:pt>
                <c:pt idx="299">
                  <c:v>4.5122999999999998</c:v>
                </c:pt>
                <c:pt idx="300">
                  <c:v>4.5438999999999998</c:v>
                </c:pt>
                <c:pt idx="301">
                  <c:v>4.5438999999999998</c:v>
                </c:pt>
                <c:pt idx="302">
                  <c:v>4.5438999999999998</c:v>
                </c:pt>
                <c:pt idx="303">
                  <c:v>4.5438999999999998</c:v>
                </c:pt>
                <c:pt idx="304">
                  <c:v>4.5438999999999998</c:v>
                </c:pt>
                <c:pt idx="305">
                  <c:v>4.4489000000000001</c:v>
                </c:pt>
                <c:pt idx="306">
                  <c:v>4.4489000000000001</c:v>
                </c:pt>
                <c:pt idx="307">
                  <c:v>4.4489000000000001</c:v>
                </c:pt>
                <c:pt idx="308">
                  <c:v>4.4489000000000001</c:v>
                </c:pt>
                <c:pt idx="309">
                  <c:v>4.4489000000000001</c:v>
                </c:pt>
                <c:pt idx="310">
                  <c:v>4.4489000000000001</c:v>
                </c:pt>
                <c:pt idx="311">
                  <c:v>4.5122999999999998</c:v>
                </c:pt>
                <c:pt idx="312">
                  <c:v>4.5756000000000006</c:v>
                </c:pt>
                <c:pt idx="313">
                  <c:v>4.6072999999999995</c:v>
                </c:pt>
                <c:pt idx="314">
                  <c:v>4.5756000000000006</c:v>
                </c:pt>
                <c:pt idx="315">
                  <c:v>4.6072999999999995</c:v>
                </c:pt>
                <c:pt idx="316">
                  <c:v>4.6072999999999995</c:v>
                </c:pt>
                <c:pt idx="317">
                  <c:v>4.6072999999999995</c:v>
                </c:pt>
                <c:pt idx="318">
                  <c:v>4.5122999999999998</c:v>
                </c:pt>
                <c:pt idx="319">
                  <c:v>4.5122999999999998</c:v>
                </c:pt>
                <c:pt idx="320">
                  <c:v>4.5438999999999998</c:v>
                </c:pt>
                <c:pt idx="321">
                  <c:v>4.5122999999999998</c:v>
                </c:pt>
                <c:pt idx="322">
                  <c:v>4.5438999999999998</c:v>
                </c:pt>
                <c:pt idx="323">
                  <c:v>4.5438999999999998</c:v>
                </c:pt>
                <c:pt idx="324">
                  <c:v>4.5122999999999998</c:v>
                </c:pt>
                <c:pt idx="325">
                  <c:v>4.6389000000000005</c:v>
                </c:pt>
                <c:pt idx="326">
                  <c:v>4.6389000000000005</c:v>
                </c:pt>
                <c:pt idx="327">
                  <c:v>4.6705999999999994</c:v>
                </c:pt>
                <c:pt idx="328">
                  <c:v>4.7022000000000004</c:v>
                </c:pt>
                <c:pt idx="329">
                  <c:v>4.7022000000000004</c:v>
                </c:pt>
                <c:pt idx="330">
                  <c:v>4.7022000000000004</c:v>
                </c:pt>
                <c:pt idx="331">
                  <c:v>4.7022000000000004</c:v>
                </c:pt>
                <c:pt idx="332">
                  <c:v>4.6072999999999995</c:v>
                </c:pt>
                <c:pt idx="333">
                  <c:v>4.6072999999999995</c:v>
                </c:pt>
                <c:pt idx="334">
                  <c:v>4.6072999999999995</c:v>
                </c:pt>
                <c:pt idx="335">
                  <c:v>4.6072999999999995</c:v>
                </c:pt>
                <c:pt idx="336">
                  <c:v>4.6389000000000005</c:v>
                </c:pt>
                <c:pt idx="337">
                  <c:v>4.6072999999999995</c:v>
                </c:pt>
                <c:pt idx="338">
                  <c:v>4.7022000000000004</c:v>
                </c:pt>
                <c:pt idx="339">
                  <c:v>4.7339000000000002</c:v>
                </c:pt>
                <c:pt idx="340">
                  <c:v>4.7339000000000002</c:v>
                </c:pt>
                <c:pt idx="341">
                  <c:v>4.7339000000000002</c:v>
                </c:pt>
                <c:pt idx="342">
                  <c:v>4.7656000000000001</c:v>
                </c:pt>
                <c:pt idx="343">
                  <c:v>4.7972000000000001</c:v>
                </c:pt>
                <c:pt idx="344">
                  <c:v>4.7972000000000001</c:v>
                </c:pt>
                <c:pt idx="345">
                  <c:v>4.6705999999999994</c:v>
                </c:pt>
                <c:pt idx="346">
                  <c:v>4.6705999999999994</c:v>
                </c:pt>
                <c:pt idx="347">
                  <c:v>4.7022000000000004</c:v>
                </c:pt>
                <c:pt idx="348">
                  <c:v>4.7022000000000004</c:v>
                </c:pt>
                <c:pt idx="349">
                  <c:v>4.7022000000000004</c:v>
                </c:pt>
                <c:pt idx="350">
                  <c:v>4.7339000000000002</c:v>
                </c:pt>
                <c:pt idx="351">
                  <c:v>4.7022000000000004</c:v>
                </c:pt>
                <c:pt idx="352">
                  <c:v>4.7022000000000004</c:v>
                </c:pt>
                <c:pt idx="353">
                  <c:v>4.8289</c:v>
                </c:pt>
                <c:pt idx="354">
                  <c:v>4.7972000000000001</c:v>
                </c:pt>
                <c:pt idx="355">
                  <c:v>4.8289</c:v>
                </c:pt>
                <c:pt idx="356">
                  <c:v>4.8289</c:v>
                </c:pt>
                <c:pt idx="357">
                  <c:v>4.8289</c:v>
                </c:pt>
                <c:pt idx="358">
                  <c:v>4.8605999999999998</c:v>
                </c:pt>
                <c:pt idx="359">
                  <c:v>4.8289</c:v>
                </c:pt>
                <c:pt idx="360">
                  <c:v>4.7339000000000002</c:v>
                </c:pt>
                <c:pt idx="361">
                  <c:v>4.7339000000000002</c:v>
                </c:pt>
                <c:pt idx="362">
                  <c:v>4.7339000000000002</c:v>
                </c:pt>
                <c:pt idx="363">
                  <c:v>4.7339000000000002</c:v>
                </c:pt>
                <c:pt idx="364">
                  <c:v>4.7339000000000002</c:v>
                </c:pt>
                <c:pt idx="365">
                  <c:v>4.7339000000000002</c:v>
                </c:pt>
                <c:pt idx="366">
                  <c:v>4.7656000000000001</c:v>
                </c:pt>
                <c:pt idx="367">
                  <c:v>4.7656000000000001</c:v>
                </c:pt>
                <c:pt idx="368">
                  <c:v>4.8921999999999999</c:v>
                </c:pt>
                <c:pt idx="369">
                  <c:v>4.8921999999999999</c:v>
                </c:pt>
                <c:pt idx="370">
                  <c:v>4.8921999999999999</c:v>
                </c:pt>
                <c:pt idx="371">
                  <c:v>4.8921999999999999</c:v>
                </c:pt>
                <c:pt idx="372">
                  <c:v>4.8921999999999999</c:v>
                </c:pt>
                <c:pt idx="373">
                  <c:v>4.9238999999999997</c:v>
                </c:pt>
                <c:pt idx="374">
                  <c:v>4.9238999999999997</c:v>
                </c:pt>
                <c:pt idx="375">
                  <c:v>4.9238999999999997</c:v>
                </c:pt>
                <c:pt idx="376">
                  <c:v>4.8289</c:v>
                </c:pt>
                <c:pt idx="377">
                  <c:v>4.7972000000000001</c:v>
                </c:pt>
                <c:pt idx="378">
                  <c:v>4.8289</c:v>
                </c:pt>
                <c:pt idx="379">
                  <c:v>4.7972000000000001</c:v>
                </c:pt>
                <c:pt idx="380">
                  <c:v>4.7972000000000001</c:v>
                </c:pt>
                <c:pt idx="381">
                  <c:v>4.7972000000000001</c:v>
                </c:pt>
                <c:pt idx="382">
                  <c:v>4.7972000000000001</c:v>
                </c:pt>
                <c:pt idx="383">
                  <c:v>4.9238999999999997</c:v>
                </c:pt>
                <c:pt idx="384">
                  <c:v>4.9556000000000004</c:v>
                </c:pt>
                <c:pt idx="385">
                  <c:v>4.9556000000000004</c:v>
                </c:pt>
                <c:pt idx="386">
                  <c:v>4.9556000000000004</c:v>
                </c:pt>
                <c:pt idx="387">
                  <c:v>4.9871999999999996</c:v>
                </c:pt>
                <c:pt idx="388">
                  <c:v>4.9871999999999996</c:v>
                </c:pt>
                <c:pt idx="389">
                  <c:v>4.9556000000000004</c:v>
                </c:pt>
                <c:pt idx="390">
                  <c:v>4.9556000000000004</c:v>
                </c:pt>
                <c:pt idx="391">
                  <c:v>4.8921999999999999</c:v>
                </c:pt>
                <c:pt idx="392">
                  <c:v>4.8605999999999998</c:v>
                </c:pt>
                <c:pt idx="393">
                  <c:v>4.8921999999999999</c:v>
                </c:pt>
                <c:pt idx="394">
                  <c:v>4.8921999999999999</c:v>
                </c:pt>
                <c:pt idx="395">
                  <c:v>4.9238999999999997</c:v>
                </c:pt>
                <c:pt idx="396">
                  <c:v>4.8921999999999999</c:v>
                </c:pt>
                <c:pt idx="397">
                  <c:v>4.8921999999999999</c:v>
                </c:pt>
                <c:pt idx="398">
                  <c:v>5.0188999999999995</c:v>
                </c:pt>
                <c:pt idx="399">
                  <c:v>5.0188999999999995</c:v>
                </c:pt>
                <c:pt idx="400">
                  <c:v>5.0505999999999993</c:v>
                </c:pt>
                <c:pt idx="401">
                  <c:v>5.0822000000000003</c:v>
                </c:pt>
                <c:pt idx="402">
                  <c:v>5.0822000000000003</c:v>
                </c:pt>
                <c:pt idx="403">
                  <c:v>5.0822000000000003</c:v>
                </c:pt>
                <c:pt idx="404">
                  <c:v>5.0822000000000003</c:v>
                </c:pt>
                <c:pt idx="405">
                  <c:v>4.9556000000000004</c:v>
                </c:pt>
                <c:pt idx="406">
                  <c:v>4.9556000000000004</c:v>
                </c:pt>
                <c:pt idx="407">
                  <c:v>4.9556000000000004</c:v>
                </c:pt>
                <c:pt idx="408">
                  <c:v>4.9556000000000004</c:v>
                </c:pt>
                <c:pt idx="409">
                  <c:v>4.9556000000000004</c:v>
                </c:pt>
                <c:pt idx="410">
                  <c:v>4.9556000000000004</c:v>
                </c:pt>
                <c:pt idx="411">
                  <c:v>5.1139000000000001</c:v>
                </c:pt>
                <c:pt idx="412">
                  <c:v>5.1139000000000001</c:v>
                </c:pt>
                <c:pt idx="413">
                  <c:v>5.1139000000000001</c:v>
                </c:pt>
                <c:pt idx="414">
                  <c:v>5.1139000000000001</c:v>
                </c:pt>
                <c:pt idx="415">
                  <c:v>5.1139000000000001</c:v>
                </c:pt>
                <c:pt idx="416">
                  <c:v>5.0188999999999995</c:v>
                </c:pt>
                <c:pt idx="417">
                  <c:v>5.0188999999999995</c:v>
                </c:pt>
                <c:pt idx="418">
                  <c:v>5.0188999999999995</c:v>
                </c:pt>
                <c:pt idx="419">
                  <c:v>5.0188999999999995</c:v>
                </c:pt>
                <c:pt idx="420">
                  <c:v>5.0188999999999995</c:v>
                </c:pt>
                <c:pt idx="421">
                  <c:v>5.0188999999999995</c:v>
                </c:pt>
                <c:pt idx="422">
                  <c:v>5.1456</c:v>
                </c:pt>
                <c:pt idx="423">
                  <c:v>5.1456</c:v>
                </c:pt>
                <c:pt idx="424">
                  <c:v>5.1456</c:v>
                </c:pt>
                <c:pt idx="425">
                  <c:v>5.1771999999999991</c:v>
                </c:pt>
                <c:pt idx="426">
                  <c:v>5.1771999999999991</c:v>
                </c:pt>
                <c:pt idx="427">
                  <c:v>5.1771999999999991</c:v>
                </c:pt>
                <c:pt idx="428">
                  <c:v>5.0505999999999993</c:v>
                </c:pt>
                <c:pt idx="429">
                  <c:v>5.0505999999999993</c:v>
                </c:pt>
                <c:pt idx="430">
                  <c:v>5.0505999999999993</c:v>
                </c:pt>
                <c:pt idx="431">
                  <c:v>5.0505999999999993</c:v>
                </c:pt>
                <c:pt idx="432">
                  <c:v>5.1139000000000001</c:v>
                </c:pt>
                <c:pt idx="433">
                  <c:v>5.2088999999999999</c:v>
                </c:pt>
                <c:pt idx="434">
                  <c:v>5.2088999999999999</c:v>
                </c:pt>
                <c:pt idx="435">
                  <c:v>5.2088999999999999</c:v>
                </c:pt>
                <c:pt idx="436">
                  <c:v>5.2088999999999999</c:v>
                </c:pt>
                <c:pt idx="437">
                  <c:v>5.2088999999999999</c:v>
                </c:pt>
                <c:pt idx="438">
                  <c:v>5.0822000000000003</c:v>
                </c:pt>
                <c:pt idx="439">
                  <c:v>5.1139000000000001</c:v>
                </c:pt>
                <c:pt idx="440">
                  <c:v>5.0822000000000003</c:v>
                </c:pt>
                <c:pt idx="441">
                  <c:v>5.0822000000000003</c:v>
                </c:pt>
                <c:pt idx="442">
                  <c:v>5.0822000000000003</c:v>
                </c:pt>
                <c:pt idx="443">
                  <c:v>5.2088999999999999</c:v>
                </c:pt>
                <c:pt idx="444">
                  <c:v>5.2088999999999999</c:v>
                </c:pt>
                <c:pt idx="445">
                  <c:v>5.2088999999999999</c:v>
                </c:pt>
                <c:pt idx="446">
                  <c:v>5.2088999999999999</c:v>
                </c:pt>
                <c:pt idx="447">
                  <c:v>5.2088999999999999</c:v>
                </c:pt>
                <c:pt idx="448">
                  <c:v>5.1456</c:v>
                </c:pt>
                <c:pt idx="449">
                  <c:v>5.1456</c:v>
                </c:pt>
                <c:pt idx="450">
                  <c:v>5.1456</c:v>
                </c:pt>
                <c:pt idx="451">
                  <c:v>5.1456</c:v>
                </c:pt>
                <c:pt idx="452">
                  <c:v>5.1456</c:v>
                </c:pt>
                <c:pt idx="453">
                  <c:v>5.1456</c:v>
                </c:pt>
                <c:pt idx="454">
                  <c:v>5.2721999999999998</c:v>
                </c:pt>
                <c:pt idx="455">
                  <c:v>5.2721999999999998</c:v>
                </c:pt>
                <c:pt idx="456">
                  <c:v>5.2721999999999998</c:v>
                </c:pt>
                <c:pt idx="457">
                  <c:v>5.2721999999999998</c:v>
                </c:pt>
                <c:pt idx="458">
                  <c:v>5.2721999999999998</c:v>
                </c:pt>
                <c:pt idx="459">
                  <c:v>5.2088999999999999</c:v>
                </c:pt>
                <c:pt idx="460">
                  <c:v>5.2088999999999999</c:v>
                </c:pt>
                <c:pt idx="461">
                  <c:v>5.2088999999999999</c:v>
                </c:pt>
                <c:pt idx="462">
                  <c:v>5.2088999999999999</c:v>
                </c:pt>
                <c:pt idx="463">
                  <c:v>5.2088999999999999</c:v>
                </c:pt>
                <c:pt idx="464">
                  <c:v>5.2088999999999999</c:v>
                </c:pt>
                <c:pt idx="465">
                  <c:v>5.2088999999999999</c:v>
                </c:pt>
                <c:pt idx="466">
                  <c:v>5.3354999999999997</c:v>
                </c:pt>
                <c:pt idx="467">
                  <c:v>5.3354999999999997</c:v>
                </c:pt>
                <c:pt idx="468">
                  <c:v>5.3354999999999997</c:v>
                </c:pt>
                <c:pt idx="469">
                  <c:v>5.3671999999999995</c:v>
                </c:pt>
                <c:pt idx="470">
                  <c:v>5.3671999999999995</c:v>
                </c:pt>
                <c:pt idx="471">
                  <c:v>5.3671999999999995</c:v>
                </c:pt>
                <c:pt idx="472">
                  <c:v>5.2405999999999997</c:v>
                </c:pt>
                <c:pt idx="473">
                  <c:v>5.2405999999999997</c:v>
                </c:pt>
                <c:pt idx="474">
                  <c:v>5.2721999999999998</c:v>
                </c:pt>
                <c:pt idx="475">
                  <c:v>5.2721999999999998</c:v>
                </c:pt>
                <c:pt idx="476">
                  <c:v>5.2721999999999998</c:v>
                </c:pt>
                <c:pt idx="477">
                  <c:v>5.2721999999999998</c:v>
                </c:pt>
                <c:pt idx="478">
                  <c:v>5.2721999999999998</c:v>
                </c:pt>
                <c:pt idx="479">
                  <c:v>5.4305000000000003</c:v>
                </c:pt>
                <c:pt idx="480">
                  <c:v>5.4622000000000002</c:v>
                </c:pt>
                <c:pt idx="481">
                  <c:v>5.4622000000000002</c:v>
                </c:pt>
                <c:pt idx="482">
                  <c:v>5.4622000000000002</c:v>
                </c:pt>
                <c:pt idx="483">
                  <c:v>5.4622000000000002</c:v>
                </c:pt>
                <c:pt idx="484">
                  <c:v>5.3671999999999995</c:v>
                </c:pt>
                <c:pt idx="485">
                  <c:v>5.3671999999999995</c:v>
                </c:pt>
                <c:pt idx="486">
                  <c:v>5.3354999999999997</c:v>
                </c:pt>
                <c:pt idx="487">
                  <c:v>5.3671999999999995</c:v>
                </c:pt>
                <c:pt idx="488">
                  <c:v>5.3671999999999995</c:v>
                </c:pt>
                <c:pt idx="489">
                  <c:v>5.3988999999999994</c:v>
                </c:pt>
                <c:pt idx="490">
                  <c:v>5.4305000000000003</c:v>
                </c:pt>
                <c:pt idx="491">
                  <c:v>5.4305000000000003</c:v>
                </c:pt>
                <c:pt idx="492">
                  <c:v>5.5255000000000001</c:v>
                </c:pt>
                <c:pt idx="493">
                  <c:v>5.5571999999999999</c:v>
                </c:pt>
                <c:pt idx="494">
                  <c:v>5.5255000000000001</c:v>
                </c:pt>
                <c:pt idx="495">
                  <c:v>5.5255000000000001</c:v>
                </c:pt>
                <c:pt idx="496">
                  <c:v>5.5255000000000001</c:v>
                </c:pt>
                <c:pt idx="497">
                  <c:v>5.5255000000000001</c:v>
                </c:pt>
                <c:pt idx="498">
                  <c:v>5.5255000000000001</c:v>
                </c:pt>
                <c:pt idx="499">
                  <c:v>5.4622000000000002</c:v>
                </c:pt>
                <c:pt idx="500">
                  <c:v>5.4622000000000002</c:v>
                </c:pt>
                <c:pt idx="501">
                  <c:v>5.4622000000000002</c:v>
                </c:pt>
                <c:pt idx="502">
                  <c:v>5.4939</c:v>
                </c:pt>
                <c:pt idx="503">
                  <c:v>5.4622000000000002</c:v>
                </c:pt>
                <c:pt idx="504">
                  <c:v>5.4939</c:v>
                </c:pt>
                <c:pt idx="505">
                  <c:v>5.5888999999999998</c:v>
                </c:pt>
                <c:pt idx="506">
                  <c:v>5.6205000000000007</c:v>
                </c:pt>
                <c:pt idx="507">
                  <c:v>5.6205000000000007</c:v>
                </c:pt>
                <c:pt idx="508">
                  <c:v>5.6205000000000007</c:v>
                </c:pt>
                <c:pt idx="509">
                  <c:v>5.6205000000000007</c:v>
                </c:pt>
                <c:pt idx="510">
                  <c:v>5.4939</c:v>
                </c:pt>
                <c:pt idx="511">
                  <c:v>5.4939</c:v>
                </c:pt>
                <c:pt idx="512">
                  <c:v>5.4939</c:v>
                </c:pt>
                <c:pt idx="513">
                  <c:v>5.4939</c:v>
                </c:pt>
                <c:pt idx="514">
                  <c:v>5.5255000000000001</c:v>
                </c:pt>
                <c:pt idx="515">
                  <c:v>5.4939</c:v>
                </c:pt>
                <c:pt idx="516">
                  <c:v>5.6205000000000007</c:v>
                </c:pt>
                <c:pt idx="517">
                  <c:v>5.6521999999999997</c:v>
                </c:pt>
                <c:pt idx="518">
                  <c:v>5.6205000000000007</c:v>
                </c:pt>
                <c:pt idx="519">
                  <c:v>5.6205000000000007</c:v>
                </c:pt>
                <c:pt idx="520">
                  <c:v>5.6205000000000007</c:v>
                </c:pt>
                <c:pt idx="521">
                  <c:v>5.6521999999999997</c:v>
                </c:pt>
                <c:pt idx="522">
                  <c:v>5.6521999999999997</c:v>
                </c:pt>
                <c:pt idx="523">
                  <c:v>5.5571999999999999</c:v>
                </c:pt>
                <c:pt idx="524">
                  <c:v>5.5571999999999999</c:v>
                </c:pt>
                <c:pt idx="525">
                  <c:v>5.5571999999999999</c:v>
                </c:pt>
                <c:pt idx="526">
                  <c:v>5.5888999999999998</c:v>
                </c:pt>
                <c:pt idx="527">
                  <c:v>5.5888999999999998</c:v>
                </c:pt>
                <c:pt idx="528">
                  <c:v>5.5571999999999999</c:v>
                </c:pt>
                <c:pt idx="529">
                  <c:v>5.5571999999999999</c:v>
                </c:pt>
                <c:pt idx="530">
                  <c:v>5.5571999999999999</c:v>
                </c:pt>
                <c:pt idx="531">
                  <c:v>5.6838999999999995</c:v>
                </c:pt>
                <c:pt idx="532">
                  <c:v>5.7155000000000005</c:v>
                </c:pt>
                <c:pt idx="533">
                  <c:v>5.7155000000000005</c:v>
                </c:pt>
                <c:pt idx="534">
                  <c:v>5.7155000000000005</c:v>
                </c:pt>
                <c:pt idx="535">
                  <c:v>5.7155000000000005</c:v>
                </c:pt>
                <c:pt idx="536">
                  <c:v>5.7155000000000005</c:v>
                </c:pt>
                <c:pt idx="537">
                  <c:v>5.6205000000000007</c:v>
                </c:pt>
                <c:pt idx="538">
                  <c:v>5.6521999999999997</c:v>
                </c:pt>
                <c:pt idx="539">
                  <c:v>5.6205000000000007</c:v>
                </c:pt>
                <c:pt idx="540">
                  <c:v>5.6205000000000007</c:v>
                </c:pt>
                <c:pt idx="541">
                  <c:v>5.6205000000000007</c:v>
                </c:pt>
                <c:pt idx="542">
                  <c:v>5.6205000000000007</c:v>
                </c:pt>
                <c:pt idx="543">
                  <c:v>5.6205000000000007</c:v>
                </c:pt>
                <c:pt idx="544">
                  <c:v>5.7472000000000003</c:v>
                </c:pt>
                <c:pt idx="545">
                  <c:v>5.7472000000000003</c:v>
                </c:pt>
                <c:pt idx="546">
                  <c:v>5.7472000000000003</c:v>
                </c:pt>
                <c:pt idx="547">
                  <c:v>5.7789000000000001</c:v>
                </c:pt>
                <c:pt idx="548">
                  <c:v>5.7789000000000001</c:v>
                </c:pt>
                <c:pt idx="549">
                  <c:v>5.8104999999999993</c:v>
                </c:pt>
                <c:pt idx="550">
                  <c:v>5.7155000000000005</c:v>
                </c:pt>
                <c:pt idx="551">
                  <c:v>5.7155000000000005</c:v>
                </c:pt>
                <c:pt idx="552">
                  <c:v>5.7155000000000005</c:v>
                </c:pt>
                <c:pt idx="553">
                  <c:v>5.7155000000000005</c:v>
                </c:pt>
                <c:pt idx="554">
                  <c:v>5.7155000000000005</c:v>
                </c:pt>
                <c:pt idx="555">
                  <c:v>5.7155000000000005</c:v>
                </c:pt>
                <c:pt idx="556">
                  <c:v>5.7155000000000005</c:v>
                </c:pt>
                <c:pt idx="557">
                  <c:v>5.8422000000000001</c:v>
                </c:pt>
                <c:pt idx="558">
                  <c:v>5.8738999999999999</c:v>
                </c:pt>
                <c:pt idx="559">
                  <c:v>5.8422000000000001</c:v>
                </c:pt>
                <c:pt idx="560">
                  <c:v>5.8738999999999999</c:v>
                </c:pt>
                <c:pt idx="561">
                  <c:v>5.8738999999999999</c:v>
                </c:pt>
                <c:pt idx="562">
                  <c:v>5.8738999999999999</c:v>
                </c:pt>
                <c:pt idx="563">
                  <c:v>5.8738999999999999</c:v>
                </c:pt>
                <c:pt idx="564">
                  <c:v>5.7789000000000001</c:v>
                </c:pt>
                <c:pt idx="565">
                  <c:v>5.7789000000000001</c:v>
                </c:pt>
                <c:pt idx="566">
                  <c:v>5.7789000000000001</c:v>
                </c:pt>
                <c:pt idx="567">
                  <c:v>5.7789000000000001</c:v>
                </c:pt>
                <c:pt idx="568">
                  <c:v>5.7789000000000001</c:v>
                </c:pt>
                <c:pt idx="569">
                  <c:v>5.7789000000000001</c:v>
                </c:pt>
                <c:pt idx="570">
                  <c:v>5.7789000000000001</c:v>
                </c:pt>
                <c:pt idx="571">
                  <c:v>5.8104999999999993</c:v>
                </c:pt>
                <c:pt idx="572">
                  <c:v>5.9372000000000007</c:v>
                </c:pt>
                <c:pt idx="573">
                  <c:v>5.9372000000000007</c:v>
                </c:pt>
                <c:pt idx="574">
                  <c:v>5.9372000000000007</c:v>
                </c:pt>
                <c:pt idx="575">
                  <c:v>5.9372000000000007</c:v>
                </c:pt>
                <c:pt idx="576">
                  <c:v>5.9372000000000007</c:v>
                </c:pt>
                <c:pt idx="577">
                  <c:v>5.9372000000000007</c:v>
                </c:pt>
                <c:pt idx="578">
                  <c:v>5.8422000000000001</c:v>
                </c:pt>
                <c:pt idx="579">
                  <c:v>5.8104999999999993</c:v>
                </c:pt>
                <c:pt idx="580">
                  <c:v>5.8422000000000001</c:v>
                </c:pt>
                <c:pt idx="581">
                  <c:v>5.8422000000000001</c:v>
                </c:pt>
                <c:pt idx="582">
                  <c:v>5.8104999999999993</c:v>
                </c:pt>
                <c:pt idx="583">
                  <c:v>5.8422000000000001</c:v>
                </c:pt>
                <c:pt idx="584">
                  <c:v>5.9372000000000007</c:v>
                </c:pt>
                <c:pt idx="585">
                  <c:v>5.9687999999999999</c:v>
                </c:pt>
                <c:pt idx="586">
                  <c:v>6.0004999999999997</c:v>
                </c:pt>
                <c:pt idx="587">
                  <c:v>5.9687999999999999</c:v>
                </c:pt>
                <c:pt idx="588">
                  <c:v>5.9687999999999999</c:v>
                </c:pt>
                <c:pt idx="589">
                  <c:v>5.9687999999999999</c:v>
                </c:pt>
                <c:pt idx="590">
                  <c:v>5.8422000000000001</c:v>
                </c:pt>
                <c:pt idx="591">
                  <c:v>5.8738999999999999</c:v>
                </c:pt>
                <c:pt idx="592">
                  <c:v>5.8738999999999999</c:v>
                </c:pt>
                <c:pt idx="593">
                  <c:v>5.8738999999999999</c:v>
                </c:pt>
                <c:pt idx="594">
                  <c:v>5.8738999999999999</c:v>
                </c:pt>
                <c:pt idx="595">
                  <c:v>5.8738999999999999</c:v>
                </c:pt>
                <c:pt idx="596">
                  <c:v>6.0004999999999997</c:v>
                </c:pt>
                <c:pt idx="597">
                  <c:v>6.0004999999999997</c:v>
                </c:pt>
                <c:pt idx="598">
                  <c:v>6.0004999999999997</c:v>
                </c:pt>
                <c:pt idx="599">
                  <c:v>6.0321999999999996</c:v>
                </c:pt>
                <c:pt idx="600">
                  <c:v>6.0321999999999996</c:v>
                </c:pt>
                <c:pt idx="601">
                  <c:v>6.0004999999999997</c:v>
                </c:pt>
                <c:pt idx="602">
                  <c:v>5.9055</c:v>
                </c:pt>
                <c:pt idx="603">
                  <c:v>5.8738999999999999</c:v>
                </c:pt>
                <c:pt idx="604">
                  <c:v>5.9055</c:v>
                </c:pt>
                <c:pt idx="605">
                  <c:v>5.9055</c:v>
                </c:pt>
                <c:pt idx="606">
                  <c:v>5.9055</c:v>
                </c:pt>
                <c:pt idx="607">
                  <c:v>5.9055</c:v>
                </c:pt>
                <c:pt idx="608">
                  <c:v>5.9372000000000007</c:v>
                </c:pt>
                <c:pt idx="609">
                  <c:v>6.0638000000000005</c:v>
                </c:pt>
                <c:pt idx="610">
                  <c:v>6.0638000000000005</c:v>
                </c:pt>
                <c:pt idx="611">
                  <c:v>6.0638000000000005</c:v>
                </c:pt>
                <c:pt idx="612">
                  <c:v>6.0638000000000005</c:v>
                </c:pt>
                <c:pt idx="613">
                  <c:v>6.0638000000000005</c:v>
                </c:pt>
                <c:pt idx="614">
                  <c:v>6.0638000000000005</c:v>
                </c:pt>
                <c:pt idx="615">
                  <c:v>5.9687999999999999</c:v>
                </c:pt>
                <c:pt idx="616">
                  <c:v>5.9372000000000007</c:v>
                </c:pt>
                <c:pt idx="617">
                  <c:v>5.9687999999999999</c:v>
                </c:pt>
                <c:pt idx="618">
                  <c:v>5.9687999999999999</c:v>
                </c:pt>
                <c:pt idx="619">
                  <c:v>5.9687999999999999</c:v>
                </c:pt>
                <c:pt idx="620">
                  <c:v>5.9687999999999999</c:v>
                </c:pt>
                <c:pt idx="621">
                  <c:v>5.9687999999999999</c:v>
                </c:pt>
                <c:pt idx="622">
                  <c:v>6.0955000000000004</c:v>
                </c:pt>
                <c:pt idx="623">
                  <c:v>6.0955000000000004</c:v>
                </c:pt>
                <c:pt idx="624">
                  <c:v>6.0955000000000004</c:v>
                </c:pt>
                <c:pt idx="625">
                  <c:v>6.0955000000000004</c:v>
                </c:pt>
                <c:pt idx="626">
                  <c:v>6.1272000000000002</c:v>
                </c:pt>
                <c:pt idx="627">
                  <c:v>6.1272000000000002</c:v>
                </c:pt>
                <c:pt idx="628">
                  <c:v>6.1272000000000002</c:v>
                </c:pt>
                <c:pt idx="629">
                  <c:v>6.0321999999999996</c:v>
                </c:pt>
                <c:pt idx="630">
                  <c:v>6.0321999999999996</c:v>
                </c:pt>
                <c:pt idx="631">
                  <c:v>6.0321999999999996</c:v>
                </c:pt>
                <c:pt idx="632">
                  <c:v>6.0638000000000005</c:v>
                </c:pt>
                <c:pt idx="633">
                  <c:v>6.0321999999999996</c:v>
                </c:pt>
                <c:pt idx="634">
                  <c:v>6.0638000000000005</c:v>
                </c:pt>
                <c:pt idx="635">
                  <c:v>6.0321999999999996</c:v>
                </c:pt>
                <c:pt idx="636">
                  <c:v>6.1905000000000001</c:v>
                </c:pt>
                <c:pt idx="637">
                  <c:v>6.1905000000000001</c:v>
                </c:pt>
                <c:pt idx="638">
                  <c:v>6.1905000000000001</c:v>
                </c:pt>
                <c:pt idx="639">
                  <c:v>6.1905000000000001</c:v>
                </c:pt>
                <c:pt idx="640">
                  <c:v>6.1905000000000001</c:v>
                </c:pt>
                <c:pt idx="641">
                  <c:v>6.1905000000000001</c:v>
                </c:pt>
                <c:pt idx="642">
                  <c:v>6.0955000000000004</c:v>
                </c:pt>
                <c:pt idx="643">
                  <c:v>6.0955000000000004</c:v>
                </c:pt>
                <c:pt idx="644">
                  <c:v>6.0955000000000004</c:v>
                </c:pt>
                <c:pt idx="645">
                  <c:v>6.0955000000000004</c:v>
                </c:pt>
                <c:pt idx="646">
                  <c:v>6.0955000000000004</c:v>
                </c:pt>
                <c:pt idx="647">
                  <c:v>6.0955000000000004</c:v>
                </c:pt>
                <c:pt idx="648">
                  <c:v>6.2222</c:v>
                </c:pt>
                <c:pt idx="649">
                  <c:v>6.2222</c:v>
                </c:pt>
                <c:pt idx="650">
                  <c:v>6.2222</c:v>
                </c:pt>
                <c:pt idx="651">
                  <c:v>6.2538</c:v>
                </c:pt>
                <c:pt idx="652">
                  <c:v>6.2538</c:v>
                </c:pt>
                <c:pt idx="653">
                  <c:v>6.1587999999999994</c:v>
                </c:pt>
                <c:pt idx="654">
                  <c:v>6.1272000000000002</c:v>
                </c:pt>
                <c:pt idx="655">
                  <c:v>6.1272000000000002</c:v>
                </c:pt>
                <c:pt idx="656">
                  <c:v>6.1272000000000002</c:v>
                </c:pt>
                <c:pt idx="657">
                  <c:v>6.1272000000000002</c:v>
                </c:pt>
                <c:pt idx="658">
                  <c:v>6.0955000000000004</c:v>
                </c:pt>
                <c:pt idx="659">
                  <c:v>6.1905000000000001</c:v>
                </c:pt>
                <c:pt idx="660">
                  <c:v>6.2538</c:v>
                </c:pt>
                <c:pt idx="661">
                  <c:v>6.2538</c:v>
                </c:pt>
                <c:pt idx="662">
                  <c:v>6.2538</c:v>
                </c:pt>
                <c:pt idx="663">
                  <c:v>6.2538</c:v>
                </c:pt>
                <c:pt idx="664">
                  <c:v>6.2538</c:v>
                </c:pt>
                <c:pt idx="665">
                  <c:v>6.1587999999999994</c:v>
                </c:pt>
                <c:pt idx="666">
                  <c:v>6.1587999999999994</c:v>
                </c:pt>
                <c:pt idx="667">
                  <c:v>6.1587999999999994</c:v>
                </c:pt>
                <c:pt idx="668">
                  <c:v>6.1587999999999994</c:v>
                </c:pt>
                <c:pt idx="669">
                  <c:v>6.1587999999999994</c:v>
                </c:pt>
                <c:pt idx="670">
                  <c:v>6.1587999999999994</c:v>
                </c:pt>
                <c:pt idx="671">
                  <c:v>6.2855000000000008</c:v>
                </c:pt>
                <c:pt idx="672">
                  <c:v>6.2855000000000008</c:v>
                </c:pt>
                <c:pt idx="673">
                  <c:v>6.2855000000000008</c:v>
                </c:pt>
                <c:pt idx="674">
                  <c:v>6.3171999999999997</c:v>
                </c:pt>
                <c:pt idx="675">
                  <c:v>6.3171999999999997</c:v>
                </c:pt>
                <c:pt idx="676">
                  <c:v>6.3171999999999997</c:v>
                </c:pt>
                <c:pt idx="677">
                  <c:v>6.2222</c:v>
                </c:pt>
                <c:pt idx="678">
                  <c:v>6.2222</c:v>
                </c:pt>
                <c:pt idx="679">
                  <c:v>6.2222</c:v>
                </c:pt>
                <c:pt idx="680">
                  <c:v>6.2222</c:v>
                </c:pt>
                <c:pt idx="681">
                  <c:v>6.2222</c:v>
                </c:pt>
                <c:pt idx="682">
                  <c:v>6.2222</c:v>
                </c:pt>
                <c:pt idx="683">
                  <c:v>6.3487999999999998</c:v>
                </c:pt>
                <c:pt idx="684">
                  <c:v>6.3487999999999998</c:v>
                </c:pt>
                <c:pt idx="685">
                  <c:v>6.3487999999999998</c:v>
                </c:pt>
                <c:pt idx="686">
                  <c:v>6.3804999999999996</c:v>
                </c:pt>
                <c:pt idx="687">
                  <c:v>6.3804999999999996</c:v>
                </c:pt>
                <c:pt idx="688">
                  <c:v>6.2855000000000008</c:v>
                </c:pt>
                <c:pt idx="689">
                  <c:v>6.2855000000000008</c:v>
                </c:pt>
                <c:pt idx="690">
                  <c:v>6.2855000000000008</c:v>
                </c:pt>
                <c:pt idx="691">
                  <c:v>6.2855000000000008</c:v>
                </c:pt>
                <c:pt idx="692">
                  <c:v>6.2855000000000008</c:v>
                </c:pt>
                <c:pt idx="693">
                  <c:v>6.2855000000000008</c:v>
                </c:pt>
                <c:pt idx="694">
                  <c:v>6.3171999999999997</c:v>
                </c:pt>
                <c:pt idx="695">
                  <c:v>6.4122000000000003</c:v>
                </c:pt>
                <c:pt idx="696">
                  <c:v>6.4437999999999995</c:v>
                </c:pt>
                <c:pt idx="697">
                  <c:v>6.4437999999999995</c:v>
                </c:pt>
                <c:pt idx="698">
                  <c:v>6.4437999999999995</c:v>
                </c:pt>
                <c:pt idx="699">
                  <c:v>6.4437999999999995</c:v>
                </c:pt>
                <c:pt idx="700">
                  <c:v>6.4437999999999995</c:v>
                </c:pt>
                <c:pt idx="701">
                  <c:v>6.3487999999999998</c:v>
                </c:pt>
                <c:pt idx="702">
                  <c:v>6.3487999999999998</c:v>
                </c:pt>
                <c:pt idx="703">
                  <c:v>6.3487999999999998</c:v>
                </c:pt>
                <c:pt idx="704">
                  <c:v>6.3487999999999998</c:v>
                </c:pt>
                <c:pt idx="705">
                  <c:v>6.3487999999999998</c:v>
                </c:pt>
                <c:pt idx="706">
                  <c:v>6.3487999999999998</c:v>
                </c:pt>
                <c:pt idx="707">
                  <c:v>6.4754999999999994</c:v>
                </c:pt>
                <c:pt idx="708">
                  <c:v>6.4754999999999994</c:v>
                </c:pt>
                <c:pt idx="709">
                  <c:v>6.4754999999999994</c:v>
                </c:pt>
                <c:pt idx="710">
                  <c:v>6.5071999999999992</c:v>
                </c:pt>
                <c:pt idx="711">
                  <c:v>6.4754999999999994</c:v>
                </c:pt>
                <c:pt idx="712">
                  <c:v>6.5071999999999992</c:v>
                </c:pt>
                <c:pt idx="713">
                  <c:v>6.4437999999999995</c:v>
                </c:pt>
                <c:pt idx="714">
                  <c:v>6.3804999999999996</c:v>
                </c:pt>
                <c:pt idx="715">
                  <c:v>6.3804999999999996</c:v>
                </c:pt>
                <c:pt idx="716">
                  <c:v>6.4122000000000003</c:v>
                </c:pt>
                <c:pt idx="717">
                  <c:v>6.4122000000000003</c:v>
                </c:pt>
                <c:pt idx="718">
                  <c:v>6.4122000000000003</c:v>
                </c:pt>
                <c:pt idx="719">
                  <c:v>6.3804999999999996</c:v>
                </c:pt>
                <c:pt idx="720">
                  <c:v>6.5071999999999992</c:v>
                </c:pt>
                <c:pt idx="721">
                  <c:v>6.5388000000000002</c:v>
                </c:pt>
                <c:pt idx="722">
                  <c:v>6.5388000000000002</c:v>
                </c:pt>
                <c:pt idx="723">
                  <c:v>6.5388000000000002</c:v>
                </c:pt>
                <c:pt idx="724">
                  <c:v>6.5388000000000002</c:v>
                </c:pt>
                <c:pt idx="725">
                  <c:v>6.5388000000000002</c:v>
                </c:pt>
                <c:pt idx="726">
                  <c:v>6.4437999999999995</c:v>
                </c:pt>
                <c:pt idx="727">
                  <c:v>6.4437999999999995</c:v>
                </c:pt>
                <c:pt idx="728">
                  <c:v>6.4122000000000003</c:v>
                </c:pt>
                <c:pt idx="729">
                  <c:v>6.4437999999999995</c:v>
                </c:pt>
                <c:pt idx="730">
                  <c:v>6.4437999999999995</c:v>
                </c:pt>
                <c:pt idx="731">
                  <c:v>6.5705</c:v>
                </c:pt>
                <c:pt idx="732">
                  <c:v>6.5705</c:v>
                </c:pt>
                <c:pt idx="733">
                  <c:v>6.5705</c:v>
                </c:pt>
                <c:pt idx="734">
                  <c:v>6.5705</c:v>
                </c:pt>
                <c:pt idx="735">
                  <c:v>6.6021000000000001</c:v>
                </c:pt>
                <c:pt idx="736">
                  <c:v>6.5705</c:v>
                </c:pt>
                <c:pt idx="737">
                  <c:v>6.5071999999999992</c:v>
                </c:pt>
                <c:pt idx="738">
                  <c:v>6.4754999999999994</c:v>
                </c:pt>
                <c:pt idx="739">
                  <c:v>6.4754999999999994</c:v>
                </c:pt>
                <c:pt idx="740">
                  <c:v>6.4754999999999994</c:v>
                </c:pt>
                <c:pt idx="741">
                  <c:v>6.4754999999999994</c:v>
                </c:pt>
                <c:pt idx="742">
                  <c:v>6.4754999999999994</c:v>
                </c:pt>
                <c:pt idx="743">
                  <c:v>6.6021000000000001</c:v>
                </c:pt>
                <c:pt idx="744">
                  <c:v>6.6021000000000001</c:v>
                </c:pt>
                <c:pt idx="745">
                  <c:v>6.6337999999999999</c:v>
                </c:pt>
                <c:pt idx="746">
                  <c:v>6.6337999999999999</c:v>
                </c:pt>
                <c:pt idx="747">
                  <c:v>6.6337999999999999</c:v>
                </c:pt>
                <c:pt idx="748">
                  <c:v>6.6337999999999999</c:v>
                </c:pt>
                <c:pt idx="749">
                  <c:v>6.5705</c:v>
                </c:pt>
                <c:pt idx="750">
                  <c:v>6.5388000000000002</c:v>
                </c:pt>
                <c:pt idx="751">
                  <c:v>6.5388000000000002</c:v>
                </c:pt>
                <c:pt idx="752">
                  <c:v>6.5388000000000002</c:v>
                </c:pt>
                <c:pt idx="753">
                  <c:v>6.5705</c:v>
                </c:pt>
                <c:pt idx="754">
                  <c:v>6.5705</c:v>
                </c:pt>
                <c:pt idx="755">
                  <c:v>6.5705</c:v>
                </c:pt>
                <c:pt idx="756">
                  <c:v>6.6654999999999998</c:v>
                </c:pt>
                <c:pt idx="757">
                  <c:v>6.6654999999999998</c:v>
                </c:pt>
                <c:pt idx="758">
                  <c:v>6.6971000000000007</c:v>
                </c:pt>
                <c:pt idx="759">
                  <c:v>6.7288000000000006</c:v>
                </c:pt>
                <c:pt idx="760">
                  <c:v>6.7288000000000006</c:v>
                </c:pt>
                <c:pt idx="761">
                  <c:v>6.7288000000000006</c:v>
                </c:pt>
                <c:pt idx="762">
                  <c:v>6.6337999999999999</c:v>
                </c:pt>
                <c:pt idx="763">
                  <c:v>6.6021000000000001</c:v>
                </c:pt>
                <c:pt idx="764">
                  <c:v>6.6337999999999999</c:v>
                </c:pt>
                <c:pt idx="765">
                  <c:v>6.6021000000000001</c:v>
                </c:pt>
                <c:pt idx="766">
                  <c:v>6.6337999999999999</c:v>
                </c:pt>
                <c:pt idx="767">
                  <c:v>6.6021000000000001</c:v>
                </c:pt>
                <c:pt idx="768">
                  <c:v>6.6337999999999999</c:v>
                </c:pt>
                <c:pt idx="769">
                  <c:v>6.7605000000000004</c:v>
                </c:pt>
                <c:pt idx="770">
                  <c:v>6.7605000000000004</c:v>
                </c:pt>
                <c:pt idx="771">
                  <c:v>6.8238000000000003</c:v>
                </c:pt>
                <c:pt idx="772">
                  <c:v>6.7920999999999996</c:v>
                </c:pt>
                <c:pt idx="773">
                  <c:v>6.7920999999999996</c:v>
                </c:pt>
                <c:pt idx="774">
                  <c:v>6.7920999999999996</c:v>
                </c:pt>
                <c:pt idx="775">
                  <c:v>6.8238000000000003</c:v>
                </c:pt>
                <c:pt idx="776">
                  <c:v>6.6971000000000007</c:v>
                </c:pt>
                <c:pt idx="777">
                  <c:v>6.6971000000000007</c:v>
                </c:pt>
                <c:pt idx="778">
                  <c:v>6.6971000000000007</c:v>
                </c:pt>
                <c:pt idx="779">
                  <c:v>6.6654999999999998</c:v>
                </c:pt>
                <c:pt idx="780">
                  <c:v>6.6654999999999998</c:v>
                </c:pt>
                <c:pt idx="781">
                  <c:v>6.6971000000000007</c:v>
                </c:pt>
                <c:pt idx="782">
                  <c:v>6.6971000000000007</c:v>
                </c:pt>
                <c:pt idx="783">
                  <c:v>6.6971000000000007</c:v>
                </c:pt>
                <c:pt idx="784">
                  <c:v>6.8238000000000003</c:v>
                </c:pt>
                <c:pt idx="785">
                  <c:v>6.8555000000000001</c:v>
                </c:pt>
                <c:pt idx="786">
                  <c:v>6.8238000000000003</c:v>
                </c:pt>
                <c:pt idx="787">
                  <c:v>6.8238000000000003</c:v>
                </c:pt>
                <c:pt idx="788">
                  <c:v>6.8238000000000003</c:v>
                </c:pt>
                <c:pt idx="789">
                  <c:v>6.8555000000000001</c:v>
                </c:pt>
                <c:pt idx="790">
                  <c:v>6.8555000000000001</c:v>
                </c:pt>
                <c:pt idx="791">
                  <c:v>6.7288000000000006</c:v>
                </c:pt>
                <c:pt idx="792">
                  <c:v>6.7288000000000006</c:v>
                </c:pt>
                <c:pt idx="793">
                  <c:v>6.7605000000000004</c:v>
                </c:pt>
                <c:pt idx="794">
                  <c:v>6.7288000000000006</c:v>
                </c:pt>
                <c:pt idx="795">
                  <c:v>6.7605000000000004</c:v>
                </c:pt>
                <c:pt idx="796">
                  <c:v>6.7288000000000006</c:v>
                </c:pt>
                <c:pt idx="797">
                  <c:v>6.7288000000000006</c:v>
                </c:pt>
                <c:pt idx="798">
                  <c:v>6.8871000000000002</c:v>
                </c:pt>
                <c:pt idx="799">
                  <c:v>6.8555000000000001</c:v>
                </c:pt>
                <c:pt idx="800">
                  <c:v>6.8871000000000002</c:v>
                </c:pt>
                <c:pt idx="801">
                  <c:v>6.8871000000000002</c:v>
                </c:pt>
                <c:pt idx="802">
                  <c:v>6.8871000000000002</c:v>
                </c:pt>
                <c:pt idx="803">
                  <c:v>6.9188000000000009</c:v>
                </c:pt>
                <c:pt idx="804">
                  <c:v>6.9188000000000009</c:v>
                </c:pt>
                <c:pt idx="805">
                  <c:v>6.7920999999999996</c:v>
                </c:pt>
                <c:pt idx="806">
                  <c:v>6.7920999999999996</c:v>
                </c:pt>
                <c:pt idx="807">
                  <c:v>6.7920999999999996</c:v>
                </c:pt>
                <c:pt idx="808">
                  <c:v>6.7920999999999996</c:v>
                </c:pt>
                <c:pt idx="809">
                  <c:v>6.7920999999999996</c:v>
                </c:pt>
                <c:pt idx="810">
                  <c:v>6.7920999999999996</c:v>
                </c:pt>
                <c:pt idx="811">
                  <c:v>6.9188000000000009</c:v>
                </c:pt>
                <c:pt idx="812">
                  <c:v>6.9188000000000009</c:v>
                </c:pt>
                <c:pt idx="813">
                  <c:v>6.9504999999999999</c:v>
                </c:pt>
                <c:pt idx="814">
                  <c:v>6.9188000000000009</c:v>
                </c:pt>
                <c:pt idx="815">
                  <c:v>6.9504999999999999</c:v>
                </c:pt>
                <c:pt idx="816">
                  <c:v>6.8238000000000003</c:v>
                </c:pt>
                <c:pt idx="817">
                  <c:v>6.8238000000000003</c:v>
                </c:pt>
                <c:pt idx="818">
                  <c:v>6.8238000000000003</c:v>
                </c:pt>
                <c:pt idx="819">
                  <c:v>6.7920999999999996</c:v>
                </c:pt>
                <c:pt idx="820">
                  <c:v>6.8555000000000001</c:v>
                </c:pt>
                <c:pt idx="821">
                  <c:v>6.8555000000000001</c:v>
                </c:pt>
                <c:pt idx="822">
                  <c:v>6.9504999999999999</c:v>
                </c:pt>
                <c:pt idx="823">
                  <c:v>6.9821</c:v>
                </c:pt>
                <c:pt idx="824">
                  <c:v>6.9821</c:v>
                </c:pt>
                <c:pt idx="825">
                  <c:v>6.9821</c:v>
                </c:pt>
                <c:pt idx="826">
                  <c:v>6.9821</c:v>
                </c:pt>
                <c:pt idx="827">
                  <c:v>6.8871000000000002</c:v>
                </c:pt>
                <c:pt idx="828">
                  <c:v>6.8871000000000002</c:v>
                </c:pt>
                <c:pt idx="829">
                  <c:v>6.8871000000000002</c:v>
                </c:pt>
                <c:pt idx="830">
                  <c:v>6.8555000000000001</c:v>
                </c:pt>
                <c:pt idx="831">
                  <c:v>6.8871000000000002</c:v>
                </c:pt>
                <c:pt idx="832">
                  <c:v>6.8871000000000002</c:v>
                </c:pt>
                <c:pt idx="833">
                  <c:v>6.9504999999999999</c:v>
                </c:pt>
                <c:pt idx="834">
                  <c:v>7.0455000000000005</c:v>
                </c:pt>
                <c:pt idx="835">
                  <c:v>7.0455000000000005</c:v>
                </c:pt>
                <c:pt idx="836">
                  <c:v>7.0455000000000005</c:v>
                </c:pt>
                <c:pt idx="837">
                  <c:v>7.0455000000000005</c:v>
                </c:pt>
                <c:pt idx="838">
                  <c:v>7.0770999999999997</c:v>
                </c:pt>
                <c:pt idx="839">
                  <c:v>7.0455000000000005</c:v>
                </c:pt>
                <c:pt idx="840">
                  <c:v>6.9821</c:v>
                </c:pt>
                <c:pt idx="841">
                  <c:v>6.9504999999999999</c:v>
                </c:pt>
                <c:pt idx="842">
                  <c:v>6.9504999999999999</c:v>
                </c:pt>
                <c:pt idx="843">
                  <c:v>6.9188000000000009</c:v>
                </c:pt>
                <c:pt idx="844">
                  <c:v>6.9504999999999999</c:v>
                </c:pt>
                <c:pt idx="845">
                  <c:v>6.9504999999999999</c:v>
                </c:pt>
                <c:pt idx="846">
                  <c:v>6.9504999999999999</c:v>
                </c:pt>
                <c:pt idx="847">
                  <c:v>6.9504999999999999</c:v>
                </c:pt>
                <c:pt idx="848">
                  <c:v>7.0770999999999997</c:v>
                </c:pt>
                <c:pt idx="849">
                  <c:v>7.0455000000000005</c:v>
                </c:pt>
                <c:pt idx="850">
                  <c:v>7.0770999999999997</c:v>
                </c:pt>
                <c:pt idx="851">
                  <c:v>7.0770999999999997</c:v>
                </c:pt>
                <c:pt idx="852">
                  <c:v>7.0770999999999997</c:v>
                </c:pt>
                <c:pt idx="853">
                  <c:v>7.0770999999999997</c:v>
                </c:pt>
                <c:pt idx="854">
                  <c:v>7.0770999999999997</c:v>
                </c:pt>
                <c:pt idx="855">
                  <c:v>6.9821</c:v>
                </c:pt>
                <c:pt idx="856">
                  <c:v>6.9504999999999999</c:v>
                </c:pt>
                <c:pt idx="857">
                  <c:v>6.9504999999999999</c:v>
                </c:pt>
                <c:pt idx="858">
                  <c:v>6.9504999999999999</c:v>
                </c:pt>
                <c:pt idx="859">
                  <c:v>6.9504999999999999</c:v>
                </c:pt>
                <c:pt idx="860">
                  <c:v>7.0770999999999997</c:v>
                </c:pt>
                <c:pt idx="861">
                  <c:v>7.0770999999999997</c:v>
                </c:pt>
                <c:pt idx="862">
                  <c:v>7.0770999999999997</c:v>
                </c:pt>
                <c:pt idx="863">
                  <c:v>7.1087999999999996</c:v>
                </c:pt>
                <c:pt idx="864">
                  <c:v>7.1087999999999996</c:v>
                </c:pt>
                <c:pt idx="865">
                  <c:v>7.1087999999999996</c:v>
                </c:pt>
                <c:pt idx="866">
                  <c:v>7.0137999999999998</c:v>
                </c:pt>
                <c:pt idx="867">
                  <c:v>7.0137999999999998</c:v>
                </c:pt>
                <c:pt idx="868">
                  <c:v>7.0137999999999998</c:v>
                </c:pt>
                <c:pt idx="869">
                  <c:v>7.0137999999999998</c:v>
                </c:pt>
                <c:pt idx="870">
                  <c:v>7.0137999999999998</c:v>
                </c:pt>
                <c:pt idx="871">
                  <c:v>6.9821</c:v>
                </c:pt>
                <c:pt idx="872">
                  <c:v>7.0137999999999998</c:v>
                </c:pt>
                <c:pt idx="873">
                  <c:v>7.1404999999999994</c:v>
                </c:pt>
                <c:pt idx="874">
                  <c:v>7.1087999999999996</c:v>
                </c:pt>
                <c:pt idx="875">
                  <c:v>7.1404999999999994</c:v>
                </c:pt>
                <c:pt idx="876">
                  <c:v>7.1087999999999996</c:v>
                </c:pt>
                <c:pt idx="877">
                  <c:v>7.1404999999999994</c:v>
                </c:pt>
                <c:pt idx="878">
                  <c:v>7.1721000000000004</c:v>
                </c:pt>
                <c:pt idx="879">
                  <c:v>7.0455000000000005</c:v>
                </c:pt>
                <c:pt idx="880">
                  <c:v>7.0455000000000005</c:v>
                </c:pt>
                <c:pt idx="881">
                  <c:v>7.0137999999999998</c:v>
                </c:pt>
                <c:pt idx="882">
                  <c:v>7.0455000000000005</c:v>
                </c:pt>
                <c:pt idx="883">
                  <c:v>7.0455000000000005</c:v>
                </c:pt>
                <c:pt idx="884">
                  <c:v>7.0455000000000005</c:v>
                </c:pt>
                <c:pt idx="885">
                  <c:v>7.0455000000000005</c:v>
                </c:pt>
                <c:pt idx="886">
                  <c:v>7.1721000000000004</c:v>
                </c:pt>
                <c:pt idx="887">
                  <c:v>7.1721000000000004</c:v>
                </c:pt>
                <c:pt idx="888">
                  <c:v>7.1721000000000004</c:v>
                </c:pt>
                <c:pt idx="889">
                  <c:v>7.1721000000000004</c:v>
                </c:pt>
                <c:pt idx="890">
                  <c:v>7.1721000000000004</c:v>
                </c:pt>
                <c:pt idx="891">
                  <c:v>7.2038000000000002</c:v>
                </c:pt>
                <c:pt idx="892">
                  <c:v>7.2353999999999994</c:v>
                </c:pt>
                <c:pt idx="893">
                  <c:v>7.2353999999999994</c:v>
                </c:pt>
                <c:pt idx="894">
                  <c:v>7.2353999999999994</c:v>
                </c:pt>
                <c:pt idx="895">
                  <c:v>7.1087999999999996</c:v>
                </c:pt>
                <c:pt idx="896">
                  <c:v>7.1087999999999996</c:v>
                </c:pt>
                <c:pt idx="897">
                  <c:v>7.1087999999999996</c:v>
                </c:pt>
                <c:pt idx="898">
                  <c:v>7.1404999999999994</c:v>
                </c:pt>
                <c:pt idx="899">
                  <c:v>7.1404999999999994</c:v>
                </c:pt>
                <c:pt idx="900">
                  <c:v>7.1404999999999994</c:v>
                </c:pt>
                <c:pt idx="901">
                  <c:v>7.1404999999999994</c:v>
                </c:pt>
                <c:pt idx="902">
                  <c:v>7.2670999999999992</c:v>
                </c:pt>
                <c:pt idx="903">
                  <c:v>7.2988</c:v>
                </c:pt>
                <c:pt idx="904">
                  <c:v>7.2988</c:v>
                </c:pt>
                <c:pt idx="905">
                  <c:v>7.2988</c:v>
                </c:pt>
                <c:pt idx="906">
                  <c:v>7.2988</c:v>
                </c:pt>
                <c:pt idx="907">
                  <c:v>7.2988</c:v>
                </c:pt>
                <c:pt idx="908">
                  <c:v>7.2038000000000002</c:v>
                </c:pt>
                <c:pt idx="909">
                  <c:v>7.2353999999999994</c:v>
                </c:pt>
                <c:pt idx="910">
                  <c:v>7.2038000000000002</c:v>
                </c:pt>
                <c:pt idx="911">
                  <c:v>7.2038000000000002</c:v>
                </c:pt>
                <c:pt idx="912">
                  <c:v>7.2353999999999994</c:v>
                </c:pt>
                <c:pt idx="913">
                  <c:v>7.2353999999999994</c:v>
                </c:pt>
                <c:pt idx="914">
                  <c:v>7.2353999999999994</c:v>
                </c:pt>
                <c:pt idx="915">
                  <c:v>7.2353999999999994</c:v>
                </c:pt>
                <c:pt idx="916">
                  <c:v>7.3620999999999999</c:v>
                </c:pt>
                <c:pt idx="917">
                  <c:v>7.3620999999999999</c:v>
                </c:pt>
                <c:pt idx="918">
                  <c:v>7.3620999999999999</c:v>
                </c:pt>
                <c:pt idx="919">
                  <c:v>7.3620999999999999</c:v>
                </c:pt>
                <c:pt idx="920">
                  <c:v>7.3620999999999999</c:v>
                </c:pt>
                <c:pt idx="921">
                  <c:v>7.3620999999999999</c:v>
                </c:pt>
                <c:pt idx="922">
                  <c:v>7.3620999999999999</c:v>
                </c:pt>
                <c:pt idx="923">
                  <c:v>7.2670999999999992</c:v>
                </c:pt>
                <c:pt idx="924">
                  <c:v>7.2670999999999992</c:v>
                </c:pt>
                <c:pt idx="925">
                  <c:v>7.2988</c:v>
                </c:pt>
                <c:pt idx="926">
                  <c:v>7.2670999999999992</c:v>
                </c:pt>
                <c:pt idx="927">
                  <c:v>7.2988</c:v>
                </c:pt>
                <c:pt idx="928">
                  <c:v>7.2988</c:v>
                </c:pt>
                <c:pt idx="929">
                  <c:v>7.2670999999999992</c:v>
                </c:pt>
                <c:pt idx="930">
                  <c:v>7.2988</c:v>
                </c:pt>
                <c:pt idx="931">
                  <c:v>7.4253999999999998</c:v>
                </c:pt>
                <c:pt idx="932">
                  <c:v>7.4253999999999998</c:v>
                </c:pt>
                <c:pt idx="933">
                  <c:v>7.4570999999999996</c:v>
                </c:pt>
                <c:pt idx="934">
                  <c:v>7.4570999999999996</c:v>
                </c:pt>
                <c:pt idx="935">
                  <c:v>7.4887999999999995</c:v>
                </c:pt>
                <c:pt idx="936">
                  <c:v>7.4570999999999996</c:v>
                </c:pt>
                <c:pt idx="937">
                  <c:v>7.3620999999999999</c:v>
                </c:pt>
                <c:pt idx="938">
                  <c:v>7.3938000000000006</c:v>
                </c:pt>
                <c:pt idx="939">
                  <c:v>7.3620999999999999</c:v>
                </c:pt>
                <c:pt idx="940">
                  <c:v>7.3620999999999999</c:v>
                </c:pt>
                <c:pt idx="941">
                  <c:v>7.3938000000000006</c:v>
                </c:pt>
                <c:pt idx="942">
                  <c:v>7.3620999999999999</c:v>
                </c:pt>
                <c:pt idx="943">
                  <c:v>7.3620999999999999</c:v>
                </c:pt>
                <c:pt idx="944">
                  <c:v>7.4887999999999995</c:v>
                </c:pt>
                <c:pt idx="945">
                  <c:v>7.4887999999999995</c:v>
                </c:pt>
                <c:pt idx="946">
                  <c:v>7.4887999999999995</c:v>
                </c:pt>
                <c:pt idx="947">
                  <c:v>7.4887999999999995</c:v>
                </c:pt>
                <c:pt idx="948">
                  <c:v>7.4887999999999995</c:v>
                </c:pt>
                <c:pt idx="949">
                  <c:v>7.4887999999999995</c:v>
                </c:pt>
                <c:pt idx="950">
                  <c:v>7.4570999999999996</c:v>
                </c:pt>
                <c:pt idx="951">
                  <c:v>7.3938000000000006</c:v>
                </c:pt>
                <c:pt idx="952">
                  <c:v>7.3938000000000006</c:v>
                </c:pt>
                <c:pt idx="953">
                  <c:v>7.3938000000000006</c:v>
                </c:pt>
                <c:pt idx="954">
                  <c:v>7.3938000000000006</c:v>
                </c:pt>
                <c:pt idx="955">
                  <c:v>7.4253999999999998</c:v>
                </c:pt>
                <c:pt idx="956">
                  <c:v>7.5204000000000004</c:v>
                </c:pt>
                <c:pt idx="957">
                  <c:v>7.5204000000000004</c:v>
                </c:pt>
                <c:pt idx="958">
                  <c:v>7.5521000000000003</c:v>
                </c:pt>
                <c:pt idx="959">
                  <c:v>7.5521000000000003</c:v>
                </c:pt>
                <c:pt idx="960">
                  <c:v>7.5521000000000003</c:v>
                </c:pt>
                <c:pt idx="961">
                  <c:v>7.5521000000000003</c:v>
                </c:pt>
                <c:pt idx="962">
                  <c:v>7.4570999999999996</c:v>
                </c:pt>
                <c:pt idx="963">
                  <c:v>7.4253999999999998</c:v>
                </c:pt>
                <c:pt idx="964">
                  <c:v>7.4570999999999996</c:v>
                </c:pt>
                <c:pt idx="965">
                  <c:v>7.4253999999999998</c:v>
                </c:pt>
                <c:pt idx="966">
                  <c:v>7.4253999999999998</c:v>
                </c:pt>
                <c:pt idx="967">
                  <c:v>7.4253999999999998</c:v>
                </c:pt>
                <c:pt idx="968">
                  <c:v>7.4253999999999998</c:v>
                </c:pt>
                <c:pt idx="969">
                  <c:v>7.5521000000000003</c:v>
                </c:pt>
                <c:pt idx="970">
                  <c:v>7.5838000000000001</c:v>
                </c:pt>
                <c:pt idx="971">
                  <c:v>7.5838000000000001</c:v>
                </c:pt>
                <c:pt idx="972">
                  <c:v>7.6154000000000002</c:v>
                </c:pt>
                <c:pt idx="973">
                  <c:v>7.6154000000000002</c:v>
                </c:pt>
                <c:pt idx="974">
                  <c:v>7.5204000000000004</c:v>
                </c:pt>
                <c:pt idx="975">
                  <c:v>7.5204000000000004</c:v>
                </c:pt>
                <c:pt idx="976">
                  <c:v>7.5204000000000004</c:v>
                </c:pt>
                <c:pt idx="977">
                  <c:v>7.5521000000000003</c:v>
                </c:pt>
                <c:pt idx="978">
                  <c:v>7.5204000000000004</c:v>
                </c:pt>
                <c:pt idx="979">
                  <c:v>7.5204000000000004</c:v>
                </c:pt>
                <c:pt idx="980">
                  <c:v>7.5204000000000004</c:v>
                </c:pt>
                <c:pt idx="981">
                  <c:v>7.6471</c:v>
                </c:pt>
                <c:pt idx="982">
                  <c:v>7.6471</c:v>
                </c:pt>
                <c:pt idx="983">
                  <c:v>7.6471</c:v>
                </c:pt>
                <c:pt idx="984">
                  <c:v>7.6471</c:v>
                </c:pt>
                <c:pt idx="985">
                  <c:v>7.6471</c:v>
                </c:pt>
                <c:pt idx="986">
                  <c:v>7.6787999999999998</c:v>
                </c:pt>
                <c:pt idx="987">
                  <c:v>7.6471</c:v>
                </c:pt>
                <c:pt idx="988">
                  <c:v>7.5521000000000003</c:v>
                </c:pt>
                <c:pt idx="989">
                  <c:v>7.5521000000000003</c:v>
                </c:pt>
                <c:pt idx="990">
                  <c:v>7.5521000000000003</c:v>
                </c:pt>
                <c:pt idx="991">
                  <c:v>7.5521000000000003</c:v>
                </c:pt>
                <c:pt idx="992">
                  <c:v>7.5521000000000003</c:v>
                </c:pt>
                <c:pt idx="993">
                  <c:v>7.5521000000000003</c:v>
                </c:pt>
                <c:pt idx="994">
                  <c:v>7.6787999999999998</c:v>
                </c:pt>
                <c:pt idx="995">
                  <c:v>7.6787999999999998</c:v>
                </c:pt>
                <c:pt idx="996">
                  <c:v>7.6787999999999998</c:v>
                </c:pt>
                <c:pt idx="997">
                  <c:v>7.6787999999999998</c:v>
                </c:pt>
                <c:pt idx="998">
                  <c:v>7.6787999999999998</c:v>
                </c:pt>
                <c:pt idx="999">
                  <c:v>7.6787999999999998</c:v>
                </c:pt>
                <c:pt idx="1000">
                  <c:v>7.5838000000000001</c:v>
                </c:pt>
                <c:pt idx="1001">
                  <c:v>7.6154000000000002</c:v>
                </c:pt>
                <c:pt idx="1002">
                  <c:v>7.5838000000000001</c:v>
                </c:pt>
                <c:pt idx="1003">
                  <c:v>7.5838000000000001</c:v>
                </c:pt>
                <c:pt idx="1004">
                  <c:v>7.6154000000000002</c:v>
                </c:pt>
                <c:pt idx="1005">
                  <c:v>7.5838000000000001</c:v>
                </c:pt>
                <c:pt idx="1006">
                  <c:v>7.7420999999999998</c:v>
                </c:pt>
                <c:pt idx="1007">
                  <c:v>7.7420999999999998</c:v>
                </c:pt>
                <c:pt idx="1008">
                  <c:v>7.7420999999999998</c:v>
                </c:pt>
                <c:pt idx="1009">
                  <c:v>7.7420999999999998</c:v>
                </c:pt>
                <c:pt idx="1010">
                  <c:v>7.7420999999999998</c:v>
                </c:pt>
                <c:pt idx="1011">
                  <c:v>7.7420999999999998</c:v>
                </c:pt>
                <c:pt idx="1012">
                  <c:v>7.6471</c:v>
                </c:pt>
                <c:pt idx="1013">
                  <c:v>7.6471</c:v>
                </c:pt>
                <c:pt idx="1014">
                  <c:v>7.6471</c:v>
                </c:pt>
                <c:pt idx="1015">
                  <c:v>7.6471</c:v>
                </c:pt>
                <c:pt idx="1016">
                  <c:v>7.6471</c:v>
                </c:pt>
                <c:pt idx="1017">
                  <c:v>7.6154000000000002</c:v>
                </c:pt>
                <c:pt idx="1018">
                  <c:v>7.7420999999999998</c:v>
                </c:pt>
                <c:pt idx="1019">
                  <c:v>7.7736999999999998</c:v>
                </c:pt>
                <c:pt idx="1020">
                  <c:v>7.7736999999999998</c:v>
                </c:pt>
                <c:pt idx="1021">
                  <c:v>7.8054000000000006</c:v>
                </c:pt>
                <c:pt idx="1022">
                  <c:v>7.8054000000000006</c:v>
                </c:pt>
                <c:pt idx="1023">
                  <c:v>7.8054000000000006</c:v>
                </c:pt>
                <c:pt idx="1024">
                  <c:v>7.7103999999999999</c:v>
                </c:pt>
                <c:pt idx="1025">
                  <c:v>7.7103999999999999</c:v>
                </c:pt>
                <c:pt idx="1026">
                  <c:v>7.7103999999999999</c:v>
                </c:pt>
                <c:pt idx="1027">
                  <c:v>7.7103999999999999</c:v>
                </c:pt>
                <c:pt idx="1028">
                  <c:v>7.7103999999999999</c:v>
                </c:pt>
                <c:pt idx="1029">
                  <c:v>7.7103999999999999</c:v>
                </c:pt>
                <c:pt idx="1030">
                  <c:v>7.7103999999999999</c:v>
                </c:pt>
                <c:pt idx="1031">
                  <c:v>7.8054000000000006</c:v>
                </c:pt>
                <c:pt idx="1032">
                  <c:v>7.8371000000000004</c:v>
                </c:pt>
                <c:pt idx="1033">
                  <c:v>7.8371000000000004</c:v>
                </c:pt>
                <c:pt idx="1034">
                  <c:v>7.8371000000000004</c:v>
                </c:pt>
                <c:pt idx="1035">
                  <c:v>7.8686999999999996</c:v>
                </c:pt>
                <c:pt idx="1036">
                  <c:v>7.8686999999999996</c:v>
                </c:pt>
                <c:pt idx="1037">
                  <c:v>7.7420999999999998</c:v>
                </c:pt>
                <c:pt idx="1038">
                  <c:v>7.7736999999999998</c:v>
                </c:pt>
                <c:pt idx="1039">
                  <c:v>7.7736999999999998</c:v>
                </c:pt>
                <c:pt idx="1040">
                  <c:v>7.7736999999999998</c:v>
                </c:pt>
                <c:pt idx="1041">
                  <c:v>7.7736999999999998</c:v>
                </c:pt>
                <c:pt idx="1042">
                  <c:v>7.7736999999999998</c:v>
                </c:pt>
                <c:pt idx="1043">
                  <c:v>7.9003999999999994</c:v>
                </c:pt>
                <c:pt idx="1044">
                  <c:v>7.9003999999999994</c:v>
                </c:pt>
                <c:pt idx="1045">
                  <c:v>7.9003999999999994</c:v>
                </c:pt>
                <c:pt idx="1046">
                  <c:v>7.9321000000000002</c:v>
                </c:pt>
                <c:pt idx="1047">
                  <c:v>7.9321000000000002</c:v>
                </c:pt>
                <c:pt idx="1048">
                  <c:v>7.8371000000000004</c:v>
                </c:pt>
                <c:pt idx="1049">
                  <c:v>7.8371000000000004</c:v>
                </c:pt>
                <c:pt idx="1050">
                  <c:v>7.8686999999999996</c:v>
                </c:pt>
                <c:pt idx="1051">
                  <c:v>7.8371000000000004</c:v>
                </c:pt>
                <c:pt idx="1052">
                  <c:v>7.8686999999999996</c:v>
                </c:pt>
                <c:pt idx="1053">
                  <c:v>7.8686999999999996</c:v>
                </c:pt>
                <c:pt idx="1054">
                  <c:v>7.9954000000000001</c:v>
                </c:pt>
                <c:pt idx="1055">
                  <c:v>7.9954000000000001</c:v>
                </c:pt>
                <c:pt idx="1056">
                  <c:v>7.9954000000000001</c:v>
                </c:pt>
                <c:pt idx="1057">
                  <c:v>7.9954000000000001</c:v>
                </c:pt>
                <c:pt idx="1058">
                  <c:v>8.0271000000000008</c:v>
                </c:pt>
                <c:pt idx="1059">
                  <c:v>7.9321000000000002</c:v>
                </c:pt>
                <c:pt idx="1060">
                  <c:v>7.9003999999999994</c:v>
                </c:pt>
                <c:pt idx="1061">
                  <c:v>7.9321000000000002</c:v>
                </c:pt>
                <c:pt idx="1062">
                  <c:v>7.9003999999999994</c:v>
                </c:pt>
                <c:pt idx="1063">
                  <c:v>7.9321000000000002</c:v>
                </c:pt>
                <c:pt idx="1064">
                  <c:v>7.9321000000000002</c:v>
                </c:pt>
                <c:pt idx="1065">
                  <c:v>8.0587</c:v>
                </c:pt>
                <c:pt idx="1066">
                  <c:v>8.0587</c:v>
                </c:pt>
                <c:pt idx="1067">
                  <c:v>8.0587</c:v>
                </c:pt>
                <c:pt idx="1068">
                  <c:v>8.0903999999999989</c:v>
                </c:pt>
                <c:pt idx="1069">
                  <c:v>8.1220999999999997</c:v>
                </c:pt>
                <c:pt idx="1070">
                  <c:v>7.9954000000000001</c:v>
                </c:pt>
                <c:pt idx="1071">
                  <c:v>7.9954000000000001</c:v>
                </c:pt>
                <c:pt idx="1072">
                  <c:v>7.9954000000000001</c:v>
                </c:pt>
                <c:pt idx="1073">
                  <c:v>7.9637000000000002</c:v>
                </c:pt>
                <c:pt idx="1074">
                  <c:v>7.9637000000000002</c:v>
                </c:pt>
                <c:pt idx="1075">
                  <c:v>7.9637000000000002</c:v>
                </c:pt>
                <c:pt idx="1076">
                  <c:v>7.9637000000000002</c:v>
                </c:pt>
                <c:pt idx="1077">
                  <c:v>8.1220999999999997</c:v>
                </c:pt>
                <c:pt idx="1078">
                  <c:v>8.1220999999999997</c:v>
                </c:pt>
                <c:pt idx="1079">
                  <c:v>8.0903999999999989</c:v>
                </c:pt>
                <c:pt idx="1080">
                  <c:v>8.1220999999999997</c:v>
                </c:pt>
                <c:pt idx="1081">
                  <c:v>8.1220999999999997</c:v>
                </c:pt>
                <c:pt idx="1082">
                  <c:v>8.1220999999999997</c:v>
                </c:pt>
                <c:pt idx="1083">
                  <c:v>8.0271000000000008</c:v>
                </c:pt>
                <c:pt idx="1084">
                  <c:v>8.0587</c:v>
                </c:pt>
                <c:pt idx="1085">
                  <c:v>8.0587</c:v>
                </c:pt>
                <c:pt idx="1086">
                  <c:v>8.0587</c:v>
                </c:pt>
                <c:pt idx="1087">
                  <c:v>8.0587</c:v>
                </c:pt>
                <c:pt idx="1088">
                  <c:v>8.0587</c:v>
                </c:pt>
                <c:pt idx="1089">
                  <c:v>8.0587</c:v>
                </c:pt>
                <c:pt idx="1090">
                  <c:v>8.1854000000000013</c:v>
                </c:pt>
                <c:pt idx="1091">
                  <c:v>8.1854000000000013</c:v>
                </c:pt>
                <c:pt idx="1092">
                  <c:v>8.1854000000000013</c:v>
                </c:pt>
                <c:pt idx="1093">
                  <c:v>8.2171000000000003</c:v>
                </c:pt>
                <c:pt idx="1094">
                  <c:v>8.2171000000000003</c:v>
                </c:pt>
                <c:pt idx="1095">
                  <c:v>8.2486999999999995</c:v>
                </c:pt>
                <c:pt idx="1096">
                  <c:v>8.1537000000000006</c:v>
                </c:pt>
                <c:pt idx="1097">
                  <c:v>8.1220999999999997</c:v>
                </c:pt>
                <c:pt idx="1098">
                  <c:v>8.1220999999999997</c:v>
                </c:pt>
                <c:pt idx="1099">
                  <c:v>8.1220999999999997</c:v>
                </c:pt>
                <c:pt idx="1100">
                  <c:v>8.0903999999999989</c:v>
                </c:pt>
                <c:pt idx="1101">
                  <c:v>8.0903999999999989</c:v>
                </c:pt>
                <c:pt idx="1102">
                  <c:v>8.0903999999999989</c:v>
                </c:pt>
                <c:pt idx="1103">
                  <c:v>8.0903999999999989</c:v>
                </c:pt>
                <c:pt idx="1104">
                  <c:v>8.1854000000000013</c:v>
                </c:pt>
                <c:pt idx="1105">
                  <c:v>8.1854000000000013</c:v>
                </c:pt>
                <c:pt idx="1106">
                  <c:v>8.1854000000000013</c:v>
                </c:pt>
                <c:pt idx="1107">
                  <c:v>8.2171000000000003</c:v>
                </c:pt>
                <c:pt idx="1108">
                  <c:v>8.2486999999999995</c:v>
                </c:pt>
                <c:pt idx="1109">
                  <c:v>8.2171000000000003</c:v>
                </c:pt>
                <c:pt idx="1110">
                  <c:v>8.2486999999999995</c:v>
                </c:pt>
                <c:pt idx="1111">
                  <c:v>8.2486999999999995</c:v>
                </c:pt>
                <c:pt idx="1112">
                  <c:v>8.1854000000000013</c:v>
                </c:pt>
                <c:pt idx="1113">
                  <c:v>8.2171000000000003</c:v>
                </c:pt>
                <c:pt idx="1114">
                  <c:v>8.2171000000000003</c:v>
                </c:pt>
                <c:pt idx="1115">
                  <c:v>8.1854000000000013</c:v>
                </c:pt>
                <c:pt idx="1116">
                  <c:v>8.2171000000000003</c:v>
                </c:pt>
                <c:pt idx="1117">
                  <c:v>8.2171000000000003</c:v>
                </c:pt>
                <c:pt idx="1118">
                  <c:v>8.2486999999999995</c:v>
                </c:pt>
                <c:pt idx="1119">
                  <c:v>8.2486999999999995</c:v>
                </c:pt>
                <c:pt idx="1120">
                  <c:v>8.3437000000000001</c:v>
                </c:pt>
                <c:pt idx="1121">
                  <c:v>8.3437000000000001</c:v>
                </c:pt>
                <c:pt idx="1122">
                  <c:v>8.3437000000000001</c:v>
                </c:pt>
                <c:pt idx="1123">
                  <c:v>8.3753999999999991</c:v>
                </c:pt>
                <c:pt idx="1124">
                  <c:v>8.3753999999999991</c:v>
                </c:pt>
                <c:pt idx="1125">
                  <c:v>8.407</c:v>
                </c:pt>
                <c:pt idx="1126">
                  <c:v>8.407</c:v>
                </c:pt>
                <c:pt idx="1127">
                  <c:v>8.3121000000000009</c:v>
                </c:pt>
                <c:pt idx="1128">
                  <c:v>8.3121000000000009</c:v>
                </c:pt>
                <c:pt idx="1129">
                  <c:v>8.3121000000000009</c:v>
                </c:pt>
                <c:pt idx="1130">
                  <c:v>8.3121000000000009</c:v>
                </c:pt>
                <c:pt idx="1131">
                  <c:v>8.3437000000000001</c:v>
                </c:pt>
                <c:pt idx="1132">
                  <c:v>8.3121000000000009</c:v>
                </c:pt>
                <c:pt idx="1133">
                  <c:v>8.4387000000000008</c:v>
                </c:pt>
                <c:pt idx="1134">
                  <c:v>8.4703999999999997</c:v>
                </c:pt>
                <c:pt idx="1135">
                  <c:v>8.4703999999999997</c:v>
                </c:pt>
                <c:pt idx="1136">
                  <c:v>8.4703999999999997</c:v>
                </c:pt>
                <c:pt idx="1137">
                  <c:v>8.5019999999999989</c:v>
                </c:pt>
                <c:pt idx="1138">
                  <c:v>8.4703999999999997</c:v>
                </c:pt>
                <c:pt idx="1139">
                  <c:v>8.3437000000000001</c:v>
                </c:pt>
                <c:pt idx="1140">
                  <c:v>8.3437000000000001</c:v>
                </c:pt>
                <c:pt idx="1141">
                  <c:v>8.3437000000000001</c:v>
                </c:pt>
                <c:pt idx="1142">
                  <c:v>8.3437000000000001</c:v>
                </c:pt>
                <c:pt idx="1143">
                  <c:v>8.3437000000000001</c:v>
                </c:pt>
                <c:pt idx="1144">
                  <c:v>8.3437000000000001</c:v>
                </c:pt>
                <c:pt idx="1145">
                  <c:v>8.4703999999999997</c:v>
                </c:pt>
                <c:pt idx="1146">
                  <c:v>8.5019999999999989</c:v>
                </c:pt>
                <c:pt idx="1147">
                  <c:v>8.5336999999999996</c:v>
                </c:pt>
                <c:pt idx="1148">
                  <c:v>8.5336999999999996</c:v>
                </c:pt>
                <c:pt idx="1149">
                  <c:v>8.5654000000000003</c:v>
                </c:pt>
                <c:pt idx="1150">
                  <c:v>8.5019999999999989</c:v>
                </c:pt>
                <c:pt idx="1151">
                  <c:v>8.407</c:v>
                </c:pt>
                <c:pt idx="1152">
                  <c:v>8.3753999999999991</c:v>
                </c:pt>
                <c:pt idx="1153">
                  <c:v>8.3753999999999991</c:v>
                </c:pt>
                <c:pt idx="1154">
                  <c:v>8.3753999999999991</c:v>
                </c:pt>
                <c:pt idx="1155">
                  <c:v>8.3753999999999991</c:v>
                </c:pt>
                <c:pt idx="1156">
                  <c:v>8.5019999999999989</c:v>
                </c:pt>
                <c:pt idx="1157">
                  <c:v>8.5019999999999989</c:v>
                </c:pt>
                <c:pt idx="1158">
                  <c:v>8.5336999999999996</c:v>
                </c:pt>
                <c:pt idx="1159">
                  <c:v>8.5336999999999996</c:v>
                </c:pt>
                <c:pt idx="1160">
                  <c:v>8.5336999999999996</c:v>
                </c:pt>
                <c:pt idx="1161">
                  <c:v>8.407</c:v>
                </c:pt>
                <c:pt idx="1162">
                  <c:v>8.407</c:v>
                </c:pt>
                <c:pt idx="1163">
                  <c:v>8.3753999999999991</c:v>
                </c:pt>
                <c:pt idx="1164">
                  <c:v>8.3753999999999991</c:v>
                </c:pt>
                <c:pt idx="1165">
                  <c:v>8.3753999999999991</c:v>
                </c:pt>
                <c:pt idx="1166">
                  <c:v>8.3753999999999991</c:v>
                </c:pt>
                <c:pt idx="1167">
                  <c:v>8.407</c:v>
                </c:pt>
                <c:pt idx="1168">
                  <c:v>8.5019999999999989</c:v>
                </c:pt>
                <c:pt idx="1169">
                  <c:v>8.5019999999999989</c:v>
                </c:pt>
                <c:pt idx="1170">
                  <c:v>8.5336999999999996</c:v>
                </c:pt>
                <c:pt idx="1171">
                  <c:v>8.5336999999999996</c:v>
                </c:pt>
                <c:pt idx="1172">
                  <c:v>8.5019999999999989</c:v>
                </c:pt>
                <c:pt idx="1173">
                  <c:v>8.407</c:v>
                </c:pt>
                <c:pt idx="1174">
                  <c:v>8.4387000000000008</c:v>
                </c:pt>
                <c:pt idx="1175">
                  <c:v>8.4387000000000008</c:v>
                </c:pt>
                <c:pt idx="1176">
                  <c:v>8.4387000000000008</c:v>
                </c:pt>
                <c:pt idx="1177">
                  <c:v>8.407</c:v>
                </c:pt>
                <c:pt idx="1178">
                  <c:v>8.407</c:v>
                </c:pt>
                <c:pt idx="1179">
                  <c:v>8.4387000000000008</c:v>
                </c:pt>
                <c:pt idx="1180">
                  <c:v>8.4387000000000008</c:v>
                </c:pt>
                <c:pt idx="1181">
                  <c:v>8.4387000000000008</c:v>
                </c:pt>
                <c:pt idx="1182">
                  <c:v>8.5336999999999996</c:v>
                </c:pt>
                <c:pt idx="1183">
                  <c:v>8.5654000000000003</c:v>
                </c:pt>
                <c:pt idx="1184">
                  <c:v>8.5654000000000003</c:v>
                </c:pt>
                <c:pt idx="1185">
                  <c:v>8.5654000000000003</c:v>
                </c:pt>
                <c:pt idx="1186">
                  <c:v>8.5969999999999995</c:v>
                </c:pt>
                <c:pt idx="1187">
                  <c:v>8.6287000000000003</c:v>
                </c:pt>
                <c:pt idx="1188">
                  <c:v>8.660400000000001</c:v>
                </c:pt>
                <c:pt idx="1189">
                  <c:v>8.6287000000000003</c:v>
                </c:pt>
                <c:pt idx="1190">
                  <c:v>8.5336999999999996</c:v>
                </c:pt>
                <c:pt idx="1191">
                  <c:v>8.5336999999999996</c:v>
                </c:pt>
                <c:pt idx="1192">
                  <c:v>8.5336999999999996</c:v>
                </c:pt>
                <c:pt idx="1193">
                  <c:v>8.5336999999999996</c:v>
                </c:pt>
                <c:pt idx="1194">
                  <c:v>8.5654000000000003</c:v>
                </c:pt>
                <c:pt idx="1195">
                  <c:v>8.5654000000000003</c:v>
                </c:pt>
                <c:pt idx="1196">
                  <c:v>8.5654000000000003</c:v>
                </c:pt>
                <c:pt idx="1197">
                  <c:v>8.5654000000000003</c:v>
                </c:pt>
                <c:pt idx="1198">
                  <c:v>8.6920000000000002</c:v>
                </c:pt>
                <c:pt idx="1199">
                  <c:v>8.7236999999999991</c:v>
                </c:pt>
                <c:pt idx="1200">
                  <c:v>8.7553999999999998</c:v>
                </c:pt>
                <c:pt idx="1201">
                  <c:v>8.7553999999999998</c:v>
                </c:pt>
                <c:pt idx="1202">
                  <c:v>8.7870000000000008</c:v>
                </c:pt>
                <c:pt idx="1203">
                  <c:v>8.8186999999999998</c:v>
                </c:pt>
                <c:pt idx="1204">
                  <c:v>8.8186999999999998</c:v>
                </c:pt>
                <c:pt idx="1205">
                  <c:v>8.7553999999999998</c:v>
                </c:pt>
                <c:pt idx="1206">
                  <c:v>8.6920000000000002</c:v>
                </c:pt>
                <c:pt idx="1207">
                  <c:v>8.6920000000000002</c:v>
                </c:pt>
                <c:pt idx="1208">
                  <c:v>8.6920000000000002</c:v>
                </c:pt>
                <c:pt idx="1209">
                  <c:v>8.660400000000001</c:v>
                </c:pt>
                <c:pt idx="1210">
                  <c:v>8.660400000000001</c:v>
                </c:pt>
                <c:pt idx="1211">
                  <c:v>8.660400000000001</c:v>
                </c:pt>
                <c:pt idx="1212">
                  <c:v>8.6920000000000002</c:v>
                </c:pt>
                <c:pt idx="1213">
                  <c:v>8.7553999999999998</c:v>
                </c:pt>
                <c:pt idx="1214">
                  <c:v>8.8186999999999998</c:v>
                </c:pt>
                <c:pt idx="1215">
                  <c:v>8.8186999999999998</c:v>
                </c:pt>
                <c:pt idx="1216">
                  <c:v>8.8186999999999998</c:v>
                </c:pt>
                <c:pt idx="1217">
                  <c:v>8.8186999999999998</c:v>
                </c:pt>
                <c:pt idx="1218">
                  <c:v>8.8186999999999998</c:v>
                </c:pt>
                <c:pt idx="1219">
                  <c:v>8.8186999999999998</c:v>
                </c:pt>
                <c:pt idx="1220">
                  <c:v>8.7870000000000008</c:v>
                </c:pt>
                <c:pt idx="1221">
                  <c:v>8.6920000000000002</c:v>
                </c:pt>
                <c:pt idx="1222">
                  <c:v>8.6920000000000002</c:v>
                </c:pt>
                <c:pt idx="1223">
                  <c:v>8.6920000000000002</c:v>
                </c:pt>
                <c:pt idx="1224">
                  <c:v>8.660400000000001</c:v>
                </c:pt>
                <c:pt idx="1225">
                  <c:v>8.660400000000001</c:v>
                </c:pt>
                <c:pt idx="1226">
                  <c:v>8.7236999999999991</c:v>
                </c:pt>
                <c:pt idx="1227">
                  <c:v>8.7553999999999998</c:v>
                </c:pt>
                <c:pt idx="1228">
                  <c:v>8.7553999999999998</c:v>
                </c:pt>
                <c:pt idx="1229">
                  <c:v>8.8819999999999997</c:v>
                </c:pt>
                <c:pt idx="1230">
                  <c:v>8.9137000000000004</c:v>
                </c:pt>
                <c:pt idx="1231">
                  <c:v>8.9453999999999994</c:v>
                </c:pt>
                <c:pt idx="1232">
                  <c:v>9.0086999999999993</c:v>
                </c:pt>
                <c:pt idx="1233">
                  <c:v>9.0086999999999993</c:v>
                </c:pt>
                <c:pt idx="1234">
                  <c:v>9.0086999999999993</c:v>
                </c:pt>
                <c:pt idx="1235">
                  <c:v>9.0403000000000002</c:v>
                </c:pt>
                <c:pt idx="1236">
                  <c:v>8.9137000000000004</c:v>
                </c:pt>
                <c:pt idx="1237">
                  <c:v>8.8819999999999997</c:v>
                </c:pt>
                <c:pt idx="1238">
                  <c:v>8.8819999999999997</c:v>
                </c:pt>
                <c:pt idx="1239">
                  <c:v>8.8819999999999997</c:v>
                </c:pt>
                <c:pt idx="1240">
                  <c:v>8.8819999999999997</c:v>
                </c:pt>
                <c:pt idx="1241">
                  <c:v>8.8819999999999997</c:v>
                </c:pt>
                <c:pt idx="1242">
                  <c:v>8.8504000000000005</c:v>
                </c:pt>
                <c:pt idx="1243">
                  <c:v>8.8504000000000005</c:v>
                </c:pt>
                <c:pt idx="1244">
                  <c:v>8.9770000000000003</c:v>
                </c:pt>
                <c:pt idx="1245">
                  <c:v>8.9770000000000003</c:v>
                </c:pt>
                <c:pt idx="1246">
                  <c:v>9.0086999999999993</c:v>
                </c:pt>
                <c:pt idx="1247">
                  <c:v>8.9770000000000003</c:v>
                </c:pt>
                <c:pt idx="1248">
                  <c:v>8.9770000000000003</c:v>
                </c:pt>
                <c:pt idx="1249">
                  <c:v>9.0086999999999993</c:v>
                </c:pt>
                <c:pt idx="1250">
                  <c:v>9.0403000000000002</c:v>
                </c:pt>
                <c:pt idx="1251">
                  <c:v>9.0403000000000002</c:v>
                </c:pt>
                <c:pt idx="1252">
                  <c:v>8.9770000000000003</c:v>
                </c:pt>
                <c:pt idx="1253">
                  <c:v>8.9770000000000003</c:v>
                </c:pt>
                <c:pt idx="1254">
                  <c:v>9.0086999999999993</c:v>
                </c:pt>
                <c:pt idx="1255">
                  <c:v>8.9770000000000003</c:v>
                </c:pt>
                <c:pt idx="1256">
                  <c:v>8.9770000000000003</c:v>
                </c:pt>
                <c:pt idx="1257">
                  <c:v>8.9453999999999994</c:v>
                </c:pt>
                <c:pt idx="1258">
                  <c:v>8.9453999999999994</c:v>
                </c:pt>
                <c:pt idx="1259">
                  <c:v>9.1036999999999999</c:v>
                </c:pt>
                <c:pt idx="1260">
                  <c:v>9.1352999999999991</c:v>
                </c:pt>
                <c:pt idx="1261">
                  <c:v>9.1669999999999998</c:v>
                </c:pt>
                <c:pt idx="1262">
                  <c:v>9.1669999999999998</c:v>
                </c:pt>
                <c:pt idx="1263">
                  <c:v>9.1669999999999998</c:v>
                </c:pt>
                <c:pt idx="1264">
                  <c:v>9.1669999999999998</c:v>
                </c:pt>
                <c:pt idx="1265">
                  <c:v>9.1669999999999998</c:v>
                </c:pt>
                <c:pt idx="1266">
                  <c:v>9.1669999999999998</c:v>
                </c:pt>
                <c:pt idx="1267">
                  <c:v>9.1669999999999998</c:v>
                </c:pt>
                <c:pt idx="1268">
                  <c:v>9.0719999999999992</c:v>
                </c:pt>
                <c:pt idx="1269">
                  <c:v>9.0719999999999992</c:v>
                </c:pt>
                <c:pt idx="1270">
                  <c:v>9.0719999999999992</c:v>
                </c:pt>
                <c:pt idx="1271">
                  <c:v>9.0719999999999992</c:v>
                </c:pt>
                <c:pt idx="1272">
                  <c:v>9.0403000000000002</c:v>
                </c:pt>
                <c:pt idx="1273">
                  <c:v>9.0403000000000002</c:v>
                </c:pt>
                <c:pt idx="1274">
                  <c:v>9.0719999999999992</c:v>
                </c:pt>
                <c:pt idx="1275">
                  <c:v>9.1352999999999991</c:v>
                </c:pt>
                <c:pt idx="1276">
                  <c:v>9.1986999999999988</c:v>
                </c:pt>
                <c:pt idx="1277">
                  <c:v>9.2302999999999997</c:v>
                </c:pt>
                <c:pt idx="1278">
                  <c:v>9.2620000000000005</c:v>
                </c:pt>
                <c:pt idx="1279">
                  <c:v>9.2937000000000012</c:v>
                </c:pt>
                <c:pt idx="1280">
                  <c:v>9.2937000000000012</c:v>
                </c:pt>
                <c:pt idx="1281">
                  <c:v>9.3253000000000004</c:v>
                </c:pt>
                <c:pt idx="1282">
                  <c:v>9.1986999999999988</c:v>
                </c:pt>
                <c:pt idx="1283">
                  <c:v>9.1986999999999988</c:v>
                </c:pt>
                <c:pt idx="1284">
                  <c:v>9.1986999999999988</c:v>
                </c:pt>
                <c:pt idx="1285">
                  <c:v>9.1986999999999988</c:v>
                </c:pt>
                <c:pt idx="1286">
                  <c:v>9.1986999999999988</c:v>
                </c:pt>
                <c:pt idx="1287">
                  <c:v>9.2302999999999997</c:v>
                </c:pt>
                <c:pt idx="1288">
                  <c:v>9.2302999999999997</c:v>
                </c:pt>
                <c:pt idx="1289">
                  <c:v>9.3253000000000004</c:v>
                </c:pt>
                <c:pt idx="1290">
                  <c:v>9.3253000000000004</c:v>
                </c:pt>
                <c:pt idx="1291">
                  <c:v>9.3253000000000004</c:v>
                </c:pt>
                <c:pt idx="1292">
                  <c:v>9.3253000000000004</c:v>
                </c:pt>
                <c:pt idx="1293">
                  <c:v>9.3253000000000004</c:v>
                </c:pt>
                <c:pt idx="1294">
                  <c:v>9.3253000000000004</c:v>
                </c:pt>
                <c:pt idx="1295">
                  <c:v>9.1986999999999988</c:v>
                </c:pt>
                <c:pt idx="1296">
                  <c:v>9.1986999999999988</c:v>
                </c:pt>
                <c:pt idx="1297">
                  <c:v>9.2302999999999997</c:v>
                </c:pt>
                <c:pt idx="1298">
                  <c:v>9.2302999999999997</c:v>
                </c:pt>
                <c:pt idx="1299">
                  <c:v>9.2620000000000005</c:v>
                </c:pt>
                <c:pt idx="1300">
                  <c:v>9.2302999999999997</c:v>
                </c:pt>
                <c:pt idx="1301">
                  <c:v>9.2302999999999997</c:v>
                </c:pt>
                <c:pt idx="1302">
                  <c:v>9.3569999999999993</c:v>
                </c:pt>
                <c:pt idx="1303">
                  <c:v>9.420300000000001</c:v>
                </c:pt>
                <c:pt idx="1304">
                  <c:v>9.4837000000000007</c:v>
                </c:pt>
                <c:pt idx="1305">
                  <c:v>9.5152999999999999</c:v>
                </c:pt>
                <c:pt idx="1306">
                  <c:v>9.4837000000000007</c:v>
                </c:pt>
                <c:pt idx="1307">
                  <c:v>9.4837000000000007</c:v>
                </c:pt>
                <c:pt idx="1308">
                  <c:v>9.5152999999999999</c:v>
                </c:pt>
                <c:pt idx="1309">
                  <c:v>9.5152999999999999</c:v>
                </c:pt>
                <c:pt idx="1310">
                  <c:v>9.4837000000000007</c:v>
                </c:pt>
                <c:pt idx="1311">
                  <c:v>9.5152999999999999</c:v>
                </c:pt>
                <c:pt idx="1312">
                  <c:v>9.420300000000001</c:v>
                </c:pt>
                <c:pt idx="1313">
                  <c:v>9.4837000000000007</c:v>
                </c:pt>
                <c:pt idx="1314">
                  <c:v>9.4837000000000007</c:v>
                </c:pt>
                <c:pt idx="1315">
                  <c:v>9.4837000000000007</c:v>
                </c:pt>
                <c:pt idx="1316">
                  <c:v>9.4837000000000007</c:v>
                </c:pt>
                <c:pt idx="1317">
                  <c:v>9.4837000000000007</c:v>
                </c:pt>
                <c:pt idx="1318">
                  <c:v>9.452</c:v>
                </c:pt>
                <c:pt idx="1319">
                  <c:v>9.5470000000000006</c:v>
                </c:pt>
                <c:pt idx="1320">
                  <c:v>9.6419999999999995</c:v>
                </c:pt>
                <c:pt idx="1321">
                  <c:v>9.6736000000000004</c:v>
                </c:pt>
                <c:pt idx="1322">
                  <c:v>9.7052999999999994</c:v>
                </c:pt>
                <c:pt idx="1323">
                  <c:v>9.7052999999999994</c:v>
                </c:pt>
                <c:pt idx="1324">
                  <c:v>9.7052999999999994</c:v>
                </c:pt>
                <c:pt idx="1325">
                  <c:v>9.7370000000000001</c:v>
                </c:pt>
                <c:pt idx="1326">
                  <c:v>9.6419999999999995</c:v>
                </c:pt>
                <c:pt idx="1327">
                  <c:v>9.6419999999999995</c:v>
                </c:pt>
                <c:pt idx="1328">
                  <c:v>9.6103000000000005</c:v>
                </c:pt>
                <c:pt idx="1329">
                  <c:v>9.6103000000000005</c:v>
                </c:pt>
                <c:pt idx="1330">
                  <c:v>9.6736000000000004</c:v>
                </c:pt>
                <c:pt idx="1331">
                  <c:v>9.6736000000000004</c:v>
                </c:pt>
                <c:pt idx="1332">
                  <c:v>9.7052999999999994</c:v>
                </c:pt>
                <c:pt idx="1333">
                  <c:v>9.7052999999999994</c:v>
                </c:pt>
                <c:pt idx="1334">
                  <c:v>9.8635999999999999</c:v>
                </c:pt>
                <c:pt idx="1335">
                  <c:v>9.8635999999999999</c:v>
                </c:pt>
                <c:pt idx="1336">
                  <c:v>9.8635999999999999</c:v>
                </c:pt>
                <c:pt idx="1337">
                  <c:v>9.8953000000000007</c:v>
                </c:pt>
                <c:pt idx="1338">
                  <c:v>9.8953000000000007</c:v>
                </c:pt>
                <c:pt idx="1339">
                  <c:v>9.7685999999999993</c:v>
                </c:pt>
                <c:pt idx="1340">
                  <c:v>9.7685999999999993</c:v>
                </c:pt>
                <c:pt idx="1341">
                  <c:v>9.7370000000000001</c:v>
                </c:pt>
                <c:pt idx="1342">
                  <c:v>9.7370000000000001</c:v>
                </c:pt>
                <c:pt idx="1343">
                  <c:v>9.7685999999999993</c:v>
                </c:pt>
                <c:pt idx="1344">
                  <c:v>9.7370000000000001</c:v>
                </c:pt>
                <c:pt idx="1345">
                  <c:v>9.7052999999999994</c:v>
                </c:pt>
                <c:pt idx="1346">
                  <c:v>9.8953000000000007</c:v>
                </c:pt>
                <c:pt idx="1347">
                  <c:v>9.8953000000000007</c:v>
                </c:pt>
                <c:pt idx="1348">
                  <c:v>9.8953000000000007</c:v>
                </c:pt>
                <c:pt idx="1349">
                  <c:v>9.9269999999999996</c:v>
                </c:pt>
                <c:pt idx="1350">
                  <c:v>9.9586000000000006</c:v>
                </c:pt>
                <c:pt idx="1351">
                  <c:v>9.9902999999999995</c:v>
                </c:pt>
                <c:pt idx="1352">
                  <c:v>10.022</c:v>
                </c:pt>
                <c:pt idx="1353">
                  <c:v>9.9269999999999996</c:v>
                </c:pt>
                <c:pt idx="1354">
                  <c:v>9.8953000000000007</c:v>
                </c:pt>
                <c:pt idx="1355">
                  <c:v>9.8953000000000007</c:v>
                </c:pt>
                <c:pt idx="1356">
                  <c:v>9.9586000000000006</c:v>
                </c:pt>
                <c:pt idx="1357">
                  <c:v>9.9586000000000006</c:v>
                </c:pt>
                <c:pt idx="1358">
                  <c:v>9.9586000000000006</c:v>
                </c:pt>
                <c:pt idx="1359">
                  <c:v>9.9269999999999996</c:v>
                </c:pt>
                <c:pt idx="1360">
                  <c:v>10.022</c:v>
                </c:pt>
                <c:pt idx="1361">
                  <c:v>10.022</c:v>
                </c:pt>
                <c:pt idx="1362">
                  <c:v>10.022</c:v>
                </c:pt>
                <c:pt idx="1363">
                  <c:v>10.022</c:v>
                </c:pt>
                <c:pt idx="1364">
                  <c:v>10.053599999999999</c:v>
                </c:pt>
                <c:pt idx="1365">
                  <c:v>10.022</c:v>
                </c:pt>
                <c:pt idx="1366">
                  <c:v>10.022</c:v>
                </c:pt>
                <c:pt idx="1367">
                  <c:v>10.053599999999999</c:v>
                </c:pt>
                <c:pt idx="1368">
                  <c:v>10.022</c:v>
                </c:pt>
                <c:pt idx="1369">
                  <c:v>10.053599999999999</c:v>
                </c:pt>
                <c:pt idx="1370">
                  <c:v>10.022</c:v>
                </c:pt>
                <c:pt idx="1371">
                  <c:v>9.9902999999999995</c:v>
                </c:pt>
                <c:pt idx="1372">
                  <c:v>9.9902999999999995</c:v>
                </c:pt>
                <c:pt idx="1373">
                  <c:v>10.022</c:v>
                </c:pt>
                <c:pt idx="1374">
                  <c:v>10.180299999999999</c:v>
                </c:pt>
                <c:pt idx="1375">
                  <c:v>10.180299999999999</c:v>
                </c:pt>
                <c:pt idx="1376">
                  <c:v>10.148600000000002</c:v>
                </c:pt>
                <c:pt idx="1377">
                  <c:v>10.180299999999999</c:v>
                </c:pt>
                <c:pt idx="1378">
                  <c:v>10.212000000000002</c:v>
                </c:pt>
                <c:pt idx="1379">
                  <c:v>10.275300000000001</c:v>
                </c:pt>
                <c:pt idx="1380">
                  <c:v>10.148600000000002</c:v>
                </c:pt>
                <c:pt idx="1381">
                  <c:v>10.117000000000001</c:v>
                </c:pt>
                <c:pt idx="1382">
                  <c:v>10.0853</c:v>
                </c:pt>
                <c:pt idx="1383">
                  <c:v>10.117000000000001</c:v>
                </c:pt>
                <c:pt idx="1384">
                  <c:v>10.212000000000002</c:v>
                </c:pt>
                <c:pt idx="1385">
                  <c:v>10.212000000000002</c:v>
                </c:pt>
                <c:pt idx="1386">
                  <c:v>10.275300000000001</c:v>
                </c:pt>
                <c:pt idx="1387">
                  <c:v>10.275300000000001</c:v>
                </c:pt>
                <c:pt idx="1388">
                  <c:v>10.275300000000001</c:v>
                </c:pt>
                <c:pt idx="1389">
                  <c:v>10.275300000000001</c:v>
                </c:pt>
                <c:pt idx="1390">
                  <c:v>10.370299999999999</c:v>
                </c:pt>
                <c:pt idx="1391">
                  <c:v>10.4969</c:v>
                </c:pt>
                <c:pt idx="1392">
                  <c:v>10.6236</c:v>
                </c:pt>
                <c:pt idx="1393">
                  <c:v>10.591900000000001</c:v>
                </c:pt>
                <c:pt idx="1394">
                  <c:v>10.528599999999999</c:v>
                </c:pt>
                <c:pt idx="1395">
                  <c:v>10.5603</c:v>
                </c:pt>
                <c:pt idx="1396">
                  <c:v>10.5603</c:v>
                </c:pt>
                <c:pt idx="1397">
                  <c:v>10.591900000000001</c:v>
                </c:pt>
                <c:pt idx="1398">
                  <c:v>10.591900000000001</c:v>
                </c:pt>
                <c:pt idx="1399">
                  <c:v>10.528599999999999</c:v>
                </c:pt>
                <c:pt idx="1400">
                  <c:v>10.6553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146304"/>
        <c:axId val="90148224"/>
      </c:scatterChart>
      <c:valAx>
        <c:axId val="90146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Relative</a:t>
                </a:r>
                <a:r>
                  <a:rPr lang="en-GB" baseline="0"/>
                  <a:t> stretch</a:t>
                </a:r>
                <a:endParaRPr lang="en-GB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0148224"/>
        <c:crosses val="autoZero"/>
        <c:crossBetween val="midCat"/>
      </c:valAx>
      <c:valAx>
        <c:axId val="90148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Force [N]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014630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7929717399377"/>
          <c:y val="4.9344612592570912E-2"/>
          <c:w val="0.69730446194225726"/>
          <c:h val="0.7459814523184602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1"/>
          </c:marker>
          <c:xVal>
            <c:numRef>
              <c:f>Sheet5!$D$1:$D$628</c:f>
              <c:numCache>
                <c:formatCode>General</c:formatCode>
                <c:ptCount val="628"/>
                <c:pt idx="0">
                  <c:v>0</c:v>
                </c:pt>
                <c:pt idx="1">
                  <c:v>1.3333333333333335</c:v>
                </c:pt>
                <c:pt idx="2">
                  <c:v>2.666666666666667</c:v>
                </c:pt>
                <c:pt idx="3">
                  <c:v>4</c:v>
                </c:pt>
                <c:pt idx="4">
                  <c:v>5.3333333333333339</c:v>
                </c:pt>
                <c:pt idx="5">
                  <c:v>6.666666666666667</c:v>
                </c:pt>
                <c:pt idx="6">
                  <c:v>8</c:v>
                </c:pt>
                <c:pt idx="7">
                  <c:v>9.3333333333333339</c:v>
                </c:pt>
                <c:pt idx="8">
                  <c:v>10.666666666666668</c:v>
                </c:pt>
                <c:pt idx="9">
                  <c:v>12</c:v>
                </c:pt>
                <c:pt idx="10">
                  <c:v>13.333333333333334</c:v>
                </c:pt>
                <c:pt idx="11">
                  <c:v>14.666666666666666</c:v>
                </c:pt>
                <c:pt idx="12">
                  <c:v>16</c:v>
                </c:pt>
                <c:pt idx="13">
                  <c:v>17.333333333333336</c:v>
                </c:pt>
                <c:pt idx="14">
                  <c:v>18.666666666666668</c:v>
                </c:pt>
                <c:pt idx="15">
                  <c:v>20</c:v>
                </c:pt>
                <c:pt idx="16">
                  <c:v>21.333333333333336</c:v>
                </c:pt>
                <c:pt idx="17">
                  <c:v>22.666666666666668</c:v>
                </c:pt>
                <c:pt idx="18">
                  <c:v>24</c:v>
                </c:pt>
                <c:pt idx="19">
                  <c:v>25.333333333333336</c:v>
                </c:pt>
                <c:pt idx="20">
                  <c:v>26.666666666666668</c:v>
                </c:pt>
                <c:pt idx="21">
                  <c:v>27.999999999999996</c:v>
                </c:pt>
                <c:pt idx="22">
                  <c:v>29.333333333333332</c:v>
                </c:pt>
                <c:pt idx="23">
                  <c:v>30.666666666666671</c:v>
                </c:pt>
                <c:pt idx="24">
                  <c:v>32</c:v>
                </c:pt>
                <c:pt idx="25">
                  <c:v>33.333333333333329</c:v>
                </c:pt>
                <c:pt idx="26">
                  <c:v>34.666666666666671</c:v>
                </c:pt>
                <c:pt idx="27">
                  <c:v>36.000000000000007</c:v>
                </c:pt>
                <c:pt idx="28">
                  <c:v>37.333333333333336</c:v>
                </c:pt>
                <c:pt idx="29">
                  <c:v>38.666666666666664</c:v>
                </c:pt>
                <c:pt idx="30">
                  <c:v>40</c:v>
                </c:pt>
                <c:pt idx="31">
                  <c:v>41.333333333333336</c:v>
                </c:pt>
                <c:pt idx="32">
                  <c:v>42.666666666666671</c:v>
                </c:pt>
                <c:pt idx="33">
                  <c:v>44</c:v>
                </c:pt>
                <c:pt idx="34">
                  <c:v>45.333333333333336</c:v>
                </c:pt>
                <c:pt idx="35">
                  <c:v>46.666666666666664</c:v>
                </c:pt>
                <c:pt idx="36">
                  <c:v>48</c:v>
                </c:pt>
                <c:pt idx="37">
                  <c:v>49.333333333333336</c:v>
                </c:pt>
                <c:pt idx="38">
                  <c:v>50.666666666666671</c:v>
                </c:pt>
                <c:pt idx="39">
                  <c:v>52</c:v>
                </c:pt>
                <c:pt idx="40">
                  <c:v>53.333333333333336</c:v>
                </c:pt>
                <c:pt idx="41">
                  <c:v>54.666666666666664</c:v>
                </c:pt>
                <c:pt idx="42">
                  <c:v>55.999999999999993</c:v>
                </c:pt>
                <c:pt idx="43">
                  <c:v>57.333333333333336</c:v>
                </c:pt>
                <c:pt idx="44">
                  <c:v>58.666666666666664</c:v>
                </c:pt>
                <c:pt idx="45">
                  <c:v>60</c:v>
                </c:pt>
                <c:pt idx="46">
                  <c:v>61.333333333333343</c:v>
                </c:pt>
                <c:pt idx="47">
                  <c:v>62.666666666666657</c:v>
                </c:pt>
                <c:pt idx="48">
                  <c:v>64</c:v>
                </c:pt>
                <c:pt idx="49">
                  <c:v>65.333333333333329</c:v>
                </c:pt>
                <c:pt idx="50">
                  <c:v>66.666666666666657</c:v>
                </c:pt>
                <c:pt idx="51">
                  <c:v>68</c:v>
                </c:pt>
                <c:pt idx="52">
                  <c:v>69.333333333333343</c:v>
                </c:pt>
                <c:pt idx="53">
                  <c:v>70.666666666666671</c:v>
                </c:pt>
                <c:pt idx="54">
                  <c:v>72.000000000000014</c:v>
                </c:pt>
                <c:pt idx="55">
                  <c:v>73.333333333333343</c:v>
                </c:pt>
                <c:pt idx="56">
                  <c:v>74.666666666666671</c:v>
                </c:pt>
                <c:pt idx="57">
                  <c:v>75.999999999999986</c:v>
                </c:pt>
                <c:pt idx="58">
                  <c:v>77.333333333333329</c:v>
                </c:pt>
                <c:pt idx="59">
                  <c:v>78.666666666666657</c:v>
                </c:pt>
                <c:pt idx="60">
                  <c:v>80</c:v>
                </c:pt>
                <c:pt idx="61">
                  <c:v>81.333333333333329</c:v>
                </c:pt>
                <c:pt idx="62">
                  <c:v>82.666666666666671</c:v>
                </c:pt>
                <c:pt idx="63">
                  <c:v>84</c:v>
                </c:pt>
                <c:pt idx="64">
                  <c:v>85.333333333333343</c:v>
                </c:pt>
                <c:pt idx="65">
                  <c:v>86.666666666666671</c:v>
                </c:pt>
                <c:pt idx="66">
                  <c:v>88</c:v>
                </c:pt>
                <c:pt idx="67">
                  <c:v>89.333333333333343</c:v>
                </c:pt>
                <c:pt idx="68">
                  <c:v>90.666666666666671</c:v>
                </c:pt>
                <c:pt idx="69">
                  <c:v>92</c:v>
                </c:pt>
                <c:pt idx="70">
                  <c:v>93.333333333333329</c:v>
                </c:pt>
                <c:pt idx="71">
                  <c:v>94.666666666666671</c:v>
                </c:pt>
                <c:pt idx="72">
                  <c:v>96</c:v>
                </c:pt>
                <c:pt idx="73">
                  <c:v>97.333333333333329</c:v>
                </c:pt>
                <c:pt idx="74">
                  <c:v>98.666666666666671</c:v>
                </c:pt>
                <c:pt idx="75">
                  <c:v>100</c:v>
                </c:pt>
                <c:pt idx="76">
                  <c:v>101.33333333333334</c:v>
                </c:pt>
                <c:pt idx="77">
                  <c:v>102.66666666666666</c:v>
                </c:pt>
                <c:pt idx="78">
                  <c:v>104</c:v>
                </c:pt>
                <c:pt idx="79">
                  <c:v>105.33333333333334</c:v>
                </c:pt>
                <c:pt idx="80">
                  <c:v>106.66666666666667</c:v>
                </c:pt>
                <c:pt idx="81">
                  <c:v>108</c:v>
                </c:pt>
                <c:pt idx="82">
                  <c:v>109.33333333333333</c:v>
                </c:pt>
                <c:pt idx="83">
                  <c:v>110.66666666666667</c:v>
                </c:pt>
                <c:pt idx="84">
                  <c:v>111.99999999999999</c:v>
                </c:pt>
                <c:pt idx="85">
                  <c:v>113.33333333333333</c:v>
                </c:pt>
                <c:pt idx="86">
                  <c:v>114.66666666666667</c:v>
                </c:pt>
                <c:pt idx="87">
                  <c:v>115.99999999999999</c:v>
                </c:pt>
                <c:pt idx="88">
                  <c:v>117.33333333333333</c:v>
                </c:pt>
                <c:pt idx="89">
                  <c:v>118.66666666666667</c:v>
                </c:pt>
                <c:pt idx="90">
                  <c:v>120</c:v>
                </c:pt>
                <c:pt idx="91">
                  <c:v>121.33333333333334</c:v>
                </c:pt>
                <c:pt idx="92">
                  <c:v>122.66666666666669</c:v>
                </c:pt>
                <c:pt idx="93">
                  <c:v>124</c:v>
                </c:pt>
                <c:pt idx="94">
                  <c:v>125.33333333333331</c:v>
                </c:pt>
                <c:pt idx="95">
                  <c:v>126.66666666666666</c:v>
                </c:pt>
                <c:pt idx="96">
                  <c:v>128</c:v>
                </c:pt>
                <c:pt idx="97">
                  <c:v>129.33333333333331</c:v>
                </c:pt>
                <c:pt idx="98">
                  <c:v>130.66666666666666</c:v>
                </c:pt>
                <c:pt idx="99">
                  <c:v>132</c:v>
                </c:pt>
                <c:pt idx="100">
                  <c:v>133.33333333333331</c:v>
                </c:pt>
                <c:pt idx="101">
                  <c:v>134.66666666666666</c:v>
                </c:pt>
                <c:pt idx="102">
                  <c:v>136</c:v>
                </c:pt>
                <c:pt idx="103">
                  <c:v>137.33333333333334</c:v>
                </c:pt>
                <c:pt idx="104">
                  <c:v>138.66666666666669</c:v>
                </c:pt>
                <c:pt idx="105">
                  <c:v>140</c:v>
                </c:pt>
                <c:pt idx="106">
                  <c:v>141.33333333333334</c:v>
                </c:pt>
                <c:pt idx="107">
                  <c:v>142.66666666666669</c:v>
                </c:pt>
                <c:pt idx="108">
                  <c:v>144.00000000000003</c:v>
                </c:pt>
                <c:pt idx="109">
                  <c:v>145.33333333333334</c:v>
                </c:pt>
                <c:pt idx="110">
                  <c:v>146.66666666666669</c:v>
                </c:pt>
                <c:pt idx="111">
                  <c:v>148.00000000000003</c:v>
                </c:pt>
                <c:pt idx="112">
                  <c:v>149.33333333333334</c:v>
                </c:pt>
                <c:pt idx="113">
                  <c:v>150.66666666666666</c:v>
                </c:pt>
                <c:pt idx="114">
                  <c:v>151.99999999999997</c:v>
                </c:pt>
                <c:pt idx="115">
                  <c:v>153.33333333333331</c:v>
                </c:pt>
                <c:pt idx="116">
                  <c:v>154.66666666666666</c:v>
                </c:pt>
                <c:pt idx="117">
                  <c:v>155.99999999999997</c:v>
                </c:pt>
                <c:pt idx="118">
                  <c:v>157.33333333333331</c:v>
                </c:pt>
                <c:pt idx="119">
                  <c:v>158.66666666666666</c:v>
                </c:pt>
                <c:pt idx="120">
                  <c:v>160</c:v>
                </c:pt>
                <c:pt idx="121">
                  <c:v>161.33333333333331</c:v>
                </c:pt>
                <c:pt idx="122">
                  <c:v>162.66666666666666</c:v>
                </c:pt>
                <c:pt idx="123">
                  <c:v>164</c:v>
                </c:pt>
                <c:pt idx="124">
                  <c:v>165.33333333333334</c:v>
                </c:pt>
                <c:pt idx="125">
                  <c:v>166.66666666666669</c:v>
                </c:pt>
                <c:pt idx="126">
                  <c:v>168</c:v>
                </c:pt>
                <c:pt idx="127">
                  <c:v>169.33333333333334</c:v>
                </c:pt>
                <c:pt idx="128">
                  <c:v>170.66666666666669</c:v>
                </c:pt>
                <c:pt idx="129">
                  <c:v>172</c:v>
                </c:pt>
                <c:pt idx="130">
                  <c:v>173.33333333333334</c:v>
                </c:pt>
                <c:pt idx="131">
                  <c:v>174.66666666666669</c:v>
                </c:pt>
                <c:pt idx="132">
                  <c:v>176</c:v>
                </c:pt>
                <c:pt idx="133">
                  <c:v>177.33333333333334</c:v>
                </c:pt>
                <c:pt idx="134">
                  <c:v>178.66666666666669</c:v>
                </c:pt>
                <c:pt idx="135">
                  <c:v>180</c:v>
                </c:pt>
                <c:pt idx="136">
                  <c:v>181.33333333333334</c:v>
                </c:pt>
                <c:pt idx="137">
                  <c:v>182.66666666666669</c:v>
                </c:pt>
                <c:pt idx="138">
                  <c:v>184</c:v>
                </c:pt>
                <c:pt idx="139">
                  <c:v>185.33333333333331</c:v>
                </c:pt>
                <c:pt idx="140">
                  <c:v>186.66666666666666</c:v>
                </c:pt>
                <c:pt idx="141">
                  <c:v>188</c:v>
                </c:pt>
                <c:pt idx="142">
                  <c:v>189.33333333333334</c:v>
                </c:pt>
                <c:pt idx="143">
                  <c:v>190.66666666666666</c:v>
                </c:pt>
                <c:pt idx="144">
                  <c:v>192</c:v>
                </c:pt>
                <c:pt idx="145">
                  <c:v>193.33333333333334</c:v>
                </c:pt>
                <c:pt idx="146">
                  <c:v>194.66666666666666</c:v>
                </c:pt>
                <c:pt idx="147">
                  <c:v>196</c:v>
                </c:pt>
                <c:pt idx="148">
                  <c:v>197.33333333333334</c:v>
                </c:pt>
                <c:pt idx="149">
                  <c:v>198.66666666666666</c:v>
                </c:pt>
                <c:pt idx="150">
                  <c:v>200</c:v>
                </c:pt>
                <c:pt idx="151">
                  <c:v>201.33333333333331</c:v>
                </c:pt>
                <c:pt idx="152">
                  <c:v>202.66666666666669</c:v>
                </c:pt>
                <c:pt idx="153">
                  <c:v>204</c:v>
                </c:pt>
                <c:pt idx="154">
                  <c:v>205.33333333333331</c:v>
                </c:pt>
                <c:pt idx="155">
                  <c:v>206.66666666666669</c:v>
                </c:pt>
                <c:pt idx="156">
                  <c:v>208</c:v>
                </c:pt>
                <c:pt idx="157">
                  <c:v>209.33333333333331</c:v>
                </c:pt>
                <c:pt idx="158">
                  <c:v>210.66666666666669</c:v>
                </c:pt>
                <c:pt idx="159">
                  <c:v>212</c:v>
                </c:pt>
                <c:pt idx="160">
                  <c:v>213.33333333333334</c:v>
                </c:pt>
                <c:pt idx="161">
                  <c:v>214.66666666666669</c:v>
                </c:pt>
                <c:pt idx="162">
                  <c:v>216</c:v>
                </c:pt>
                <c:pt idx="163">
                  <c:v>217.33333333333334</c:v>
                </c:pt>
                <c:pt idx="164">
                  <c:v>218.66666666666666</c:v>
                </c:pt>
                <c:pt idx="165">
                  <c:v>219.99999999999997</c:v>
                </c:pt>
                <c:pt idx="166">
                  <c:v>221.33333333333334</c:v>
                </c:pt>
                <c:pt idx="167">
                  <c:v>222.66666666666666</c:v>
                </c:pt>
                <c:pt idx="168">
                  <c:v>223.99999999999997</c:v>
                </c:pt>
                <c:pt idx="169">
                  <c:v>225.33333333333334</c:v>
                </c:pt>
                <c:pt idx="170">
                  <c:v>226.66666666666666</c:v>
                </c:pt>
                <c:pt idx="171">
                  <c:v>227.99999999999997</c:v>
                </c:pt>
                <c:pt idx="172">
                  <c:v>229.33333333333334</c:v>
                </c:pt>
                <c:pt idx="173">
                  <c:v>230.66666666666666</c:v>
                </c:pt>
                <c:pt idx="174">
                  <c:v>231.99999999999997</c:v>
                </c:pt>
                <c:pt idx="175">
                  <c:v>233.33333333333334</c:v>
                </c:pt>
                <c:pt idx="176">
                  <c:v>234.66666666666666</c:v>
                </c:pt>
                <c:pt idx="177">
                  <c:v>236</c:v>
                </c:pt>
                <c:pt idx="178">
                  <c:v>237.33333333333334</c:v>
                </c:pt>
                <c:pt idx="179">
                  <c:v>238.66666666666669</c:v>
                </c:pt>
                <c:pt idx="180">
                  <c:v>240</c:v>
                </c:pt>
                <c:pt idx="181">
                  <c:v>241.33333333333334</c:v>
                </c:pt>
                <c:pt idx="182">
                  <c:v>242.66666666666669</c:v>
                </c:pt>
                <c:pt idx="183">
                  <c:v>244</c:v>
                </c:pt>
                <c:pt idx="184">
                  <c:v>245.33333333333337</c:v>
                </c:pt>
                <c:pt idx="185">
                  <c:v>246.66666666666669</c:v>
                </c:pt>
                <c:pt idx="186">
                  <c:v>248</c:v>
                </c:pt>
                <c:pt idx="187">
                  <c:v>249.33333333333337</c:v>
                </c:pt>
                <c:pt idx="188">
                  <c:v>250.66666666666663</c:v>
                </c:pt>
                <c:pt idx="189">
                  <c:v>252</c:v>
                </c:pt>
                <c:pt idx="190">
                  <c:v>253.33333333333331</c:v>
                </c:pt>
                <c:pt idx="191">
                  <c:v>254.66666666666663</c:v>
                </c:pt>
                <c:pt idx="192">
                  <c:v>256</c:v>
                </c:pt>
                <c:pt idx="193">
                  <c:v>257.33333333333331</c:v>
                </c:pt>
                <c:pt idx="194">
                  <c:v>258.66666666666663</c:v>
                </c:pt>
                <c:pt idx="195">
                  <c:v>260</c:v>
                </c:pt>
                <c:pt idx="196">
                  <c:v>261.33333333333331</c:v>
                </c:pt>
                <c:pt idx="197">
                  <c:v>262.66666666666663</c:v>
                </c:pt>
                <c:pt idx="198">
                  <c:v>264</c:v>
                </c:pt>
                <c:pt idx="199">
                  <c:v>265.33333333333331</c:v>
                </c:pt>
                <c:pt idx="200">
                  <c:v>266.66666666666663</c:v>
                </c:pt>
                <c:pt idx="201">
                  <c:v>268</c:v>
                </c:pt>
                <c:pt idx="202">
                  <c:v>269.33333333333331</c:v>
                </c:pt>
                <c:pt idx="203">
                  <c:v>270.66666666666663</c:v>
                </c:pt>
                <c:pt idx="204">
                  <c:v>272</c:v>
                </c:pt>
                <c:pt idx="205">
                  <c:v>273.33333333333331</c:v>
                </c:pt>
                <c:pt idx="206">
                  <c:v>274.66666666666669</c:v>
                </c:pt>
                <c:pt idx="207">
                  <c:v>276</c:v>
                </c:pt>
                <c:pt idx="208">
                  <c:v>277.33333333333337</c:v>
                </c:pt>
                <c:pt idx="209">
                  <c:v>278.66666666666669</c:v>
                </c:pt>
                <c:pt idx="210">
                  <c:v>280</c:v>
                </c:pt>
                <c:pt idx="211">
                  <c:v>281.33333333333331</c:v>
                </c:pt>
                <c:pt idx="212">
                  <c:v>282.66666666666669</c:v>
                </c:pt>
                <c:pt idx="213">
                  <c:v>284</c:v>
                </c:pt>
                <c:pt idx="214">
                  <c:v>285.33333333333337</c:v>
                </c:pt>
                <c:pt idx="215">
                  <c:v>286.66666666666669</c:v>
                </c:pt>
                <c:pt idx="216">
                  <c:v>288.00000000000006</c:v>
                </c:pt>
                <c:pt idx="217">
                  <c:v>289.33333333333331</c:v>
                </c:pt>
                <c:pt idx="218">
                  <c:v>290.66666666666669</c:v>
                </c:pt>
                <c:pt idx="219">
                  <c:v>292</c:v>
                </c:pt>
                <c:pt idx="220">
                  <c:v>293.33333333333337</c:v>
                </c:pt>
                <c:pt idx="221">
                  <c:v>294.66666666666669</c:v>
                </c:pt>
                <c:pt idx="222">
                  <c:v>296.00000000000006</c:v>
                </c:pt>
                <c:pt idx="223">
                  <c:v>297.33333333333331</c:v>
                </c:pt>
                <c:pt idx="224">
                  <c:v>298.66666666666669</c:v>
                </c:pt>
                <c:pt idx="225">
                  <c:v>300</c:v>
                </c:pt>
                <c:pt idx="226">
                  <c:v>301.33333333333331</c:v>
                </c:pt>
                <c:pt idx="227">
                  <c:v>302.66666666666669</c:v>
                </c:pt>
                <c:pt idx="228">
                  <c:v>303.99999999999994</c:v>
                </c:pt>
                <c:pt idx="229">
                  <c:v>305.33333333333331</c:v>
                </c:pt>
                <c:pt idx="230">
                  <c:v>306.66666666666663</c:v>
                </c:pt>
                <c:pt idx="231">
                  <c:v>308</c:v>
                </c:pt>
                <c:pt idx="232">
                  <c:v>309.33333333333331</c:v>
                </c:pt>
                <c:pt idx="233">
                  <c:v>310.66666666666669</c:v>
                </c:pt>
                <c:pt idx="234">
                  <c:v>311.99999999999994</c:v>
                </c:pt>
                <c:pt idx="235">
                  <c:v>313.33333333333331</c:v>
                </c:pt>
                <c:pt idx="236">
                  <c:v>314.66666666666663</c:v>
                </c:pt>
                <c:pt idx="237">
                  <c:v>316</c:v>
                </c:pt>
                <c:pt idx="238">
                  <c:v>317.33333333333331</c:v>
                </c:pt>
                <c:pt idx="239">
                  <c:v>318.66666666666669</c:v>
                </c:pt>
                <c:pt idx="240">
                  <c:v>320</c:v>
                </c:pt>
                <c:pt idx="241">
                  <c:v>321.33333333333331</c:v>
                </c:pt>
                <c:pt idx="242">
                  <c:v>322.66666666666663</c:v>
                </c:pt>
                <c:pt idx="243">
                  <c:v>324</c:v>
                </c:pt>
                <c:pt idx="244">
                  <c:v>325.33333333333331</c:v>
                </c:pt>
                <c:pt idx="245">
                  <c:v>326.66666666666669</c:v>
                </c:pt>
                <c:pt idx="246">
                  <c:v>328</c:v>
                </c:pt>
                <c:pt idx="247">
                  <c:v>329.33333333333337</c:v>
                </c:pt>
                <c:pt idx="248">
                  <c:v>330.66666666666669</c:v>
                </c:pt>
                <c:pt idx="249">
                  <c:v>332</c:v>
                </c:pt>
                <c:pt idx="250">
                  <c:v>333.33333333333337</c:v>
                </c:pt>
                <c:pt idx="251">
                  <c:v>334.66666666666663</c:v>
                </c:pt>
                <c:pt idx="252">
                  <c:v>336</c:v>
                </c:pt>
                <c:pt idx="253">
                  <c:v>337.33333333333331</c:v>
                </c:pt>
                <c:pt idx="254">
                  <c:v>338.66666666666669</c:v>
                </c:pt>
                <c:pt idx="255">
                  <c:v>340</c:v>
                </c:pt>
                <c:pt idx="256">
                  <c:v>341.33333333333337</c:v>
                </c:pt>
                <c:pt idx="257">
                  <c:v>342.66666666666663</c:v>
                </c:pt>
                <c:pt idx="258">
                  <c:v>344</c:v>
                </c:pt>
                <c:pt idx="259">
                  <c:v>345.33333333333331</c:v>
                </c:pt>
                <c:pt idx="260">
                  <c:v>346.66666666666669</c:v>
                </c:pt>
                <c:pt idx="261">
                  <c:v>348</c:v>
                </c:pt>
                <c:pt idx="262">
                  <c:v>349.33333333333337</c:v>
                </c:pt>
                <c:pt idx="263">
                  <c:v>350.66666666666663</c:v>
                </c:pt>
                <c:pt idx="264">
                  <c:v>352</c:v>
                </c:pt>
                <c:pt idx="265">
                  <c:v>353.33333333333331</c:v>
                </c:pt>
                <c:pt idx="266">
                  <c:v>354.66666666666669</c:v>
                </c:pt>
                <c:pt idx="267">
                  <c:v>356</c:v>
                </c:pt>
                <c:pt idx="268">
                  <c:v>357.33333333333337</c:v>
                </c:pt>
                <c:pt idx="269">
                  <c:v>358.66666666666663</c:v>
                </c:pt>
                <c:pt idx="270">
                  <c:v>360</c:v>
                </c:pt>
                <c:pt idx="271">
                  <c:v>361.33333333333331</c:v>
                </c:pt>
                <c:pt idx="272">
                  <c:v>362.66666666666669</c:v>
                </c:pt>
                <c:pt idx="273">
                  <c:v>364</c:v>
                </c:pt>
                <c:pt idx="274">
                  <c:v>365.33333333333337</c:v>
                </c:pt>
                <c:pt idx="275">
                  <c:v>366.66666666666663</c:v>
                </c:pt>
                <c:pt idx="276">
                  <c:v>368</c:v>
                </c:pt>
                <c:pt idx="277">
                  <c:v>369.33333333333331</c:v>
                </c:pt>
                <c:pt idx="278">
                  <c:v>370.66666666666663</c:v>
                </c:pt>
                <c:pt idx="279">
                  <c:v>372</c:v>
                </c:pt>
                <c:pt idx="280">
                  <c:v>373.33333333333331</c:v>
                </c:pt>
                <c:pt idx="281">
                  <c:v>374.66666666666669</c:v>
                </c:pt>
                <c:pt idx="282">
                  <c:v>376</c:v>
                </c:pt>
                <c:pt idx="283">
                  <c:v>377.33333333333337</c:v>
                </c:pt>
                <c:pt idx="284">
                  <c:v>378.66666666666669</c:v>
                </c:pt>
                <c:pt idx="285">
                  <c:v>380</c:v>
                </c:pt>
                <c:pt idx="286">
                  <c:v>381.33333333333331</c:v>
                </c:pt>
                <c:pt idx="287">
                  <c:v>382.66666666666669</c:v>
                </c:pt>
                <c:pt idx="288">
                  <c:v>384</c:v>
                </c:pt>
                <c:pt idx="289">
                  <c:v>385.33333333333337</c:v>
                </c:pt>
                <c:pt idx="290">
                  <c:v>386.66666666666669</c:v>
                </c:pt>
                <c:pt idx="291">
                  <c:v>388.00000000000006</c:v>
                </c:pt>
                <c:pt idx="292">
                  <c:v>389.33333333333331</c:v>
                </c:pt>
                <c:pt idx="293">
                  <c:v>390.66666666666669</c:v>
                </c:pt>
                <c:pt idx="294">
                  <c:v>392</c:v>
                </c:pt>
                <c:pt idx="295">
                  <c:v>393.33333333333337</c:v>
                </c:pt>
                <c:pt idx="296">
                  <c:v>394.66666666666669</c:v>
                </c:pt>
                <c:pt idx="297">
                  <c:v>396.00000000000006</c:v>
                </c:pt>
                <c:pt idx="298">
                  <c:v>397.33333333333331</c:v>
                </c:pt>
                <c:pt idx="299">
                  <c:v>398.66666666666669</c:v>
                </c:pt>
                <c:pt idx="300">
                  <c:v>400</c:v>
                </c:pt>
                <c:pt idx="301">
                  <c:v>401.33333333333326</c:v>
                </c:pt>
                <c:pt idx="302">
                  <c:v>402.66666666666663</c:v>
                </c:pt>
                <c:pt idx="303">
                  <c:v>404</c:v>
                </c:pt>
                <c:pt idx="304">
                  <c:v>405.33333333333337</c:v>
                </c:pt>
                <c:pt idx="305">
                  <c:v>406.66666666666663</c:v>
                </c:pt>
                <c:pt idx="306">
                  <c:v>408</c:v>
                </c:pt>
                <c:pt idx="307">
                  <c:v>409.33333333333326</c:v>
                </c:pt>
                <c:pt idx="308">
                  <c:v>410.66666666666663</c:v>
                </c:pt>
                <c:pt idx="309">
                  <c:v>412</c:v>
                </c:pt>
                <c:pt idx="310">
                  <c:v>413.33333333333337</c:v>
                </c:pt>
                <c:pt idx="311">
                  <c:v>414.66666666666663</c:v>
                </c:pt>
                <c:pt idx="312">
                  <c:v>416</c:v>
                </c:pt>
                <c:pt idx="313">
                  <c:v>417.33333333333331</c:v>
                </c:pt>
                <c:pt idx="314">
                  <c:v>418.66666666666663</c:v>
                </c:pt>
                <c:pt idx="315">
                  <c:v>420</c:v>
                </c:pt>
                <c:pt idx="316">
                  <c:v>421.33333333333337</c:v>
                </c:pt>
                <c:pt idx="317">
                  <c:v>422.66666666666663</c:v>
                </c:pt>
                <c:pt idx="318">
                  <c:v>424</c:v>
                </c:pt>
                <c:pt idx="319">
                  <c:v>425.33333333333331</c:v>
                </c:pt>
                <c:pt idx="320">
                  <c:v>426.66666666666669</c:v>
                </c:pt>
                <c:pt idx="321">
                  <c:v>428</c:v>
                </c:pt>
                <c:pt idx="322">
                  <c:v>429.33333333333337</c:v>
                </c:pt>
                <c:pt idx="323">
                  <c:v>430.66666666666669</c:v>
                </c:pt>
                <c:pt idx="324">
                  <c:v>432</c:v>
                </c:pt>
                <c:pt idx="325">
                  <c:v>433.33333333333331</c:v>
                </c:pt>
                <c:pt idx="326">
                  <c:v>434.66666666666669</c:v>
                </c:pt>
                <c:pt idx="327">
                  <c:v>436.00000000000006</c:v>
                </c:pt>
                <c:pt idx="328">
                  <c:v>437.33333333333331</c:v>
                </c:pt>
                <c:pt idx="329">
                  <c:v>438.66666666666669</c:v>
                </c:pt>
                <c:pt idx="330">
                  <c:v>439.99999999999994</c:v>
                </c:pt>
                <c:pt idx="331">
                  <c:v>441.33333333333331</c:v>
                </c:pt>
                <c:pt idx="332">
                  <c:v>442.66666666666669</c:v>
                </c:pt>
                <c:pt idx="333">
                  <c:v>444.00000000000006</c:v>
                </c:pt>
                <c:pt idx="334">
                  <c:v>445.33333333333331</c:v>
                </c:pt>
                <c:pt idx="335">
                  <c:v>446.66666666666669</c:v>
                </c:pt>
                <c:pt idx="336">
                  <c:v>447.99999999999994</c:v>
                </c:pt>
                <c:pt idx="337">
                  <c:v>449.33333333333331</c:v>
                </c:pt>
                <c:pt idx="338">
                  <c:v>450.66666666666669</c:v>
                </c:pt>
                <c:pt idx="339">
                  <c:v>452.00000000000006</c:v>
                </c:pt>
                <c:pt idx="340">
                  <c:v>453.33333333333331</c:v>
                </c:pt>
                <c:pt idx="341">
                  <c:v>454.66666666666669</c:v>
                </c:pt>
                <c:pt idx="342">
                  <c:v>455.99999999999994</c:v>
                </c:pt>
                <c:pt idx="343">
                  <c:v>457.33333333333331</c:v>
                </c:pt>
                <c:pt idx="344">
                  <c:v>458.66666666666669</c:v>
                </c:pt>
                <c:pt idx="345">
                  <c:v>460.00000000000006</c:v>
                </c:pt>
                <c:pt idx="346">
                  <c:v>461.33333333333331</c:v>
                </c:pt>
                <c:pt idx="347">
                  <c:v>462.66666666666669</c:v>
                </c:pt>
                <c:pt idx="348">
                  <c:v>463.99999999999994</c:v>
                </c:pt>
                <c:pt idx="349">
                  <c:v>465.33333333333331</c:v>
                </c:pt>
                <c:pt idx="350">
                  <c:v>466.66666666666669</c:v>
                </c:pt>
                <c:pt idx="351">
                  <c:v>468</c:v>
                </c:pt>
                <c:pt idx="352">
                  <c:v>469.33333333333331</c:v>
                </c:pt>
                <c:pt idx="353">
                  <c:v>470.66666666666663</c:v>
                </c:pt>
                <c:pt idx="354">
                  <c:v>472</c:v>
                </c:pt>
                <c:pt idx="355">
                  <c:v>473.33333333333331</c:v>
                </c:pt>
                <c:pt idx="356">
                  <c:v>474.66666666666669</c:v>
                </c:pt>
                <c:pt idx="357">
                  <c:v>476</c:v>
                </c:pt>
                <c:pt idx="358">
                  <c:v>477.33333333333337</c:v>
                </c:pt>
                <c:pt idx="359">
                  <c:v>478.66666666666663</c:v>
                </c:pt>
                <c:pt idx="360">
                  <c:v>480</c:v>
                </c:pt>
                <c:pt idx="361">
                  <c:v>481.33333333333337</c:v>
                </c:pt>
                <c:pt idx="362">
                  <c:v>482.66666666666669</c:v>
                </c:pt>
                <c:pt idx="363">
                  <c:v>484</c:v>
                </c:pt>
                <c:pt idx="364">
                  <c:v>485.33333333333337</c:v>
                </c:pt>
                <c:pt idx="365">
                  <c:v>486.66666666666663</c:v>
                </c:pt>
                <c:pt idx="366">
                  <c:v>488</c:v>
                </c:pt>
                <c:pt idx="367">
                  <c:v>489.33333333333337</c:v>
                </c:pt>
                <c:pt idx="368">
                  <c:v>490.66666666666674</c:v>
                </c:pt>
                <c:pt idx="369">
                  <c:v>492</c:v>
                </c:pt>
                <c:pt idx="370">
                  <c:v>493.33333333333337</c:v>
                </c:pt>
                <c:pt idx="371">
                  <c:v>494.66666666666663</c:v>
                </c:pt>
                <c:pt idx="372">
                  <c:v>496</c:v>
                </c:pt>
                <c:pt idx="373">
                  <c:v>497.33333333333337</c:v>
                </c:pt>
                <c:pt idx="374">
                  <c:v>498.66666666666674</c:v>
                </c:pt>
                <c:pt idx="375">
                  <c:v>500</c:v>
                </c:pt>
                <c:pt idx="376">
                  <c:v>501.33333333333326</c:v>
                </c:pt>
                <c:pt idx="377">
                  <c:v>502.66666666666663</c:v>
                </c:pt>
                <c:pt idx="378">
                  <c:v>504</c:v>
                </c:pt>
                <c:pt idx="379">
                  <c:v>505.33333333333337</c:v>
                </c:pt>
                <c:pt idx="380">
                  <c:v>506.66666666666663</c:v>
                </c:pt>
                <c:pt idx="381">
                  <c:v>508</c:v>
                </c:pt>
                <c:pt idx="382">
                  <c:v>509.33333333333326</c:v>
                </c:pt>
                <c:pt idx="383">
                  <c:v>510.66666666666663</c:v>
                </c:pt>
                <c:pt idx="384">
                  <c:v>512</c:v>
                </c:pt>
                <c:pt idx="385">
                  <c:v>513.33333333333337</c:v>
                </c:pt>
                <c:pt idx="386">
                  <c:v>514.66666666666663</c:v>
                </c:pt>
                <c:pt idx="387">
                  <c:v>516</c:v>
                </c:pt>
                <c:pt idx="388">
                  <c:v>517.33333333333326</c:v>
                </c:pt>
                <c:pt idx="389">
                  <c:v>518.66666666666663</c:v>
                </c:pt>
                <c:pt idx="390">
                  <c:v>520</c:v>
                </c:pt>
                <c:pt idx="391">
                  <c:v>521.33333333333337</c:v>
                </c:pt>
                <c:pt idx="392">
                  <c:v>522.66666666666663</c:v>
                </c:pt>
                <c:pt idx="393">
                  <c:v>524</c:v>
                </c:pt>
                <c:pt idx="394">
                  <c:v>525.33333333333326</c:v>
                </c:pt>
                <c:pt idx="395">
                  <c:v>526.66666666666663</c:v>
                </c:pt>
                <c:pt idx="396">
                  <c:v>528</c:v>
                </c:pt>
                <c:pt idx="397">
                  <c:v>529.33333333333337</c:v>
                </c:pt>
                <c:pt idx="398">
                  <c:v>530.66666666666663</c:v>
                </c:pt>
                <c:pt idx="399">
                  <c:v>532</c:v>
                </c:pt>
                <c:pt idx="400">
                  <c:v>533.33333333333326</c:v>
                </c:pt>
                <c:pt idx="401">
                  <c:v>534.66666666666663</c:v>
                </c:pt>
                <c:pt idx="402">
                  <c:v>536</c:v>
                </c:pt>
                <c:pt idx="403">
                  <c:v>537.33333333333337</c:v>
                </c:pt>
                <c:pt idx="404">
                  <c:v>538.66666666666663</c:v>
                </c:pt>
                <c:pt idx="405">
                  <c:v>540</c:v>
                </c:pt>
                <c:pt idx="406">
                  <c:v>541.33333333333326</c:v>
                </c:pt>
                <c:pt idx="407">
                  <c:v>542.66666666666663</c:v>
                </c:pt>
                <c:pt idx="408">
                  <c:v>544</c:v>
                </c:pt>
                <c:pt idx="409">
                  <c:v>545.33333333333326</c:v>
                </c:pt>
                <c:pt idx="410">
                  <c:v>546.66666666666663</c:v>
                </c:pt>
                <c:pt idx="411">
                  <c:v>548</c:v>
                </c:pt>
                <c:pt idx="412">
                  <c:v>549.33333333333337</c:v>
                </c:pt>
                <c:pt idx="413">
                  <c:v>550.66666666666663</c:v>
                </c:pt>
                <c:pt idx="414">
                  <c:v>552</c:v>
                </c:pt>
                <c:pt idx="415">
                  <c:v>553.33333333333337</c:v>
                </c:pt>
                <c:pt idx="416">
                  <c:v>554.66666666666674</c:v>
                </c:pt>
                <c:pt idx="417">
                  <c:v>556</c:v>
                </c:pt>
                <c:pt idx="418">
                  <c:v>557.33333333333337</c:v>
                </c:pt>
                <c:pt idx="419">
                  <c:v>558.66666666666674</c:v>
                </c:pt>
                <c:pt idx="420">
                  <c:v>560</c:v>
                </c:pt>
                <c:pt idx="421">
                  <c:v>561.33333333333337</c:v>
                </c:pt>
                <c:pt idx="422">
                  <c:v>562.66666666666663</c:v>
                </c:pt>
                <c:pt idx="423">
                  <c:v>564</c:v>
                </c:pt>
                <c:pt idx="424">
                  <c:v>565.33333333333337</c:v>
                </c:pt>
                <c:pt idx="425">
                  <c:v>566.66666666666674</c:v>
                </c:pt>
                <c:pt idx="426">
                  <c:v>568</c:v>
                </c:pt>
                <c:pt idx="427">
                  <c:v>569.33333333333326</c:v>
                </c:pt>
                <c:pt idx="428">
                  <c:v>570.66666666666674</c:v>
                </c:pt>
                <c:pt idx="429">
                  <c:v>572</c:v>
                </c:pt>
                <c:pt idx="430">
                  <c:v>573.33333333333337</c:v>
                </c:pt>
                <c:pt idx="431">
                  <c:v>574.66666666666663</c:v>
                </c:pt>
                <c:pt idx="432">
                  <c:v>576.00000000000011</c:v>
                </c:pt>
                <c:pt idx="433">
                  <c:v>577.33333333333337</c:v>
                </c:pt>
                <c:pt idx="434">
                  <c:v>578.66666666666663</c:v>
                </c:pt>
                <c:pt idx="435">
                  <c:v>580</c:v>
                </c:pt>
                <c:pt idx="436">
                  <c:v>581.33333333333337</c:v>
                </c:pt>
                <c:pt idx="437">
                  <c:v>582.66666666666674</c:v>
                </c:pt>
                <c:pt idx="438">
                  <c:v>584</c:v>
                </c:pt>
                <c:pt idx="439">
                  <c:v>585.33333333333326</c:v>
                </c:pt>
                <c:pt idx="440">
                  <c:v>586.66666666666674</c:v>
                </c:pt>
                <c:pt idx="441">
                  <c:v>588</c:v>
                </c:pt>
                <c:pt idx="442">
                  <c:v>589.33333333333337</c:v>
                </c:pt>
                <c:pt idx="443">
                  <c:v>590.66666666666663</c:v>
                </c:pt>
                <c:pt idx="444">
                  <c:v>592.00000000000011</c:v>
                </c:pt>
                <c:pt idx="445">
                  <c:v>593.33333333333337</c:v>
                </c:pt>
                <c:pt idx="446">
                  <c:v>594.66666666666663</c:v>
                </c:pt>
                <c:pt idx="447">
                  <c:v>596</c:v>
                </c:pt>
                <c:pt idx="448">
                  <c:v>597.33333333333337</c:v>
                </c:pt>
                <c:pt idx="449">
                  <c:v>598.66666666666674</c:v>
                </c:pt>
                <c:pt idx="450">
                  <c:v>600</c:v>
                </c:pt>
                <c:pt idx="451">
                  <c:v>601.33333333333326</c:v>
                </c:pt>
                <c:pt idx="452">
                  <c:v>602.66666666666663</c:v>
                </c:pt>
                <c:pt idx="453">
                  <c:v>604</c:v>
                </c:pt>
                <c:pt idx="454">
                  <c:v>605.33333333333337</c:v>
                </c:pt>
                <c:pt idx="455">
                  <c:v>606.66666666666663</c:v>
                </c:pt>
                <c:pt idx="456">
                  <c:v>607.99999999999989</c:v>
                </c:pt>
                <c:pt idx="457">
                  <c:v>609.33333333333337</c:v>
                </c:pt>
                <c:pt idx="458">
                  <c:v>610.66666666666663</c:v>
                </c:pt>
                <c:pt idx="459">
                  <c:v>612</c:v>
                </c:pt>
                <c:pt idx="460">
                  <c:v>613.33333333333326</c:v>
                </c:pt>
                <c:pt idx="461">
                  <c:v>614.66666666666674</c:v>
                </c:pt>
                <c:pt idx="462">
                  <c:v>616</c:v>
                </c:pt>
                <c:pt idx="463">
                  <c:v>617.33333333333326</c:v>
                </c:pt>
                <c:pt idx="464">
                  <c:v>618.66666666666663</c:v>
                </c:pt>
                <c:pt idx="465">
                  <c:v>620</c:v>
                </c:pt>
                <c:pt idx="466">
                  <c:v>621.33333333333337</c:v>
                </c:pt>
                <c:pt idx="467">
                  <c:v>622.66666666666663</c:v>
                </c:pt>
                <c:pt idx="468">
                  <c:v>623.99999999999989</c:v>
                </c:pt>
                <c:pt idx="469">
                  <c:v>625.33333333333337</c:v>
                </c:pt>
                <c:pt idx="470">
                  <c:v>626.66666666666663</c:v>
                </c:pt>
                <c:pt idx="471">
                  <c:v>628</c:v>
                </c:pt>
                <c:pt idx="472">
                  <c:v>629.33333333333326</c:v>
                </c:pt>
                <c:pt idx="473">
                  <c:v>630.66666666666674</c:v>
                </c:pt>
                <c:pt idx="474">
                  <c:v>632</c:v>
                </c:pt>
                <c:pt idx="475">
                  <c:v>633.33333333333326</c:v>
                </c:pt>
                <c:pt idx="476">
                  <c:v>634.66666666666663</c:v>
                </c:pt>
                <c:pt idx="477">
                  <c:v>636</c:v>
                </c:pt>
                <c:pt idx="478">
                  <c:v>637.33333333333337</c:v>
                </c:pt>
                <c:pt idx="479">
                  <c:v>638.66666666666663</c:v>
                </c:pt>
                <c:pt idx="480">
                  <c:v>640</c:v>
                </c:pt>
                <c:pt idx="481">
                  <c:v>641.33333333333326</c:v>
                </c:pt>
                <c:pt idx="482">
                  <c:v>642.66666666666663</c:v>
                </c:pt>
                <c:pt idx="483">
                  <c:v>644</c:v>
                </c:pt>
                <c:pt idx="484">
                  <c:v>645.33333333333326</c:v>
                </c:pt>
                <c:pt idx="485">
                  <c:v>646.66666666666663</c:v>
                </c:pt>
                <c:pt idx="486">
                  <c:v>648</c:v>
                </c:pt>
                <c:pt idx="487">
                  <c:v>649.33333333333337</c:v>
                </c:pt>
                <c:pt idx="488">
                  <c:v>650.66666666666663</c:v>
                </c:pt>
                <c:pt idx="489">
                  <c:v>652</c:v>
                </c:pt>
                <c:pt idx="490">
                  <c:v>653.33333333333337</c:v>
                </c:pt>
                <c:pt idx="491">
                  <c:v>654.66666666666674</c:v>
                </c:pt>
                <c:pt idx="492">
                  <c:v>656</c:v>
                </c:pt>
                <c:pt idx="493">
                  <c:v>657.33333333333337</c:v>
                </c:pt>
                <c:pt idx="494">
                  <c:v>658.66666666666674</c:v>
                </c:pt>
                <c:pt idx="495">
                  <c:v>660</c:v>
                </c:pt>
                <c:pt idx="496">
                  <c:v>661.33333333333337</c:v>
                </c:pt>
                <c:pt idx="497">
                  <c:v>662.66666666666663</c:v>
                </c:pt>
                <c:pt idx="498">
                  <c:v>664</c:v>
                </c:pt>
                <c:pt idx="499">
                  <c:v>665.33333333333337</c:v>
                </c:pt>
                <c:pt idx="500">
                  <c:v>666.66666666666674</c:v>
                </c:pt>
                <c:pt idx="501">
                  <c:v>668</c:v>
                </c:pt>
                <c:pt idx="502">
                  <c:v>669.33333333333326</c:v>
                </c:pt>
                <c:pt idx="503">
                  <c:v>670.66666666666674</c:v>
                </c:pt>
                <c:pt idx="504">
                  <c:v>672</c:v>
                </c:pt>
                <c:pt idx="505">
                  <c:v>673.33333333333337</c:v>
                </c:pt>
                <c:pt idx="506">
                  <c:v>674.66666666666663</c:v>
                </c:pt>
                <c:pt idx="507">
                  <c:v>676.00000000000011</c:v>
                </c:pt>
                <c:pt idx="508">
                  <c:v>677.33333333333337</c:v>
                </c:pt>
                <c:pt idx="509">
                  <c:v>678.66666666666663</c:v>
                </c:pt>
                <c:pt idx="510">
                  <c:v>680</c:v>
                </c:pt>
                <c:pt idx="511">
                  <c:v>681.33333333333337</c:v>
                </c:pt>
                <c:pt idx="512">
                  <c:v>682.66666666666674</c:v>
                </c:pt>
                <c:pt idx="513">
                  <c:v>684</c:v>
                </c:pt>
                <c:pt idx="514">
                  <c:v>685.33333333333326</c:v>
                </c:pt>
                <c:pt idx="515">
                  <c:v>686.66666666666674</c:v>
                </c:pt>
                <c:pt idx="516">
                  <c:v>688</c:v>
                </c:pt>
                <c:pt idx="517">
                  <c:v>689.33333333333337</c:v>
                </c:pt>
                <c:pt idx="518">
                  <c:v>690.66666666666663</c:v>
                </c:pt>
                <c:pt idx="519">
                  <c:v>692.00000000000011</c:v>
                </c:pt>
                <c:pt idx="520">
                  <c:v>693.33333333333337</c:v>
                </c:pt>
                <c:pt idx="521">
                  <c:v>694.66666666666663</c:v>
                </c:pt>
                <c:pt idx="522">
                  <c:v>696</c:v>
                </c:pt>
                <c:pt idx="523">
                  <c:v>697.33333333333337</c:v>
                </c:pt>
                <c:pt idx="524">
                  <c:v>698.66666666666674</c:v>
                </c:pt>
                <c:pt idx="525">
                  <c:v>700</c:v>
                </c:pt>
                <c:pt idx="526">
                  <c:v>701.33333333333326</c:v>
                </c:pt>
                <c:pt idx="527">
                  <c:v>702.66666666666663</c:v>
                </c:pt>
                <c:pt idx="528">
                  <c:v>704</c:v>
                </c:pt>
                <c:pt idx="529">
                  <c:v>705.33333333333337</c:v>
                </c:pt>
                <c:pt idx="530">
                  <c:v>706.66666666666663</c:v>
                </c:pt>
                <c:pt idx="531">
                  <c:v>707.99999999999989</c:v>
                </c:pt>
                <c:pt idx="532">
                  <c:v>709.33333333333337</c:v>
                </c:pt>
                <c:pt idx="533">
                  <c:v>710.66666666666663</c:v>
                </c:pt>
                <c:pt idx="534">
                  <c:v>712</c:v>
                </c:pt>
                <c:pt idx="535">
                  <c:v>713.33333333333326</c:v>
                </c:pt>
                <c:pt idx="536">
                  <c:v>714.66666666666674</c:v>
                </c:pt>
                <c:pt idx="537">
                  <c:v>716</c:v>
                </c:pt>
                <c:pt idx="538">
                  <c:v>717.33333333333326</c:v>
                </c:pt>
                <c:pt idx="539">
                  <c:v>718.66666666666663</c:v>
                </c:pt>
                <c:pt idx="540">
                  <c:v>720</c:v>
                </c:pt>
                <c:pt idx="541">
                  <c:v>721.33333333333337</c:v>
                </c:pt>
                <c:pt idx="542">
                  <c:v>722.66666666666663</c:v>
                </c:pt>
                <c:pt idx="543">
                  <c:v>723.99999999999989</c:v>
                </c:pt>
                <c:pt idx="544">
                  <c:v>725.33333333333337</c:v>
                </c:pt>
                <c:pt idx="545">
                  <c:v>726.66666666666663</c:v>
                </c:pt>
                <c:pt idx="546">
                  <c:v>728</c:v>
                </c:pt>
                <c:pt idx="547">
                  <c:v>729.33333333333326</c:v>
                </c:pt>
                <c:pt idx="548">
                  <c:v>730.66666666666674</c:v>
                </c:pt>
                <c:pt idx="549">
                  <c:v>732</c:v>
                </c:pt>
                <c:pt idx="550">
                  <c:v>733.33333333333326</c:v>
                </c:pt>
                <c:pt idx="551">
                  <c:v>734.66666666666663</c:v>
                </c:pt>
                <c:pt idx="552">
                  <c:v>736</c:v>
                </c:pt>
                <c:pt idx="553">
                  <c:v>737.33333333333337</c:v>
                </c:pt>
                <c:pt idx="554">
                  <c:v>738.66666666666663</c:v>
                </c:pt>
                <c:pt idx="555">
                  <c:v>740</c:v>
                </c:pt>
                <c:pt idx="556">
                  <c:v>741.33333333333326</c:v>
                </c:pt>
                <c:pt idx="557">
                  <c:v>742.66666666666663</c:v>
                </c:pt>
                <c:pt idx="558">
                  <c:v>744</c:v>
                </c:pt>
                <c:pt idx="559">
                  <c:v>745.33333333333326</c:v>
                </c:pt>
                <c:pt idx="560">
                  <c:v>746.66666666666663</c:v>
                </c:pt>
                <c:pt idx="561">
                  <c:v>748</c:v>
                </c:pt>
                <c:pt idx="562">
                  <c:v>749.33333333333337</c:v>
                </c:pt>
                <c:pt idx="563">
                  <c:v>750.66666666666663</c:v>
                </c:pt>
                <c:pt idx="564">
                  <c:v>752</c:v>
                </c:pt>
                <c:pt idx="565">
                  <c:v>753.33333333333337</c:v>
                </c:pt>
                <c:pt idx="566">
                  <c:v>754.66666666666674</c:v>
                </c:pt>
                <c:pt idx="567">
                  <c:v>756</c:v>
                </c:pt>
                <c:pt idx="568">
                  <c:v>757.33333333333337</c:v>
                </c:pt>
                <c:pt idx="569">
                  <c:v>758.66666666666674</c:v>
                </c:pt>
                <c:pt idx="570">
                  <c:v>760</c:v>
                </c:pt>
                <c:pt idx="571">
                  <c:v>761.33333333333337</c:v>
                </c:pt>
                <c:pt idx="572">
                  <c:v>762.66666666666663</c:v>
                </c:pt>
                <c:pt idx="573">
                  <c:v>764</c:v>
                </c:pt>
                <c:pt idx="574">
                  <c:v>765.33333333333337</c:v>
                </c:pt>
                <c:pt idx="575">
                  <c:v>766.66666666666674</c:v>
                </c:pt>
                <c:pt idx="576">
                  <c:v>768</c:v>
                </c:pt>
                <c:pt idx="577">
                  <c:v>769.33333333333326</c:v>
                </c:pt>
                <c:pt idx="578">
                  <c:v>770.66666666666674</c:v>
                </c:pt>
                <c:pt idx="579">
                  <c:v>772</c:v>
                </c:pt>
                <c:pt idx="580">
                  <c:v>773.33333333333337</c:v>
                </c:pt>
                <c:pt idx="581">
                  <c:v>774.66666666666663</c:v>
                </c:pt>
                <c:pt idx="582">
                  <c:v>776.00000000000011</c:v>
                </c:pt>
                <c:pt idx="583">
                  <c:v>777.33333333333337</c:v>
                </c:pt>
                <c:pt idx="584">
                  <c:v>778.66666666666663</c:v>
                </c:pt>
                <c:pt idx="585">
                  <c:v>780</c:v>
                </c:pt>
                <c:pt idx="586">
                  <c:v>781.33333333333337</c:v>
                </c:pt>
                <c:pt idx="587">
                  <c:v>782.66666666666674</c:v>
                </c:pt>
                <c:pt idx="588">
                  <c:v>784</c:v>
                </c:pt>
                <c:pt idx="589">
                  <c:v>785.33333333333326</c:v>
                </c:pt>
                <c:pt idx="590">
                  <c:v>786.66666666666674</c:v>
                </c:pt>
                <c:pt idx="591">
                  <c:v>788</c:v>
                </c:pt>
                <c:pt idx="592">
                  <c:v>789.33333333333337</c:v>
                </c:pt>
                <c:pt idx="593">
                  <c:v>790.66666666666663</c:v>
                </c:pt>
                <c:pt idx="594">
                  <c:v>792.00000000000011</c:v>
                </c:pt>
                <c:pt idx="595">
                  <c:v>793.33333333333337</c:v>
                </c:pt>
                <c:pt idx="596">
                  <c:v>794.66666666666663</c:v>
                </c:pt>
                <c:pt idx="597">
                  <c:v>796</c:v>
                </c:pt>
                <c:pt idx="598">
                  <c:v>797.33333333333337</c:v>
                </c:pt>
                <c:pt idx="599">
                  <c:v>798.66666666666674</c:v>
                </c:pt>
                <c:pt idx="600">
                  <c:v>800</c:v>
                </c:pt>
                <c:pt idx="601">
                  <c:v>801.33333333333337</c:v>
                </c:pt>
                <c:pt idx="602">
                  <c:v>802.66666666666652</c:v>
                </c:pt>
                <c:pt idx="603">
                  <c:v>804.00000000000011</c:v>
                </c:pt>
                <c:pt idx="604">
                  <c:v>805.33333333333326</c:v>
                </c:pt>
                <c:pt idx="605">
                  <c:v>806.66666666666663</c:v>
                </c:pt>
                <c:pt idx="606">
                  <c:v>808</c:v>
                </c:pt>
                <c:pt idx="607">
                  <c:v>809.33333333333337</c:v>
                </c:pt>
                <c:pt idx="608">
                  <c:v>810.66666666666674</c:v>
                </c:pt>
                <c:pt idx="609">
                  <c:v>811.99999999999989</c:v>
                </c:pt>
                <c:pt idx="610">
                  <c:v>813.33333333333326</c:v>
                </c:pt>
                <c:pt idx="611">
                  <c:v>814.66666666666663</c:v>
                </c:pt>
                <c:pt idx="612">
                  <c:v>816</c:v>
                </c:pt>
                <c:pt idx="613">
                  <c:v>817.33333333333337</c:v>
                </c:pt>
                <c:pt idx="614">
                  <c:v>818.66666666666652</c:v>
                </c:pt>
                <c:pt idx="615">
                  <c:v>820.00000000000011</c:v>
                </c:pt>
                <c:pt idx="616">
                  <c:v>821.33333333333326</c:v>
                </c:pt>
                <c:pt idx="617">
                  <c:v>822.66666666666663</c:v>
                </c:pt>
                <c:pt idx="618">
                  <c:v>824</c:v>
                </c:pt>
                <c:pt idx="619">
                  <c:v>825.33333333333337</c:v>
                </c:pt>
                <c:pt idx="620">
                  <c:v>826.66666666666674</c:v>
                </c:pt>
                <c:pt idx="621">
                  <c:v>827.99999999999989</c:v>
                </c:pt>
                <c:pt idx="622">
                  <c:v>829.33333333333326</c:v>
                </c:pt>
                <c:pt idx="623">
                  <c:v>830.66666666666663</c:v>
                </c:pt>
                <c:pt idx="624">
                  <c:v>832</c:v>
                </c:pt>
                <c:pt idx="625">
                  <c:v>833.33333333333337</c:v>
                </c:pt>
                <c:pt idx="626">
                  <c:v>834.66666666666663</c:v>
                </c:pt>
                <c:pt idx="627">
                  <c:v>836</c:v>
                </c:pt>
              </c:numCache>
            </c:numRef>
          </c:xVal>
          <c:yVal>
            <c:numRef>
              <c:f>Sheet5!$C$1:$C$628</c:f>
              <c:numCache>
                <c:formatCode>General</c:formatCode>
                <c:ptCount val="628"/>
                <c:pt idx="0">
                  <c:v>2.1057000000000001</c:v>
                </c:pt>
                <c:pt idx="1">
                  <c:v>2.2006999999999999</c:v>
                </c:pt>
                <c:pt idx="2">
                  <c:v>2.2957000000000001</c:v>
                </c:pt>
                <c:pt idx="3">
                  <c:v>2.4857</c:v>
                </c:pt>
                <c:pt idx="4">
                  <c:v>2.5490000000000004</c:v>
                </c:pt>
                <c:pt idx="5">
                  <c:v>2.5174000000000003</c:v>
                </c:pt>
                <c:pt idx="6">
                  <c:v>2.5807000000000002</c:v>
                </c:pt>
                <c:pt idx="7">
                  <c:v>2.6757</c:v>
                </c:pt>
                <c:pt idx="8">
                  <c:v>2.8973</c:v>
                </c:pt>
                <c:pt idx="9">
                  <c:v>2.9923000000000002</c:v>
                </c:pt>
                <c:pt idx="10">
                  <c:v>2.9289999999999998</c:v>
                </c:pt>
                <c:pt idx="11">
                  <c:v>3.024</c:v>
                </c:pt>
                <c:pt idx="12">
                  <c:v>3.2140000000000004</c:v>
                </c:pt>
                <c:pt idx="13">
                  <c:v>3.2457000000000003</c:v>
                </c:pt>
                <c:pt idx="14">
                  <c:v>3.3090000000000002</c:v>
                </c:pt>
                <c:pt idx="15">
                  <c:v>3.2457000000000003</c:v>
                </c:pt>
                <c:pt idx="16">
                  <c:v>3.3090000000000002</c:v>
                </c:pt>
                <c:pt idx="17">
                  <c:v>3.4672999999999998</c:v>
                </c:pt>
                <c:pt idx="18">
                  <c:v>3.4989999999999997</c:v>
                </c:pt>
                <c:pt idx="19">
                  <c:v>3.4672999999999998</c:v>
                </c:pt>
                <c:pt idx="20">
                  <c:v>3.4989999999999997</c:v>
                </c:pt>
                <c:pt idx="21">
                  <c:v>3.5623</c:v>
                </c:pt>
                <c:pt idx="22">
                  <c:v>3.7206000000000001</c:v>
                </c:pt>
                <c:pt idx="23">
                  <c:v>3.7523</c:v>
                </c:pt>
                <c:pt idx="24">
                  <c:v>3.6573000000000002</c:v>
                </c:pt>
                <c:pt idx="25">
                  <c:v>3.6890000000000001</c:v>
                </c:pt>
                <c:pt idx="26">
                  <c:v>3.8473000000000002</c:v>
                </c:pt>
                <c:pt idx="27">
                  <c:v>3.8790000000000004</c:v>
                </c:pt>
                <c:pt idx="28">
                  <c:v>3.8155999999999999</c:v>
                </c:pt>
                <c:pt idx="29">
                  <c:v>3.8473000000000002</c:v>
                </c:pt>
                <c:pt idx="30">
                  <c:v>4.0056000000000003</c:v>
                </c:pt>
                <c:pt idx="31">
                  <c:v>4.0373000000000001</c:v>
                </c:pt>
                <c:pt idx="32">
                  <c:v>4.0373000000000001</c:v>
                </c:pt>
                <c:pt idx="33">
                  <c:v>3.9423000000000004</c:v>
                </c:pt>
                <c:pt idx="34">
                  <c:v>4.0056000000000003</c:v>
                </c:pt>
                <c:pt idx="35">
                  <c:v>4.1006</c:v>
                </c:pt>
                <c:pt idx="36">
                  <c:v>4.1322999999999999</c:v>
                </c:pt>
                <c:pt idx="37">
                  <c:v>4.0373000000000001</c:v>
                </c:pt>
                <c:pt idx="38">
                  <c:v>4.069</c:v>
                </c:pt>
                <c:pt idx="39">
                  <c:v>4.1955999999999998</c:v>
                </c:pt>
                <c:pt idx="40">
                  <c:v>4.1955999999999998</c:v>
                </c:pt>
                <c:pt idx="41">
                  <c:v>4.1006</c:v>
                </c:pt>
                <c:pt idx="42">
                  <c:v>4.1006</c:v>
                </c:pt>
                <c:pt idx="43">
                  <c:v>4.1638999999999999</c:v>
                </c:pt>
                <c:pt idx="44">
                  <c:v>4.2905999999999995</c:v>
                </c:pt>
                <c:pt idx="45">
                  <c:v>4.3223000000000003</c:v>
                </c:pt>
                <c:pt idx="46">
                  <c:v>4.1955999999999998</c:v>
                </c:pt>
                <c:pt idx="47">
                  <c:v>4.2588999999999997</c:v>
                </c:pt>
                <c:pt idx="48">
                  <c:v>4.3856000000000002</c:v>
                </c:pt>
                <c:pt idx="49">
                  <c:v>4.4173</c:v>
                </c:pt>
                <c:pt idx="50">
                  <c:v>4.2905999999999995</c:v>
                </c:pt>
                <c:pt idx="51">
                  <c:v>4.3223000000000003</c:v>
                </c:pt>
                <c:pt idx="52">
                  <c:v>4.3856000000000002</c:v>
                </c:pt>
                <c:pt idx="53">
                  <c:v>4.4805999999999999</c:v>
                </c:pt>
                <c:pt idx="54">
                  <c:v>4.4805999999999999</c:v>
                </c:pt>
                <c:pt idx="55">
                  <c:v>4.3856000000000002</c:v>
                </c:pt>
                <c:pt idx="56">
                  <c:v>4.3856000000000002</c:v>
                </c:pt>
                <c:pt idx="57">
                  <c:v>4.5438999999999998</c:v>
                </c:pt>
                <c:pt idx="58">
                  <c:v>4.5438999999999998</c:v>
                </c:pt>
                <c:pt idx="59">
                  <c:v>4.4489000000000001</c:v>
                </c:pt>
                <c:pt idx="60">
                  <c:v>4.4805999999999999</c:v>
                </c:pt>
                <c:pt idx="61">
                  <c:v>4.5122999999999998</c:v>
                </c:pt>
                <c:pt idx="62">
                  <c:v>4.6389000000000005</c:v>
                </c:pt>
                <c:pt idx="63">
                  <c:v>4.6705999999999994</c:v>
                </c:pt>
                <c:pt idx="64">
                  <c:v>4.5756000000000006</c:v>
                </c:pt>
                <c:pt idx="65">
                  <c:v>4.6072999999999995</c:v>
                </c:pt>
                <c:pt idx="66">
                  <c:v>4.7656000000000001</c:v>
                </c:pt>
                <c:pt idx="67">
                  <c:v>4.7972000000000001</c:v>
                </c:pt>
                <c:pt idx="68">
                  <c:v>4.7022000000000004</c:v>
                </c:pt>
                <c:pt idx="69">
                  <c:v>4.7022000000000004</c:v>
                </c:pt>
                <c:pt idx="70">
                  <c:v>4.7339000000000002</c:v>
                </c:pt>
                <c:pt idx="71">
                  <c:v>4.8605999999999998</c:v>
                </c:pt>
                <c:pt idx="72">
                  <c:v>4.8605999999999998</c:v>
                </c:pt>
                <c:pt idx="73">
                  <c:v>4.7656000000000001</c:v>
                </c:pt>
                <c:pt idx="74">
                  <c:v>4.7656000000000001</c:v>
                </c:pt>
                <c:pt idx="75">
                  <c:v>4.8921999999999999</c:v>
                </c:pt>
                <c:pt idx="76">
                  <c:v>4.9238999999999997</c:v>
                </c:pt>
                <c:pt idx="77">
                  <c:v>4.9238999999999997</c:v>
                </c:pt>
                <c:pt idx="78">
                  <c:v>4.7972000000000001</c:v>
                </c:pt>
                <c:pt idx="79">
                  <c:v>4.8289</c:v>
                </c:pt>
                <c:pt idx="80">
                  <c:v>4.9556000000000004</c:v>
                </c:pt>
                <c:pt idx="81">
                  <c:v>4.9556000000000004</c:v>
                </c:pt>
                <c:pt idx="82">
                  <c:v>4.8605999999999998</c:v>
                </c:pt>
                <c:pt idx="83">
                  <c:v>4.8921999999999999</c:v>
                </c:pt>
                <c:pt idx="84">
                  <c:v>4.9238999999999997</c:v>
                </c:pt>
                <c:pt idx="85">
                  <c:v>5.0188999999999995</c:v>
                </c:pt>
                <c:pt idx="86">
                  <c:v>5.0505999999999993</c:v>
                </c:pt>
                <c:pt idx="87">
                  <c:v>4.9556000000000004</c:v>
                </c:pt>
                <c:pt idx="88">
                  <c:v>5.0188999999999995</c:v>
                </c:pt>
                <c:pt idx="89">
                  <c:v>5.1456</c:v>
                </c:pt>
                <c:pt idx="90">
                  <c:v>5.1456</c:v>
                </c:pt>
                <c:pt idx="91">
                  <c:v>5.1456</c:v>
                </c:pt>
                <c:pt idx="92">
                  <c:v>5.0822000000000003</c:v>
                </c:pt>
                <c:pt idx="93">
                  <c:v>5.1456</c:v>
                </c:pt>
                <c:pt idx="94">
                  <c:v>5.2721999999999998</c:v>
                </c:pt>
                <c:pt idx="95">
                  <c:v>5.3039000000000005</c:v>
                </c:pt>
                <c:pt idx="96">
                  <c:v>5.2088999999999999</c:v>
                </c:pt>
                <c:pt idx="97">
                  <c:v>5.2721999999999998</c:v>
                </c:pt>
                <c:pt idx="98">
                  <c:v>5.3988999999999994</c:v>
                </c:pt>
                <c:pt idx="99">
                  <c:v>5.3988999999999994</c:v>
                </c:pt>
                <c:pt idx="100">
                  <c:v>5.3988999999999994</c:v>
                </c:pt>
                <c:pt idx="101">
                  <c:v>5.2721999999999998</c:v>
                </c:pt>
                <c:pt idx="102">
                  <c:v>5.2721999999999998</c:v>
                </c:pt>
                <c:pt idx="103">
                  <c:v>5.3988999999999994</c:v>
                </c:pt>
                <c:pt idx="104">
                  <c:v>5.3988999999999994</c:v>
                </c:pt>
                <c:pt idx="105">
                  <c:v>5.3039000000000005</c:v>
                </c:pt>
                <c:pt idx="106">
                  <c:v>5.3039000000000005</c:v>
                </c:pt>
                <c:pt idx="107">
                  <c:v>5.4622000000000002</c:v>
                </c:pt>
                <c:pt idx="108">
                  <c:v>5.4939</c:v>
                </c:pt>
                <c:pt idx="109">
                  <c:v>5.4939</c:v>
                </c:pt>
                <c:pt idx="110">
                  <c:v>5.3988999999999994</c:v>
                </c:pt>
                <c:pt idx="111">
                  <c:v>5.4622000000000002</c:v>
                </c:pt>
                <c:pt idx="112">
                  <c:v>5.5571999999999999</c:v>
                </c:pt>
                <c:pt idx="113">
                  <c:v>5.5888999999999998</c:v>
                </c:pt>
                <c:pt idx="114">
                  <c:v>5.4622000000000002</c:v>
                </c:pt>
                <c:pt idx="115">
                  <c:v>5.5255000000000001</c:v>
                </c:pt>
                <c:pt idx="116">
                  <c:v>5.5888999999999998</c:v>
                </c:pt>
                <c:pt idx="117">
                  <c:v>5.6838999999999995</c:v>
                </c:pt>
                <c:pt idx="118">
                  <c:v>5.6838999999999995</c:v>
                </c:pt>
                <c:pt idx="119">
                  <c:v>5.5888999999999998</c:v>
                </c:pt>
                <c:pt idx="120">
                  <c:v>5.6205000000000007</c:v>
                </c:pt>
                <c:pt idx="121">
                  <c:v>5.7472000000000003</c:v>
                </c:pt>
                <c:pt idx="122">
                  <c:v>5.7472000000000003</c:v>
                </c:pt>
                <c:pt idx="123">
                  <c:v>5.6521999999999997</c:v>
                </c:pt>
                <c:pt idx="124">
                  <c:v>5.6521999999999997</c:v>
                </c:pt>
                <c:pt idx="125">
                  <c:v>5.8104999999999993</c:v>
                </c:pt>
                <c:pt idx="126">
                  <c:v>5.8104999999999993</c:v>
                </c:pt>
                <c:pt idx="127">
                  <c:v>5.6838999999999995</c:v>
                </c:pt>
                <c:pt idx="128">
                  <c:v>5.7155000000000005</c:v>
                </c:pt>
                <c:pt idx="129">
                  <c:v>5.7789000000000001</c:v>
                </c:pt>
                <c:pt idx="130">
                  <c:v>5.8422000000000001</c:v>
                </c:pt>
                <c:pt idx="131">
                  <c:v>5.8422000000000001</c:v>
                </c:pt>
                <c:pt idx="132">
                  <c:v>5.7472000000000003</c:v>
                </c:pt>
                <c:pt idx="133">
                  <c:v>5.7789000000000001</c:v>
                </c:pt>
                <c:pt idx="134">
                  <c:v>5.9055</c:v>
                </c:pt>
                <c:pt idx="135">
                  <c:v>5.9055</c:v>
                </c:pt>
                <c:pt idx="136">
                  <c:v>5.8104999999999993</c:v>
                </c:pt>
                <c:pt idx="137">
                  <c:v>5.8422000000000001</c:v>
                </c:pt>
                <c:pt idx="138">
                  <c:v>5.9372000000000007</c:v>
                </c:pt>
                <c:pt idx="139">
                  <c:v>5.9687999999999999</c:v>
                </c:pt>
                <c:pt idx="140">
                  <c:v>5.8422000000000001</c:v>
                </c:pt>
                <c:pt idx="141">
                  <c:v>5.8738999999999999</c:v>
                </c:pt>
                <c:pt idx="142">
                  <c:v>5.9055</c:v>
                </c:pt>
                <c:pt idx="143">
                  <c:v>6.0321999999999996</c:v>
                </c:pt>
                <c:pt idx="144">
                  <c:v>6.0638000000000005</c:v>
                </c:pt>
                <c:pt idx="145">
                  <c:v>5.9372000000000007</c:v>
                </c:pt>
                <c:pt idx="146">
                  <c:v>5.9687999999999999</c:v>
                </c:pt>
                <c:pt idx="147">
                  <c:v>6.0955000000000004</c:v>
                </c:pt>
                <c:pt idx="148">
                  <c:v>6.0955000000000004</c:v>
                </c:pt>
                <c:pt idx="149">
                  <c:v>6.1587999999999994</c:v>
                </c:pt>
                <c:pt idx="150">
                  <c:v>6.0321999999999996</c:v>
                </c:pt>
                <c:pt idx="151">
                  <c:v>6.0955000000000004</c:v>
                </c:pt>
                <c:pt idx="152">
                  <c:v>6.2222</c:v>
                </c:pt>
                <c:pt idx="153">
                  <c:v>6.2222</c:v>
                </c:pt>
                <c:pt idx="154">
                  <c:v>6.1272000000000002</c:v>
                </c:pt>
                <c:pt idx="155">
                  <c:v>6.1587999999999994</c:v>
                </c:pt>
                <c:pt idx="156">
                  <c:v>6.2222</c:v>
                </c:pt>
                <c:pt idx="157">
                  <c:v>6.3171999999999997</c:v>
                </c:pt>
                <c:pt idx="158">
                  <c:v>6.3487999999999998</c:v>
                </c:pt>
                <c:pt idx="159">
                  <c:v>6.2222</c:v>
                </c:pt>
                <c:pt idx="160">
                  <c:v>6.2538</c:v>
                </c:pt>
                <c:pt idx="161">
                  <c:v>6.4122000000000003</c:v>
                </c:pt>
                <c:pt idx="162">
                  <c:v>6.3804999999999996</c:v>
                </c:pt>
                <c:pt idx="163">
                  <c:v>6.2855000000000008</c:v>
                </c:pt>
                <c:pt idx="164">
                  <c:v>6.2855000000000008</c:v>
                </c:pt>
                <c:pt idx="165">
                  <c:v>6.2855000000000008</c:v>
                </c:pt>
                <c:pt idx="166">
                  <c:v>6.4122000000000003</c:v>
                </c:pt>
                <c:pt idx="167">
                  <c:v>6.4437999999999995</c:v>
                </c:pt>
                <c:pt idx="168">
                  <c:v>6.3171999999999997</c:v>
                </c:pt>
                <c:pt idx="169">
                  <c:v>6.3487999999999998</c:v>
                </c:pt>
                <c:pt idx="170">
                  <c:v>6.4437999999999995</c:v>
                </c:pt>
                <c:pt idx="171">
                  <c:v>6.4754999999999994</c:v>
                </c:pt>
                <c:pt idx="172">
                  <c:v>6.3804999999999996</c:v>
                </c:pt>
                <c:pt idx="173">
                  <c:v>6.4122000000000003</c:v>
                </c:pt>
                <c:pt idx="174">
                  <c:v>6.5388000000000002</c:v>
                </c:pt>
                <c:pt idx="175">
                  <c:v>6.5388000000000002</c:v>
                </c:pt>
                <c:pt idx="176">
                  <c:v>6.5388000000000002</c:v>
                </c:pt>
                <c:pt idx="177">
                  <c:v>6.4437999999999995</c:v>
                </c:pt>
                <c:pt idx="178">
                  <c:v>6.4754999999999994</c:v>
                </c:pt>
                <c:pt idx="179">
                  <c:v>6.6021000000000001</c:v>
                </c:pt>
                <c:pt idx="180">
                  <c:v>6.6337999999999999</c:v>
                </c:pt>
                <c:pt idx="181">
                  <c:v>6.5071999999999992</c:v>
                </c:pt>
                <c:pt idx="182">
                  <c:v>6.5388000000000002</c:v>
                </c:pt>
                <c:pt idx="183">
                  <c:v>6.6971000000000007</c:v>
                </c:pt>
                <c:pt idx="184">
                  <c:v>6.6971000000000007</c:v>
                </c:pt>
                <c:pt idx="185">
                  <c:v>6.5705</c:v>
                </c:pt>
                <c:pt idx="186">
                  <c:v>6.6021000000000001</c:v>
                </c:pt>
                <c:pt idx="187">
                  <c:v>6.6021000000000001</c:v>
                </c:pt>
                <c:pt idx="188">
                  <c:v>6.7288000000000006</c:v>
                </c:pt>
                <c:pt idx="189">
                  <c:v>6.7288000000000006</c:v>
                </c:pt>
                <c:pt idx="190">
                  <c:v>6.6654999999999998</c:v>
                </c:pt>
                <c:pt idx="191">
                  <c:v>6.6654999999999998</c:v>
                </c:pt>
                <c:pt idx="192">
                  <c:v>6.7920999999999996</c:v>
                </c:pt>
                <c:pt idx="193">
                  <c:v>6.7920999999999996</c:v>
                </c:pt>
                <c:pt idx="194">
                  <c:v>6.6971000000000007</c:v>
                </c:pt>
                <c:pt idx="195">
                  <c:v>6.6971000000000007</c:v>
                </c:pt>
                <c:pt idx="196">
                  <c:v>6.8555000000000001</c:v>
                </c:pt>
                <c:pt idx="197">
                  <c:v>6.8555000000000001</c:v>
                </c:pt>
                <c:pt idx="198">
                  <c:v>6.7605000000000004</c:v>
                </c:pt>
                <c:pt idx="199">
                  <c:v>6.7605000000000004</c:v>
                </c:pt>
                <c:pt idx="200">
                  <c:v>6.7920999999999996</c:v>
                </c:pt>
                <c:pt idx="201">
                  <c:v>6.8871000000000002</c:v>
                </c:pt>
                <c:pt idx="202">
                  <c:v>6.9188000000000009</c:v>
                </c:pt>
                <c:pt idx="203">
                  <c:v>6.7920999999999996</c:v>
                </c:pt>
                <c:pt idx="204">
                  <c:v>6.7920999999999996</c:v>
                </c:pt>
                <c:pt idx="205">
                  <c:v>6.8555000000000001</c:v>
                </c:pt>
                <c:pt idx="206">
                  <c:v>6.9188000000000009</c:v>
                </c:pt>
                <c:pt idx="207">
                  <c:v>6.9188000000000009</c:v>
                </c:pt>
                <c:pt idx="208">
                  <c:v>6.8555000000000001</c:v>
                </c:pt>
                <c:pt idx="209">
                  <c:v>6.8555000000000001</c:v>
                </c:pt>
                <c:pt idx="210">
                  <c:v>6.9821</c:v>
                </c:pt>
                <c:pt idx="211">
                  <c:v>7.0137999999999998</c:v>
                </c:pt>
                <c:pt idx="212">
                  <c:v>6.9188000000000009</c:v>
                </c:pt>
                <c:pt idx="213">
                  <c:v>6.9188000000000009</c:v>
                </c:pt>
                <c:pt idx="214">
                  <c:v>7.0455000000000005</c:v>
                </c:pt>
                <c:pt idx="215">
                  <c:v>7.0770999999999997</c:v>
                </c:pt>
                <c:pt idx="216">
                  <c:v>6.9504999999999999</c:v>
                </c:pt>
                <c:pt idx="217">
                  <c:v>6.9821</c:v>
                </c:pt>
                <c:pt idx="218">
                  <c:v>7.0137999999999998</c:v>
                </c:pt>
                <c:pt idx="219">
                  <c:v>7.1404999999999994</c:v>
                </c:pt>
                <c:pt idx="220">
                  <c:v>7.1404999999999994</c:v>
                </c:pt>
                <c:pt idx="221">
                  <c:v>7.0455000000000005</c:v>
                </c:pt>
                <c:pt idx="222">
                  <c:v>7.0770999999999997</c:v>
                </c:pt>
                <c:pt idx="223">
                  <c:v>7.2353999999999994</c:v>
                </c:pt>
                <c:pt idx="224">
                  <c:v>7.2353999999999994</c:v>
                </c:pt>
                <c:pt idx="225">
                  <c:v>7.1404999999999994</c:v>
                </c:pt>
                <c:pt idx="226">
                  <c:v>7.1721000000000004</c:v>
                </c:pt>
                <c:pt idx="227">
                  <c:v>7.2988</c:v>
                </c:pt>
                <c:pt idx="228">
                  <c:v>7.3304</c:v>
                </c:pt>
                <c:pt idx="229">
                  <c:v>7.2038000000000002</c:v>
                </c:pt>
                <c:pt idx="230">
                  <c:v>7.2038000000000002</c:v>
                </c:pt>
                <c:pt idx="231">
                  <c:v>7.3304</c:v>
                </c:pt>
                <c:pt idx="232">
                  <c:v>7.3304</c:v>
                </c:pt>
                <c:pt idx="233">
                  <c:v>7.2038000000000002</c:v>
                </c:pt>
                <c:pt idx="234">
                  <c:v>7.2038000000000002</c:v>
                </c:pt>
                <c:pt idx="235">
                  <c:v>7.2353999999999994</c:v>
                </c:pt>
                <c:pt idx="236">
                  <c:v>7.3620999999999999</c:v>
                </c:pt>
                <c:pt idx="237">
                  <c:v>7.3620999999999999</c:v>
                </c:pt>
                <c:pt idx="238">
                  <c:v>7.2988</c:v>
                </c:pt>
                <c:pt idx="239">
                  <c:v>7.2988</c:v>
                </c:pt>
                <c:pt idx="240">
                  <c:v>7.4253999999999998</c:v>
                </c:pt>
                <c:pt idx="241">
                  <c:v>7.4570999999999996</c:v>
                </c:pt>
                <c:pt idx="242">
                  <c:v>7.3620999999999999</c:v>
                </c:pt>
                <c:pt idx="243">
                  <c:v>7.3938000000000006</c:v>
                </c:pt>
                <c:pt idx="244">
                  <c:v>7.4253999999999998</c:v>
                </c:pt>
                <c:pt idx="245">
                  <c:v>7.5838000000000001</c:v>
                </c:pt>
                <c:pt idx="246">
                  <c:v>7.6154000000000002</c:v>
                </c:pt>
                <c:pt idx="247">
                  <c:v>7.4887999999999995</c:v>
                </c:pt>
                <c:pt idx="248">
                  <c:v>7.5204000000000004</c:v>
                </c:pt>
                <c:pt idx="249">
                  <c:v>7.6154000000000002</c:v>
                </c:pt>
                <c:pt idx="250">
                  <c:v>7.6154000000000002</c:v>
                </c:pt>
                <c:pt idx="251">
                  <c:v>7.4570999999999996</c:v>
                </c:pt>
                <c:pt idx="252">
                  <c:v>7.4887999999999995</c:v>
                </c:pt>
                <c:pt idx="253">
                  <c:v>7.5204000000000004</c:v>
                </c:pt>
                <c:pt idx="254">
                  <c:v>7.6471</c:v>
                </c:pt>
                <c:pt idx="255">
                  <c:v>7.6471</c:v>
                </c:pt>
                <c:pt idx="256">
                  <c:v>7.5521000000000003</c:v>
                </c:pt>
                <c:pt idx="257">
                  <c:v>7.5838000000000001</c:v>
                </c:pt>
                <c:pt idx="258">
                  <c:v>7.7420999999999998</c:v>
                </c:pt>
                <c:pt idx="259">
                  <c:v>7.7736999999999998</c:v>
                </c:pt>
                <c:pt idx="260">
                  <c:v>7.6471</c:v>
                </c:pt>
                <c:pt idx="261">
                  <c:v>7.6787999999999998</c:v>
                </c:pt>
                <c:pt idx="262">
                  <c:v>7.8054000000000006</c:v>
                </c:pt>
                <c:pt idx="263">
                  <c:v>7.8054000000000006</c:v>
                </c:pt>
                <c:pt idx="264">
                  <c:v>7.8371000000000004</c:v>
                </c:pt>
                <c:pt idx="265">
                  <c:v>7.7420999999999998</c:v>
                </c:pt>
                <c:pt idx="266">
                  <c:v>7.7420999999999998</c:v>
                </c:pt>
                <c:pt idx="267">
                  <c:v>7.8686999999999996</c:v>
                </c:pt>
                <c:pt idx="268">
                  <c:v>7.8686999999999996</c:v>
                </c:pt>
                <c:pt idx="269">
                  <c:v>7.7736999999999998</c:v>
                </c:pt>
                <c:pt idx="270">
                  <c:v>7.8054000000000006</c:v>
                </c:pt>
                <c:pt idx="271">
                  <c:v>7.9637000000000002</c:v>
                </c:pt>
                <c:pt idx="272">
                  <c:v>7.9954000000000001</c:v>
                </c:pt>
                <c:pt idx="273">
                  <c:v>7.8686999999999996</c:v>
                </c:pt>
                <c:pt idx="274">
                  <c:v>7.9003999999999994</c:v>
                </c:pt>
                <c:pt idx="275">
                  <c:v>7.9637000000000002</c:v>
                </c:pt>
                <c:pt idx="276">
                  <c:v>8.1220999999999997</c:v>
                </c:pt>
                <c:pt idx="277">
                  <c:v>8.1220999999999997</c:v>
                </c:pt>
                <c:pt idx="278">
                  <c:v>7.9954000000000001</c:v>
                </c:pt>
                <c:pt idx="279">
                  <c:v>8.0271000000000008</c:v>
                </c:pt>
                <c:pt idx="280">
                  <c:v>8.1537000000000006</c:v>
                </c:pt>
                <c:pt idx="281">
                  <c:v>8.1854000000000013</c:v>
                </c:pt>
                <c:pt idx="282">
                  <c:v>8.0587</c:v>
                </c:pt>
                <c:pt idx="283">
                  <c:v>8.0903999999999989</c:v>
                </c:pt>
                <c:pt idx="284">
                  <c:v>8.2486999999999995</c:v>
                </c:pt>
                <c:pt idx="285">
                  <c:v>8.2804000000000002</c:v>
                </c:pt>
                <c:pt idx="286">
                  <c:v>8.2171000000000003</c:v>
                </c:pt>
                <c:pt idx="287">
                  <c:v>8.2486999999999995</c:v>
                </c:pt>
                <c:pt idx="288">
                  <c:v>8.3753999999999991</c:v>
                </c:pt>
                <c:pt idx="289">
                  <c:v>8.3437000000000001</c:v>
                </c:pt>
                <c:pt idx="290">
                  <c:v>8.1854000000000013</c:v>
                </c:pt>
                <c:pt idx="291">
                  <c:v>8.1537000000000006</c:v>
                </c:pt>
                <c:pt idx="292">
                  <c:v>8.3121000000000009</c:v>
                </c:pt>
                <c:pt idx="293">
                  <c:v>8.3437000000000001</c:v>
                </c:pt>
                <c:pt idx="294">
                  <c:v>8.2804000000000002</c:v>
                </c:pt>
                <c:pt idx="295">
                  <c:v>8.3437000000000001</c:v>
                </c:pt>
                <c:pt idx="296">
                  <c:v>8.5019999999999989</c:v>
                </c:pt>
                <c:pt idx="297">
                  <c:v>8.5654000000000003</c:v>
                </c:pt>
                <c:pt idx="298">
                  <c:v>8.5019999999999989</c:v>
                </c:pt>
                <c:pt idx="299">
                  <c:v>8.5969999999999995</c:v>
                </c:pt>
                <c:pt idx="300">
                  <c:v>8.7553999999999998</c:v>
                </c:pt>
                <c:pt idx="301">
                  <c:v>8.7870000000000008</c:v>
                </c:pt>
                <c:pt idx="302">
                  <c:v>8.8186999999999998</c:v>
                </c:pt>
                <c:pt idx="303">
                  <c:v>8.7236999999999991</c:v>
                </c:pt>
                <c:pt idx="304">
                  <c:v>8.7553999999999998</c:v>
                </c:pt>
                <c:pt idx="305">
                  <c:v>8.8819999999999997</c:v>
                </c:pt>
                <c:pt idx="306">
                  <c:v>8.8819999999999997</c:v>
                </c:pt>
                <c:pt idx="307">
                  <c:v>8.8186999999999998</c:v>
                </c:pt>
                <c:pt idx="308">
                  <c:v>8.8819999999999997</c:v>
                </c:pt>
                <c:pt idx="309">
                  <c:v>8.9453999999999994</c:v>
                </c:pt>
                <c:pt idx="310">
                  <c:v>9.1036999999999999</c:v>
                </c:pt>
                <c:pt idx="311">
                  <c:v>9.1352999999999991</c:v>
                </c:pt>
                <c:pt idx="312">
                  <c:v>9.0403000000000002</c:v>
                </c:pt>
                <c:pt idx="313">
                  <c:v>9.0719999999999992</c:v>
                </c:pt>
                <c:pt idx="314">
                  <c:v>9.1986999999999988</c:v>
                </c:pt>
                <c:pt idx="315">
                  <c:v>9.1986999999999988</c:v>
                </c:pt>
                <c:pt idx="316">
                  <c:v>9.0719999999999992</c:v>
                </c:pt>
                <c:pt idx="317">
                  <c:v>9.1036999999999999</c:v>
                </c:pt>
                <c:pt idx="318">
                  <c:v>9.2302999999999997</c:v>
                </c:pt>
                <c:pt idx="319">
                  <c:v>9.2620000000000005</c:v>
                </c:pt>
                <c:pt idx="320">
                  <c:v>9.1669999999999998</c:v>
                </c:pt>
                <c:pt idx="321">
                  <c:v>9.1986999999999988</c:v>
                </c:pt>
                <c:pt idx="322">
                  <c:v>9.3887</c:v>
                </c:pt>
                <c:pt idx="323">
                  <c:v>9.452</c:v>
                </c:pt>
                <c:pt idx="324">
                  <c:v>9.420300000000001</c:v>
                </c:pt>
                <c:pt idx="325">
                  <c:v>9.5152999999999999</c:v>
                </c:pt>
                <c:pt idx="326">
                  <c:v>9.7052999999999994</c:v>
                </c:pt>
                <c:pt idx="327">
                  <c:v>9.7370000000000001</c:v>
                </c:pt>
                <c:pt idx="328">
                  <c:v>9.7685999999999993</c:v>
                </c:pt>
                <c:pt idx="329">
                  <c:v>9.7052999999999994</c:v>
                </c:pt>
                <c:pt idx="330">
                  <c:v>9.7685999999999993</c:v>
                </c:pt>
                <c:pt idx="331">
                  <c:v>9.8953000000000007</c:v>
                </c:pt>
                <c:pt idx="332">
                  <c:v>9.9586000000000006</c:v>
                </c:pt>
                <c:pt idx="333">
                  <c:v>9.8635999999999999</c:v>
                </c:pt>
                <c:pt idx="334">
                  <c:v>9.9586000000000006</c:v>
                </c:pt>
                <c:pt idx="335">
                  <c:v>10.0853</c:v>
                </c:pt>
                <c:pt idx="336">
                  <c:v>10.117000000000001</c:v>
                </c:pt>
                <c:pt idx="337">
                  <c:v>10.053599999999999</c:v>
                </c:pt>
                <c:pt idx="338">
                  <c:v>10.148600000000002</c:v>
                </c:pt>
                <c:pt idx="339">
                  <c:v>10.3386</c:v>
                </c:pt>
                <c:pt idx="340">
                  <c:v>10.306900000000001</c:v>
                </c:pt>
                <c:pt idx="341">
                  <c:v>10.3386</c:v>
                </c:pt>
                <c:pt idx="342">
                  <c:v>10.528599999999999</c:v>
                </c:pt>
                <c:pt idx="343">
                  <c:v>10.528599999999999</c:v>
                </c:pt>
                <c:pt idx="344">
                  <c:v>10.401899999999999</c:v>
                </c:pt>
                <c:pt idx="345">
                  <c:v>10.4336</c:v>
                </c:pt>
                <c:pt idx="346">
                  <c:v>10.591900000000001</c:v>
                </c:pt>
                <c:pt idx="347">
                  <c:v>10.6236</c:v>
                </c:pt>
                <c:pt idx="348">
                  <c:v>10.5603</c:v>
                </c:pt>
                <c:pt idx="349">
                  <c:v>10.6236</c:v>
                </c:pt>
                <c:pt idx="350">
                  <c:v>10.6869</c:v>
                </c:pt>
                <c:pt idx="351">
                  <c:v>10.813600000000001</c:v>
                </c:pt>
                <c:pt idx="352">
                  <c:v>10.813600000000001</c:v>
                </c:pt>
                <c:pt idx="353">
                  <c:v>10.750299999999999</c:v>
                </c:pt>
                <c:pt idx="354">
                  <c:v>10.845199999999998</c:v>
                </c:pt>
                <c:pt idx="355">
                  <c:v>11.0352</c:v>
                </c:pt>
                <c:pt idx="356">
                  <c:v>11.0036</c:v>
                </c:pt>
                <c:pt idx="357">
                  <c:v>11.0352</c:v>
                </c:pt>
                <c:pt idx="358">
                  <c:v>11.161899999999999</c:v>
                </c:pt>
                <c:pt idx="359">
                  <c:v>11.225199999999999</c:v>
                </c:pt>
                <c:pt idx="360">
                  <c:v>11.161899999999999</c:v>
                </c:pt>
                <c:pt idx="361">
                  <c:v>11.256900000000002</c:v>
                </c:pt>
                <c:pt idx="362">
                  <c:v>11.446899999999999</c:v>
                </c:pt>
                <c:pt idx="363">
                  <c:v>11.446899999999999</c:v>
                </c:pt>
                <c:pt idx="364">
                  <c:v>11.3202</c:v>
                </c:pt>
                <c:pt idx="365">
                  <c:v>11.383600000000001</c:v>
                </c:pt>
                <c:pt idx="366">
                  <c:v>11.5419</c:v>
                </c:pt>
                <c:pt idx="367">
                  <c:v>11.636899999999999</c:v>
                </c:pt>
                <c:pt idx="368">
                  <c:v>11.5419</c:v>
                </c:pt>
                <c:pt idx="369">
                  <c:v>11.573500000000001</c:v>
                </c:pt>
                <c:pt idx="370">
                  <c:v>11.700200000000001</c:v>
                </c:pt>
                <c:pt idx="371">
                  <c:v>11.763500000000001</c:v>
                </c:pt>
                <c:pt idx="372">
                  <c:v>11.7319</c:v>
                </c:pt>
                <c:pt idx="373">
                  <c:v>11.858500000000001</c:v>
                </c:pt>
                <c:pt idx="374">
                  <c:v>12.048500000000001</c:v>
                </c:pt>
                <c:pt idx="375">
                  <c:v>12.111799999999999</c:v>
                </c:pt>
                <c:pt idx="376">
                  <c:v>12.0169</c:v>
                </c:pt>
                <c:pt idx="377">
                  <c:v>12.048500000000001</c:v>
                </c:pt>
                <c:pt idx="378">
                  <c:v>12.1752</c:v>
                </c:pt>
                <c:pt idx="379">
                  <c:v>12.238500000000002</c:v>
                </c:pt>
                <c:pt idx="380">
                  <c:v>12.1752</c:v>
                </c:pt>
                <c:pt idx="381">
                  <c:v>12.238500000000002</c:v>
                </c:pt>
                <c:pt idx="382">
                  <c:v>12.396799999999999</c:v>
                </c:pt>
                <c:pt idx="383">
                  <c:v>12.460199999999999</c:v>
                </c:pt>
                <c:pt idx="384">
                  <c:v>12.4285</c:v>
                </c:pt>
                <c:pt idx="385">
                  <c:v>12.5235</c:v>
                </c:pt>
                <c:pt idx="386">
                  <c:v>12.681800000000001</c:v>
                </c:pt>
                <c:pt idx="387">
                  <c:v>12.745100000000001</c:v>
                </c:pt>
                <c:pt idx="388">
                  <c:v>12.681800000000001</c:v>
                </c:pt>
                <c:pt idx="389">
                  <c:v>12.745100000000001</c:v>
                </c:pt>
                <c:pt idx="390">
                  <c:v>12.903500000000001</c:v>
                </c:pt>
                <c:pt idx="391">
                  <c:v>12.935099999999998</c:v>
                </c:pt>
                <c:pt idx="392">
                  <c:v>12.8718</c:v>
                </c:pt>
                <c:pt idx="393">
                  <c:v>12.935099999999998</c:v>
                </c:pt>
                <c:pt idx="394">
                  <c:v>13.093500000000001</c:v>
                </c:pt>
                <c:pt idx="395">
                  <c:v>13.1251</c:v>
                </c:pt>
                <c:pt idx="396">
                  <c:v>13.061799999999998</c:v>
                </c:pt>
                <c:pt idx="397">
                  <c:v>13.188500000000001</c:v>
                </c:pt>
                <c:pt idx="398">
                  <c:v>13.441799999999999</c:v>
                </c:pt>
                <c:pt idx="399">
                  <c:v>13.600099999999999</c:v>
                </c:pt>
                <c:pt idx="400">
                  <c:v>13.536799999999999</c:v>
                </c:pt>
                <c:pt idx="401">
                  <c:v>13.6318</c:v>
                </c:pt>
                <c:pt idx="402">
                  <c:v>13.7584</c:v>
                </c:pt>
                <c:pt idx="403">
                  <c:v>13.790100000000001</c:v>
                </c:pt>
                <c:pt idx="404">
                  <c:v>13.726799999999999</c:v>
                </c:pt>
                <c:pt idx="405">
                  <c:v>13.790100000000001</c:v>
                </c:pt>
                <c:pt idx="406">
                  <c:v>13.9801</c:v>
                </c:pt>
                <c:pt idx="407">
                  <c:v>14.043399999999998</c:v>
                </c:pt>
                <c:pt idx="408">
                  <c:v>14.043399999999998</c:v>
                </c:pt>
                <c:pt idx="409">
                  <c:v>14.138400000000001</c:v>
                </c:pt>
                <c:pt idx="410">
                  <c:v>14.3917</c:v>
                </c:pt>
                <c:pt idx="411">
                  <c:v>14.5184</c:v>
                </c:pt>
                <c:pt idx="412">
                  <c:v>14.5184</c:v>
                </c:pt>
                <c:pt idx="413">
                  <c:v>14.5817</c:v>
                </c:pt>
                <c:pt idx="414">
                  <c:v>14.74</c:v>
                </c:pt>
                <c:pt idx="415">
                  <c:v>14.771700000000001</c:v>
                </c:pt>
                <c:pt idx="416">
                  <c:v>14.74</c:v>
                </c:pt>
                <c:pt idx="417">
                  <c:v>14.8667</c:v>
                </c:pt>
                <c:pt idx="418">
                  <c:v>15.120000000000001</c:v>
                </c:pt>
                <c:pt idx="419">
                  <c:v>15.215</c:v>
                </c:pt>
                <c:pt idx="420">
                  <c:v>15.183400000000001</c:v>
                </c:pt>
                <c:pt idx="421">
                  <c:v>15.246700000000001</c:v>
                </c:pt>
                <c:pt idx="422">
                  <c:v>15.404999999999999</c:v>
                </c:pt>
                <c:pt idx="423">
                  <c:v>15.468299999999999</c:v>
                </c:pt>
                <c:pt idx="424">
                  <c:v>15.3733</c:v>
                </c:pt>
                <c:pt idx="425">
                  <c:v>15.436700000000002</c:v>
                </c:pt>
                <c:pt idx="426">
                  <c:v>15.5633</c:v>
                </c:pt>
                <c:pt idx="427">
                  <c:v>15.595000000000001</c:v>
                </c:pt>
                <c:pt idx="428">
                  <c:v>15.595000000000001</c:v>
                </c:pt>
                <c:pt idx="429">
                  <c:v>15.7217</c:v>
                </c:pt>
                <c:pt idx="430">
                  <c:v>15.943300000000001</c:v>
                </c:pt>
                <c:pt idx="431">
                  <c:v>15.9116</c:v>
                </c:pt>
                <c:pt idx="432">
                  <c:v>16.0383</c:v>
                </c:pt>
                <c:pt idx="433">
                  <c:v>16.259999999999998</c:v>
                </c:pt>
                <c:pt idx="434">
                  <c:v>16.3233</c:v>
                </c:pt>
                <c:pt idx="435">
                  <c:v>16.259999999999998</c:v>
                </c:pt>
                <c:pt idx="436">
                  <c:v>16.3233</c:v>
                </c:pt>
                <c:pt idx="437">
                  <c:v>16.45</c:v>
                </c:pt>
                <c:pt idx="438">
                  <c:v>16.4816</c:v>
                </c:pt>
                <c:pt idx="439">
                  <c:v>16.355</c:v>
                </c:pt>
                <c:pt idx="440">
                  <c:v>16.4816</c:v>
                </c:pt>
                <c:pt idx="441">
                  <c:v>16.671599999999998</c:v>
                </c:pt>
                <c:pt idx="442">
                  <c:v>16.798299999999998</c:v>
                </c:pt>
                <c:pt idx="443">
                  <c:v>16.798299999999998</c:v>
                </c:pt>
                <c:pt idx="444">
                  <c:v>16.861600000000003</c:v>
                </c:pt>
                <c:pt idx="445">
                  <c:v>16.956599999999998</c:v>
                </c:pt>
                <c:pt idx="446">
                  <c:v>16.861600000000003</c:v>
                </c:pt>
                <c:pt idx="447">
                  <c:v>17.209900000000001</c:v>
                </c:pt>
                <c:pt idx="448">
                  <c:v>17.748200000000001</c:v>
                </c:pt>
                <c:pt idx="449">
                  <c:v>17.8432</c:v>
                </c:pt>
                <c:pt idx="450">
                  <c:v>17.494900000000001</c:v>
                </c:pt>
                <c:pt idx="451">
                  <c:v>17.494900000000001</c:v>
                </c:pt>
                <c:pt idx="452">
                  <c:v>17.811499999999999</c:v>
                </c:pt>
                <c:pt idx="453">
                  <c:v>17.969900000000003</c:v>
                </c:pt>
                <c:pt idx="454">
                  <c:v>17.748200000000001</c:v>
                </c:pt>
                <c:pt idx="455">
                  <c:v>17.748200000000001</c:v>
                </c:pt>
                <c:pt idx="456">
                  <c:v>18.0015</c:v>
                </c:pt>
                <c:pt idx="457">
                  <c:v>18.2865</c:v>
                </c:pt>
                <c:pt idx="458">
                  <c:v>18.2865</c:v>
                </c:pt>
                <c:pt idx="459">
                  <c:v>18.318200000000001</c:v>
                </c:pt>
                <c:pt idx="460">
                  <c:v>18.508199999999999</c:v>
                </c:pt>
                <c:pt idx="461">
                  <c:v>18.666499999999999</c:v>
                </c:pt>
                <c:pt idx="462">
                  <c:v>18.603200000000001</c:v>
                </c:pt>
                <c:pt idx="463">
                  <c:v>18.666499999999999</c:v>
                </c:pt>
                <c:pt idx="464">
                  <c:v>18.951499999999999</c:v>
                </c:pt>
                <c:pt idx="465">
                  <c:v>19.014800000000001</c:v>
                </c:pt>
                <c:pt idx="466">
                  <c:v>19.236499999999999</c:v>
                </c:pt>
                <c:pt idx="467">
                  <c:v>19.584800000000001</c:v>
                </c:pt>
                <c:pt idx="468">
                  <c:v>19.743099999999998</c:v>
                </c:pt>
                <c:pt idx="469">
                  <c:v>19.743099999999998</c:v>
                </c:pt>
                <c:pt idx="470">
                  <c:v>19.838100000000001</c:v>
                </c:pt>
                <c:pt idx="471">
                  <c:v>20.059800000000003</c:v>
                </c:pt>
                <c:pt idx="472">
                  <c:v>20.123099999999997</c:v>
                </c:pt>
                <c:pt idx="473">
                  <c:v>20.059800000000003</c:v>
                </c:pt>
                <c:pt idx="474">
                  <c:v>20.154800000000002</c:v>
                </c:pt>
                <c:pt idx="475">
                  <c:v>20.439699999999998</c:v>
                </c:pt>
                <c:pt idx="476">
                  <c:v>20.6614</c:v>
                </c:pt>
                <c:pt idx="477">
                  <c:v>20.756399999999999</c:v>
                </c:pt>
                <c:pt idx="478">
                  <c:v>20.756399999999999</c:v>
                </c:pt>
                <c:pt idx="479">
                  <c:v>20.977999999999998</c:v>
                </c:pt>
                <c:pt idx="480">
                  <c:v>21.389700000000001</c:v>
                </c:pt>
                <c:pt idx="481">
                  <c:v>22.023000000000003</c:v>
                </c:pt>
                <c:pt idx="482">
                  <c:v>22.498000000000001</c:v>
                </c:pt>
                <c:pt idx="483">
                  <c:v>22.529599999999999</c:v>
                </c:pt>
                <c:pt idx="484">
                  <c:v>22.4663</c:v>
                </c:pt>
                <c:pt idx="485">
                  <c:v>22.846299999999999</c:v>
                </c:pt>
                <c:pt idx="486">
                  <c:v>23.352900000000002</c:v>
                </c:pt>
                <c:pt idx="487">
                  <c:v>23.5746</c:v>
                </c:pt>
                <c:pt idx="488">
                  <c:v>23.511199999999999</c:v>
                </c:pt>
                <c:pt idx="489">
                  <c:v>23.732900000000001</c:v>
                </c:pt>
                <c:pt idx="490">
                  <c:v>24.176199999999998</c:v>
                </c:pt>
                <c:pt idx="491">
                  <c:v>24.334500000000002</c:v>
                </c:pt>
                <c:pt idx="492">
                  <c:v>24.714500000000001</c:v>
                </c:pt>
                <c:pt idx="493">
                  <c:v>24.999500000000001</c:v>
                </c:pt>
                <c:pt idx="494">
                  <c:v>25.094500000000004</c:v>
                </c:pt>
                <c:pt idx="495">
                  <c:v>25.126200000000001</c:v>
                </c:pt>
                <c:pt idx="496">
                  <c:v>25.442800000000002</c:v>
                </c:pt>
                <c:pt idx="497">
                  <c:v>25.7911</c:v>
                </c:pt>
                <c:pt idx="498">
                  <c:v>25.696100000000001</c:v>
                </c:pt>
                <c:pt idx="499">
                  <c:v>25.727799999999998</c:v>
                </c:pt>
                <c:pt idx="500">
                  <c:v>26.107800000000001</c:v>
                </c:pt>
                <c:pt idx="501">
                  <c:v>26.456099999999999</c:v>
                </c:pt>
                <c:pt idx="502">
                  <c:v>26.519400000000001</c:v>
                </c:pt>
                <c:pt idx="503">
                  <c:v>26.582699999999999</c:v>
                </c:pt>
                <c:pt idx="504">
                  <c:v>26.709399999999999</c:v>
                </c:pt>
                <c:pt idx="505">
                  <c:v>27.089400000000001</c:v>
                </c:pt>
                <c:pt idx="506">
                  <c:v>27.342700000000001</c:v>
                </c:pt>
                <c:pt idx="507">
                  <c:v>27.532700000000002</c:v>
                </c:pt>
                <c:pt idx="508">
                  <c:v>27.4377</c:v>
                </c:pt>
                <c:pt idx="509">
                  <c:v>27.532700000000002</c:v>
                </c:pt>
                <c:pt idx="510">
                  <c:v>27.881</c:v>
                </c:pt>
                <c:pt idx="511">
                  <c:v>28.2926</c:v>
                </c:pt>
                <c:pt idx="512">
                  <c:v>27.975999999999999</c:v>
                </c:pt>
                <c:pt idx="513">
                  <c:v>28.260999999999999</c:v>
                </c:pt>
                <c:pt idx="514">
                  <c:v>28.451000000000001</c:v>
                </c:pt>
                <c:pt idx="515">
                  <c:v>28.545999999999999</c:v>
                </c:pt>
                <c:pt idx="516">
                  <c:v>28.894300000000001</c:v>
                </c:pt>
                <c:pt idx="517">
                  <c:v>29.464199999999998</c:v>
                </c:pt>
                <c:pt idx="518">
                  <c:v>29.685899999999997</c:v>
                </c:pt>
                <c:pt idx="519">
                  <c:v>29.654199999999999</c:v>
                </c:pt>
                <c:pt idx="520">
                  <c:v>30.002600000000001</c:v>
                </c:pt>
                <c:pt idx="521">
                  <c:v>30.414200000000001</c:v>
                </c:pt>
                <c:pt idx="522">
                  <c:v>30.445899999999998</c:v>
                </c:pt>
                <c:pt idx="523">
                  <c:v>30.794199999999996</c:v>
                </c:pt>
                <c:pt idx="524">
                  <c:v>31.0792</c:v>
                </c:pt>
                <c:pt idx="525">
                  <c:v>31.110799999999998</c:v>
                </c:pt>
                <c:pt idx="526">
                  <c:v>31.237499999999997</c:v>
                </c:pt>
                <c:pt idx="527">
                  <c:v>31.649099999999997</c:v>
                </c:pt>
                <c:pt idx="528">
                  <c:v>31.649099999999997</c:v>
                </c:pt>
                <c:pt idx="529">
                  <c:v>31.775799999999997</c:v>
                </c:pt>
                <c:pt idx="530">
                  <c:v>32.0608</c:v>
                </c:pt>
                <c:pt idx="531">
                  <c:v>32.409100000000002</c:v>
                </c:pt>
                <c:pt idx="532">
                  <c:v>32.725700000000003</c:v>
                </c:pt>
                <c:pt idx="533">
                  <c:v>33.0107</c:v>
                </c:pt>
                <c:pt idx="534">
                  <c:v>33.359000000000002</c:v>
                </c:pt>
                <c:pt idx="535">
                  <c:v>33.675699999999999</c:v>
                </c:pt>
                <c:pt idx="536">
                  <c:v>34.024000000000001</c:v>
                </c:pt>
                <c:pt idx="537">
                  <c:v>34.625599999999999</c:v>
                </c:pt>
                <c:pt idx="538">
                  <c:v>34.973999999999997</c:v>
                </c:pt>
                <c:pt idx="539">
                  <c:v>35.037300000000002</c:v>
                </c:pt>
                <c:pt idx="540">
                  <c:v>35.290599999999998</c:v>
                </c:pt>
                <c:pt idx="541">
                  <c:v>35.6706</c:v>
                </c:pt>
                <c:pt idx="542">
                  <c:v>35.923900000000003</c:v>
                </c:pt>
                <c:pt idx="543">
                  <c:v>36.398899999999998</c:v>
                </c:pt>
                <c:pt idx="544">
                  <c:v>36.6205</c:v>
                </c:pt>
                <c:pt idx="545">
                  <c:v>36.747199999999999</c:v>
                </c:pt>
                <c:pt idx="546">
                  <c:v>36.810499999999998</c:v>
                </c:pt>
                <c:pt idx="547">
                  <c:v>37.127200000000002</c:v>
                </c:pt>
                <c:pt idx="548">
                  <c:v>37.158799999999999</c:v>
                </c:pt>
                <c:pt idx="549">
                  <c:v>37.3172</c:v>
                </c:pt>
                <c:pt idx="550">
                  <c:v>37.633800000000001</c:v>
                </c:pt>
                <c:pt idx="551">
                  <c:v>37.633800000000001</c:v>
                </c:pt>
                <c:pt idx="552">
                  <c:v>38.393799999999999</c:v>
                </c:pt>
                <c:pt idx="553">
                  <c:v>38.7104</c:v>
                </c:pt>
                <c:pt idx="554">
                  <c:v>38.7104</c:v>
                </c:pt>
                <c:pt idx="555">
                  <c:v>39.597000000000001</c:v>
                </c:pt>
                <c:pt idx="556">
                  <c:v>40.325300000000006</c:v>
                </c:pt>
                <c:pt idx="557">
                  <c:v>39.881999999999998</c:v>
                </c:pt>
                <c:pt idx="558">
                  <c:v>39.565399999999997</c:v>
                </c:pt>
                <c:pt idx="559">
                  <c:v>40.262</c:v>
                </c:pt>
                <c:pt idx="560">
                  <c:v>40.958600000000004</c:v>
                </c:pt>
                <c:pt idx="561">
                  <c:v>41.116999999999997</c:v>
                </c:pt>
                <c:pt idx="562">
                  <c:v>40.736999999999995</c:v>
                </c:pt>
                <c:pt idx="563">
                  <c:v>41.750299999999996</c:v>
                </c:pt>
                <c:pt idx="564">
                  <c:v>39.8187</c:v>
                </c:pt>
                <c:pt idx="565">
                  <c:v>40.293700000000001</c:v>
                </c:pt>
                <c:pt idx="566">
                  <c:v>40.673700000000004</c:v>
                </c:pt>
                <c:pt idx="567">
                  <c:v>38.393799999999999</c:v>
                </c:pt>
                <c:pt idx="568">
                  <c:v>39.375399999999999</c:v>
                </c:pt>
                <c:pt idx="569">
                  <c:v>39.977000000000004</c:v>
                </c:pt>
                <c:pt idx="570">
                  <c:v>40.958600000000004</c:v>
                </c:pt>
                <c:pt idx="571">
                  <c:v>42.8902</c:v>
                </c:pt>
                <c:pt idx="572">
                  <c:v>43.175200000000004</c:v>
                </c:pt>
                <c:pt idx="573">
                  <c:v>43.175200000000004</c:v>
                </c:pt>
                <c:pt idx="574">
                  <c:v>43.396800000000006</c:v>
                </c:pt>
                <c:pt idx="575">
                  <c:v>44.378500000000003</c:v>
                </c:pt>
                <c:pt idx="576">
                  <c:v>44.4101</c:v>
                </c:pt>
                <c:pt idx="577">
                  <c:v>43.4602</c:v>
                </c:pt>
                <c:pt idx="578">
                  <c:v>44.156800000000004</c:v>
                </c:pt>
                <c:pt idx="579">
                  <c:v>45.1068</c:v>
                </c:pt>
                <c:pt idx="580">
                  <c:v>45.328400000000002</c:v>
                </c:pt>
                <c:pt idx="581">
                  <c:v>45.803399999999996</c:v>
                </c:pt>
                <c:pt idx="582">
                  <c:v>45.5501</c:v>
                </c:pt>
                <c:pt idx="583">
                  <c:v>46.341700000000003</c:v>
                </c:pt>
                <c:pt idx="584">
                  <c:v>46.341700000000003</c:v>
                </c:pt>
                <c:pt idx="585">
                  <c:v>45.993399999999994</c:v>
                </c:pt>
                <c:pt idx="586">
                  <c:v>45.898399999999995</c:v>
                </c:pt>
                <c:pt idx="587">
                  <c:v>46.341700000000003</c:v>
                </c:pt>
                <c:pt idx="588">
                  <c:v>47.228300000000004</c:v>
                </c:pt>
                <c:pt idx="589">
                  <c:v>47.228300000000004</c:v>
                </c:pt>
                <c:pt idx="590">
                  <c:v>47.228300000000004</c:v>
                </c:pt>
                <c:pt idx="591">
                  <c:v>46.69</c:v>
                </c:pt>
                <c:pt idx="592">
                  <c:v>47.101600000000005</c:v>
                </c:pt>
                <c:pt idx="593">
                  <c:v>47.101600000000005</c:v>
                </c:pt>
                <c:pt idx="594">
                  <c:v>46.9116</c:v>
                </c:pt>
                <c:pt idx="595">
                  <c:v>47.418300000000002</c:v>
                </c:pt>
                <c:pt idx="596">
                  <c:v>48.209900000000005</c:v>
                </c:pt>
                <c:pt idx="597">
                  <c:v>48.748199999999997</c:v>
                </c:pt>
                <c:pt idx="598">
                  <c:v>49.1282</c:v>
                </c:pt>
                <c:pt idx="599">
                  <c:v>48.748199999999997</c:v>
                </c:pt>
                <c:pt idx="600">
                  <c:v>48.748199999999997</c:v>
                </c:pt>
                <c:pt idx="601">
                  <c:v>48.874899999999997</c:v>
                </c:pt>
                <c:pt idx="602">
                  <c:v>48.114899999999999</c:v>
                </c:pt>
                <c:pt idx="603">
                  <c:v>46.31</c:v>
                </c:pt>
                <c:pt idx="604">
                  <c:v>46.0884</c:v>
                </c:pt>
                <c:pt idx="605">
                  <c:v>47.576599999999999</c:v>
                </c:pt>
                <c:pt idx="606">
                  <c:v>46.183399999999999</c:v>
                </c:pt>
                <c:pt idx="607">
                  <c:v>45.265100000000004</c:v>
                </c:pt>
                <c:pt idx="608">
                  <c:v>47.893299999999996</c:v>
                </c:pt>
                <c:pt idx="609">
                  <c:v>48.431600000000003</c:v>
                </c:pt>
                <c:pt idx="610">
                  <c:v>46.721700000000006</c:v>
                </c:pt>
                <c:pt idx="611">
                  <c:v>46.0884</c:v>
                </c:pt>
                <c:pt idx="612">
                  <c:v>47.956599999999995</c:v>
                </c:pt>
                <c:pt idx="613">
                  <c:v>47.829899999999995</c:v>
                </c:pt>
                <c:pt idx="614">
                  <c:v>47.45</c:v>
                </c:pt>
                <c:pt idx="615">
                  <c:v>48.463200000000001</c:v>
                </c:pt>
                <c:pt idx="616">
                  <c:v>48.653199999999998</c:v>
                </c:pt>
                <c:pt idx="617">
                  <c:v>49.5398</c:v>
                </c:pt>
                <c:pt idx="618">
                  <c:v>49.444800000000001</c:v>
                </c:pt>
                <c:pt idx="619">
                  <c:v>49.634799999999998</c:v>
                </c:pt>
                <c:pt idx="620">
                  <c:v>50.521500000000003</c:v>
                </c:pt>
                <c:pt idx="621">
                  <c:v>50.078199999999995</c:v>
                </c:pt>
                <c:pt idx="622">
                  <c:v>50.6798</c:v>
                </c:pt>
                <c:pt idx="623">
                  <c:v>52.484700000000004</c:v>
                </c:pt>
                <c:pt idx="624">
                  <c:v>52.927999999999997</c:v>
                </c:pt>
                <c:pt idx="625">
                  <c:v>53.339600000000004</c:v>
                </c:pt>
                <c:pt idx="626">
                  <c:v>54.099599999999995</c:v>
                </c:pt>
                <c:pt idx="627">
                  <c:v>55.3979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170112"/>
        <c:axId val="90172032"/>
      </c:scatterChart>
      <c:valAx>
        <c:axId val="9017011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Stretch [%]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0172032"/>
        <c:crosses val="autoZero"/>
        <c:crossBetween val="midCat"/>
        <c:majorUnit val="200"/>
      </c:valAx>
      <c:valAx>
        <c:axId val="90172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Force [N]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017011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92798156912797"/>
          <c:y val="7.3989068965236923E-2"/>
          <c:w val="0.79673762619609889"/>
          <c:h val="0.7364354502616240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  <c:spPr>
              <a:ln w="63500"/>
            </c:spPr>
          </c:marker>
          <c:xVal>
            <c:numRef>
              <c:f>Hárok1!$H$3:$H$13</c:f>
              <c:numCache>
                <c:formatCode>General</c:formatCode>
                <c:ptCount val="11"/>
                <c:pt idx="0">
                  <c:v>8.1500000000000003E-2</c:v>
                </c:pt>
                <c:pt idx="1">
                  <c:v>0.68149999999999999</c:v>
                </c:pt>
                <c:pt idx="2">
                  <c:v>0.88149999999999995</c:v>
                </c:pt>
                <c:pt idx="3">
                  <c:v>1.0814999999999999</c:v>
                </c:pt>
                <c:pt idx="4">
                  <c:v>1.2815000000000001</c:v>
                </c:pt>
                <c:pt idx="5">
                  <c:v>1.4815</c:v>
                </c:pt>
                <c:pt idx="6">
                  <c:v>1.6815</c:v>
                </c:pt>
                <c:pt idx="7">
                  <c:v>1.8815</c:v>
                </c:pt>
                <c:pt idx="8">
                  <c:v>2.0815000000000001</c:v>
                </c:pt>
                <c:pt idx="9">
                  <c:v>2.5815000000000001</c:v>
                </c:pt>
                <c:pt idx="10">
                  <c:v>2.7814999999999999</c:v>
                </c:pt>
              </c:numCache>
            </c:numRef>
          </c:xVal>
          <c:yVal>
            <c:numRef>
              <c:f>Hárok1!$W$3:$W$13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881664"/>
        <c:axId val="96908800"/>
      </c:scatterChart>
      <c:valAx>
        <c:axId val="96881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Weigh  [kg]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908800"/>
        <c:crosses val="autoZero"/>
        <c:crossBetween val="midCat"/>
      </c:valAx>
      <c:valAx>
        <c:axId val="96908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Stretch [%]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8816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615229086133682E-2"/>
          <c:y val="2.4167480466638237E-2"/>
          <c:w val="0.76601654349075599"/>
          <c:h val="0.87869741259182821"/>
        </c:manualLayout>
      </c:layout>
      <c:scatterChart>
        <c:scatterStyle val="lineMarker"/>
        <c:varyColors val="0"/>
        <c:ser>
          <c:idx val="0"/>
          <c:order val="0"/>
          <c:tx>
            <c:v>1. Stretch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Hárok3!$C$3:$C$26</c:f>
              <c:numCache>
                <c:formatCode>General</c:formatCode>
                <c:ptCount val="24"/>
                <c:pt idx="0">
                  <c:v>0.8</c:v>
                </c:pt>
                <c:pt idx="1">
                  <c:v>2.2000000000000002</c:v>
                </c:pt>
                <c:pt idx="2">
                  <c:v>3.2</c:v>
                </c:pt>
                <c:pt idx="3">
                  <c:v>3.7</c:v>
                </c:pt>
                <c:pt idx="4">
                  <c:v>4.2</c:v>
                </c:pt>
                <c:pt idx="5">
                  <c:v>4.7</c:v>
                </c:pt>
                <c:pt idx="6">
                  <c:v>5.0999999999999996</c:v>
                </c:pt>
                <c:pt idx="7">
                  <c:v>5.4</c:v>
                </c:pt>
                <c:pt idx="8">
                  <c:v>5.8</c:v>
                </c:pt>
                <c:pt idx="9">
                  <c:v>6.2</c:v>
                </c:pt>
                <c:pt idx="10">
                  <c:v>6.5</c:v>
                </c:pt>
                <c:pt idx="11">
                  <c:v>6.9</c:v>
                </c:pt>
                <c:pt idx="12">
                  <c:v>7.2</c:v>
                </c:pt>
                <c:pt idx="13">
                  <c:v>7.5</c:v>
                </c:pt>
                <c:pt idx="14">
                  <c:v>7.8</c:v>
                </c:pt>
                <c:pt idx="15">
                  <c:v>8.1</c:v>
                </c:pt>
                <c:pt idx="16">
                  <c:v>8.3000000000000007</c:v>
                </c:pt>
                <c:pt idx="17">
                  <c:v>8.8000000000000007</c:v>
                </c:pt>
                <c:pt idx="18">
                  <c:v>9.1999999999999993</c:v>
                </c:pt>
                <c:pt idx="19">
                  <c:v>10.1</c:v>
                </c:pt>
                <c:pt idx="20">
                  <c:v>11</c:v>
                </c:pt>
                <c:pt idx="21">
                  <c:v>11.6</c:v>
                </c:pt>
                <c:pt idx="22">
                  <c:v>13.2</c:v>
                </c:pt>
              </c:numCache>
            </c:numRef>
          </c:yVal>
          <c:smooth val="0"/>
        </c:ser>
        <c:ser>
          <c:idx val="1"/>
          <c:order val="1"/>
          <c:tx>
            <c:v>1. Contraction</c:v>
          </c:tx>
          <c:spPr>
            <a:ln w="28575">
              <a:noFill/>
            </a:ln>
          </c:spP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Hárok3!$D$3:$D$26</c:f>
              <c:numCache>
                <c:formatCode>General</c:formatCode>
                <c:ptCount val="24"/>
                <c:pt idx="0">
                  <c:v>0.6</c:v>
                </c:pt>
                <c:pt idx="1">
                  <c:v>1.3</c:v>
                </c:pt>
                <c:pt idx="2">
                  <c:v>2.2000000000000002</c:v>
                </c:pt>
                <c:pt idx="3">
                  <c:v>3</c:v>
                </c:pt>
                <c:pt idx="4">
                  <c:v>3.3</c:v>
                </c:pt>
                <c:pt idx="5">
                  <c:v>3.5</c:v>
                </c:pt>
                <c:pt idx="6">
                  <c:v>3.5</c:v>
                </c:pt>
                <c:pt idx="7">
                  <c:v>3.6</c:v>
                </c:pt>
                <c:pt idx="8">
                  <c:v>3.7</c:v>
                </c:pt>
                <c:pt idx="9">
                  <c:v>3.8</c:v>
                </c:pt>
                <c:pt idx="10">
                  <c:v>3.9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4.2</c:v>
                </c:pt>
                <c:pt idx="15">
                  <c:v>4.2</c:v>
                </c:pt>
                <c:pt idx="16">
                  <c:v>4.4000000000000004</c:v>
                </c:pt>
                <c:pt idx="17">
                  <c:v>4.5999999999999996</c:v>
                </c:pt>
                <c:pt idx="18">
                  <c:v>4.9000000000000004</c:v>
                </c:pt>
                <c:pt idx="19">
                  <c:v>5.4</c:v>
                </c:pt>
                <c:pt idx="20">
                  <c:v>6.6</c:v>
                </c:pt>
                <c:pt idx="21">
                  <c:v>9</c:v>
                </c:pt>
              </c:numCache>
            </c:numRef>
          </c:yVal>
          <c:smooth val="0"/>
        </c:ser>
        <c:ser>
          <c:idx val="2"/>
          <c:order val="2"/>
          <c:tx>
            <c:v>2. Stretch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Hárok3!$E$3:$E$26</c:f>
              <c:numCache>
                <c:formatCode>General</c:formatCode>
                <c:ptCount val="24"/>
                <c:pt idx="0">
                  <c:v>0.7</c:v>
                </c:pt>
                <c:pt idx="1">
                  <c:v>2</c:v>
                </c:pt>
                <c:pt idx="2">
                  <c:v>3</c:v>
                </c:pt>
                <c:pt idx="3">
                  <c:v>3.7</c:v>
                </c:pt>
                <c:pt idx="4">
                  <c:v>4.2</c:v>
                </c:pt>
                <c:pt idx="5">
                  <c:v>4.7</c:v>
                </c:pt>
                <c:pt idx="6">
                  <c:v>5</c:v>
                </c:pt>
                <c:pt idx="7">
                  <c:v>5.4</c:v>
                </c:pt>
                <c:pt idx="8">
                  <c:v>5.7</c:v>
                </c:pt>
                <c:pt idx="9">
                  <c:v>6</c:v>
                </c:pt>
                <c:pt idx="10">
                  <c:v>6.4</c:v>
                </c:pt>
                <c:pt idx="11">
                  <c:v>6.8</c:v>
                </c:pt>
                <c:pt idx="12">
                  <c:v>7.1</c:v>
                </c:pt>
                <c:pt idx="13">
                  <c:v>7.2</c:v>
                </c:pt>
                <c:pt idx="14">
                  <c:v>7.7</c:v>
                </c:pt>
                <c:pt idx="15">
                  <c:v>8.1</c:v>
                </c:pt>
                <c:pt idx="16">
                  <c:v>8.1999999999999993</c:v>
                </c:pt>
                <c:pt idx="17">
                  <c:v>8.6999999999999993</c:v>
                </c:pt>
                <c:pt idx="18">
                  <c:v>9.1</c:v>
                </c:pt>
                <c:pt idx="19">
                  <c:v>9.8000000000000007</c:v>
                </c:pt>
                <c:pt idx="20">
                  <c:v>10.4</c:v>
                </c:pt>
                <c:pt idx="21">
                  <c:v>11.6</c:v>
                </c:pt>
                <c:pt idx="22">
                  <c:v>13.1</c:v>
                </c:pt>
              </c:numCache>
            </c:numRef>
          </c:yVal>
          <c:smooth val="0"/>
        </c:ser>
        <c:ser>
          <c:idx val="3"/>
          <c:order val="3"/>
          <c:tx>
            <c:v>2. Contraction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Hárok3!$F$3:$F$26</c:f>
              <c:numCache>
                <c:formatCode>General</c:formatCode>
                <c:ptCount val="24"/>
                <c:pt idx="0">
                  <c:v>0.6</c:v>
                </c:pt>
                <c:pt idx="1">
                  <c:v>1.4</c:v>
                </c:pt>
                <c:pt idx="2">
                  <c:v>2.2000000000000002</c:v>
                </c:pt>
                <c:pt idx="3">
                  <c:v>2.9</c:v>
                </c:pt>
                <c:pt idx="4">
                  <c:v>3.2</c:v>
                </c:pt>
                <c:pt idx="5">
                  <c:v>3.4</c:v>
                </c:pt>
                <c:pt idx="6">
                  <c:v>3.5</c:v>
                </c:pt>
                <c:pt idx="7">
                  <c:v>3.6</c:v>
                </c:pt>
                <c:pt idx="8">
                  <c:v>3.6</c:v>
                </c:pt>
                <c:pt idx="9">
                  <c:v>3.8</c:v>
                </c:pt>
                <c:pt idx="10">
                  <c:v>3.9</c:v>
                </c:pt>
                <c:pt idx="11">
                  <c:v>4</c:v>
                </c:pt>
                <c:pt idx="12">
                  <c:v>4</c:v>
                </c:pt>
                <c:pt idx="13">
                  <c:v>4.0999999999999996</c:v>
                </c:pt>
                <c:pt idx="14">
                  <c:v>4.2</c:v>
                </c:pt>
                <c:pt idx="15">
                  <c:v>4.3</c:v>
                </c:pt>
                <c:pt idx="16">
                  <c:v>4.3</c:v>
                </c:pt>
                <c:pt idx="17">
                  <c:v>4.4000000000000004</c:v>
                </c:pt>
                <c:pt idx="18">
                  <c:v>4.8</c:v>
                </c:pt>
                <c:pt idx="19">
                  <c:v>5.5</c:v>
                </c:pt>
                <c:pt idx="20">
                  <c:v>6.6</c:v>
                </c:pt>
                <c:pt idx="21">
                  <c:v>9</c:v>
                </c:pt>
              </c:numCache>
            </c:numRef>
          </c:yVal>
          <c:smooth val="0"/>
        </c:ser>
        <c:ser>
          <c:idx val="4"/>
          <c:order val="4"/>
          <c:tx>
            <c:v>3. Contraction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Hárok3!$G$3:$G$26</c:f>
              <c:numCache>
                <c:formatCode>General</c:formatCode>
                <c:ptCount val="24"/>
                <c:pt idx="0">
                  <c:v>0.6</c:v>
                </c:pt>
                <c:pt idx="1">
                  <c:v>1.3</c:v>
                </c:pt>
                <c:pt idx="2">
                  <c:v>2.5</c:v>
                </c:pt>
                <c:pt idx="3">
                  <c:v>3</c:v>
                </c:pt>
                <c:pt idx="4">
                  <c:v>3.2</c:v>
                </c:pt>
                <c:pt idx="5">
                  <c:v>3.3</c:v>
                </c:pt>
                <c:pt idx="6">
                  <c:v>3.4</c:v>
                </c:pt>
                <c:pt idx="7">
                  <c:v>3.6</c:v>
                </c:pt>
                <c:pt idx="8">
                  <c:v>3.6</c:v>
                </c:pt>
                <c:pt idx="9">
                  <c:v>4</c:v>
                </c:pt>
                <c:pt idx="10">
                  <c:v>4</c:v>
                </c:pt>
                <c:pt idx="11">
                  <c:v>4.2</c:v>
                </c:pt>
                <c:pt idx="12">
                  <c:v>4.5</c:v>
                </c:pt>
                <c:pt idx="13">
                  <c:v>4.7</c:v>
                </c:pt>
                <c:pt idx="14">
                  <c:v>5</c:v>
                </c:pt>
                <c:pt idx="15">
                  <c:v>5.3</c:v>
                </c:pt>
                <c:pt idx="16">
                  <c:v>6</c:v>
                </c:pt>
                <c:pt idx="17">
                  <c:v>6.8</c:v>
                </c:pt>
                <c:pt idx="18">
                  <c:v>8</c:v>
                </c:pt>
              </c:numCache>
            </c:numRef>
          </c:yVal>
          <c:smooth val="0"/>
        </c:ser>
        <c:ser>
          <c:idx val="5"/>
          <c:order val="5"/>
          <c:tx>
            <c:v>4. Contraction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Hárok3!$H$3:$H$26</c:f>
              <c:numCache>
                <c:formatCode>General</c:formatCode>
                <c:ptCount val="24"/>
                <c:pt idx="0">
                  <c:v>0.6</c:v>
                </c:pt>
                <c:pt idx="1">
                  <c:v>1.6</c:v>
                </c:pt>
                <c:pt idx="2">
                  <c:v>2.4</c:v>
                </c:pt>
                <c:pt idx="3">
                  <c:v>3</c:v>
                </c:pt>
                <c:pt idx="4">
                  <c:v>3.3</c:v>
                </c:pt>
                <c:pt idx="5">
                  <c:v>3.6</c:v>
                </c:pt>
                <c:pt idx="6">
                  <c:v>3.8</c:v>
                </c:pt>
                <c:pt idx="7">
                  <c:v>4</c:v>
                </c:pt>
                <c:pt idx="8">
                  <c:v>4.2</c:v>
                </c:pt>
                <c:pt idx="9">
                  <c:v>4.4000000000000004</c:v>
                </c:pt>
                <c:pt idx="10">
                  <c:v>4.7</c:v>
                </c:pt>
                <c:pt idx="11">
                  <c:v>5</c:v>
                </c:pt>
                <c:pt idx="12">
                  <c:v>5.4</c:v>
                </c:pt>
                <c:pt idx="13">
                  <c:v>5.9</c:v>
                </c:pt>
                <c:pt idx="14">
                  <c:v>6.5</c:v>
                </c:pt>
                <c:pt idx="15">
                  <c:v>7.4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030528"/>
        <c:axId val="97032832"/>
      </c:scatterChart>
      <c:valAx>
        <c:axId val="97030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Relative stretch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7032832"/>
        <c:crosses val="autoZero"/>
        <c:crossBetween val="midCat"/>
      </c:valAx>
      <c:valAx>
        <c:axId val="97032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Force [N]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7030528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2063104099544E-2"/>
          <c:y val="3.5504688935203567E-2"/>
          <c:w val="0.77480546605932676"/>
          <c:h val="0.79809664847215522"/>
        </c:manualLayout>
      </c:layout>
      <c:scatterChart>
        <c:scatterStyle val="lineMarker"/>
        <c:varyColors val="0"/>
        <c:ser>
          <c:idx val="0"/>
          <c:order val="0"/>
          <c:tx>
            <c:v>Warming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Hárok1!$U$3:$U$13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xVal>
          <c:yVal>
            <c:numRef>
              <c:f>Hárok1!$V$3:$V$13</c:f>
              <c:numCache>
                <c:formatCode>General</c:formatCode>
                <c:ptCount val="11"/>
                <c:pt idx="0">
                  <c:v>0.10000000000000142</c:v>
                </c:pt>
                <c:pt idx="1">
                  <c:v>0.52499999999999858</c:v>
                </c:pt>
                <c:pt idx="2">
                  <c:v>2.4699999999999953</c:v>
                </c:pt>
                <c:pt idx="3">
                  <c:v>1.8499999999999979</c:v>
                </c:pt>
                <c:pt idx="4">
                  <c:v>2.8000000000000078</c:v>
                </c:pt>
                <c:pt idx="5">
                  <c:v>3.8749999999999929</c:v>
                </c:pt>
                <c:pt idx="6">
                  <c:v>5.5599999999999952</c:v>
                </c:pt>
                <c:pt idx="7">
                  <c:v>4.4399999999999977</c:v>
                </c:pt>
                <c:pt idx="8">
                  <c:v>7.0000000000000036</c:v>
                </c:pt>
                <c:pt idx="9">
                  <c:v>8.3999999999999986</c:v>
                </c:pt>
                <c:pt idx="10">
                  <c:v>8.2999999999999972</c:v>
                </c:pt>
              </c:numCache>
            </c:numRef>
          </c:yVal>
          <c:smooth val="0"/>
        </c:ser>
        <c:ser>
          <c:idx val="1"/>
          <c:order val="1"/>
          <c:tx>
            <c:v>Cooling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Hárok1!$U$3:$U$13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xVal>
          <c:yVal>
            <c:numRef>
              <c:f>Hárok1!$W$3:$W$13</c:f>
              <c:numCache>
                <c:formatCode>General</c:formatCode>
                <c:ptCount val="11"/>
                <c:pt idx="0">
                  <c:v>0.2</c:v>
                </c:pt>
                <c:pt idx="1">
                  <c:v>1.5600000000000023</c:v>
                </c:pt>
                <c:pt idx="2">
                  <c:v>4.1942857142857157</c:v>
                </c:pt>
                <c:pt idx="3">
                  <c:v>4.6600000000000037</c:v>
                </c:pt>
                <c:pt idx="4">
                  <c:v>5.5800000000000018</c:v>
                </c:pt>
                <c:pt idx="5">
                  <c:v>6.004999999999999</c:v>
                </c:pt>
                <c:pt idx="6">
                  <c:v>7.5599999999999987</c:v>
                </c:pt>
                <c:pt idx="7">
                  <c:v>7.7449999999999974</c:v>
                </c:pt>
                <c:pt idx="8">
                  <c:v>9.0600000000000023</c:v>
                </c:pt>
                <c:pt idx="9">
                  <c:v>9.5</c:v>
                </c:pt>
                <c:pt idx="10">
                  <c:v>10.099999999999998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243392"/>
        <c:axId val="107245952"/>
      </c:scatterChart>
      <c:valAx>
        <c:axId val="107243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 smtClean="0"/>
                  <a:t>Relative</a:t>
                </a:r>
                <a:r>
                  <a:rPr lang="en-US" sz="2000" baseline="0" dirty="0" smtClean="0"/>
                  <a:t> stretch</a:t>
                </a:r>
                <a:endParaRPr lang="sk-SK" sz="2000" dirty="0"/>
              </a:p>
            </c:rich>
          </c:tx>
          <c:layout>
            <c:manualLayout>
              <c:xMode val="edge"/>
              <c:yMode val="edge"/>
              <c:x val="0.36007710254416175"/>
              <c:y val="0.9223395426434927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7245952"/>
        <c:crosses val="autoZero"/>
        <c:crossBetween val="midCat"/>
      </c:valAx>
      <c:valAx>
        <c:axId val="107245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07243392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Two series of experiments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342334436566255"/>
          <c:y val="0.13326635793854882"/>
          <c:w val="0.85555562040951383"/>
          <c:h val="0.67715816128831208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marker>
            <c:symbol val="square"/>
            <c:size val="14"/>
          </c:marker>
          <c:xVal>
            <c:numRef>
              <c:f>'VSETKY DATA'!$H$39:$H$50</c:f>
              <c:numCache>
                <c:formatCode>General</c:formatCode>
                <c:ptCount val="12"/>
                <c:pt idx="0">
                  <c:v>0</c:v>
                </c:pt>
                <c:pt idx="1">
                  <c:v>0.25</c:v>
                </c:pt>
                <c:pt idx="2">
                  <c:v>0.72</c:v>
                </c:pt>
                <c:pt idx="3">
                  <c:v>1.4700000000000002</c:v>
                </c:pt>
                <c:pt idx="4">
                  <c:v>2.54</c:v>
                </c:pt>
                <c:pt idx="5">
                  <c:v>4.0999999999999996</c:v>
                </c:pt>
                <c:pt idx="6">
                  <c:v>4.5599999999999996</c:v>
                </c:pt>
                <c:pt idx="7">
                  <c:v>4.7700000000000005</c:v>
                </c:pt>
                <c:pt idx="8">
                  <c:v>4.9799999999999995</c:v>
                </c:pt>
                <c:pt idx="9">
                  <c:v>5.2099999999999991</c:v>
                </c:pt>
                <c:pt idx="10">
                  <c:v>5.32</c:v>
                </c:pt>
                <c:pt idx="11">
                  <c:v>5.43</c:v>
                </c:pt>
              </c:numCache>
            </c:numRef>
          </c:xVal>
          <c:yVal>
            <c:numRef>
              <c:f>'VSETKY DATA'!$D$39:$D$50</c:f>
              <c:numCache>
                <c:formatCode>General</c:formatCode>
                <c:ptCount val="12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</c:numCache>
            </c:numRef>
          </c:yVal>
          <c:smooth val="0"/>
        </c:ser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</c:marker>
          <c:xVal>
            <c:numRef>
              <c:f>'VSETKY DATA'!$H$53:$H$64</c:f>
              <c:numCache>
                <c:formatCode>General</c:formatCode>
                <c:ptCount val="12"/>
                <c:pt idx="0">
                  <c:v>0</c:v>
                </c:pt>
                <c:pt idx="1">
                  <c:v>0.25</c:v>
                </c:pt>
                <c:pt idx="2">
                  <c:v>0.72</c:v>
                </c:pt>
                <c:pt idx="3">
                  <c:v>1.85</c:v>
                </c:pt>
                <c:pt idx="4">
                  <c:v>3.12</c:v>
                </c:pt>
                <c:pt idx="5">
                  <c:v>4.25</c:v>
                </c:pt>
                <c:pt idx="6">
                  <c:v>4.9400000000000004</c:v>
                </c:pt>
                <c:pt idx="7">
                  <c:v>5.2200000000000006</c:v>
                </c:pt>
                <c:pt idx="8">
                  <c:v>5.4099999999999993</c:v>
                </c:pt>
                <c:pt idx="9">
                  <c:v>5.6</c:v>
                </c:pt>
                <c:pt idx="10">
                  <c:v>5.8</c:v>
                </c:pt>
                <c:pt idx="11">
                  <c:v>5.8</c:v>
                </c:pt>
              </c:numCache>
            </c:numRef>
          </c:xVal>
          <c:yVal>
            <c:numRef>
              <c:f>'VSETKY DATA'!$D$53:$D$64</c:f>
              <c:numCache>
                <c:formatCode>General</c:formatCode>
                <c:ptCount val="12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273600"/>
        <c:axId val="106706432"/>
      </c:scatterChart>
      <c:valAx>
        <c:axId val="107273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 stretch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6706432"/>
        <c:crosses val="autoZero"/>
        <c:crossBetween val="midCat"/>
      </c:valAx>
      <c:valAx>
        <c:axId val="1067064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Weight [kg]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72736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Hárok1!$W$3:$W$13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xVal>
          <c:yVal>
            <c:numRef>
              <c:f>Hárok1!$X$3:$X$13</c:f>
              <c:numCache>
                <c:formatCode>General</c:formatCode>
                <c:ptCount val="11"/>
                <c:pt idx="0">
                  <c:v>0.10000000000000142</c:v>
                </c:pt>
                <c:pt idx="1">
                  <c:v>0.52499999999999858</c:v>
                </c:pt>
                <c:pt idx="2">
                  <c:v>2.4699999999999953</c:v>
                </c:pt>
                <c:pt idx="3">
                  <c:v>1.8499999999999979</c:v>
                </c:pt>
                <c:pt idx="4">
                  <c:v>2.8000000000000078</c:v>
                </c:pt>
                <c:pt idx="5">
                  <c:v>3.8749999999999929</c:v>
                </c:pt>
                <c:pt idx="6">
                  <c:v>5.5599999999999952</c:v>
                </c:pt>
                <c:pt idx="7">
                  <c:v>4.4399999999999977</c:v>
                </c:pt>
                <c:pt idx="8">
                  <c:v>7.0000000000000036</c:v>
                </c:pt>
                <c:pt idx="9">
                  <c:v>8.3999999999999986</c:v>
                </c:pt>
                <c:pt idx="10">
                  <c:v>8.2999999999999972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648704"/>
        <c:axId val="84651008"/>
      </c:scatterChart>
      <c:valAx>
        <c:axId val="8464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2000" dirty="0" smtClean="0"/>
                  <a:t>Relative stretch [%]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4651008"/>
        <c:crosses val="autoZero"/>
        <c:crossBetween val="midCat"/>
      </c:valAx>
      <c:valAx>
        <c:axId val="84651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 smtClean="0"/>
                  <a:t>Temperature</a:t>
                </a:r>
                <a:r>
                  <a:rPr lang="en-US" sz="2000" baseline="0" dirty="0" smtClean="0"/>
                  <a:t> change [K]</a:t>
                </a:r>
                <a:endParaRPr lang="en-GB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46487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Hárok1!$W$3:$W$13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xVal>
          <c:yVal>
            <c:numRef>
              <c:f>Hárok1!$Y$3:$Y$13</c:f>
              <c:numCache>
                <c:formatCode>General</c:formatCode>
                <c:ptCount val="11"/>
                <c:pt idx="0">
                  <c:v>0.2</c:v>
                </c:pt>
                <c:pt idx="1">
                  <c:v>1.5600000000000023</c:v>
                </c:pt>
                <c:pt idx="2">
                  <c:v>4.1942857142857157</c:v>
                </c:pt>
                <c:pt idx="3">
                  <c:v>4.6600000000000037</c:v>
                </c:pt>
                <c:pt idx="4">
                  <c:v>5.5800000000000018</c:v>
                </c:pt>
                <c:pt idx="5">
                  <c:v>6.004999999999999</c:v>
                </c:pt>
                <c:pt idx="6">
                  <c:v>7.5599999999999987</c:v>
                </c:pt>
                <c:pt idx="7">
                  <c:v>7.7449999999999974</c:v>
                </c:pt>
                <c:pt idx="8">
                  <c:v>9.0600000000000023</c:v>
                </c:pt>
                <c:pt idx="9">
                  <c:v>9.3000000000000007</c:v>
                </c:pt>
                <c:pt idx="10">
                  <c:v>10.099999999999998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692992"/>
        <c:axId val="84695296"/>
      </c:scatterChart>
      <c:valAx>
        <c:axId val="84692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Relative stretch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4695296"/>
        <c:crosses val="autoZero"/>
        <c:crossBetween val="midCat"/>
      </c:valAx>
      <c:valAx>
        <c:axId val="84695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469299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59955597220143E-2"/>
          <c:y val="7.7274993355168686E-2"/>
          <c:w val="0.86783114610673662"/>
          <c:h val="0.8272798191892679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76200"/>
            </c:spPr>
          </c:marker>
          <c:xVal>
            <c:numRef>
              <c:f>Hárok1!$W$3:$W$13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xVal>
          <c:yVal>
            <c:numRef>
              <c:f>Hárok1!$Z$3:$Z$13</c:f>
              <c:numCache>
                <c:formatCode>General</c:formatCode>
                <c:ptCount val="11"/>
                <c:pt idx="0">
                  <c:v>-0.2</c:v>
                </c:pt>
                <c:pt idx="1">
                  <c:v>-1.5600000000000023</c:v>
                </c:pt>
                <c:pt idx="2">
                  <c:v>-4.1942857142857157</c:v>
                </c:pt>
                <c:pt idx="3">
                  <c:v>-4.6600000000000037</c:v>
                </c:pt>
                <c:pt idx="4">
                  <c:v>-5.5800000000000018</c:v>
                </c:pt>
                <c:pt idx="5">
                  <c:v>-6.004999999999999</c:v>
                </c:pt>
                <c:pt idx="6">
                  <c:v>-7.5599999999999987</c:v>
                </c:pt>
                <c:pt idx="7">
                  <c:v>-7.7449999999999974</c:v>
                </c:pt>
                <c:pt idx="8">
                  <c:v>-9.0600000000000023</c:v>
                </c:pt>
                <c:pt idx="9">
                  <c:v>-9.3000000000000007</c:v>
                </c:pt>
                <c:pt idx="10">
                  <c:v>-10.099999999999998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710528"/>
        <c:axId val="84712832"/>
      </c:scatterChart>
      <c:valAx>
        <c:axId val="84710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 stretch [%]</a:t>
                </a:r>
              </a:p>
            </c:rich>
          </c:tx>
          <c:layout>
            <c:manualLayout>
              <c:xMode val="edge"/>
              <c:yMode val="edge"/>
              <c:x val="0.36009842519685037"/>
              <c:y val="3.6803732866725154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4712832"/>
        <c:crosses val="autoZero"/>
        <c:crossBetween val="midCat"/>
      </c:valAx>
      <c:valAx>
        <c:axId val="84712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Temperature </a:t>
                </a:r>
                <a:r>
                  <a:rPr lang="en-GB" dirty="0" smtClean="0"/>
                  <a:t>change [K]</a:t>
                </a:r>
                <a:endParaRPr lang="en-GB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7105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trendline>
            <c:name>Linear fit</c:name>
            <c:trendlineType val="linear"/>
            <c:intercept val="0"/>
            <c:dispRSqr val="0"/>
            <c:dispEq val="1"/>
            <c:trendlineLbl>
              <c:layout>
                <c:manualLayout>
                  <c:x val="7.9512629425258857E-2"/>
                  <c:y val="0.16533862492644849"/>
                </c:manualLayout>
              </c:layout>
              <c:numFmt formatCode="General" sourceLinked="0"/>
            </c:trendlineLbl>
          </c:trendline>
          <c:xVal>
            <c:numRef>
              <c:f>Hárok1!$D$3:$D$13</c:f>
              <c:numCache>
                <c:formatCode>General</c:formatCode>
                <c:ptCount val="11"/>
                <c:pt idx="0">
                  <c:v>3.9975750000000006E-3</c:v>
                </c:pt>
                <c:pt idx="1">
                  <c:v>0.97705147500000011</c:v>
                </c:pt>
                <c:pt idx="2">
                  <c:v>2.050363575</c:v>
                </c:pt>
                <c:pt idx="3">
                  <c:v>2.9650724999999998</c:v>
                </c:pt>
                <c:pt idx="4">
                  <c:v>3.6605033999999996</c:v>
                </c:pt>
                <c:pt idx="5">
                  <c:v>4.2703665749999997</c:v>
                </c:pt>
                <c:pt idx="6">
                  <c:v>4.8444036300000004</c:v>
                </c:pt>
                <c:pt idx="7">
                  <c:v>5.2463634749999999</c:v>
                </c:pt>
                <c:pt idx="8">
                  <c:v>6.0239040749999999</c:v>
                </c:pt>
                <c:pt idx="9">
                  <c:v>7.167504825</c:v>
                </c:pt>
                <c:pt idx="10">
                  <c:v>7.2990323999999998</c:v>
                </c:pt>
              </c:numCache>
            </c:numRef>
          </c:xVal>
          <c:yVal>
            <c:numRef>
              <c:f>Hárok1!$X$3:$X$13</c:f>
              <c:numCache>
                <c:formatCode>General</c:formatCode>
                <c:ptCount val="11"/>
                <c:pt idx="0">
                  <c:v>0.10000000000000142</c:v>
                </c:pt>
                <c:pt idx="1">
                  <c:v>0.52499999999999858</c:v>
                </c:pt>
                <c:pt idx="2">
                  <c:v>2.4699999999999953</c:v>
                </c:pt>
                <c:pt idx="3">
                  <c:v>1.8499999999999979</c:v>
                </c:pt>
                <c:pt idx="4">
                  <c:v>2.8000000000000078</c:v>
                </c:pt>
                <c:pt idx="5">
                  <c:v>3.8749999999999929</c:v>
                </c:pt>
                <c:pt idx="6">
                  <c:v>5.5599999999999952</c:v>
                </c:pt>
                <c:pt idx="7">
                  <c:v>4.4399999999999977</c:v>
                </c:pt>
                <c:pt idx="8">
                  <c:v>7.0000000000000036</c:v>
                </c:pt>
                <c:pt idx="9">
                  <c:v>8.3999999999999986</c:v>
                </c:pt>
                <c:pt idx="10">
                  <c:v>8.2999999999999972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772352"/>
        <c:axId val="84774272"/>
      </c:scatterChart>
      <c:valAx>
        <c:axId val="84772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Work done by stretching [J]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774272"/>
        <c:crosses val="autoZero"/>
        <c:crossBetween val="midCat"/>
      </c:valAx>
      <c:valAx>
        <c:axId val="8477427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change after stretch [K]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7723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975956920079063"/>
          <c:y val="3.986454335262539E-2"/>
          <c:w val="0.59959860449657276"/>
          <c:h val="0.697863142521201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Hárok1!$W$3:$W$13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xVal>
          <c:yVal>
            <c:numRef>
              <c:f>Hárok1!$Y$3:$Y$13</c:f>
              <c:numCache>
                <c:formatCode>General</c:formatCode>
                <c:ptCount val="11"/>
                <c:pt idx="0">
                  <c:v>0.2</c:v>
                </c:pt>
                <c:pt idx="1">
                  <c:v>1.5600000000000023</c:v>
                </c:pt>
                <c:pt idx="2">
                  <c:v>4.1942857142857157</c:v>
                </c:pt>
                <c:pt idx="3">
                  <c:v>4.6600000000000037</c:v>
                </c:pt>
                <c:pt idx="4">
                  <c:v>5.5800000000000018</c:v>
                </c:pt>
                <c:pt idx="5">
                  <c:v>6.004999999999999</c:v>
                </c:pt>
                <c:pt idx="6">
                  <c:v>7.5599999999999987</c:v>
                </c:pt>
                <c:pt idx="7">
                  <c:v>7.7449999999999974</c:v>
                </c:pt>
                <c:pt idx="8">
                  <c:v>9.0600000000000023</c:v>
                </c:pt>
                <c:pt idx="9">
                  <c:v>9.3000000000000007</c:v>
                </c:pt>
                <c:pt idx="10">
                  <c:v>10.099999999999998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794816"/>
        <c:axId val="85797120"/>
      </c:scatterChart>
      <c:valAx>
        <c:axId val="85794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 stretch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5797120"/>
        <c:crosses val="autoZero"/>
        <c:crossBetween val="midCat"/>
      </c:valAx>
      <c:valAx>
        <c:axId val="85797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Temperature change </a:t>
                </a:r>
                <a:r>
                  <a:rPr lang="en-GB" dirty="0" smtClean="0"/>
                  <a:t>[</a:t>
                </a:r>
                <a:r>
                  <a:rPr lang="sk-SK" dirty="0" smtClean="0"/>
                  <a:t>K</a:t>
                </a:r>
                <a:r>
                  <a:rPr lang="en-US" dirty="0" smtClean="0"/>
                  <a:t>]</a:t>
                </a:r>
                <a:endParaRPr lang="en-GB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579481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929212388397349E-2"/>
          <c:y val="5.2951043476923948E-2"/>
          <c:w val="0.76529881635570485"/>
          <c:h val="0.81728007271387393"/>
        </c:manualLayout>
      </c:layout>
      <c:scatterChart>
        <c:scatterStyle val="lineMarker"/>
        <c:varyColors val="0"/>
        <c:ser>
          <c:idx val="0"/>
          <c:order val="0"/>
          <c:tx>
            <c:v>1. Stretch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Hárok3!$C$3:$C$26</c:f>
              <c:numCache>
                <c:formatCode>General</c:formatCode>
                <c:ptCount val="24"/>
                <c:pt idx="0">
                  <c:v>0.8</c:v>
                </c:pt>
                <c:pt idx="1">
                  <c:v>2.2000000000000002</c:v>
                </c:pt>
                <c:pt idx="2">
                  <c:v>3.2</c:v>
                </c:pt>
                <c:pt idx="3">
                  <c:v>3.7</c:v>
                </c:pt>
                <c:pt idx="4">
                  <c:v>4.2</c:v>
                </c:pt>
                <c:pt idx="5">
                  <c:v>4.7</c:v>
                </c:pt>
                <c:pt idx="6">
                  <c:v>5.0999999999999996</c:v>
                </c:pt>
                <c:pt idx="7">
                  <c:v>5.4</c:v>
                </c:pt>
                <c:pt idx="8">
                  <c:v>5.8</c:v>
                </c:pt>
                <c:pt idx="9">
                  <c:v>6.2</c:v>
                </c:pt>
                <c:pt idx="10">
                  <c:v>6.5</c:v>
                </c:pt>
                <c:pt idx="11">
                  <c:v>6.9</c:v>
                </c:pt>
                <c:pt idx="12">
                  <c:v>7.2</c:v>
                </c:pt>
                <c:pt idx="13">
                  <c:v>7.5</c:v>
                </c:pt>
                <c:pt idx="14">
                  <c:v>7.8</c:v>
                </c:pt>
                <c:pt idx="15">
                  <c:v>8.1</c:v>
                </c:pt>
                <c:pt idx="16">
                  <c:v>8.3000000000000007</c:v>
                </c:pt>
                <c:pt idx="17">
                  <c:v>8.8000000000000007</c:v>
                </c:pt>
                <c:pt idx="18">
                  <c:v>9.1999999999999993</c:v>
                </c:pt>
                <c:pt idx="19">
                  <c:v>10.1</c:v>
                </c:pt>
                <c:pt idx="20">
                  <c:v>11</c:v>
                </c:pt>
                <c:pt idx="21">
                  <c:v>11.6</c:v>
                </c:pt>
                <c:pt idx="22">
                  <c:v>13.2</c:v>
                </c:pt>
              </c:numCache>
            </c:numRef>
          </c:yVal>
          <c:smooth val="0"/>
        </c:ser>
        <c:ser>
          <c:idx val="1"/>
          <c:order val="1"/>
          <c:tx>
            <c:v>1. Contraction</c:v>
          </c:tx>
          <c:spPr>
            <a:ln w="28575">
              <a:noFill/>
            </a:ln>
          </c:spP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Hárok3!$D$3:$D$26</c:f>
              <c:numCache>
                <c:formatCode>General</c:formatCode>
                <c:ptCount val="24"/>
                <c:pt idx="0">
                  <c:v>0.6</c:v>
                </c:pt>
                <c:pt idx="1">
                  <c:v>1.3</c:v>
                </c:pt>
                <c:pt idx="2">
                  <c:v>2.2000000000000002</c:v>
                </c:pt>
                <c:pt idx="3">
                  <c:v>3</c:v>
                </c:pt>
                <c:pt idx="4">
                  <c:v>3.3</c:v>
                </c:pt>
                <c:pt idx="5">
                  <c:v>3.5</c:v>
                </c:pt>
                <c:pt idx="6">
                  <c:v>3.5</c:v>
                </c:pt>
                <c:pt idx="7">
                  <c:v>3.6</c:v>
                </c:pt>
                <c:pt idx="8">
                  <c:v>3.7</c:v>
                </c:pt>
                <c:pt idx="9">
                  <c:v>3.8</c:v>
                </c:pt>
                <c:pt idx="10">
                  <c:v>3.9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4.2</c:v>
                </c:pt>
                <c:pt idx="15">
                  <c:v>4.2</c:v>
                </c:pt>
                <c:pt idx="16">
                  <c:v>4.4000000000000004</c:v>
                </c:pt>
                <c:pt idx="17">
                  <c:v>4.5999999999999996</c:v>
                </c:pt>
                <c:pt idx="18">
                  <c:v>4.9000000000000004</c:v>
                </c:pt>
                <c:pt idx="19">
                  <c:v>5.4</c:v>
                </c:pt>
                <c:pt idx="20">
                  <c:v>6.6</c:v>
                </c:pt>
                <c:pt idx="21">
                  <c:v>9</c:v>
                </c:pt>
              </c:numCache>
            </c:numRef>
          </c:yVal>
          <c:smooth val="0"/>
        </c:ser>
        <c:ser>
          <c:idx val="2"/>
          <c:order val="2"/>
          <c:tx>
            <c:v>2. Stretch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Hárok3!$E$3:$E$26</c:f>
              <c:numCache>
                <c:formatCode>General</c:formatCode>
                <c:ptCount val="24"/>
                <c:pt idx="0">
                  <c:v>0.7</c:v>
                </c:pt>
                <c:pt idx="1">
                  <c:v>2</c:v>
                </c:pt>
                <c:pt idx="2">
                  <c:v>3</c:v>
                </c:pt>
                <c:pt idx="3">
                  <c:v>3.7</c:v>
                </c:pt>
                <c:pt idx="4">
                  <c:v>4.2</c:v>
                </c:pt>
                <c:pt idx="5">
                  <c:v>4.7</c:v>
                </c:pt>
                <c:pt idx="6">
                  <c:v>5</c:v>
                </c:pt>
                <c:pt idx="7">
                  <c:v>5.4</c:v>
                </c:pt>
                <c:pt idx="8">
                  <c:v>5.7</c:v>
                </c:pt>
                <c:pt idx="9">
                  <c:v>6</c:v>
                </c:pt>
                <c:pt idx="10">
                  <c:v>6.4</c:v>
                </c:pt>
                <c:pt idx="11">
                  <c:v>6.8</c:v>
                </c:pt>
                <c:pt idx="12">
                  <c:v>7.1</c:v>
                </c:pt>
                <c:pt idx="13">
                  <c:v>7.2</c:v>
                </c:pt>
                <c:pt idx="14">
                  <c:v>7.7</c:v>
                </c:pt>
                <c:pt idx="15">
                  <c:v>8.1</c:v>
                </c:pt>
                <c:pt idx="16">
                  <c:v>8.1999999999999993</c:v>
                </c:pt>
                <c:pt idx="17">
                  <c:v>8.6999999999999993</c:v>
                </c:pt>
                <c:pt idx="18">
                  <c:v>9.1</c:v>
                </c:pt>
                <c:pt idx="19">
                  <c:v>9.8000000000000007</c:v>
                </c:pt>
                <c:pt idx="20">
                  <c:v>10.4</c:v>
                </c:pt>
                <c:pt idx="21">
                  <c:v>11.6</c:v>
                </c:pt>
                <c:pt idx="22">
                  <c:v>13.1</c:v>
                </c:pt>
              </c:numCache>
            </c:numRef>
          </c:yVal>
          <c:smooth val="0"/>
        </c:ser>
        <c:ser>
          <c:idx val="3"/>
          <c:order val="3"/>
          <c:tx>
            <c:v>2. Contraction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Hárok3!$F$3:$F$26</c:f>
              <c:numCache>
                <c:formatCode>General</c:formatCode>
                <c:ptCount val="24"/>
                <c:pt idx="0">
                  <c:v>0.6</c:v>
                </c:pt>
                <c:pt idx="1">
                  <c:v>1.4</c:v>
                </c:pt>
                <c:pt idx="2">
                  <c:v>2.2000000000000002</c:v>
                </c:pt>
                <c:pt idx="3">
                  <c:v>2.9</c:v>
                </c:pt>
                <c:pt idx="4">
                  <c:v>3.2</c:v>
                </c:pt>
                <c:pt idx="5">
                  <c:v>3.4</c:v>
                </c:pt>
                <c:pt idx="6">
                  <c:v>3.5</c:v>
                </c:pt>
                <c:pt idx="7">
                  <c:v>3.6</c:v>
                </c:pt>
                <c:pt idx="8">
                  <c:v>3.6</c:v>
                </c:pt>
                <c:pt idx="9">
                  <c:v>3.8</c:v>
                </c:pt>
                <c:pt idx="10">
                  <c:v>3.9</c:v>
                </c:pt>
                <c:pt idx="11">
                  <c:v>4</c:v>
                </c:pt>
                <c:pt idx="12">
                  <c:v>4</c:v>
                </c:pt>
                <c:pt idx="13">
                  <c:v>4.0999999999999996</c:v>
                </c:pt>
                <c:pt idx="14">
                  <c:v>4.2</c:v>
                </c:pt>
                <c:pt idx="15">
                  <c:v>4.3</c:v>
                </c:pt>
                <c:pt idx="16">
                  <c:v>4.3</c:v>
                </c:pt>
                <c:pt idx="17">
                  <c:v>4.4000000000000004</c:v>
                </c:pt>
                <c:pt idx="18">
                  <c:v>4.8</c:v>
                </c:pt>
                <c:pt idx="19">
                  <c:v>5.5</c:v>
                </c:pt>
                <c:pt idx="20">
                  <c:v>6.6</c:v>
                </c:pt>
                <c:pt idx="21">
                  <c:v>9</c:v>
                </c:pt>
              </c:numCache>
            </c:numRef>
          </c:yVal>
          <c:smooth val="0"/>
        </c:ser>
        <c:ser>
          <c:idx val="4"/>
          <c:order val="4"/>
          <c:tx>
            <c:v>3. Contraction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Hárok3!$G$3:$G$26</c:f>
              <c:numCache>
                <c:formatCode>General</c:formatCode>
                <c:ptCount val="24"/>
                <c:pt idx="0">
                  <c:v>0.6</c:v>
                </c:pt>
                <c:pt idx="1">
                  <c:v>1.3</c:v>
                </c:pt>
                <c:pt idx="2">
                  <c:v>2.5</c:v>
                </c:pt>
                <c:pt idx="3">
                  <c:v>3</c:v>
                </c:pt>
                <c:pt idx="4">
                  <c:v>3.2</c:v>
                </c:pt>
                <c:pt idx="5">
                  <c:v>3.3</c:v>
                </c:pt>
                <c:pt idx="6">
                  <c:v>3.4</c:v>
                </c:pt>
                <c:pt idx="7">
                  <c:v>3.6</c:v>
                </c:pt>
                <c:pt idx="8">
                  <c:v>3.6</c:v>
                </c:pt>
                <c:pt idx="9">
                  <c:v>4</c:v>
                </c:pt>
                <c:pt idx="10">
                  <c:v>4</c:v>
                </c:pt>
                <c:pt idx="11">
                  <c:v>4.2</c:v>
                </c:pt>
                <c:pt idx="12">
                  <c:v>4.5</c:v>
                </c:pt>
                <c:pt idx="13">
                  <c:v>4.7</c:v>
                </c:pt>
                <c:pt idx="14">
                  <c:v>5</c:v>
                </c:pt>
                <c:pt idx="15">
                  <c:v>5.3</c:v>
                </c:pt>
                <c:pt idx="16">
                  <c:v>6</c:v>
                </c:pt>
                <c:pt idx="17">
                  <c:v>6.8</c:v>
                </c:pt>
                <c:pt idx="18">
                  <c:v>8</c:v>
                </c:pt>
              </c:numCache>
            </c:numRef>
          </c:yVal>
          <c:smooth val="0"/>
        </c:ser>
        <c:ser>
          <c:idx val="5"/>
          <c:order val="5"/>
          <c:tx>
            <c:v>4. Contraction</c:v>
          </c:tx>
          <c:spPr>
            <a:ln w="28575">
              <a:noFill/>
            </a:ln>
          </c:spPr>
          <c:marker>
            <c:spPr>
              <a:ln w="34925"/>
            </c:spPr>
          </c:marker>
          <c:xVal>
            <c:numRef>
              <c:f>Hárok3!$A$3:$A$28</c:f>
              <c:numCache>
                <c:formatCode>General</c:formatCode>
                <c:ptCount val="26"/>
                <c:pt idx="0">
                  <c:v>100</c:v>
                </c:pt>
                <c:pt idx="1">
                  <c:v>115.38461538461537</c:v>
                </c:pt>
                <c:pt idx="2">
                  <c:v>134.61538461538461</c:v>
                </c:pt>
                <c:pt idx="3">
                  <c:v>153.84615384615387</c:v>
                </c:pt>
                <c:pt idx="4">
                  <c:v>173.07692307692309</c:v>
                </c:pt>
                <c:pt idx="5">
                  <c:v>192.30769230769232</c:v>
                </c:pt>
                <c:pt idx="6">
                  <c:v>211.53846153846155</c:v>
                </c:pt>
                <c:pt idx="7">
                  <c:v>230.76923076923075</c:v>
                </c:pt>
                <c:pt idx="8">
                  <c:v>250</c:v>
                </c:pt>
                <c:pt idx="9">
                  <c:v>269.23076923076923</c:v>
                </c:pt>
                <c:pt idx="10">
                  <c:v>288.46153846153845</c:v>
                </c:pt>
                <c:pt idx="11">
                  <c:v>307.69230769230774</c:v>
                </c:pt>
                <c:pt idx="12">
                  <c:v>326.92307692307691</c:v>
                </c:pt>
                <c:pt idx="13">
                  <c:v>346.15384615384619</c:v>
                </c:pt>
                <c:pt idx="14">
                  <c:v>365.38461538461536</c:v>
                </c:pt>
                <c:pt idx="15">
                  <c:v>384.61538461538464</c:v>
                </c:pt>
                <c:pt idx="16">
                  <c:v>403.84615384615381</c:v>
                </c:pt>
                <c:pt idx="17">
                  <c:v>423.07692307692309</c:v>
                </c:pt>
                <c:pt idx="18">
                  <c:v>442.30769230769232</c:v>
                </c:pt>
                <c:pt idx="19">
                  <c:v>461.53846153846149</c:v>
                </c:pt>
                <c:pt idx="20">
                  <c:v>480.76923076923077</c:v>
                </c:pt>
                <c:pt idx="21">
                  <c:v>500</c:v>
                </c:pt>
                <c:pt idx="22">
                  <c:v>519.23076923076928</c:v>
                </c:pt>
                <c:pt idx="23">
                  <c:v>538.46153846153845</c:v>
                </c:pt>
                <c:pt idx="24">
                  <c:v>557.69230769230762</c:v>
                </c:pt>
                <c:pt idx="25">
                  <c:v>576.92307692307691</c:v>
                </c:pt>
              </c:numCache>
            </c:numRef>
          </c:xVal>
          <c:yVal>
            <c:numRef>
              <c:f>Hárok3!$H$3:$H$26</c:f>
              <c:numCache>
                <c:formatCode>General</c:formatCode>
                <c:ptCount val="24"/>
                <c:pt idx="0">
                  <c:v>0.6</c:v>
                </c:pt>
                <c:pt idx="1">
                  <c:v>1.6</c:v>
                </c:pt>
                <c:pt idx="2">
                  <c:v>2.4</c:v>
                </c:pt>
                <c:pt idx="3">
                  <c:v>3</c:v>
                </c:pt>
                <c:pt idx="4">
                  <c:v>3.3</c:v>
                </c:pt>
                <c:pt idx="5">
                  <c:v>3.6</c:v>
                </c:pt>
                <c:pt idx="6">
                  <c:v>3.8</c:v>
                </c:pt>
                <c:pt idx="7">
                  <c:v>4</c:v>
                </c:pt>
                <c:pt idx="8">
                  <c:v>4.2</c:v>
                </c:pt>
                <c:pt idx="9">
                  <c:v>4.4000000000000004</c:v>
                </c:pt>
                <c:pt idx="10">
                  <c:v>4.7</c:v>
                </c:pt>
                <c:pt idx="11">
                  <c:v>5</c:v>
                </c:pt>
                <c:pt idx="12">
                  <c:v>5.4</c:v>
                </c:pt>
                <c:pt idx="13">
                  <c:v>5.9</c:v>
                </c:pt>
                <c:pt idx="14">
                  <c:v>6.5</c:v>
                </c:pt>
                <c:pt idx="15">
                  <c:v>7.4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850944"/>
        <c:axId val="86861696"/>
      </c:scatterChart>
      <c:valAx>
        <c:axId val="86850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 stretch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861696"/>
        <c:crosses val="autoZero"/>
        <c:crossBetween val="midCat"/>
      </c:valAx>
      <c:valAx>
        <c:axId val="868616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Force [N]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85094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Hárok1!$W$3:$W$13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xVal>
          <c:yVal>
            <c:numRef>
              <c:f>Hárok1!$X$3:$X$13</c:f>
              <c:numCache>
                <c:formatCode>General</c:formatCode>
                <c:ptCount val="11"/>
                <c:pt idx="0">
                  <c:v>0.10000000000000142</c:v>
                </c:pt>
                <c:pt idx="1">
                  <c:v>0.52499999999999858</c:v>
                </c:pt>
                <c:pt idx="2">
                  <c:v>2.4699999999999953</c:v>
                </c:pt>
                <c:pt idx="3">
                  <c:v>1.8499999999999979</c:v>
                </c:pt>
                <c:pt idx="4">
                  <c:v>2.8000000000000078</c:v>
                </c:pt>
                <c:pt idx="5">
                  <c:v>3.8749999999999929</c:v>
                </c:pt>
                <c:pt idx="6">
                  <c:v>5.5599999999999952</c:v>
                </c:pt>
                <c:pt idx="7">
                  <c:v>4.4399999999999977</c:v>
                </c:pt>
                <c:pt idx="8">
                  <c:v>7.0000000000000036</c:v>
                </c:pt>
                <c:pt idx="9">
                  <c:v>8.3999999999999986</c:v>
                </c:pt>
                <c:pt idx="10">
                  <c:v>8.2999999999999972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871040"/>
        <c:axId val="86881792"/>
      </c:scatterChart>
      <c:valAx>
        <c:axId val="86871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2000" dirty="0" smtClean="0"/>
                  <a:t>Relative stretch [%]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6881792"/>
        <c:crosses val="autoZero"/>
        <c:crossBetween val="midCat"/>
      </c:valAx>
      <c:valAx>
        <c:axId val="86881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68710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Hárok1!$W$3:$W$13</c:f>
              <c:numCache>
                <c:formatCode>General</c:formatCode>
                <c:ptCount val="11"/>
                <c:pt idx="0">
                  <c:v>10</c:v>
                </c:pt>
                <c:pt idx="1">
                  <c:v>270</c:v>
                </c:pt>
                <c:pt idx="2">
                  <c:v>409.99999999999994</c:v>
                </c:pt>
                <c:pt idx="3">
                  <c:v>484</c:v>
                </c:pt>
                <c:pt idx="4">
                  <c:v>540</c:v>
                </c:pt>
                <c:pt idx="5">
                  <c:v>583</c:v>
                </c:pt>
                <c:pt idx="6">
                  <c:v>620</c:v>
                </c:pt>
                <c:pt idx="7">
                  <c:v>643</c:v>
                </c:pt>
                <c:pt idx="8">
                  <c:v>680</c:v>
                </c:pt>
                <c:pt idx="9">
                  <c:v>724</c:v>
                </c:pt>
                <c:pt idx="10">
                  <c:v>729.00000000000011</c:v>
                </c:pt>
              </c:numCache>
            </c:numRef>
          </c:xVal>
          <c:yVal>
            <c:numRef>
              <c:f>Hárok1!$Y$3:$Y$13</c:f>
              <c:numCache>
                <c:formatCode>General</c:formatCode>
                <c:ptCount val="11"/>
                <c:pt idx="0">
                  <c:v>0.2</c:v>
                </c:pt>
                <c:pt idx="1">
                  <c:v>1.5600000000000023</c:v>
                </c:pt>
                <c:pt idx="2">
                  <c:v>4.1942857142857157</c:v>
                </c:pt>
                <c:pt idx="3">
                  <c:v>4.6600000000000037</c:v>
                </c:pt>
                <c:pt idx="4">
                  <c:v>5.5800000000000018</c:v>
                </c:pt>
                <c:pt idx="5">
                  <c:v>6.004999999999999</c:v>
                </c:pt>
                <c:pt idx="6">
                  <c:v>7.5599999999999987</c:v>
                </c:pt>
                <c:pt idx="7">
                  <c:v>7.7449999999999974</c:v>
                </c:pt>
                <c:pt idx="8">
                  <c:v>9.0600000000000023</c:v>
                </c:pt>
                <c:pt idx="9">
                  <c:v>9.3000000000000007</c:v>
                </c:pt>
                <c:pt idx="10">
                  <c:v>10.099999999999998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050944"/>
        <c:axId val="90053248"/>
      </c:scatterChart>
      <c:valAx>
        <c:axId val="90050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Relative stretch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0053248"/>
        <c:crosses val="autoZero"/>
        <c:crossBetween val="midCat"/>
      </c:valAx>
      <c:valAx>
        <c:axId val="90053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900509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81.wmf"/><Relationship Id="rId7" Type="http://schemas.openxmlformats.org/officeDocument/2006/relationships/image" Target="../media/image17.wmf"/><Relationship Id="rId2" Type="http://schemas.openxmlformats.org/officeDocument/2006/relationships/image" Target="../media/image20.wmf"/><Relationship Id="rId1" Type="http://schemas.openxmlformats.org/officeDocument/2006/relationships/image" Target="../media/image80.wmf"/><Relationship Id="rId6" Type="http://schemas.openxmlformats.org/officeDocument/2006/relationships/image" Target="../media/image23.wmf"/><Relationship Id="rId5" Type="http://schemas.openxmlformats.org/officeDocument/2006/relationships/image" Target="../media/image82.wmf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image" Target="../media/image83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6.wmf"/><Relationship Id="rId7" Type="http://schemas.openxmlformats.org/officeDocument/2006/relationships/image" Target="../media/image19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29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0.90798</cdr:x>
      <cdr:y>0.51219</cdr:y>
    </cdr:from>
    <cdr:to>
      <cdr:x>1</cdr:x>
      <cdr:y>0.66706</cdr:y>
    </cdr:to>
    <cdr:sp macro="" textlink="">
      <cdr:nvSpPr>
        <cdr:cNvPr id="2" name="BlokTextu 1"/>
        <cdr:cNvSpPr txBox="1"/>
      </cdr:nvSpPr>
      <cdr:spPr>
        <a:xfrm xmlns:a="http://schemas.openxmlformats.org/drawingml/2006/main">
          <a:off x="9504806" y="302433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73C1DDB-B3F3-4307-894D-0235141718D3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en-GB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559703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19"/>
            <a:ext cx="6047639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3250B2DC-3AD4-4F49-B233-A50D3C48BCBF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785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215956" marR="0" indent="-215956" rtl="0" hangingPunct="0">
      <a:tabLst/>
      <a:defRPr lang="en-GB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105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5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96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Vysvetliť</a:t>
            </a:r>
            <a:r>
              <a:rPr lang="sk-SK" baseline="0" dirty="0" smtClean="0"/>
              <a:t> experimentálny dizajn: dám závažie, nechám ochladiť na izbovú teplotu, zložím závažie, </a:t>
            </a:r>
            <a:r>
              <a:rPr lang="sk-SK" baseline="0" dirty="0" err="1" smtClean="0"/>
              <a:t>odmerám</a:t>
            </a:r>
            <a:r>
              <a:rPr lang="sk-SK" baseline="0" dirty="0" smtClean="0"/>
              <a:t> teplotu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21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Náraz na</a:t>
            </a:r>
            <a:r>
              <a:rPr lang="sk-SK" baseline="0" dirty="0" smtClean="0"/>
              <a:t> pevný materiál – odrazí sa rovnako rýchl</a:t>
            </a:r>
            <a:r>
              <a:rPr lang="en-US" baseline="0" dirty="0" smtClean="0"/>
              <a:t>o</a:t>
            </a:r>
            <a:br>
              <a:rPr lang="en-US" baseline="0" dirty="0" smtClean="0"/>
            </a:br>
            <a:endParaRPr lang="en-US" dirty="0" smtClean="0"/>
          </a:p>
          <a:p>
            <a:r>
              <a:rPr lang="en-US" baseline="0" dirty="0" err="1" smtClean="0"/>
              <a:t>Pridat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suvis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prace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vnut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energie</a:t>
            </a:r>
            <a:r>
              <a:rPr lang="en-US" baseline="0" dirty="0" smtClean="0"/>
              <a:t> (vid </a:t>
            </a:r>
            <a:r>
              <a:rPr lang="en-US" baseline="0" dirty="0" err="1" smtClean="0"/>
              <a:t>minuly</a:t>
            </a:r>
            <a:r>
              <a:rPr lang="en-US" baseline="0" dirty="0" smtClean="0"/>
              <a:t> slide)</a:t>
            </a:r>
          </a:p>
          <a:p>
            <a:r>
              <a:rPr lang="en-US" baseline="0" dirty="0" smtClean="0"/>
              <a:t>Stretched -&gt; stretching (</a:t>
            </a:r>
            <a:r>
              <a:rPr lang="en-US" baseline="0" dirty="0" err="1" smtClean="0"/>
              <a:t>znie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dobre</a:t>
            </a:r>
            <a:r>
              <a:rPr lang="en-US" baseline="0" dirty="0" smtClean="0"/>
              <a:t>?) (</a:t>
            </a:r>
            <a:r>
              <a:rPr lang="en-US" baseline="0" dirty="0" err="1" smtClean="0"/>
              <a:t>zohriatie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natahovania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nie</a:t>
            </a:r>
            <a:r>
              <a:rPr lang="en-US" baseline="0" dirty="0" smtClean="0"/>
              <a:t> ked je </a:t>
            </a:r>
            <a:r>
              <a:rPr lang="en-US" baseline="0" dirty="0" err="1" smtClean="0"/>
              <a:t>uz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natiahnuta</a:t>
            </a:r>
            <a:r>
              <a:rPr lang="en-US" baseline="0" dirty="0" smtClean="0"/>
              <a:t>)</a:t>
            </a:r>
          </a:p>
          <a:p>
            <a:r>
              <a:rPr lang="en-US" dirty="0" smtClean="0"/>
              <a:t>Tension increases,</a:t>
            </a:r>
            <a:r>
              <a:rPr lang="en-US" baseline="0" dirty="0" smtClean="0"/>
              <a:t> rubber pulls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mi 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nehodi</a:t>
            </a:r>
            <a:r>
              <a:rPr lang="en-US" baseline="0" dirty="0" smtClean="0"/>
              <a:t>, ide </a:t>
            </a:r>
            <a:r>
              <a:rPr lang="en-US" baseline="0" dirty="0" err="1" smtClean="0"/>
              <a:t>skor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zohriatie</a:t>
            </a:r>
            <a:endParaRPr lang="en-US" dirty="0" smtClean="0"/>
          </a:p>
          <a:p>
            <a:r>
              <a:rPr lang="en-US" dirty="0" err="1" smtClean="0"/>
              <a:t>Obrazok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pohode</a:t>
            </a:r>
            <a:r>
              <a:rPr lang="en-US" baseline="0" dirty="0" smtClean="0"/>
              <a:t>..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8945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Nárazy do</a:t>
            </a:r>
            <a:r>
              <a:rPr lang="sk-SK" baseline="0" dirty="0" smtClean="0"/>
              <a:t> mäkkých predmetov – odoberá energiu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Tiez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termodyn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Veta</a:t>
            </a:r>
            <a:endParaRPr lang="en-US" baseline="0" dirty="0" smtClean="0"/>
          </a:p>
          <a:p>
            <a:r>
              <a:rPr lang="en-US" baseline="0" dirty="0" smtClean="0"/>
              <a:t>Lose energy by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dal </a:t>
            </a:r>
            <a:r>
              <a:rPr lang="en-US" baseline="0" dirty="0" err="1" smtClean="0"/>
              <a:t>prec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kvoli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radikalnym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porotcom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 </a:t>
            </a:r>
            <a:r>
              <a:rPr lang="en-US" baseline="0" dirty="0" err="1" smtClean="0">
                <a:sym typeface="Wingdings" panose="05000000000000000000" pitchFamily="2" charset="2"/>
              </a:rPr>
              <a:t>Skor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nieco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ako</a:t>
            </a:r>
            <a:r>
              <a:rPr lang="en-US" baseline="0" dirty="0" smtClean="0">
                <a:sym typeface="Wingdings" panose="05000000000000000000" pitchFamily="2" charset="2"/>
              </a:rPr>
              <a:t> kinetic (thermal) energy absorbed and used to do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1442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Nechceme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pridat</a:t>
            </a:r>
            <a:r>
              <a:rPr lang="en-US" baseline="0" dirty="0" smtClean="0"/>
              <a:t> conclusion z </a:t>
            </a:r>
            <a:r>
              <a:rPr lang="en-US" baseline="0" dirty="0" err="1" smtClean="0"/>
              <a:t>predchadzajucej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casti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Napr</a:t>
            </a:r>
            <a:r>
              <a:rPr lang="en-US" baseline="0" dirty="0" smtClean="0"/>
              <a:t>.:</a:t>
            </a:r>
          </a:p>
          <a:p>
            <a:r>
              <a:rPr lang="en-US" baseline="0" dirty="0" smtClean="0"/>
              <a:t>Important parameter: strain of rubber (stale </a:t>
            </a:r>
            <a:r>
              <a:rPr lang="en-US" baseline="0" dirty="0" err="1" smtClean="0"/>
              <a:t>vidime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posledny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graf</a:t>
            </a:r>
            <a:r>
              <a:rPr lang="en-US" baseline="0" dirty="0" smtClean="0"/>
              <a:t>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smtClean="0">
                <a:sym typeface="Wingdings" panose="05000000000000000000" pitchFamily="2" charset="2"/>
              </a:rPr>
              <a:t>Varies</a:t>
            </a:r>
            <a:r>
              <a:rPr lang="en-US" baseline="0" smtClean="0">
                <a:sym typeface="Wingdings" panose="05000000000000000000" pitchFamily="2" charset="2"/>
              </a:rPr>
              <a:t> based on: </a:t>
            </a:r>
            <a:r>
              <a:rPr lang="en-US" baseline="0" dirty="0" smtClean="0">
                <a:sym typeface="Wingdings" panose="05000000000000000000" pitchFamily="2" charset="2"/>
              </a:rPr>
              <a:t>thickness, curvature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9753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prvy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0554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prvy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3569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475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18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84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dirty="0" err="1" smtClean="0"/>
              <a:t>Odstranit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zvuk</a:t>
            </a:r>
            <a:r>
              <a:rPr lang="en-GB" baseline="0" dirty="0" smtClean="0"/>
              <a:t> z </a:t>
            </a:r>
            <a:r>
              <a:rPr lang="en-GB" baseline="0" dirty="0" err="1" smtClean="0"/>
              <a:t>videi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91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Vzduch </a:t>
            </a:r>
            <a:r>
              <a:rPr lang="sk-SK" dirty="0" err="1" smtClean="0"/>
              <a:t>vs</a:t>
            </a:r>
            <a:r>
              <a:rPr lang="sk-SK" dirty="0" smtClean="0"/>
              <a:t>. Guma –</a:t>
            </a:r>
            <a:r>
              <a:rPr lang="sk-SK" baseline="0" dirty="0" smtClean="0"/>
              <a:t> ideme </a:t>
            </a:r>
            <a:r>
              <a:rPr lang="sk-SK" baseline="0" dirty="0" err="1" smtClean="0"/>
              <a:t>testovat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6626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16000" marR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Slide s </a:t>
            </a:r>
            <a:r>
              <a:rPr lang="en-GB" dirty="0" err="1" smtClean="0"/>
              <a:t>popisom</a:t>
            </a:r>
            <a:r>
              <a:rPr lang="en-GB" dirty="0" smtClean="0"/>
              <a:t> </a:t>
            </a:r>
            <a:r>
              <a:rPr lang="en-GB" dirty="0" err="1" smtClean="0"/>
              <a:t>videa</a:t>
            </a:r>
            <a:r>
              <a:rPr lang="en-GB" dirty="0" smtClean="0"/>
              <a:t> </a:t>
            </a:r>
            <a:r>
              <a:rPr lang="en-GB" dirty="0" err="1" smtClean="0"/>
              <a:t>pred</a:t>
            </a:r>
            <a:r>
              <a:rPr lang="en-GB" dirty="0" smtClean="0"/>
              <a:t> </a:t>
            </a:r>
            <a:r>
              <a:rPr lang="en-GB" dirty="0" err="1" smtClean="0"/>
              <a:t>toto</a:t>
            </a:r>
            <a:endParaRPr lang="en-GB" dirty="0" smtClean="0"/>
          </a:p>
          <a:p>
            <a:pPr marL="216000" marR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Odstranit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zvuk</a:t>
            </a:r>
            <a:r>
              <a:rPr lang="en-GB" baseline="0" dirty="0" smtClean="0"/>
              <a:t> z </a:t>
            </a:r>
            <a:r>
              <a:rPr lang="en-GB" baseline="0" dirty="0" err="1" smtClean="0"/>
              <a:t>videi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06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Vzduch </a:t>
            </a:r>
            <a:r>
              <a:rPr lang="sk-SK" dirty="0" err="1" smtClean="0"/>
              <a:t>vs</a:t>
            </a:r>
            <a:r>
              <a:rPr lang="sk-SK" dirty="0" smtClean="0"/>
              <a:t>. Guma –</a:t>
            </a:r>
            <a:r>
              <a:rPr lang="sk-SK" baseline="0" dirty="0" smtClean="0"/>
              <a:t> ideme </a:t>
            </a:r>
            <a:r>
              <a:rPr lang="sk-SK" baseline="0" dirty="0" err="1" smtClean="0"/>
              <a:t>testovat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6626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en-GB" smtClean="0"/>
              <a:pPr lvl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800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err="1" smtClean="0"/>
              <a:t>Elasticita</a:t>
            </a:r>
            <a:r>
              <a:rPr lang="en-US" baseline="0" dirty="0" smtClean="0"/>
              <a:t> a thermal properties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trochu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nejasne</a:t>
            </a:r>
            <a:r>
              <a:rPr lang="en-US" baseline="0" dirty="0" smtClean="0"/>
              <a:t>, co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mysli</a:t>
            </a:r>
            <a:endParaRPr lang="en-US" baseline="0" dirty="0" smtClean="0"/>
          </a:p>
          <a:p>
            <a:r>
              <a:rPr lang="en-US" baseline="0" dirty="0" err="1" smtClean="0"/>
              <a:t>Radsej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ako</a:t>
            </a:r>
            <a:r>
              <a:rPr lang="en-US" baseline="0" dirty="0" smtClean="0"/>
              <a:t> “tension in stretched rubber caused by thermal motion of molecules”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189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Formulacia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suvisu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vnutornej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teploty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pPr lvl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9812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6047" y="3040954"/>
            <a:ext cx="8568531" cy="8609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6047" y="4871790"/>
            <a:ext cx="8568531" cy="1427939"/>
          </a:xfrm>
        </p:spPr>
        <p:txBody>
          <a:bodyPr>
            <a:normAutofit/>
          </a:bodyPr>
          <a:lstStyle>
            <a:lvl1pPr marL="0" indent="0" algn="ctr">
              <a:buNone/>
              <a:defRPr sz="3100" i="0" baseline="0">
                <a:solidFill>
                  <a:schemeClr val="bg1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52276" y="2015913"/>
            <a:ext cx="1092068" cy="92396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199819"/>
            <a:ext cx="100806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8010" y="587975"/>
            <a:ext cx="1512094" cy="6383726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2120" y="419982"/>
            <a:ext cx="7896490" cy="6719711"/>
          </a:xfrm>
        </p:spPr>
        <p:txBody>
          <a:bodyPr vert="vert27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2741"/>
            <a:ext cx="10080625" cy="150143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400" b="0" cap="all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4814044"/>
            <a:ext cx="8568531" cy="1653678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391682"/>
            <a:ext cx="2352146" cy="16799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391682"/>
            <a:ext cx="3192198" cy="16799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105525"/>
            <a:ext cx="2352146" cy="33598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fld id="{AC7D0420-7B36-4A5C-8EA2-97AFCF7A52E6}" type="slidenum">
              <a:rPr lang="sk-SK" smtClean="0"/>
              <a:pPr lvl="0"/>
              <a:t>‹#›</a:t>
            </a:fld>
            <a:endParaRPr lang="sk-SK" dirty="0"/>
          </a:p>
        </p:txBody>
      </p:sp>
      <p:sp>
        <p:nvSpPr>
          <p:cNvPr id="7" name="TextBox 6"/>
          <p:cNvSpPr txBox="1"/>
          <p:nvPr/>
        </p:nvSpPr>
        <p:spPr>
          <a:xfrm>
            <a:off x="9235273" y="209991"/>
            <a:ext cx="331797" cy="24027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sk-SK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07943" rtl="0" eaLnBrk="1" latinLnBrk="0" hangingPunct="1">
        <a:spcBef>
          <a:spcPct val="0"/>
        </a:spcBef>
        <a:buNone/>
        <a:defRPr sz="49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39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36.wmf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29.bin"/><Relationship Id="rId9" Type="http://schemas.openxmlformats.org/officeDocument/2006/relationships/image" Target="../media/image3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45.png"/><Relationship Id="rId4" Type="http://schemas.openxmlformats.org/officeDocument/2006/relationships/image" Target="../media/image3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17.png"/><Relationship Id="rId4" Type="http://schemas.openxmlformats.org/officeDocument/2006/relationships/image" Target="../media/image4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4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chart" Target="../charts/chart5.xml"/><Relationship Id="rId4" Type="http://schemas.openxmlformats.org/officeDocument/2006/relationships/image" Target="../media/image4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0.jpe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56.pn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66.png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3.wmf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39.bin"/><Relationship Id="rId9" Type="http://schemas.openxmlformats.org/officeDocument/2006/relationships/image" Target="../media/image65.wm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73.png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42.bin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39.png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36.wmf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7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chart" Target="../charts/chart14.x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4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7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18.wmf"/><Relationship Id="rId3" Type="http://schemas.openxmlformats.org/officeDocument/2006/relationships/oleObject" Target="../embeddings/oleObject50.bin"/><Relationship Id="rId21" Type="http://schemas.openxmlformats.org/officeDocument/2006/relationships/oleObject" Target="../embeddings/oleObject59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wmf"/><Relationship Id="rId20" Type="http://schemas.openxmlformats.org/officeDocument/2006/relationships/image" Target="../media/image83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58.bin"/><Relationship Id="rId4" Type="http://schemas.openxmlformats.org/officeDocument/2006/relationships/image" Target="../media/image80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23.wmf"/><Relationship Id="rId22" Type="http://schemas.openxmlformats.org/officeDocument/2006/relationships/image" Target="../media/image19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87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16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18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90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7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92.wmf"/><Relationship Id="rId4" Type="http://schemas.openxmlformats.org/officeDocument/2006/relationships/oleObject" Target="../embeddings/oleObject7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wmf"/><Relationship Id="rId20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9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Relationship Id="rId22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23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19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1.wmf"/><Relationship Id="rId22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2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Cold balloon</a:t>
            </a:r>
            <a:endParaRPr lang="en-US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Jakub </a:t>
            </a:r>
            <a:r>
              <a:rPr lang="sk-SK" dirty="0" err="1" smtClean="0"/>
              <a:t>Chudík</a:t>
            </a:r>
            <a:endParaRPr lang="en-US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verification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Smaller balloon inflated inside a larger one</a:t>
            </a:r>
          </a:p>
          <a:p>
            <a:r>
              <a:rPr lang="en-US" dirty="0" smtClean="0"/>
              <a:t>Air escaping from smaller balloon into larger one</a:t>
            </a:r>
          </a:p>
          <a:p>
            <a:endParaRPr lang="en-US" dirty="0"/>
          </a:p>
          <a:p>
            <a:r>
              <a:rPr lang="en-US" dirty="0" smtClean="0"/>
              <a:t>IF cool-down of </a:t>
            </a:r>
            <a:r>
              <a:rPr lang="en-US" b="1" dirty="0" smtClean="0"/>
              <a:t>air</a:t>
            </a:r>
            <a:r>
              <a:rPr lang="en-US" dirty="0" smtClean="0"/>
              <a:t> causes </a:t>
            </a:r>
            <a:br>
              <a:rPr lang="en-US" dirty="0" smtClean="0"/>
            </a:br>
            <a:r>
              <a:rPr lang="en-US" dirty="0" smtClean="0"/>
              <a:t>the balloon to cool down,</a:t>
            </a:r>
            <a:br>
              <a:rPr lang="en-US" dirty="0" smtClean="0"/>
            </a:br>
            <a:r>
              <a:rPr lang="en-US" b="1" dirty="0" smtClean="0"/>
              <a:t>both</a:t>
            </a:r>
            <a:r>
              <a:rPr lang="en-US" dirty="0" smtClean="0"/>
              <a:t> balloons stay at the                            same temperature</a:t>
            </a:r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10</a:t>
            </a:fld>
            <a:endParaRPr lang="sk-SK"/>
          </a:p>
        </p:txBody>
      </p:sp>
      <p:sp>
        <p:nvSpPr>
          <p:cNvPr id="4" name="Oval 3"/>
          <p:cNvSpPr/>
          <p:nvPr/>
        </p:nvSpPr>
        <p:spPr>
          <a:xfrm rot="16200000">
            <a:off x="6887227" y="2856528"/>
            <a:ext cx="2592288" cy="2880320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sp>
        <p:nvSpPr>
          <p:cNvPr id="5" name="Oval 4"/>
          <p:cNvSpPr/>
          <p:nvPr/>
        </p:nvSpPr>
        <p:spPr>
          <a:xfrm rot="16200000">
            <a:off x="7623798" y="3738625"/>
            <a:ext cx="1044116" cy="1152128"/>
          </a:xfrm>
          <a:prstGeom prst="ellipse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sp>
        <p:nvSpPr>
          <p:cNvPr id="6" name="Rectangle 5"/>
          <p:cNvSpPr/>
          <p:nvPr/>
        </p:nvSpPr>
        <p:spPr>
          <a:xfrm rot="16200000">
            <a:off x="8555984" y="4086089"/>
            <a:ext cx="2286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cxnSp>
        <p:nvCxnSpPr>
          <p:cNvPr id="8" name="Straight Arrow Connector 7"/>
          <p:cNvCxnSpPr/>
          <p:nvPr/>
        </p:nvCxnSpPr>
        <p:spPr>
          <a:xfrm rot="16200000">
            <a:off x="8699951" y="3912357"/>
            <a:ext cx="0" cy="8046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1"/>
          </p:cNvCxnSpPr>
          <p:nvPr/>
        </p:nvCxnSpPr>
        <p:spPr>
          <a:xfrm flipH="1">
            <a:off x="6251729" y="5213200"/>
            <a:ext cx="913293" cy="1027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20416" y="6231917"/>
            <a:ext cx="1553630" cy="36933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/>
              <a:t>Larger balloon</a:t>
            </a:r>
            <a:endParaRPr lang="sk-SK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463291" y="4535921"/>
            <a:ext cx="385334" cy="18362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74046" y="6482626"/>
            <a:ext cx="1649810" cy="36933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/>
              <a:t>Smaller balloon</a:t>
            </a:r>
            <a:endParaRPr lang="sk-SK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893849" y="4406307"/>
            <a:ext cx="144016" cy="1609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54404" y="6047255"/>
            <a:ext cx="1295206" cy="36932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/>
              <a:t>Escaping air</a:t>
            </a:r>
            <a:endParaRPr lang="sk-SK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8713519" y="4164386"/>
            <a:ext cx="2286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690985" y="4428990"/>
            <a:ext cx="274872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 rot="16200000">
            <a:off x="9608240" y="3928167"/>
            <a:ext cx="300608" cy="270030"/>
          </a:xfrm>
          <a:prstGeom prst="triangl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sp>
        <p:nvSpPr>
          <p:cNvPr id="23" name="Isosceles Triangle 27"/>
          <p:cNvSpPr/>
          <p:nvPr/>
        </p:nvSpPr>
        <p:spPr>
          <a:xfrm rot="16200000">
            <a:off x="5205128" y="3939143"/>
            <a:ext cx="300608" cy="270030"/>
          </a:xfrm>
          <a:prstGeom prst="triangl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grpSp>
        <p:nvGrpSpPr>
          <p:cNvPr id="13" name="Skupina 12"/>
          <p:cNvGrpSpPr/>
          <p:nvPr/>
        </p:nvGrpSpPr>
        <p:grpSpPr>
          <a:xfrm>
            <a:off x="2340096" y="3074479"/>
            <a:ext cx="2880320" cy="2592288"/>
            <a:chOff x="2340096" y="3074479"/>
            <a:chExt cx="2880320" cy="2592288"/>
          </a:xfrm>
        </p:grpSpPr>
        <p:sp>
          <p:nvSpPr>
            <p:cNvPr id="20" name="Oval 3"/>
            <p:cNvSpPr/>
            <p:nvPr/>
          </p:nvSpPr>
          <p:spPr>
            <a:xfrm rot="16200000">
              <a:off x="2484112" y="2930463"/>
              <a:ext cx="2592288" cy="2880320"/>
            </a:xfrm>
            <a:prstGeom prst="ellipse">
              <a:avLst/>
            </a:prstGeom>
            <a:ln w="2413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endParaRPr lang="sk-SK"/>
            </a:p>
          </p:txBody>
        </p:sp>
        <p:sp>
          <p:nvSpPr>
            <p:cNvPr id="25" name="Oval 3"/>
            <p:cNvSpPr/>
            <p:nvPr/>
          </p:nvSpPr>
          <p:spPr>
            <a:xfrm rot="16200000">
              <a:off x="2525713" y="2989783"/>
              <a:ext cx="2509087" cy="2787874"/>
            </a:xfrm>
            <a:prstGeom prst="ellipse">
              <a:avLst/>
            </a:prstGeom>
            <a:ln w="13335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20" tIns="45711" rIns="91420" bIns="45711"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26" name="Straight Connector 10"/>
          <p:cNvCxnSpPr/>
          <p:nvPr/>
        </p:nvCxnSpPr>
        <p:spPr>
          <a:xfrm flipH="1">
            <a:off x="1473026" y="4531802"/>
            <a:ext cx="913293" cy="1027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0"/>
          <p:cNvCxnSpPr/>
          <p:nvPr/>
        </p:nvCxnSpPr>
        <p:spPr>
          <a:xfrm flipH="1">
            <a:off x="2883875" y="5594634"/>
            <a:ext cx="913293" cy="1027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1"/>
          <p:cNvSpPr txBox="1"/>
          <p:nvPr/>
        </p:nvSpPr>
        <p:spPr>
          <a:xfrm>
            <a:off x="1450593" y="6507512"/>
            <a:ext cx="1439777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nner balloon</a:t>
            </a:r>
            <a:endParaRPr lang="sk-SK" dirty="0"/>
          </a:p>
        </p:txBody>
      </p:sp>
      <p:sp>
        <p:nvSpPr>
          <p:cNvPr id="30" name="TextBox 11"/>
          <p:cNvSpPr txBox="1"/>
          <p:nvPr/>
        </p:nvSpPr>
        <p:spPr>
          <a:xfrm>
            <a:off x="620143" y="5559506"/>
            <a:ext cx="1518517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/>
              <a:t>Outer balloon</a:t>
            </a:r>
            <a:endParaRPr lang="sk-SK" dirty="0"/>
          </a:p>
        </p:txBody>
      </p:sp>
      <p:sp>
        <p:nvSpPr>
          <p:cNvPr id="19" name="Šípka doprava 18"/>
          <p:cNvSpPr/>
          <p:nvPr/>
        </p:nvSpPr>
        <p:spPr>
          <a:xfrm>
            <a:off x="5775665" y="3873292"/>
            <a:ext cx="776815" cy="468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5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12" grpId="0"/>
      <p:bldP spid="15" grpId="0"/>
      <p:bldP spid="18" grpId="0"/>
      <p:bldP spid="28" grpId="0" animBg="1"/>
      <p:bldP spid="23" grpId="0" animBg="1"/>
      <p:bldP spid="23" grpId="1" animBg="1"/>
      <p:bldP spid="29" grpId="0"/>
      <p:bldP spid="29" grpId="1"/>
      <p:bldP spid="30" grpId="0"/>
      <p:bldP spid="30" grpId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lon v balone zostri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lum bright="20000" contrast="40000"/>
          </a:blip>
          <a:stretch>
            <a:fillRect/>
          </a:stretch>
        </p:blipFill>
        <p:spPr>
          <a:xfrm>
            <a:off x="604838" y="1763713"/>
            <a:ext cx="8870950" cy="4989512"/>
          </a:xfr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11</a:t>
            </a:fld>
            <a:endParaRPr lang="sk-SK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 down of smaller balloon inside larger one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 effect at the hole of balloon</a:t>
            </a:r>
            <a:endParaRPr lang="en-US" dirty="0"/>
          </a:p>
        </p:txBody>
      </p:sp>
      <p:pic>
        <p:nvPicPr>
          <p:cNvPr id="7" name="MVI_063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838" y="1763713"/>
            <a:ext cx="8870950" cy="4989512"/>
          </a:xfr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22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r>
              <a:rPr lang="en-US" dirty="0" smtClean="0"/>
              <a:t>of the effect of air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Mathematical model</a:t>
            </a:r>
          </a:p>
          <a:p>
            <a:r>
              <a:rPr lang="en-US" sz="2800" dirty="0"/>
              <a:t>Calculated </a:t>
            </a:r>
            <a:r>
              <a:rPr lang="en-US" sz="2800" dirty="0" smtClean="0"/>
              <a:t>the cooling effect of air </a:t>
            </a:r>
            <a:endParaRPr lang="en-US" sz="2800" dirty="0"/>
          </a:p>
          <a:p>
            <a:pPr lvl="1"/>
            <a:r>
              <a:rPr lang="en-US" sz="2400" dirty="0"/>
              <a:t>Large balloon –   </a:t>
            </a:r>
          </a:p>
          <a:p>
            <a:pPr lvl="1"/>
            <a:r>
              <a:rPr lang="en-US" sz="2400" dirty="0"/>
              <a:t>Small balloon –</a:t>
            </a:r>
          </a:p>
          <a:p>
            <a:r>
              <a:rPr lang="en-US" sz="2800" dirty="0"/>
              <a:t>Two experimental verifications </a:t>
            </a:r>
          </a:p>
          <a:p>
            <a:endParaRPr 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13</a:t>
            </a:fld>
            <a:endParaRPr lang="sk-SK"/>
          </a:p>
        </p:txBody>
      </p:sp>
      <p:pic>
        <p:nvPicPr>
          <p:cNvPr id="4" name="Picture 2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t="5788" r="9999" b="13768"/>
          <a:stretch/>
        </p:blipFill>
        <p:spPr bwMode="auto">
          <a:xfrm>
            <a:off x="5112320" y="4254771"/>
            <a:ext cx="48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214122"/>
              </p:ext>
            </p:extLst>
          </p:nvPr>
        </p:nvGraphicFramePr>
        <p:xfrm>
          <a:off x="4464250" y="1259560"/>
          <a:ext cx="2688457" cy="99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2" name="Rovnica" r:id="rId4" imgW="1206360" imgH="444240" progId="Equation.3">
                  <p:embed/>
                </p:oleObj>
              </mc:Choice>
              <mc:Fallback>
                <p:oleObj name="Rovnica" r:id="rId4" imgW="1206360" imgH="44424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250" y="1259560"/>
                        <a:ext cx="2688457" cy="991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971971"/>
              </p:ext>
            </p:extLst>
          </p:nvPr>
        </p:nvGraphicFramePr>
        <p:xfrm>
          <a:off x="3598410" y="3307089"/>
          <a:ext cx="1836738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3" name="Rovnica" r:id="rId6" imgW="825480" imgH="203040" progId="Equation.3">
                  <p:embed/>
                </p:oleObj>
              </mc:Choice>
              <mc:Fallback>
                <p:oleObj name="Rovnica" r:id="rId6" imgW="825480" imgH="20304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8410" y="3307089"/>
                        <a:ext cx="1836738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835848"/>
              </p:ext>
            </p:extLst>
          </p:nvPr>
        </p:nvGraphicFramePr>
        <p:xfrm>
          <a:off x="3603230" y="2771725"/>
          <a:ext cx="17811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4" name="Rovnica" r:id="rId8" imgW="799920" imgH="203040" progId="Equation.3">
                  <p:embed/>
                </p:oleObj>
              </mc:Choice>
              <mc:Fallback>
                <p:oleObj name="Rovnica" r:id="rId8" imgW="799920" imgH="203040" progId="Equation.3">
                  <p:embed/>
                  <p:pic>
                    <p:nvPicPr>
                      <p:cNvPr id="0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230" y="2771725"/>
                        <a:ext cx="178117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ok 8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4" y="4254771"/>
            <a:ext cx="4860000" cy="28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causes cooling</a:t>
            </a:r>
            <a:r>
              <a:rPr lang="sk-SK" dirty="0" smtClean="0"/>
              <a:t>?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14</a:t>
            </a:fld>
            <a:endParaRPr lang="sk-SK"/>
          </a:p>
        </p:txBody>
      </p:sp>
      <p:sp>
        <p:nvSpPr>
          <p:cNvPr id="5" name="Rounded Rectangle 4"/>
          <p:cNvSpPr/>
          <p:nvPr/>
        </p:nvSpPr>
        <p:spPr>
          <a:xfrm>
            <a:off x="2987591" y="4494901"/>
            <a:ext cx="4103568" cy="180521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endParaRPr lang="sk-SK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697693" y="5003973"/>
            <a:ext cx="37949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Cool down of </a:t>
            </a:r>
            <a:r>
              <a:rPr lang="en-US" sz="3200" b="1" i="1" dirty="0" smtClean="0"/>
              <a:t>rubber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/>
              <a:t>d</a:t>
            </a:r>
            <a:r>
              <a:rPr lang="en-US" sz="3200" dirty="0" smtClean="0"/>
              <a:t>ue to contraction</a:t>
            </a:r>
            <a:endParaRPr lang="en-US" sz="3200" b="1" dirty="0" smtClean="0"/>
          </a:p>
        </p:txBody>
      </p:sp>
      <p:sp>
        <p:nvSpPr>
          <p:cNvPr id="12" name="Rounded Rectangle 3"/>
          <p:cNvSpPr/>
          <p:nvPr/>
        </p:nvSpPr>
        <p:spPr>
          <a:xfrm>
            <a:off x="2987593" y="1763613"/>
            <a:ext cx="4104456" cy="16561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endParaRPr lang="sk-SK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6025507" y="2053096"/>
            <a:ext cx="31393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Cool down of </a:t>
            </a:r>
            <a:r>
              <a:rPr lang="en-US" sz="3200" b="1" i="1" dirty="0" smtClean="0"/>
              <a:t>air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/>
              <a:t>d</a:t>
            </a:r>
            <a:r>
              <a:rPr lang="en-US" sz="3200" dirty="0" smtClean="0"/>
              <a:t>ue to expansion</a:t>
            </a:r>
            <a:endParaRPr lang="en-US" sz="3200" b="1" dirty="0" smtClean="0"/>
          </a:p>
        </p:txBody>
      </p:sp>
      <p:sp>
        <p:nvSpPr>
          <p:cNvPr id="9" name="BlokTextu 8"/>
          <p:cNvSpPr txBox="1"/>
          <p:nvPr/>
        </p:nvSpPr>
        <p:spPr>
          <a:xfrm>
            <a:off x="1352007" y="1665000"/>
            <a:ext cx="7374736" cy="193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FF0000"/>
                </a:solidFill>
              </a:rPr>
              <a:t>Air </a:t>
            </a:r>
            <a:r>
              <a:rPr lang="en-US" sz="6000" b="1" i="1" dirty="0" smtClean="0">
                <a:solidFill>
                  <a:srgbClr val="FF0000"/>
                </a:solidFill>
              </a:rPr>
              <a:t>does not cause the cooling!!!</a:t>
            </a:r>
            <a:endParaRPr lang="en-GB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/>
      <p:bldP spid="12" grpId="0" animBg="1"/>
      <p:bldP spid="13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theory</a:t>
            </a:r>
            <a:endParaRPr lang="en-US" dirty="0"/>
          </a:p>
        </p:txBody>
      </p:sp>
      <p:sp>
        <p:nvSpPr>
          <p:cNvPr id="8" name="Zástupný symbol obsahu 7"/>
          <p:cNvSpPr>
            <a:spLocks noGrp="1"/>
          </p:cNvSpPr>
          <p:nvPr>
            <p:ph sz="half" idx="2"/>
          </p:nvPr>
        </p:nvSpPr>
        <p:spPr>
          <a:xfrm>
            <a:off x="352534" y="1691605"/>
            <a:ext cx="4903804" cy="5040560"/>
          </a:xfrm>
        </p:spPr>
        <p:txBody>
          <a:bodyPr>
            <a:normAutofit/>
          </a:bodyPr>
          <a:lstStyle/>
          <a:p>
            <a:r>
              <a:rPr lang="en-US" sz="2800" dirty="0"/>
              <a:t>Equation of state: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Statistical physics of polymers</a:t>
            </a:r>
          </a:p>
          <a:p>
            <a:endParaRPr lang="en-US" sz="2800" dirty="0"/>
          </a:p>
          <a:p>
            <a:r>
              <a:rPr lang="en-US" sz="2800" dirty="0"/>
              <a:t>Applicable</a:t>
            </a:r>
            <a:r>
              <a:rPr lang="sk-SK" sz="2800" dirty="0"/>
              <a:t> </a:t>
            </a:r>
            <a:r>
              <a:rPr lang="en-US" sz="2800" dirty="0" smtClean="0"/>
              <a:t>only </a:t>
            </a:r>
            <a:r>
              <a:rPr lang="en-US" sz="2800" dirty="0"/>
              <a:t>for small extensions</a:t>
            </a:r>
          </a:p>
          <a:p>
            <a:pPr lvl="1"/>
            <a:r>
              <a:rPr lang="en-US" sz="2800" dirty="0"/>
              <a:t>40% - 120% stretch</a:t>
            </a:r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15</a:t>
            </a:fld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1719478" y="6955195"/>
            <a:ext cx="5002438" cy="36932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b="1" dirty="0" smtClean="0"/>
              <a:t>Alexei R. </a:t>
            </a:r>
            <a:r>
              <a:rPr lang="en-US" b="1" dirty="0" err="1" smtClean="0"/>
              <a:t>Khokhlov</a:t>
            </a:r>
            <a:r>
              <a:rPr lang="en-US" b="1" dirty="0" smtClean="0"/>
              <a:t>: Lecture 3 on elastomer physics</a:t>
            </a:r>
            <a:endParaRPr lang="en-US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46" y="2483693"/>
            <a:ext cx="5058427" cy="312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662682"/>
              </p:ext>
            </p:extLst>
          </p:nvPr>
        </p:nvGraphicFramePr>
        <p:xfrm>
          <a:off x="1655938" y="2123653"/>
          <a:ext cx="2460979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Rovnica" r:id="rId5" imgW="1054080" imgH="431640" progId="Equation.3">
                  <p:embed/>
                </p:oleObj>
              </mc:Choice>
              <mc:Fallback>
                <p:oleObj name="Rovnica" r:id="rId5" imgW="105408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5938" y="2123653"/>
                        <a:ext cx="2460979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060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 to:</a:t>
            </a:r>
            <a:endParaRPr lang="en-US" dirty="0"/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16</a:t>
            </a:fld>
            <a:endParaRPr lang="sk-SK"/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164932"/>
              </p:ext>
            </p:extLst>
          </p:nvPr>
        </p:nvGraphicFramePr>
        <p:xfrm>
          <a:off x="764440" y="3475603"/>
          <a:ext cx="8496944" cy="3837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ĺžnik 4"/>
          <p:cNvSpPr/>
          <p:nvPr/>
        </p:nvSpPr>
        <p:spPr>
          <a:xfrm>
            <a:off x="1799953" y="1596229"/>
            <a:ext cx="648072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BlokTextu 5"/>
          <p:cNvSpPr txBox="1"/>
          <p:nvPr/>
        </p:nvSpPr>
        <p:spPr>
          <a:xfrm>
            <a:off x="2444980" y="1536629"/>
            <a:ext cx="51748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smtClean="0"/>
              <a:t>Too high extensions</a:t>
            </a:r>
          </a:p>
          <a:p>
            <a:pPr algn="ctr"/>
            <a:r>
              <a:rPr lang="en-US" sz="1600" b="1" i="1" dirty="0" smtClean="0"/>
              <a:t>Up to 800%</a:t>
            </a:r>
            <a:endParaRPr lang="en-US" sz="4000" b="1" i="1" dirty="0" smtClean="0"/>
          </a:p>
          <a:p>
            <a:pPr algn="ctr"/>
            <a:r>
              <a:rPr lang="en-US" sz="4000" b="1" i="1" dirty="0" smtClean="0"/>
              <a:t>Hysteresis of rubber</a:t>
            </a:r>
            <a:endParaRPr lang="en-US" sz="4000" b="1" i="1" dirty="0"/>
          </a:p>
        </p:txBody>
      </p:sp>
      <p:sp>
        <p:nvSpPr>
          <p:cNvPr id="3" name="Šípka dolu 2"/>
          <p:cNvSpPr/>
          <p:nvPr/>
        </p:nvSpPr>
        <p:spPr>
          <a:xfrm>
            <a:off x="4667848" y="3059757"/>
            <a:ext cx="769852" cy="1748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dĺžnik 15"/>
          <p:cNvSpPr/>
          <p:nvPr/>
        </p:nvSpPr>
        <p:spPr>
          <a:xfrm>
            <a:off x="1190582" y="1536629"/>
            <a:ext cx="7724382" cy="1938974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ThIS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theory is no </a:t>
            </a:r>
          </a:p>
          <a:p>
            <a:pPr algn="ctr"/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longer applicable</a:t>
            </a:r>
            <a:endParaRPr lang="sk-SK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265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5" grpId="1" animBg="1"/>
      <p:bldP spid="6" grpId="0" build="allAtOnce"/>
      <p:bldP spid="3" grpId="0" animBg="1"/>
      <p:bldP spid="3" grpId="1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task now is to:</a:t>
            </a:r>
            <a:endParaRPr lang="en-US" dirty="0"/>
          </a:p>
        </p:txBody>
      </p:sp>
      <p:sp>
        <p:nvSpPr>
          <p:cNvPr id="8" name="Zástupný symbol obsahu 7"/>
          <p:cNvSpPr>
            <a:spLocks noGrp="1"/>
          </p:cNvSpPr>
          <p:nvPr>
            <p:ph idx="1"/>
          </p:nvPr>
        </p:nvSpPr>
        <p:spPr>
          <a:xfrm>
            <a:off x="287787" y="1763927"/>
            <a:ext cx="9288810" cy="498903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Explain the mechanism</a:t>
            </a:r>
            <a:br>
              <a:rPr lang="en-US" dirty="0" smtClean="0"/>
            </a:br>
            <a:r>
              <a:rPr lang="en-US" dirty="0" smtClean="0"/>
              <a:t>of heat-up and cool-down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Internal structure and 1</a:t>
            </a:r>
            <a:r>
              <a:rPr lang="en-US" baseline="30000" dirty="0" smtClean="0"/>
              <a:t>st</a:t>
            </a:r>
            <a:r>
              <a:rPr lang="en-US" dirty="0" smtClean="0"/>
              <a:t> law of thermodynamics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Show the dependence of cool down on stretch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Determine the parameters affecting the stretch</a:t>
            </a:r>
            <a:endParaRPr lang="en-US" dirty="0"/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64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tangram.co.uk/images/Shrinkage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31274" y="2930741"/>
            <a:ext cx="4422489" cy="2520280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Rubber elasticity</a:t>
            </a:r>
            <a:endParaRPr lang="en-GB" dirty="0"/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>
          <a:xfrm>
            <a:off x="3672161" y="2195663"/>
            <a:ext cx="6457488" cy="4262150"/>
          </a:xfrm>
        </p:spPr>
        <p:txBody>
          <a:bodyPr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GB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07978" indent="0" algn="ctr">
              <a:buNone/>
            </a:pPr>
            <a:r>
              <a:rPr lang="en-US" dirty="0" smtClean="0"/>
              <a:t>Rubber is composed of </a:t>
            </a:r>
            <a:br>
              <a:rPr lang="en-US" dirty="0" smtClean="0"/>
            </a:br>
            <a:r>
              <a:rPr lang="en-US" dirty="0" smtClean="0"/>
              <a:t>cross-linked polymer chains</a:t>
            </a:r>
            <a:br>
              <a:rPr lang="en-US" dirty="0" smtClean="0"/>
            </a:br>
            <a:r>
              <a:rPr lang="en-US" dirty="0" smtClean="0"/>
              <a:t>in constant movement</a:t>
            </a:r>
          </a:p>
          <a:p>
            <a:pPr marL="107978" indent="0" algn="ctr">
              <a:buNone/>
            </a:pPr>
            <a:endParaRPr lang="en-US" dirty="0" smtClean="0"/>
          </a:p>
          <a:p>
            <a:pPr marL="107978" indent="0" algn="ctr">
              <a:buNone/>
            </a:pPr>
            <a:r>
              <a:rPr lang="en-US" b="1" dirty="0"/>
              <a:t>Tension </a:t>
            </a:r>
            <a:r>
              <a:rPr lang="en-US" dirty="0"/>
              <a:t>in stretched  rubber is caused by </a:t>
            </a:r>
            <a:r>
              <a:rPr lang="en-US" b="1" dirty="0"/>
              <a:t>thermal motion </a:t>
            </a:r>
            <a:r>
              <a:rPr lang="en-US" dirty="0"/>
              <a:t>of </a:t>
            </a:r>
            <a:r>
              <a:rPr lang="en-US" dirty="0" smtClean="0"/>
              <a:t>molecules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18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8669" t="13782" r="15206" b="28718"/>
          <a:stretch>
            <a:fillRect/>
          </a:stretch>
        </p:blipFill>
        <p:spPr bwMode="auto">
          <a:xfrm>
            <a:off x="706747" y="3524176"/>
            <a:ext cx="6386151" cy="347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Rubber elasticity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2" y="1547591"/>
            <a:ext cx="9072563" cy="2232248"/>
          </a:xfrm>
        </p:spPr>
        <p:txBody>
          <a:bodyPr>
            <a:normAutofit/>
          </a:bodyPr>
          <a:lstStyle/>
          <a:p>
            <a:pPr lvl="0"/>
            <a:r>
              <a:rPr lang="en-US" sz="2800" b="1" dirty="0"/>
              <a:t>Increased temperature</a:t>
            </a:r>
            <a:r>
              <a:rPr lang="sk-SK" sz="2800" b="1" dirty="0"/>
              <a:t>	    </a:t>
            </a:r>
            <a:r>
              <a:rPr lang="en-US" sz="2800" b="1" dirty="0" smtClean="0"/>
              <a:t>     increased</a:t>
            </a:r>
            <a:r>
              <a:rPr lang="sk-SK" sz="2800" b="1" dirty="0" smtClean="0"/>
              <a:t> </a:t>
            </a:r>
            <a:r>
              <a:rPr lang="en-US" sz="2800" b="1" dirty="0"/>
              <a:t>tension</a:t>
            </a:r>
            <a:endParaRPr lang="sk-SK" sz="2800" b="1" dirty="0"/>
          </a:p>
          <a:p>
            <a:pPr lvl="0"/>
            <a:r>
              <a:rPr lang="en-US" sz="2800" b="1" i="1" dirty="0"/>
              <a:t>Known experiment</a:t>
            </a:r>
            <a:r>
              <a:rPr lang="en-US" sz="2800" i="1" dirty="0"/>
              <a:t>:</a:t>
            </a:r>
            <a:r>
              <a:rPr lang="en-US" sz="2800" dirty="0"/>
              <a:t> stretched rubber with weight contracts when heated by flame</a:t>
            </a:r>
          </a:p>
          <a:p>
            <a:pPr lvl="1"/>
            <a:r>
              <a:rPr lang="en-US" sz="2400" b="1" dirty="0"/>
              <a:t>Heat is transformed into work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19</a:t>
            </a:fld>
            <a:endParaRPr lang="sk-SK"/>
          </a:p>
        </p:txBody>
      </p:sp>
      <p:sp>
        <p:nvSpPr>
          <p:cNvPr id="4" name="Right Arrow 3"/>
          <p:cNvSpPr/>
          <p:nvPr/>
        </p:nvSpPr>
        <p:spPr>
          <a:xfrm>
            <a:off x="4464248" y="1691605"/>
            <a:ext cx="723657" cy="320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sp>
        <p:nvSpPr>
          <p:cNvPr id="17" name="TextBox 16"/>
          <p:cNvSpPr txBox="1"/>
          <p:nvPr/>
        </p:nvSpPr>
        <p:spPr>
          <a:xfrm>
            <a:off x="6880256" y="4574647"/>
            <a:ext cx="1628641" cy="461665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sk-SK" sz="2400" i="1" dirty="0"/>
              <a:t>g</a:t>
            </a:r>
            <a:r>
              <a:rPr lang="en-US" sz="2400" i="1" dirty="0"/>
              <a:t>as flame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0257" y="5637165"/>
            <a:ext cx="1329391" cy="461665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sk-SK" sz="2400" i="1" dirty="0"/>
              <a:t>w</a:t>
            </a:r>
            <a:r>
              <a:rPr lang="en-US" sz="2400" i="1" dirty="0"/>
              <a:t>eight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17539" y="4503474"/>
            <a:ext cx="1662766" cy="83099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2400" i="1" dirty="0"/>
              <a:t>rubber band</a:t>
            </a:r>
            <a:r>
              <a:rPr lang="sk-SK" sz="2400" i="1" dirty="0"/>
              <a:t>s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8565" y="6994910"/>
            <a:ext cx="5465451" cy="36932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 smtClean="0"/>
              <a:t>Feynman, Leighton, Sands: Feynman Lectures on Physics</a:t>
            </a:r>
            <a:endParaRPr lang="sk-SK" dirty="0"/>
          </a:p>
        </p:txBody>
      </p:sp>
      <p:sp>
        <p:nvSpPr>
          <p:cNvPr id="19" name="Šípka doprava 18"/>
          <p:cNvSpPr/>
          <p:nvPr/>
        </p:nvSpPr>
        <p:spPr>
          <a:xfrm rot="10800000">
            <a:off x="5355365" y="4704811"/>
            <a:ext cx="1397024" cy="201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20" name="Šípka doprava 19"/>
          <p:cNvSpPr/>
          <p:nvPr/>
        </p:nvSpPr>
        <p:spPr>
          <a:xfrm rot="10800000">
            <a:off x="5364348" y="5767329"/>
            <a:ext cx="1397024" cy="201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24" name="Šípka doprava 23"/>
          <p:cNvSpPr/>
          <p:nvPr/>
        </p:nvSpPr>
        <p:spPr>
          <a:xfrm rot="10800000">
            <a:off x="5355364" y="6421712"/>
            <a:ext cx="1397024" cy="201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25" name="TextBox 17"/>
          <p:cNvSpPr txBox="1"/>
          <p:nvPr/>
        </p:nvSpPr>
        <p:spPr>
          <a:xfrm>
            <a:off x="6880255" y="6291550"/>
            <a:ext cx="3022372" cy="461665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2400" i="1" dirty="0"/>
              <a:t>pulled</a:t>
            </a:r>
            <a:r>
              <a:rPr lang="sk-SK" sz="2400" i="1" dirty="0"/>
              <a:t> </a:t>
            </a:r>
            <a:r>
              <a:rPr lang="en-US" sz="2400" i="1" dirty="0"/>
              <a:t>distance</a:t>
            </a:r>
            <a:endParaRPr lang="en-US" i="1" dirty="0"/>
          </a:p>
        </p:txBody>
      </p:sp>
      <p:sp>
        <p:nvSpPr>
          <p:cNvPr id="9" name="Obojsmerná vodorovná šípka 8"/>
          <p:cNvSpPr/>
          <p:nvPr/>
        </p:nvSpPr>
        <p:spPr>
          <a:xfrm>
            <a:off x="2781291" y="4323425"/>
            <a:ext cx="2237066" cy="2235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5" grpId="0"/>
      <p:bldP spid="19" grpId="0" animBg="1"/>
      <p:bldP spid="20" grpId="0" animBg="1"/>
      <p:bldP spid="24" grpId="0" animBg="1"/>
      <p:bldP spid="25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611" t="12163" r="10582" b="6621"/>
          <a:stretch/>
        </p:blipFill>
        <p:spPr>
          <a:xfrm>
            <a:off x="1079873" y="1369365"/>
            <a:ext cx="7920880" cy="5947958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87784" y="302737"/>
            <a:ext cx="9289031" cy="1259946"/>
          </a:xfrm>
          <a:noFill/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balloon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Pull and release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2" y="1403573"/>
            <a:ext cx="9072563" cy="53493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law of </a:t>
            </a:r>
            <a:r>
              <a:rPr lang="en-US" dirty="0" smtClean="0"/>
              <a:t>thermodynamics: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hen pulled: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Adiabatic expansion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When released: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Adiabatic compression</a:t>
            </a: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20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62110" y="2123655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10" y="2123653"/>
                <a:ext cx="2836956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39015" y="3451801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015" y="3451801"/>
                <a:ext cx="2836956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48360" y="5263577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360" y="5263575"/>
                <a:ext cx="2836956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47211" y="3451806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209" y="3451803"/>
                <a:ext cx="2836956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22901" y="5263576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900" y="5263574"/>
                <a:ext cx="2836956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7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57812" y="251445"/>
            <a:ext cx="9072563" cy="1259946"/>
          </a:xfrm>
        </p:spPr>
        <p:txBody>
          <a:bodyPr/>
          <a:lstStyle/>
          <a:p>
            <a:pPr algn="r">
              <a:buNone/>
            </a:pPr>
            <a:r>
              <a:rPr lang="en-US" dirty="0" smtClean="0"/>
              <a:t>Apparatus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760392" y="1557476"/>
            <a:ext cx="4536257" cy="4989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Different </a:t>
            </a:r>
            <a:r>
              <a:rPr lang="en-US" b="1" dirty="0" smtClean="0"/>
              <a:t>weights</a:t>
            </a:r>
            <a:endParaRPr lang="sk-SK" b="1" dirty="0"/>
          </a:p>
          <a:p>
            <a:endParaRPr lang="sk-SK" dirty="0" smtClean="0"/>
          </a:p>
          <a:p>
            <a:pPr marL="0" indent="0">
              <a:buNone/>
            </a:pPr>
            <a:r>
              <a:rPr lang="en-US" dirty="0" smtClean="0"/>
              <a:t>Measuring </a:t>
            </a:r>
            <a:r>
              <a:rPr lang="en-US" b="1" dirty="0" smtClean="0"/>
              <a:t>temperature</a:t>
            </a:r>
          </a:p>
          <a:p>
            <a:r>
              <a:rPr lang="en-US" dirty="0" smtClean="0"/>
              <a:t>before and after </a:t>
            </a:r>
            <a:r>
              <a:rPr lang="en-US" b="1" dirty="0" smtClean="0"/>
              <a:t>stretch</a:t>
            </a:r>
          </a:p>
          <a:p>
            <a:r>
              <a:rPr lang="en-US" dirty="0" smtClean="0"/>
              <a:t>before and after </a:t>
            </a:r>
            <a:r>
              <a:rPr lang="en-US" b="1" dirty="0" smtClean="0"/>
              <a:t>release</a:t>
            </a:r>
            <a:endParaRPr lang="sk-SK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21</a:t>
            </a:fld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r="18247"/>
          <a:stretch/>
        </p:blipFill>
        <p:spPr bwMode="auto">
          <a:xfrm>
            <a:off x="431800" y="3880"/>
            <a:ext cx="2952328" cy="75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47908" y="1907631"/>
            <a:ext cx="1598427" cy="65211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sk-SK" sz="3600" i="1" dirty="0"/>
              <a:t>bal</a:t>
            </a:r>
            <a:r>
              <a:rPr lang="en-US" sz="3600" i="1" dirty="0"/>
              <a:t>loon</a:t>
            </a:r>
            <a:endParaRPr lang="sk-SK" sz="3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24850" y="6228111"/>
            <a:ext cx="1518364" cy="6463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3600" i="1" dirty="0"/>
              <a:t>weight</a:t>
            </a:r>
            <a:endParaRPr lang="sk-SK" sz="3600" i="1" dirty="0"/>
          </a:p>
        </p:txBody>
      </p:sp>
      <p:sp>
        <p:nvSpPr>
          <p:cNvPr id="9" name="Down Arrow 12"/>
          <p:cNvSpPr/>
          <p:nvPr/>
        </p:nvSpPr>
        <p:spPr>
          <a:xfrm rot="7395067">
            <a:off x="2798865" y="1036761"/>
            <a:ext cx="366402" cy="164279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sk-SK" dirty="0"/>
          </a:p>
        </p:txBody>
      </p:sp>
      <p:sp>
        <p:nvSpPr>
          <p:cNvPr id="12" name="Down Arrow 12"/>
          <p:cNvSpPr/>
          <p:nvPr/>
        </p:nvSpPr>
        <p:spPr>
          <a:xfrm rot="4789669">
            <a:off x="2922235" y="5966460"/>
            <a:ext cx="312470" cy="1358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sk-SK" dirty="0"/>
          </a:p>
        </p:txBody>
      </p:sp>
      <p:sp>
        <p:nvSpPr>
          <p:cNvPr id="17" name="Down Arrow 12"/>
          <p:cNvSpPr/>
          <p:nvPr/>
        </p:nvSpPr>
        <p:spPr>
          <a:xfrm rot="7395067">
            <a:off x="2446526" y="3434721"/>
            <a:ext cx="366402" cy="223496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sk-SK" dirty="0"/>
          </a:p>
        </p:txBody>
      </p:sp>
      <p:sp>
        <p:nvSpPr>
          <p:cNvPr id="18" name="TextBox 12"/>
          <p:cNvSpPr txBox="1"/>
          <p:nvPr/>
        </p:nvSpPr>
        <p:spPr>
          <a:xfrm>
            <a:off x="3762650" y="4859959"/>
            <a:ext cx="1306417" cy="65211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3600" i="1" dirty="0"/>
              <a:t>meter</a:t>
            </a:r>
            <a:endParaRPr lang="sk-SK" sz="3600" i="1" dirty="0"/>
          </a:p>
        </p:txBody>
      </p:sp>
    </p:spTree>
    <p:extLst>
      <p:ext uri="{BB962C8B-B14F-4D97-AF65-F5344CB8AC3E}">
        <p14:creationId xmlns:p14="http://schemas.microsoft.com/office/powerpoint/2010/main" val="6926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9" grpId="0" animBg="1"/>
      <p:bldP spid="12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4080" y="-33214"/>
            <a:ext cx="9072563" cy="1259946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Pull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693" y="1226856"/>
            <a:ext cx="6472157" cy="498903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During stretching, chains kink each other up </a:t>
            </a:r>
            <a:r>
              <a:rPr lang="en-US" sz="3200" dirty="0" smtClean="0"/>
              <a:t>by thermal </a:t>
            </a:r>
            <a:r>
              <a:rPr lang="en-US" sz="3200" dirty="0"/>
              <a:t>movement</a:t>
            </a:r>
          </a:p>
          <a:p>
            <a:endParaRPr lang="en-US" sz="3200" dirty="0"/>
          </a:p>
          <a:p>
            <a:r>
              <a:rPr lang="en-US" sz="3200" dirty="0"/>
              <a:t>Adiabatic expansion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dirty="0"/>
              <a:t>Internal energy </a:t>
            </a:r>
            <a:r>
              <a:rPr lang="en-US" sz="3200" b="1" dirty="0"/>
              <a:t>increases </a:t>
            </a:r>
            <a:r>
              <a:rPr lang="en-US" sz="3200" b="1" dirty="0">
                <a:sym typeface="Wingdings" panose="05000000000000000000" pitchFamily="2" charset="2"/>
              </a:rPr>
              <a:t> 	r</a:t>
            </a:r>
            <a:r>
              <a:rPr lang="en-US" sz="3200" b="1" dirty="0"/>
              <a:t>ubber heats</a:t>
            </a:r>
            <a:endParaRPr lang="sk-SK" sz="32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22</a:t>
            </a:fld>
            <a:endParaRPr lang="sk-SK"/>
          </a:p>
        </p:txBody>
      </p:sp>
      <p:pic>
        <p:nvPicPr>
          <p:cNvPr id="32" name="Picture 2" descr="http://www.tangram.co.uk/images/Shrinkage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28707" y="3059759"/>
            <a:ext cx="5760645" cy="1440160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2383662" y="6228110"/>
            <a:ext cx="868231" cy="36932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i="1" dirty="0" smtClean="0"/>
              <a:t>tension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7594" y="3975870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592" y="3975868"/>
                <a:ext cx="2836956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>
          <a:xfrm>
            <a:off x="719832" y="899516"/>
            <a:ext cx="504056" cy="56979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845" y="3791203"/>
                <a:ext cx="864319" cy="369324"/>
              </a:xfrm>
              <a:prstGeom prst="rect">
                <a:avLst/>
              </a:prstGeom>
              <a:noFill/>
            </p:spPr>
            <p:txBody>
              <a:bodyPr wrap="none" lIns="91420" tIns="45711" rIns="91420" bIns="45711" rtlCol="0">
                <a:spAutoFit/>
              </a:bodyPr>
              <a:lstStyle/>
              <a:p>
                <a:r>
                  <a:rPr lang="en-US" b="1" dirty="0" smtClean="0"/>
                  <a:t>H +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/>
                        <a:ea typeface="Cambria Math"/>
                      </a:rPr>
                      <m:t>∆ </m:t>
                    </m:r>
                  </m:oMath>
                </a14:m>
                <a:r>
                  <a:rPr lang="en-US" b="1" dirty="0" smtClean="0"/>
                  <a:t>h</a:t>
                </a:r>
                <a:endParaRPr lang="sk-SK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3" y="3791202"/>
                <a:ext cx="906017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6081" t="-8197" r="-4730" b="-2459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32201" y="3436096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200" y="3436094"/>
                <a:ext cx="2836956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91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770" y="323453"/>
            <a:ext cx="9288809" cy="12599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Temperature change when </a:t>
            </a:r>
            <a:br>
              <a:rPr lang="en-US" dirty="0" smtClean="0"/>
            </a:br>
            <a:r>
              <a:rPr lang="en-US" dirty="0" smtClean="0"/>
              <a:t>stretched - heating up</a:t>
            </a:r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23</a:t>
            </a:fld>
            <a:endParaRPr lang="sk-SK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300134"/>
              </p:ext>
            </p:extLst>
          </p:nvPr>
        </p:nvGraphicFramePr>
        <p:xfrm>
          <a:off x="0" y="1632007"/>
          <a:ext cx="993685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503807" y="6948191"/>
            <a:ext cx="2168880" cy="31284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1400" dirty="0"/>
              <a:t>Standard deviation – 1,7</a:t>
            </a:r>
            <a:r>
              <a:rPr lang="sk-SK" sz="1400" dirty="0"/>
              <a:t>°C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06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2" y="323453"/>
            <a:ext cx="9072563" cy="1259946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Release</a:t>
            </a:r>
            <a:endParaRPr lang="sk-SK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3600154" y="1619597"/>
            <a:ext cx="6048672" cy="5688632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Polymer chains become relaxed and soft</a:t>
            </a:r>
          </a:p>
          <a:p>
            <a:endParaRPr lang="sk-SK" sz="3200" dirty="0"/>
          </a:p>
          <a:p>
            <a:r>
              <a:rPr lang="en-US" sz="3200" dirty="0"/>
              <a:t>Thermal energy is transformed into work</a:t>
            </a:r>
          </a:p>
          <a:p>
            <a:endParaRPr lang="en-US" sz="3200" dirty="0"/>
          </a:p>
          <a:p>
            <a:r>
              <a:rPr lang="en-US" sz="3200" dirty="0"/>
              <a:t>Adiabatic contraction:</a:t>
            </a:r>
          </a:p>
          <a:p>
            <a:endParaRPr lang="sk-SK" sz="3200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dirty="0"/>
              <a:t>Internal energy </a:t>
            </a:r>
            <a:r>
              <a:rPr lang="en-US" sz="3200" b="1" dirty="0"/>
              <a:t>decreases </a:t>
            </a:r>
            <a:r>
              <a:rPr lang="en-US" sz="3200" b="1" dirty="0">
                <a:sym typeface="Wingdings" panose="05000000000000000000" pitchFamily="2" charset="2"/>
              </a:rPr>
              <a:t> 	r</a:t>
            </a:r>
            <a:r>
              <a:rPr lang="en-US" sz="3200" b="1" dirty="0"/>
              <a:t>ubber cools</a:t>
            </a:r>
            <a:endParaRPr lang="sk-SK" sz="3200" b="1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24</a:t>
            </a:fld>
            <a:endParaRPr lang="sk-SK"/>
          </a:p>
        </p:txBody>
      </p:sp>
      <p:pic>
        <p:nvPicPr>
          <p:cNvPr id="35" name="Picture 2" descr="http://www.tangram.co.uk/images/Shrinkage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31273" y="2930742"/>
            <a:ext cx="4422489" cy="252028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43669" y="4972415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669" y="4972412"/>
                <a:ext cx="2836956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/>
          <p:cNvSpPr/>
          <p:nvPr/>
        </p:nvSpPr>
        <p:spPr>
          <a:xfrm>
            <a:off x="359794" y="1979637"/>
            <a:ext cx="360039" cy="44224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sp>
        <p:nvSpPr>
          <p:cNvPr id="4" name="TextBox 3"/>
          <p:cNvSpPr txBox="1"/>
          <p:nvPr/>
        </p:nvSpPr>
        <p:spPr>
          <a:xfrm>
            <a:off x="0" y="3995863"/>
            <a:ext cx="330520" cy="36932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b="1" dirty="0"/>
              <a:t>H</a:t>
            </a:r>
            <a:endParaRPr lang="sk-SK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43669" y="4387705"/>
                <a:ext cx="2836956" cy="584775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3200" i="1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669" y="4387703"/>
                <a:ext cx="2836956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1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1" y="539477"/>
            <a:ext cx="9072563" cy="12599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Temperature change when contracted – cooling down</a:t>
            </a:r>
            <a:endParaRPr 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25</a:t>
            </a:fld>
            <a:endParaRPr lang="sk-SK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533684"/>
              </p:ext>
            </p:extLst>
          </p:nvPr>
        </p:nvGraphicFramePr>
        <p:xfrm>
          <a:off x="-9937352" y="5436021"/>
          <a:ext cx="9524359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381143"/>
              </p:ext>
            </p:extLst>
          </p:nvPr>
        </p:nvGraphicFramePr>
        <p:xfrm>
          <a:off x="71761" y="1835621"/>
          <a:ext cx="993710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377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of temperature: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26</a:t>
            </a:fld>
            <a:endParaRPr lang="sk-SK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071694"/>
              </p:ext>
            </p:extLst>
          </p:nvPr>
        </p:nvGraphicFramePr>
        <p:xfrm>
          <a:off x="7992642" y="5652047"/>
          <a:ext cx="1872208" cy="807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Rovnica" r:id="rId3" imgW="647640" imgH="279360" progId="Equation.3">
                  <p:embed/>
                </p:oleObj>
              </mc:Choice>
              <mc:Fallback>
                <p:oleObj name="Rovnica" r:id="rId3" imgW="647640" imgH="2793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2642" y="5652047"/>
                        <a:ext cx="1872208" cy="807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39618"/>
              </p:ext>
            </p:extLst>
          </p:nvPr>
        </p:nvGraphicFramePr>
        <p:xfrm>
          <a:off x="0" y="1403573"/>
          <a:ext cx="10080625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30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27</a:t>
            </a:fld>
            <a:endParaRPr lang="sk-SK"/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66312"/>
              </p:ext>
            </p:extLst>
          </p:nvPr>
        </p:nvGraphicFramePr>
        <p:xfrm>
          <a:off x="359792" y="3671243"/>
          <a:ext cx="7675223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ástupný symbol obsah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of internal energy observable as heat</a:t>
            </a:r>
          </a:p>
          <a:p>
            <a:r>
              <a:rPr lang="en-US" dirty="0" smtClean="0"/>
              <a:t>Cool down depends on the amount of stretch of rubber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00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</a:t>
            </a:r>
            <a:r>
              <a:rPr lang="en-US" dirty="0"/>
              <a:t>p</a:t>
            </a:r>
            <a:r>
              <a:rPr lang="en-US" dirty="0" smtClean="0"/>
              <a:t>arameters affecting the stretch </a:t>
            </a:r>
            <a:endParaRPr lang="en-US" dirty="0"/>
          </a:p>
        </p:txBody>
      </p:sp>
      <p:pic>
        <p:nvPicPr>
          <p:cNvPr id="13" name="Picture 4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8" y="3168069"/>
            <a:ext cx="2880000" cy="2700000"/>
          </a:xfrm>
          <a:prstGeom prst="rect">
            <a:avLst/>
          </a:prstGeo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28</a:t>
            </a:fld>
            <a:endParaRPr lang="sk-SK"/>
          </a:p>
        </p:txBody>
      </p:sp>
      <p:cxnSp>
        <p:nvCxnSpPr>
          <p:cNvPr id="5" name="Rovná spojnica 4"/>
          <p:cNvCxnSpPr/>
          <p:nvPr/>
        </p:nvCxnSpPr>
        <p:spPr>
          <a:xfrm>
            <a:off x="3240112" y="1835622"/>
            <a:ext cx="0" cy="500415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431802" y="2064754"/>
            <a:ext cx="2448272" cy="58475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3200" b="1" dirty="0" smtClean="0"/>
              <a:t>Grip</a:t>
            </a:r>
            <a:endParaRPr lang="en-US" sz="3200" b="1" dirty="0"/>
          </a:p>
        </p:txBody>
      </p:sp>
      <p:sp>
        <p:nvSpPr>
          <p:cNvPr id="10" name="BlokTextu 9"/>
          <p:cNvSpPr txBox="1"/>
          <p:nvPr/>
        </p:nvSpPr>
        <p:spPr>
          <a:xfrm>
            <a:off x="3888186" y="2064753"/>
            <a:ext cx="2304254" cy="58475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3200" b="1" dirty="0"/>
              <a:t>Thickness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7488584" y="2064754"/>
            <a:ext cx="2160240" cy="58475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3200" b="1" dirty="0"/>
              <a:t>Curvature</a:t>
            </a:r>
          </a:p>
        </p:txBody>
      </p:sp>
      <p:pic>
        <p:nvPicPr>
          <p:cNvPr id="14" name="Content Placeholder 4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0" r="17134"/>
          <a:stretch/>
        </p:blipFill>
        <p:spPr>
          <a:xfrm>
            <a:off x="3600313" y="3168069"/>
            <a:ext cx="2880000" cy="2700000"/>
          </a:xfrm>
          <a:prstGeom prst="rect">
            <a:avLst/>
          </a:prstGeom>
        </p:spPr>
      </p:pic>
      <p:pic>
        <p:nvPicPr>
          <p:cNvPr id="15" name="Picture 5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b="9983"/>
          <a:stretch/>
        </p:blipFill>
        <p:spPr>
          <a:xfrm>
            <a:off x="7036553" y="3168069"/>
            <a:ext cx="2880000" cy="2700000"/>
          </a:xfrm>
          <a:prstGeom prst="rect">
            <a:avLst/>
          </a:prstGeom>
        </p:spPr>
      </p:pic>
      <p:cxnSp>
        <p:nvCxnSpPr>
          <p:cNvPr id="16" name="Rovná spojnica 15"/>
          <p:cNvCxnSpPr/>
          <p:nvPr/>
        </p:nvCxnSpPr>
        <p:spPr>
          <a:xfrm>
            <a:off x="6768504" y="1835621"/>
            <a:ext cx="0" cy="500415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91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Grip</a:t>
            </a:r>
            <a:endParaRPr lang="en-GB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3" b="22221"/>
          <a:stretch/>
        </p:blipFill>
        <p:spPr>
          <a:xfrm>
            <a:off x="-2478" y="2232560"/>
            <a:ext cx="10083103" cy="3562597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259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dirty="0" smtClean="0"/>
              <a:t>Task</a:t>
            </a:r>
            <a:endParaRPr lang="en-GB" dirty="0"/>
          </a:p>
        </p:txBody>
      </p:sp>
      <p:sp>
        <p:nvSpPr>
          <p:cNvPr id="3" name="Subtitle 2"/>
          <p:cNvSpPr txBox="1">
            <a:spLocks noGrp="1"/>
          </p:cNvSpPr>
          <p:nvPr>
            <p:ph idx="1"/>
          </p:nvPr>
        </p:nvSpPr>
        <p:spPr>
          <a:xfrm>
            <a:off x="504031" y="2195661"/>
            <a:ext cx="9072563" cy="3620886"/>
          </a:xfrm>
        </p:spPr>
        <p:txBody>
          <a:bodyPr anchor="ctr"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en-US" sz="3600" dirty="0" smtClean="0"/>
              <a:t>As</a:t>
            </a:r>
            <a:r>
              <a:rPr lang="en-US" sz="3600" dirty="0"/>
              <a:t> </a:t>
            </a:r>
            <a:r>
              <a:rPr lang="en-US" sz="3600" b="1" i="1" dirty="0"/>
              <a:t>air</a:t>
            </a:r>
            <a:r>
              <a:rPr lang="en-US" sz="3600" dirty="0"/>
              <a:t> </a:t>
            </a:r>
            <a:r>
              <a:rPr lang="en-US" sz="3600" dirty="0" smtClean="0"/>
              <a:t>escapes from an inflated rubber balloon, its surface becomes</a:t>
            </a:r>
            <a:r>
              <a:rPr lang="en-US" sz="3600" b="1" dirty="0" smtClean="0"/>
              <a:t> </a:t>
            </a:r>
            <a:r>
              <a:rPr lang="en-US" sz="3600" b="1" i="1" dirty="0"/>
              <a:t>cooler</a:t>
            </a:r>
            <a:r>
              <a:rPr lang="en-US" sz="3600" b="1" dirty="0" smtClean="0"/>
              <a:t> </a:t>
            </a:r>
            <a:r>
              <a:rPr lang="en-US" sz="3600" dirty="0" smtClean="0"/>
              <a:t>to the touch. Investigate the parameters that affect this cooling. </a:t>
            </a:r>
          </a:p>
          <a:p>
            <a:pPr marL="0" indent="0" algn="ctr">
              <a:buNone/>
            </a:pPr>
            <a:r>
              <a:rPr lang="en-US" sz="3600" dirty="0" smtClean="0"/>
              <a:t>What is the </a:t>
            </a:r>
            <a:r>
              <a:rPr lang="en-US" sz="3600" b="1" i="1" dirty="0"/>
              <a:t>temperature</a:t>
            </a:r>
            <a:r>
              <a:rPr lang="en-US" sz="3600" dirty="0" smtClean="0"/>
              <a:t> of </a:t>
            </a:r>
            <a:r>
              <a:rPr lang="en-US" sz="3600" b="1" i="1" dirty="0"/>
              <a:t>various parts</a:t>
            </a:r>
            <a:r>
              <a:rPr lang="en-US" sz="3600" b="1" dirty="0"/>
              <a:t> </a:t>
            </a:r>
            <a:r>
              <a:rPr lang="en-US" sz="3600" dirty="0" smtClean="0"/>
              <a:t>of the balloon as a function of </a:t>
            </a:r>
            <a:r>
              <a:rPr lang="en-US" sz="3600" b="1" i="1" dirty="0"/>
              <a:t>relevant parameters</a:t>
            </a:r>
            <a:r>
              <a:rPr lang="en-US" sz="3600" dirty="0" smtClean="0"/>
              <a:t>?</a:t>
            </a:r>
            <a:endParaRPr lang="en-GB" sz="36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1" y="1060626"/>
            <a:ext cx="9267322" cy="5674470"/>
          </a:xfrm>
          <a:prstGeom prst="rect">
            <a:avLst/>
          </a:prstGeom>
        </p:spPr>
      </p:pic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30</a:t>
            </a:fld>
            <a:endParaRPr lang="sk-SK"/>
          </a:p>
        </p:txBody>
      </p:sp>
      <p:cxnSp>
        <p:nvCxnSpPr>
          <p:cNvPr id="6" name="Rovná spojovacia šípka 5"/>
          <p:cNvCxnSpPr>
            <a:stCxn id="20" idx="2"/>
          </p:cNvCxnSpPr>
          <p:nvPr/>
        </p:nvCxnSpPr>
        <p:spPr>
          <a:xfrm>
            <a:off x="3504135" y="899517"/>
            <a:ext cx="852073" cy="26470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>
            <a:stCxn id="21" idx="2"/>
          </p:cNvCxnSpPr>
          <p:nvPr/>
        </p:nvCxnSpPr>
        <p:spPr>
          <a:xfrm>
            <a:off x="4829224" y="899517"/>
            <a:ext cx="407988" cy="16604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>
            <a:stCxn id="22" idx="2"/>
          </p:cNvCxnSpPr>
          <p:nvPr/>
        </p:nvCxnSpPr>
        <p:spPr>
          <a:xfrm>
            <a:off x="5973327" y="899517"/>
            <a:ext cx="396017" cy="16604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>
            <a:stCxn id="23" idx="2"/>
          </p:cNvCxnSpPr>
          <p:nvPr/>
        </p:nvCxnSpPr>
        <p:spPr>
          <a:xfrm>
            <a:off x="7271111" y="899517"/>
            <a:ext cx="407988" cy="32488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528223"/>
              </p:ext>
            </p:extLst>
          </p:nvPr>
        </p:nvGraphicFramePr>
        <p:xfrm>
          <a:off x="3096246" y="505693"/>
          <a:ext cx="815778" cy="393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7" name="Rovnica" r:id="rId4" imgW="368280" imgH="177480" progId="Equation.3">
                  <p:embed/>
                </p:oleObj>
              </mc:Choice>
              <mc:Fallback>
                <p:oleObj name="Rovnica" r:id="rId4" imgW="3682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96246" y="505693"/>
                        <a:ext cx="815778" cy="393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887761"/>
              </p:ext>
            </p:extLst>
          </p:nvPr>
        </p:nvGraphicFramePr>
        <p:xfrm>
          <a:off x="4421237" y="505818"/>
          <a:ext cx="815975" cy="393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8" name="Rovnica" r:id="rId6" imgW="368280" imgH="177480" progId="Equation.3">
                  <p:embed/>
                </p:oleObj>
              </mc:Choice>
              <mc:Fallback>
                <p:oleObj name="Rovnica" r:id="rId6" imgW="368280" imgH="177480" progId="Equation.3">
                  <p:embed/>
                  <p:pic>
                    <p:nvPicPr>
                      <p:cNvPr id="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237" y="505818"/>
                        <a:ext cx="815975" cy="393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280370"/>
              </p:ext>
            </p:extLst>
          </p:nvPr>
        </p:nvGraphicFramePr>
        <p:xfrm>
          <a:off x="5565340" y="505818"/>
          <a:ext cx="815975" cy="393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9" name="Rovnica" r:id="rId8" imgW="368280" imgH="177480" progId="Equation.3">
                  <p:embed/>
                </p:oleObj>
              </mc:Choice>
              <mc:Fallback>
                <p:oleObj name="Rovnica" r:id="rId8" imgW="368280" imgH="177480" progId="Equation.3">
                  <p:embed/>
                  <p:pic>
                    <p:nvPicPr>
                      <p:cNvPr id="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340" y="505818"/>
                        <a:ext cx="815975" cy="393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025594"/>
              </p:ext>
            </p:extLst>
          </p:nvPr>
        </p:nvGraphicFramePr>
        <p:xfrm>
          <a:off x="6863124" y="505818"/>
          <a:ext cx="815975" cy="393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0" name="Rovnica" r:id="rId10" imgW="368280" imgH="177480" progId="Equation.3">
                  <p:embed/>
                </p:oleObj>
              </mc:Choice>
              <mc:Fallback>
                <p:oleObj name="Rovnica" r:id="rId10" imgW="368280" imgH="177480" progId="Equation.3">
                  <p:embed/>
                  <p:pic>
                    <p:nvPicPr>
                      <p:cNvPr id="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3124" y="505818"/>
                        <a:ext cx="815975" cy="393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57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31</a:t>
            </a:fld>
            <a:endParaRPr lang="sk-SK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0" y="522667"/>
            <a:ext cx="8920957" cy="6641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 r="17341" b="40925"/>
          <a:stretch/>
        </p:blipFill>
        <p:spPr>
          <a:xfrm>
            <a:off x="2732288" y="910307"/>
            <a:ext cx="4464000" cy="126000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7196288" y="929965"/>
            <a:ext cx="587291" cy="461665"/>
          </a:xfrm>
          <a:prstGeom prst="rect">
            <a:avLst/>
          </a:prstGeom>
          <a:noFill/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P3</a:t>
            </a:r>
            <a:endParaRPr lang="sk-SK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189325" y="1357734"/>
            <a:ext cx="587291" cy="461665"/>
          </a:xfrm>
          <a:prstGeom prst="rect">
            <a:avLst/>
          </a:prstGeom>
          <a:noFill/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P1</a:t>
            </a:r>
            <a:endParaRPr lang="sk-SK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7196288" y="1819656"/>
            <a:ext cx="587291" cy="461665"/>
          </a:xfrm>
          <a:prstGeom prst="rect">
            <a:avLst/>
          </a:prstGeom>
          <a:noFill/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P4</a:t>
            </a:r>
            <a:endParaRPr lang="sk-SK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453022" y="2170307"/>
            <a:ext cx="587291" cy="461665"/>
          </a:xfrm>
          <a:prstGeom prst="rect">
            <a:avLst/>
          </a:prstGeom>
          <a:noFill/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P2</a:t>
            </a:r>
            <a:endParaRPr lang="sk-SK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609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Thinner / thicker</a:t>
            </a:r>
            <a:endParaRPr 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32</a:t>
            </a:fld>
            <a:endParaRPr lang="sk-SK"/>
          </a:p>
        </p:txBody>
      </p:sp>
      <p:grpSp>
        <p:nvGrpSpPr>
          <p:cNvPr id="4" name="Skupina 3"/>
          <p:cNvGrpSpPr/>
          <p:nvPr/>
        </p:nvGrpSpPr>
        <p:grpSpPr>
          <a:xfrm>
            <a:off x="2174643" y="1925741"/>
            <a:ext cx="5616624" cy="4541175"/>
            <a:chOff x="4438793" y="1547589"/>
            <a:chExt cx="5396459" cy="4242743"/>
          </a:xfrm>
        </p:grpSpPr>
        <p:sp>
          <p:nvSpPr>
            <p:cNvPr id="5" name="Freeform 8"/>
            <p:cNvSpPr/>
            <p:nvPr/>
          </p:nvSpPr>
          <p:spPr>
            <a:xfrm>
              <a:off x="4708616" y="1691605"/>
              <a:ext cx="5126636" cy="2818151"/>
            </a:xfrm>
            <a:custGeom>
              <a:avLst/>
              <a:gdLst>
                <a:gd name="connsiteX0" fmla="*/ 0 w 5126636"/>
                <a:gd name="connsiteY0" fmla="*/ 2818151 h 2818151"/>
                <a:gd name="connsiteX1" fmla="*/ 1528997 w 5126636"/>
                <a:gd name="connsiteY1" fmla="*/ 1558978 h 2818151"/>
                <a:gd name="connsiteX2" fmla="*/ 3117954 w 5126636"/>
                <a:gd name="connsiteY2" fmla="*/ 1049312 h 2818151"/>
                <a:gd name="connsiteX3" fmla="*/ 3942413 w 5126636"/>
                <a:gd name="connsiteY3" fmla="*/ 299804 h 2818151"/>
                <a:gd name="connsiteX4" fmla="*/ 5126636 w 5126636"/>
                <a:gd name="connsiteY4" fmla="*/ 0 h 2818151"/>
                <a:gd name="connsiteX0" fmla="*/ 0 w 5126636"/>
                <a:gd name="connsiteY0" fmla="*/ 2818151 h 2818151"/>
                <a:gd name="connsiteX1" fmla="*/ 1528997 w 5126636"/>
                <a:gd name="connsiteY1" fmla="*/ 1558978 h 2818151"/>
                <a:gd name="connsiteX2" fmla="*/ 3117954 w 5126636"/>
                <a:gd name="connsiteY2" fmla="*/ 1049312 h 2818151"/>
                <a:gd name="connsiteX3" fmla="*/ 3867462 w 5126636"/>
                <a:gd name="connsiteY3" fmla="*/ 224853 h 2818151"/>
                <a:gd name="connsiteX4" fmla="*/ 5126636 w 5126636"/>
                <a:gd name="connsiteY4" fmla="*/ 0 h 2818151"/>
                <a:gd name="connsiteX0" fmla="*/ 0 w 5126636"/>
                <a:gd name="connsiteY0" fmla="*/ 2818151 h 2818151"/>
                <a:gd name="connsiteX1" fmla="*/ 1528997 w 5126636"/>
                <a:gd name="connsiteY1" fmla="*/ 1558978 h 2818151"/>
                <a:gd name="connsiteX2" fmla="*/ 3117954 w 5126636"/>
                <a:gd name="connsiteY2" fmla="*/ 1049312 h 2818151"/>
                <a:gd name="connsiteX3" fmla="*/ 3867462 w 5126636"/>
                <a:gd name="connsiteY3" fmla="*/ 224853 h 2818151"/>
                <a:gd name="connsiteX4" fmla="*/ 5126636 w 5126636"/>
                <a:gd name="connsiteY4" fmla="*/ 0 h 2818151"/>
                <a:gd name="connsiteX0" fmla="*/ 0 w 5126636"/>
                <a:gd name="connsiteY0" fmla="*/ 2818151 h 2818151"/>
                <a:gd name="connsiteX1" fmla="*/ 1528997 w 5126636"/>
                <a:gd name="connsiteY1" fmla="*/ 1558978 h 2818151"/>
                <a:gd name="connsiteX2" fmla="*/ 2983042 w 5126636"/>
                <a:gd name="connsiteY2" fmla="*/ 1079292 h 2818151"/>
                <a:gd name="connsiteX3" fmla="*/ 3867462 w 5126636"/>
                <a:gd name="connsiteY3" fmla="*/ 224853 h 2818151"/>
                <a:gd name="connsiteX4" fmla="*/ 5126636 w 5126636"/>
                <a:gd name="connsiteY4" fmla="*/ 0 h 2818151"/>
                <a:gd name="connsiteX0" fmla="*/ 0 w 5126636"/>
                <a:gd name="connsiteY0" fmla="*/ 2818151 h 2818151"/>
                <a:gd name="connsiteX1" fmla="*/ 1528997 w 5126636"/>
                <a:gd name="connsiteY1" fmla="*/ 1558978 h 2818151"/>
                <a:gd name="connsiteX2" fmla="*/ 2983042 w 5126636"/>
                <a:gd name="connsiteY2" fmla="*/ 1079292 h 2818151"/>
                <a:gd name="connsiteX3" fmla="*/ 3747540 w 5126636"/>
                <a:gd name="connsiteY3" fmla="*/ 254833 h 2818151"/>
                <a:gd name="connsiteX4" fmla="*/ 5126636 w 5126636"/>
                <a:gd name="connsiteY4" fmla="*/ 0 h 2818151"/>
                <a:gd name="connsiteX0" fmla="*/ 0 w 5126636"/>
                <a:gd name="connsiteY0" fmla="*/ 2818151 h 2818151"/>
                <a:gd name="connsiteX1" fmla="*/ 1528997 w 5126636"/>
                <a:gd name="connsiteY1" fmla="*/ 1558978 h 2818151"/>
                <a:gd name="connsiteX2" fmla="*/ 2743199 w 5126636"/>
                <a:gd name="connsiteY2" fmla="*/ 1154243 h 2818151"/>
                <a:gd name="connsiteX3" fmla="*/ 3747540 w 5126636"/>
                <a:gd name="connsiteY3" fmla="*/ 254833 h 2818151"/>
                <a:gd name="connsiteX4" fmla="*/ 5126636 w 5126636"/>
                <a:gd name="connsiteY4" fmla="*/ 0 h 2818151"/>
                <a:gd name="connsiteX0" fmla="*/ 0 w 5126636"/>
                <a:gd name="connsiteY0" fmla="*/ 2818151 h 2818151"/>
                <a:gd name="connsiteX1" fmla="*/ 1528997 w 5126636"/>
                <a:gd name="connsiteY1" fmla="*/ 1558978 h 2818151"/>
                <a:gd name="connsiteX2" fmla="*/ 2743199 w 5126636"/>
                <a:gd name="connsiteY2" fmla="*/ 1154243 h 2818151"/>
                <a:gd name="connsiteX3" fmla="*/ 3582648 w 5126636"/>
                <a:gd name="connsiteY3" fmla="*/ 329784 h 2818151"/>
                <a:gd name="connsiteX4" fmla="*/ 5126636 w 5126636"/>
                <a:gd name="connsiteY4" fmla="*/ 0 h 281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6636" h="2818151">
                  <a:moveTo>
                    <a:pt x="0" y="2818151"/>
                  </a:moveTo>
                  <a:cubicBezTo>
                    <a:pt x="504669" y="2335968"/>
                    <a:pt x="1071797" y="1836296"/>
                    <a:pt x="1528997" y="1558978"/>
                  </a:cubicBezTo>
                  <a:cubicBezTo>
                    <a:pt x="1986197" y="1281660"/>
                    <a:pt x="2400924" y="1359109"/>
                    <a:pt x="2743199" y="1154243"/>
                  </a:cubicBezTo>
                  <a:cubicBezTo>
                    <a:pt x="3085474" y="949377"/>
                    <a:pt x="3185409" y="522158"/>
                    <a:pt x="3582648" y="329784"/>
                  </a:cubicBezTo>
                  <a:cubicBezTo>
                    <a:pt x="3979887" y="137410"/>
                    <a:pt x="4826833" y="7495"/>
                    <a:pt x="5126636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Freeform 5"/>
            <p:cNvSpPr/>
            <p:nvPr/>
          </p:nvSpPr>
          <p:spPr>
            <a:xfrm>
              <a:off x="4438793" y="1547589"/>
              <a:ext cx="5396459" cy="2727220"/>
            </a:xfrm>
            <a:custGeom>
              <a:avLst/>
              <a:gdLst>
                <a:gd name="connsiteX0" fmla="*/ 0 w 5396459"/>
                <a:gd name="connsiteY0" fmla="*/ 2774710 h 2774710"/>
                <a:gd name="connsiteX1" fmla="*/ 1154242 w 5396459"/>
                <a:gd name="connsiteY1" fmla="*/ 1785359 h 2774710"/>
                <a:gd name="connsiteX2" fmla="*/ 2023672 w 5396459"/>
                <a:gd name="connsiteY2" fmla="*/ 691077 h 2774710"/>
                <a:gd name="connsiteX3" fmla="*/ 3687580 w 5396459"/>
                <a:gd name="connsiteY3" fmla="*/ 61491 h 2774710"/>
                <a:gd name="connsiteX4" fmla="*/ 5396459 w 5396459"/>
                <a:gd name="connsiteY4" fmla="*/ 76481 h 2774710"/>
                <a:gd name="connsiteX0" fmla="*/ 0 w 5396459"/>
                <a:gd name="connsiteY0" fmla="*/ 2729229 h 2729229"/>
                <a:gd name="connsiteX1" fmla="*/ 1154242 w 5396459"/>
                <a:gd name="connsiteY1" fmla="*/ 1739878 h 2729229"/>
                <a:gd name="connsiteX2" fmla="*/ 2023672 w 5396459"/>
                <a:gd name="connsiteY2" fmla="*/ 645596 h 2729229"/>
                <a:gd name="connsiteX3" fmla="*/ 3882453 w 5396459"/>
                <a:gd name="connsiteY3" fmla="*/ 135931 h 2729229"/>
                <a:gd name="connsiteX4" fmla="*/ 5396459 w 5396459"/>
                <a:gd name="connsiteY4" fmla="*/ 31000 h 2729229"/>
                <a:gd name="connsiteX0" fmla="*/ 0 w 5396459"/>
                <a:gd name="connsiteY0" fmla="*/ 2745891 h 2745891"/>
                <a:gd name="connsiteX1" fmla="*/ 1154242 w 5396459"/>
                <a:gd name="connsiteY1" fmla="*/ 1756540 h 2745891"/>
                <a:gd name="connsiteX2" fmla="*/ 2023672 w 5396459"/>
                <a:gd name="connsiteY2" fmla="*/ 662258 h 2745891"/>
                <a:gd name="connsiteX3" fmla="*/ 3882453 w 5396459"/>
                <a:gd name="connsiteY3" fmla="*/ 152593 h 2745891"/>
                <a:gd name="connsiteX4" fmla="*/ 5396459 w 5396459"/>
                <a:gd name="connsiteY4" fmla="*/ 47662 h 2745891"/>
                <a:gd name="connsiteX0" fmla="*/ 0 w 5396459"/>
                <a:gd name="connsiteY0" fmla="*/ 2745891 h 2745891"/>
                <a:gd name="connsiteX1" fmla="*/ 1154242 w 5396459"/>
                <a:gd name="connsiteY1" fmla="*/ 1756540 h 2745891"/>
                <a:gd name="connsiteX2" fmla="*/ 2023672 w 5396459"/>
                <a:gd name="connsiteY2" fmla="*/ 662258 h 2745891"/>
                <a:gd name="connsiteX3" fmla="*/ 4017365 w 5396459"/>
                <a:gd name="connsiteY3" fmla="*/ 152593 h 2745891"/>
                <a:gd name="connsiteX4" fmla="*/ 5396459 w 5396459"/>
                <a:gd name="connsiteY4" fmla="*/ 47662 h 2745891"/>
                <a:gd name="connsiteX0" fmla="*/ 0 w 5396459"/>
                <a:gd name="connsiteY0" fmla="*/ 2727220 h 2727220"/>
                <a:gd name="connsiteX1" fmla="*/ 1154242 w 5396459"/>
                <a:gd name="connsiteY1" fmla="*/ 1737869 h 2727220"/>
                <a:gd name="connsiteX2" fmla="*/ 2323475 w 5396459"/>
                <a:gd name="connsiteY2" fmla="*/ 568636 h 2727220"/>
                <a:gd name="connsiteX3" fmla="*/ 4017365 w 5396459"/>
                <a:gd name="connsiteY3" fmla="*/ 133922 h 2727220"/>
                <a:gd name="connsiteX4" fmla="*/ 5396459 w 5396459"/>
                <a:gd name="connsiteY4" fmla="*/ 28991 h 272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6459" h="2727220">
                  <a:moveTo>
                    <a:pt x="0" y="2727220"/>
                  </a:moveTo>
                  <a:cubicBezTo>
                    <a:pt x="408481" y="2406180"/>
                    <a:pt x="766996" y="2097633"/>
                    <a:pt x="1154242" y="1737869"/>
                  </a:cubicBezTo>
                  <a:cubicBezTo>
                    <a:pt x="1541488" y="1378105"/>
                    <a:pt x="1846288" y="835961"/>
                    <a:pt x="2323475" y="568636"/>
                  </a:cubicBezTo>
                  <a:cubicBezTo>
                    <a:pt x="2800662" y="301312"/>
                    <a:pt x="3505201" y="223863"/>
                    <a:pt x="4017365" y="133922"/>
                  </a:cubicBezTo>
                  <a:cubicBezTo>
                    <a:pt x="4529529" y="43981"/>
                    <a:pt x="5209082" y="-48458"/>
                    <a:pt x="5396459" y="28991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Down Arrow 12"/>
            <p:cNvSpPr/>
            <p:nvPr/>
          </p:nvSpPr>
          <p:spPr>
            <a:xfrm rot="10101251">
              <a:off x="7244184" y="2455318"/>
              <a:ext cx="601230" cy="1656474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TextBox 13"/>
            <p:cNvSpPr txBox="1"/>
            <p:nvPr/>
          </p:nvSpPr>
          <p:spPr>
            <a:xfrm>
              <a:off x="5072899" y="4776025"/>
              <a:ext cx="4707245" cy="1014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Thicker layer of rubber </a:t>
              </a:r>
              <a:r>
                <a:rPr lang="sk-SK" sz="3200" dirty="0"/>
                <a:t>– </a:t>
              </a:r>
              <a:r>
                <a:rPr lang="en-US" sz="3200" b="1" dirty="0"/>
                <a:t>stiffer</a:t>
              </a:r>
              <a:r>
                <a:rPr lang="sk-SK" sz="3200" b="1" dirty="0"/>
                <a:t>, </a:t>
              </a:r>
              <a:r>
                <a:rPr lang="en-US" sz="3200" b="1" dirty="0"/>
                <a:t>less strain</a:t>
              </a:r>
              <a:endParaRPr lang="sk-SK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515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Thinner / thicker</a:t>
            </a:r>
            <a:endParaRPr lang="sk-SK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76550" y="1384222"/>
            <a:ext cx="7162062" cy="5369022"/>
          </a:xfrm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33</a:t>
            </a:fld>
            <a:endParaRPr lang="sk-SK"/>
          </a:p>
        </p:txBody>
      </p:sp>
      <p:sp>
        <p:nvSpPr>
          <p:cNvPr id="3" name="Oval 2"/>
          <p:cNvSpPr/>
          <p:nvPr/>
        </p:nvSpPr>
        <p:spPr>
          <a:xfrm>
            <a:off x="5069888" y="3491805"/>
            <a:ext cx="432048" cy="43433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758745" y="4571925"/>
            <a:ext cx="6622285" cy="1569642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Harder to </a:t>
            </a:r>
            <a:r>
              <a:rPr lang="en-US" sz="48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see through</a:t>
            </a:r>
          </a:p>
          <a:p>
            <a:pPr marL="571500" indent="-571500" algn="ctr">
              <a:buFont typeface="Symbol"/>
              <a:buChar char="Þ"/>
            </a:pPr>
            <a:r>
              <a:rPr lang="en-US" sz="48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thicker rubber</a:t>
            </a:r>
            <a:endParaRPr lang="sk-SK" sz="48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44349" r="35259" b="26058"/>
          <a:stretch/>
        </p:blipFill>
        <p:spPr bwMode="auto">
          <a:xfrm>
            <a:off x="275825" y="2000652"/>
            <a:ext cx="9515438" cy="43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08" y="395461"/>
            <a:ext cx="9072563" cy="12599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Thinner / thicker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34</a:t>
            </a:fld>
            <a:endParaRPr lang="sk-SK"/>
          </a:p>
        </p:txBody>
      </p:sp>
      <p:sp>
        <p:nvSpPr>
          <p:cNvPr id="17" name="Oval 16"/>
          <p:cNvSpPr/>
          <p:nvPr/>
        </p:nvSpPr>
        <p:spPr>
          <a:xfrm>
            <a:off x="4008341" y="3784443"/>
            <a:ext cx="431883" cy="410501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sp>
        <p:nvSpPr>
          <p:cNvPr id="21" name="Šípka dolu 20"/>
          <p:cNvSpPr/>
          <p:nvPr/>
        </p:nvSpPr>
        <p:spPr>
          <a:xfrm rot="9565725">
            <a:off x="4682346" y="4093463"/>
            <a:ext cx="372690" cy="267492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083768"/>
              </p:ext>
            </p:extLst>
          </p:nvPr>
        </p:nvGraphicFramePr>
        <p:xfrm>
          <a:off x="5478472" y="6748578"/>
          <a:ext cx="103981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5" name="Rovnica" r:id="rId5" imgW="469800" imgH="177480" progId="Equation.3">
                  <p:embed/>
                </p:oleObj>
              </mc:Choice>
              <mc:Fallback>
                <p:oleObj name="Rovnica" r:id="rId5" imgW="469800" imgH="177480" progId="Equation.3">
                  <p:embed/>
                  <p:pic>
                    <p:nvPicPr>
                      <p:cNvPr id="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472" y="6748578"/>
                        <a:ext cx="1039812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6104" y="1869766"/>
            <a:ext cx="9782230" cy="830997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More stretched part heated up more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Šípka doprava 4"/>
          <p:cNvSpPr/>
          <p:nvPr/>
        </p:nvSpPr>
        <p:spPr>
          <a:xfrm rot="10641269">
            <a:off x="5254316" y="3188343"/>
            <a:ext cx="2461847" cy="443885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8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Shape of the balloon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2" y="1763925"/>
            <a:ext cx="9217024" cy="3168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After air escaped</a:t>
            </a:r>
            <a:r>
              <a:rPr lang="sk-SK" dirty="0" smtClean="0"/>
              <a:t>:</a:t>
            </a:r>
          </a:p>
          <a:p>
            <a:r>
              <a:rPr lang="en-US" dirty="0" smtClean="0"/>
              <a:t>Less stretched parts are warmer</a:t>
            </a:r>
            <a:endParaRPr lang="sk-SK" dirty="0" smtClean="0"/>
          </a:p>
          <a:p>
            <a:r>
              <a:rPr lang="en-US" dirty="0" smtClean="0"/>
              <a:t>Stretched parts are cooler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35</a:t>
            </a:fld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25615" r="18064" b="41679"/>
          <a:stretch/>
        </p:blipFill>
        <p:spPr bwMode="auto">
          <a:xfrm>
            <a:off x="388185" y="3779838"/>
            <a:ext cx="9616761" cy="336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816176" y="4859957"/>
            <a:ext cx="1596414" cy="1017816"/>
          </a:xfrm>
          <a:prstGeom prst="ellipse">
            <a:avLst/>
          </a:prstGeom>
          <a:noFill/>
          <a:ln w="476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Šípka dolu 8"/>
          <p:cNvSpPr/>
          <p:nvPr/>
        </p:nvSpPr>
        <p:spPr>
          <a:xfrm>
            <a:off x="7515859" y="3779838"/>
            <a:ext cx="801753" cy="1485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14" name="Šípka dolu 13"/>
          <p:cNvSpPr/>
          <p:nvPr/>
        </p:nvSpPr>
        <p:spPr>
          <a:xfrm rot="10800000">
            <a:off x="1754832" y="5661542"/>
            <a:ext cx="801753" cy="1485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uiExpand="1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Shape of the balloon</a:t>
            </a:r>
            <a:endParaRPr lang="sk-S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96" y="1507148"/>
            <a:ext cx="7212633" cy="5409475"/>
          </a:xfr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36</a:t>
            </a:fld>
            <a:endParaRPr lang="sk-SK"/>
          </a:p>
        </p:txBody>
      </p:sp>
      <p:sp>
        <p:nvSpPr>
          <p:cNvPr id="8" name="Oval 7"/>
          <p:cNvSpPr/>
          <p:nvPr/>
        </p:nvSpPr>
        <p:spPr>
          <a:xfrm>
            <a:off x="4297499" y="3761620"/>
            <a:ext cx="1944216" cy="1440160"/>
          </a:xfrm>
          <a:prstGeom prst="ellipse">
            <a:avLst/>
          </a:prstGeom>
          <a:noFill/>
          <a:ln w="476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 sz="280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Šípka dolu 3"/>
          <p:cNvSpPr/>
          <p:nvPr/>
        </p:nvSpPr>
        <p:spPr>
          <a:xfrm rot="18320866">
            <a:off x="1300333" y="2820982"/>
            <a:ext cx="531599" cy="2227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9" name="Šípka dolu 8"/>
          <p:cNvSpPr/>
          <p:nvPr/>
        </p:nvSpPr>
        <p:spPr>
          <a:xfrm rot="7871409">
            <a:off x="7826148" y="3643899"/>
            <a:ext cx="789065" cy="2212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64094"/>
              </p:ext>
            </p:extLst>
          </p:nvPr>
        </p:nvGraphicFramePr>
        <p:xfrm>
          <a:off x="172566" y="2748184"/>
          <a:ext cx="877686" cy="438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9" name="Rovnica" r:id="rId4" imgW="355320" imgH="177480" progId="Equation.3">
                  <p:embed/>
                </p:oleObj>
              </mc:Choice>
              <mc:Fallback>
                <p:oleObj name="Rovnica" r:id="rId4" imgW="3553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566" y="2748184"/>
                        <a:ext cx="877686" cy="438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126814"/>
              </p:ext>
            </p:extLst>
          </p:nvPr>
        </p:nvGraphicFramePr>
        <p:xfrm>
          <a:off x="9072760" y="5556125"/>
          <a:ext cx="8778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0" name="Rovnica" r:id="rId6" imgW="355320" imgH="177480" progId="Equation.3">
                  <p:embed/>
                </p:oleObj>
              </mc:Choice>
              <mc:Fallback>
                <p:oleObj name="Rovnica" r:id="rId6" imgW="3553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2760" y="5556125"/>
                        <a:ext cx="877888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Šípka dolu 11"/>
          <p:cNvSpPr/>
          <p:nvPr/>
        </p:nvSpPr>
        <p:spPr>
          <a:xfrm rot="14807639">
            <a:off x="2924663" y="2962518"/>
            <a:ext cx="515289" cy="46674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477717"/>
              </p:ext>
            </p:extLst>
          </p:nvPr>
        </p:nvGraphicFramePr>
        <p:xfrm>
          <a:off x="287784" y="5436021"/>
          <a:ext cx="9398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1" name="Rovnica" r:id="rId8" imgW="380880" imgH="177480" progId="Equation.3">
                  <p:embed/>
                </p:oleObj>
              </mc:Choice>
              <mc:Fallback>
                <p:oleObj name="Rovnica" r:id="rId8" imgW="380880" imgH="17748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784" y="5436021"/>
                        <a:ext cx="939800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25615" r="18064" b="41679"/>
          <a:stretch/>
        </p:blipFill>
        <p:spPr bwMode="auto">
          <a:xfrm>
            <a:off x="3291981" y="1499127"/>
            <a:ext cx="3478192" cy="121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9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9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</a:t>
            </a:r>
            <a:endParaRPr 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37</a:t>
            </a:fld>
            <a:endParaRPr lang="sk-SK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b="9983"/>
          <a:stretch/>
        </p:blipFill>
        <p:spPr>
          <a:xfrm>
            <a:off x="297054" y="1532401"/>
            <a:ext cx="5514063" cy="5009383"/>
          </a:xfrm>
          <a:prstGeom prst="rect">
            <a:avLst/>
          </a:prstGeom>
        </p:spPr>
      </p:pic>
      <p:sp>
        <p:nvSpPr>
          <p:cNvPr id="5" name="Oval 7"/>
          <p:cNvSpPr/>
          <p:nvPr/>
        </p:nvSpPr>
        <p:spPr>
          <a:xfrm>
            <a:off x="825640" y="3089446"/>
            <a:ext cx="2046732" cy="1606102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" t="437" r="50549" b="-437"/>
          <a:stretch/>
        </p:blipFill>
        <p:spPr>
          <a:xfrm rot="5400000">
            <a:off x="5956894" y="3192520"/>
            <a:ext cx="3165590" cy="485473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208180" y="4642553"/>
            <a:ext cx="1023366" cy="97733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Oval 7"/>
          <p:cNvSpPr/>
          <p:nvPr/>
        </p:nvSpPr>
        <p:spPr>
          <a:xfrm>
            <a:off x="5544369" y="5362633"/>
            <a:ext cx="792088" cy="803051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016981" y="1403573"/>
            <a:ext cx="3405764" cy="120031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sz="3600" dirty="0"/>
              <a:t>More curved are </a:t>
            </a:r>
          </a:p>
          <a:p>
            <a:pPr algn="ctr"/>
            <a:r>
              <a:rPr lang="en-US" sz="3600" b="1" dirty="0"/>
              <a:t>l</a:t>
            </a:r>
            <a:r>
              <a:rPr lang="en-US" sz="3600" b="1" dirty="0" smtClean="0"/>
              <a:t>ess</a:t>
            </a:r>
            <a:r>
              <a:rPr lang="en-US" sz="3600" dirty="0" smtClean="0"/>
              <a:t> stretched</a:t>
            </a:r>
            <a:endParaRPr lang="en-US" sz="3600" dirty="0"/>
          </a:p>
        </p:txBody>
      </p:sp>
      <p:sp>
        <p:nvSpPr>
          <p:cNvPr id="13" name="BlokTextu 12"/>
          <p:cNvSpPr txBox="1"/>
          <p:nvPr/>
        </p:nvSpPr>
        <p:spPr>
          <a:xfrm>
            <a:off x="6184654" y="2747901"/>
            <a:ext cx="3070416" cy="120031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sz="3600" b="1" dirty="0" smtClean="0"/>
              <a:t>Less</a:t>
            </a:r>
            <a:r>
              <a:rPr lang="en-US" sz="3600" dirty="0" smtClean="0"/>
              <a:t> stretched </a:t>
            </a:r>
            <a:endParaRPr lang="en-US" sz="3600" dirty="0"/>
          </a:p>
          <a:p>
            <a:pPr algn="ctr"/>
            <a:r>
              <a:rPr lang="en-US" sz="3600" dirty="0"/>
              <a:t>c</a:t>
            </a:r>
            <a:r>
              <a:rPr lang="en-US" sz="3600" dirty="0" smtClean="0"/>
              <a:t>ool down </a:t>
            </a:r>
            <a:r>
              <a:rPr lang="en-US" sz="3600" b="1" dirty="0" smtClean="0"/>
              <a:t>less</a:t>
            </a:r>
            <a:endParaRPr lang="en-US" sz="3600" b="1" dirty="0"/>
          </a:p>
        </p:txBody>
      </p:sp>
      <p:sp>
        <p:nvSpPr>
          <p:cNvPr id="11" name="Oval 7"/>
          <p:cNvSpPr/>
          <p:nvPr/>
        </p:nvSpPr>
        <p:spPr>
          <a:xfrm>
            <a:off x="650952" y="2145137"/>
            <a:ext cx="1023366" cy="917492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0" tIns="45711" rIns="91420" bIns="45711" rtlCol="0" anchor="ctr"/>
          <a:lstStyle/>
          <a:p>
            <a:pPr algn="ctr"/>
            <a:endParaRPr lang="sk-SK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192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2" grpId="0"/>
      <p:bldP spid="13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Curved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7" y="1759476"/>
            <a:ext cx="5497714" cy="3117140"/>
          </a:xfrm>
        </p:spPr>
        <p:txBody>
          <a:bodyPr>
            <a:normAutofit/>
          </a:bodyPr>
          <a:lstStyle/>
          <a:p>
            <a:r>
              <a:rPr lang="en-US" b="1" dirty="0" smtClean="0"/>
              <a:t>More curved parts</a:t>
            </a:r>
            <a:r>
              <a:rPr lang="sk-SK" b="1" dirty="0" smtClean="0"/>
              <a:t> </a:t>
            </a:r>
            <a:r>
              <a:rPr lang="sk-SK" dirty="0" smtClean="0"/>
              <a:t>– </a:t>
            </a:r>
            <a:r>
              <a:rPr lang="en-US" dirty="0" smtClean="0"/>
              <a:t>smaller tension is sufficient to compensate air pressure</a:t>
            </a:r>
            <a:endParaRPr lang="sk-SK" dirty="0" smtClean="0"/>
          </a:p>
          <a:p>
            <a:pPr lvl="1"/>
            <a:r>
              <a:rPr lang="en-US" sz="3500" b="1" dirty="0"/>
              <a:t>Less strain</a:t>
            </a:r>
            <a:endParaRPr lang="sk-SK" sz="3500" b="1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38</a:t>
            </a:fld>
            <a:endParaRPr lang="sk-SK"/>
          </a:p>
        </p:txBody>
      </p:sp>
      <p:grpSp>
        <p:nvGrpSpPr>
          <p:cNvPr id="46" name="Group 45"/>
          <p:cNvGrpSpPr/>
          <p:nvPr/>
        </p:nvGrpSpPr>
        <p:grpSpPr>
          <a:xfrm>
            <a:off x="3625123" y="1766226"/>
            <a:ext cx="6695216" cy="5429099"/>
            <a:chOff x="312754" y="1233881"/>
            <a:chExt cx="6695216" cy="5429099"/>
          </a:xfrm>
        </p:grpSpPr>
        <p:sp>
          <p:nvSpPr>
            <p:cNvPr id="4" name="Freeform 3"/>
            <p:cNvSpPr/>
            <p:nvPr/>
          </p:nvSpPr>
          <p:spPr>
            <a:xfrm>
              <a:off x="1037476" y="2215467"/>
              <a:ext cx="5970494" cy="3698520"/>
            </a:xfrm>
            <a:custGeom>
              <a:avLst/>
              <a:gdLst>
                <a:gd name="connsiteX0" fmla="*/ 0 w 8283388"/>
                <a:gd name="connsiteY0" fmla="*/ 3698520 h 3698520"/>
                <a:gd name="connsiteX1" fmla="*/ 820270 w 8283388"/>
                <a:gd name="connsiteY1" fmla="*/ 2300025 h 3698520"/>
                <a:gd name="connsiteX2" fmla="*/ 2232212 w 8283388"/>
                <a:gd name="connsiteY2" fmla="*/ 1251155 h 3698520"/>
                <a:gd name="connsiteX3" fmla="*/ 3657600 w 8283388"/>
                <a:gd name="connsiteY3" fmla="*/ 672931 h 3698520"/>
                <a:gd name="connsiteX4" fmla="*/ 3872753 w 8283388"/>
                <a:gd name="connsiteY4" fmla="*/ 81261 h 3698520"/>
                <a:gd name="connsiteX5" fmla="*/ 4168588 w 8283388"/>
                <a:gd name="connsiteY5" fmla="*/ 40920 h 3698520"/>
                <a:gd name="connsiteX6" fmla="*/ 4383741 w 8283388"/>
                <a:gd name="connsiteY6" fmla="*/ 417437 h 3698520"/>
                <a:gd name="connsiteX7" fmla="*/ 5177117 w 8283388"/>
                <a:gd name="connsiteY7" fmla="*/ 430884 h 3698520"/>
                <a:gd name="connsiteX8" fmla="*/ 6911788 w 8283388"/>
                <a:gd name="connsiteY8" fmla="*/ 377096 h 3698520"/>
                <a:gd name="connsiteX9" fmla="*/ 8283388 w 8283388"/>
                <a:gd name="connsiteY9" fmla="*/ 484672 h 3698520"/>
                <a:gd name="connsiteX0" fmla="*/ 0 w 8283388"/>
                <a:gd name="connsiteY0" fmla="*/ 3698520 h 3698520"/>
                <a:gd name="connsiteX1" fmla="*/ 820270 w 8283388"/>
                <a:gd name="connsiteY1" fmla="*/ 2300025 h 3698520"/>
                <a:gd name="connsiteX2" fmla="*/ 2232212 w 8283388"/>
                <a:gd name="connsiteY2" fmla="*/ 1251155 h 3698520"/>
                <a:gd name="connsiteX3" fmla="*/ 3657600 w 8283388"/>
                <a:gd name="connsiteY3" fmla="*/ 672931 h 3698520"/>
                <a:gd name="connsiteX4" fmla="*/ 3872753 w 8283388"/>
                <a:gd name="connsiteY4" fmla="*/ 81261 h 3698520"/>
                <a:gd name="connsiteX5" fmla="*/ 4168588 w 8283388"/>
                <a:gd name="connsiteY5" fmla="*/ 40920 h 3698520"/>
                <a:gd name="connsiteX6" fmla="*/ 4383741 w 8283388"/>
                <a:gd name="connsiteY6" fmla="*/ 417437 h 3698520"/>
                <a:gd name="connsiteX7" fmla="*/ 5177117 w 8283388"/>
                <a:gd name="connsiteY7" fmla="*/ 430884 h 3698520"/>
                <a:gd name="connsiteX8" fmla="*/ 6952129 w 8283388"/>
                <a:gd name="connsiteY8" fmla="*/ 498119 h 3698520"/>
                <a:gd name="connsiteX9" fmla="*/ 8283388 w 8283388"/>
                <a:gd name="connsiteY9" fmla="*/ 484672 h 3698520"/>
                <a:gd name="connsiteX0" fmla="*/ 0 w 8283388"/>
                <a:gd name="connsiteY0" fmla="*/ 3698520 h 3698520"/>
                <a:gd name="connsiteX1" fmla="*/ 820270 w 8283388"/>
                <a:gd name="connsiteY1" fmla="*/ 2300025 h 3698520"/>
                <a:gd name="connsiteX2" fmla="*/ 2232212 w 8283388"/>
                <a:gd name="connsiteY2" fmla="*/ 1251155 h 3698520"/>
                <a:gd name="connsiteX3" fmla="*/ 3657600 w 8283388"/>
                <a:gd name="connsiteY3" fmla="*/ 672931 h 3698520"/>
                <a:gd name="connsiteX4" fmla="*/ 3872753 w 8283388"/>
                <a:gd name="connsiteY4" fmla="*/ 81261 h 3698520"/>
                <a:gd name="connsiteX5" fmla="*/ 4168588 w 8283388"/>
                <a:gd name="connsiteY5" fmla="*/ 40920 h 3698520"/>
                <a:gd name="connsiteX6" fmla="*/ 4383741 w 8283388"/>
                <a:gd name="connsiteY6" fmla="*/ 417437 h 3698520"/>
                <a:gd name="connsiteX7" fmla="*/ 5177117 w 8283388"/>
                <a:gd name="connsiteY7" fmla="*/ 430884 h 3698520"/>
                <a:gd name="connsiteX8" fmla="*/ 6952129 w 8283388"/>
                <a:gd name="connsiteY8" fmla="*/ 498119 h 3698520"/>
                <a:gd name="connsiteX9" fmla="*/ 8283388 w 8283388"/>
                <a:gd name="connsiteY9" fmla="*/ 484672 h 3698520"/>
                <a:gd name="connsiteX0" fmla="*/ 0 w 8243047"/>
                <a:gd name="connsiteY0" fmla="*/ 3698520 h 3698520"/>
                <a:gd name="connsiteX1" fmla="*/ 820270 w 8243047"/>
                <a:gd name="connsiteY1" fmla="*/ 2300025 h 3698520"/>
                <a:gd name="connsiteX2" fmla="*/ 2232212 w 8243047"/>
                <a:gd name="connsiteY2" fmla="*/ 1251155 h 3698520"/>
                <a:gd name="connsiteX3" fmla="*/ 3657600 w 8243047"/>
                <a:gd name="connsiteY3" fmla="*/ 672931 h 3698520"/>
                <a:gd name="connsiteX4" fmla="*/ 3872753 w 8243047"/>
                <a:gd name="connsiteY4" fmla="*/ 81261 h 3698520"/>
                <a:gd name="connsiteX5" fmla="*/ 4168588 w 8243047"/>
                <a:gd name="connsiteY5" fmla="*/ 40920 h 3698520"/>
                <a:gd name="connsiteX6" fmla="*/ 4383741 w 8243047"/>
                <a:gd name="connsiteY6" fmla="*/ 417437 h 3698520"/>
                <a:gd name="connsiteX7" fmla="*/ 5177117 w 8243047"/>
                <a:gd name="connsiteY7" fmla="*/ 430884 h 3698520"/>
                <a:gd name="connsiteX8" fmla="*/ 6952129 w 8243047"/>
                <a:gd name="connsiteY8" fmla="*/ 498119 h 3698520"/>
                <a:gd name="connsiteX9" fmla="*/ 8243047 w 8243047"/>
                <a:gd name="connsiteY9" fmla="*/ 726719 h 3698520"/>
                <a:gd name="connsiteX0" fmla="*/ 0 w 8243047"/>
                <a:gd name="connsiteY0" fmla="*/ 3698520 h 3698520"/>
                <a:gd name="connsiteX1" fmla="*/ 820270 w 8243047"/>
                <a:gd name="connsiteY1" fmla="*/ 2300025 h 3698520"/>
                <a:gd name="connsiteX2" fmla="*/ 2232212 w 8243047"/>
                <a:gd name="connsiteY2" fmla="*/ 1251155 h 3698520"/>
                <a:gd name="connsiteX3" fmla="*/ 3657600 w 8243047"/>
                <a:gd name="connsiteY3" fmla="*/ 672931 h 3698520"/>
                <a:gd name="connsiteX4" fmla="*/ 3872753 w 8243047"/>
                <a:gd name="connsiteY4" fmla="*/ 81261 h 3698520"/>
                <a:gd name="connsiteX5" fmla="*/ 4168588 w 8243047"/>
                <a:gd name="connsiteY5" fmla="*/ 40920 h 3698520"/>
                <a:gd name="connsiteX6" fmla="*/ 4383741 w 8243047"/>
                <a:gd name="connsiteY6" fmla="*/ 417437 h 3698520"/>
                <a:gd name="connsiteX7" fmla="*/ 5177117 w 8243047"/>
                <a:gd name="connsiteY7" fmla="*/ 430884 h 3698520"/>
                <a:gd name="connsiteX8" fmla="*/ 6952129 w 8243047"/>
                <a:gd name="connsiteY8" fmla="*/ 498119 h 3698520"/>
                <a:gd name="connsiteX9" fmla="*/ 8243047 w 8243047"/>
                <a:gd name="connsiteY9" fmla="*/ 726719 h 3698520"/>
                <a:gd name="connsiteX0" fmla="*/ 0 w 6952129"/>
                <a:gd name="connsiteY0" fmla="*/ 3698520 h 3698520"/>
                <a:gd name="connsiteX1" fmla="*/ 820270 w 6952129"/>
                <a:gd name="connsiteY1" fmla="*/ 2300025 h 3698520"/>
                <a:gd name="connsiteX2" fmla="*/ 2232212 w 6952129"/>
                <a:gd name="connsiteY2" fmla="*/ 1251155 h 3698520"/>
                <a:gd name="connsiteX3" fmla="*/ 3657600 w 6952129"/>
                <a:gd name="connsiteY3" fmla="*/ 672931 h 3698520"/>
                <a:gd name="connsiteX4" fmla="*/ 3872753 w 6952129"/>
                <a:gd name="connsiteY4" fmla="*/ 81261 h 3698520"/>
                <a:gd name="connsiteX5" fmla="*/ 4168588 w 6952129"/>
                <a:gd name="connsiteY5" fmla="*/ 40920 h 3698520"/>
                <a:gd name="connsiteX6" fmla="*/ 4383741 w 6952129"/>
                <a:gd name="connsiteY6" fmla="*/ 417437 h 3698520"/>
                <a:gd name="connsiteX7" fmla="*/ 5177117 w 6952129"/>
                <a:gd name="connsiteY7" fmla="*/ 430884 h 3698520"/>
                <a:gd name="connsiteX8" fmla="*/ 6952129 w 6952129"/>
                <a:gd name="connsiteY8" fmla="*/ 498119 h 3698520"/>
                <a:gd name="connsiteX0" fmla="*/ 0 w 5970494"/>
                <a:gd name="connsiteY0" fmla="*/ 3698520 h 3698520"/>
                <a:gd name="connsiteX1" fmla="*/ 820270 w 5970494"/>
                <a:gd name="connsiteY1" fmla="*/ 2300025 h 3698520"/>
                <a:gd name="connsiteX2" fmla="*/ 2232212 w 5970494"/>
                <a:gd name="connsiteY2" fmla="*/ 1251155 h 3698520"/>
                <a:gd name="connsiteX3" fmla="*/ 3657600 w 5970494"/>
                <a:gd name="connsiteY3" fmla="*/ 672931 h 3698520"/>
                <a:gd name="connsiteX4" fmla="*/ 3872753 w 5970494"/>
                <a:gd name="connsiteY4" fmla="*/ 81261 h 3698520"/>
                <a:gd name="connsiteX5" fmla="*/ 4168588 w 5970494"/>
                <a:gd name="connsiteY5" fmla="*/ 40920 h 3698520"/>
                <a:gd name="connsiteX6" fmla="*/ 4383741 w 5970494"/>
                <a:gd name="connsiteY6" fmla="*/ 417437 h 3698520"/>
                <a:gd name="connsiteX7" fmla="*/ 5177117 w 5970494"/>
                <a:gd name="connsiteY7" fmla="*/ 430884 h 3698520"/>
                <a:gd name="connsiteX8" fmla="*/ 5970494 w 5970494"/>
                <a:gd name="connsiteY8" fmla="*/ 484672 h 369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0494" h="3698520">
                  <a:moveTo>
                    <a:pt x="0" y="3698520"/>
                  </a:moveTo>
                  <a:cubicBezTo>
                    <a:pt x="224117" y="3203219"/>
                    <a:pt x="448235" y="2707919"/>
                    <a:pt x="820270" y="2300025"/>
                  </a:cubicBezTo>
                  <a:cubicBezTo>
                    <a:pt x="1192305" y="1892131"/>
                    <a:pt x="1759324" y="1522337"/>
                    <a:pt x="2232212" y="1251155"/>
                  </a:cubicBezTo>
                  <a:cubicBezTo>
                    <a:pt x="2705100" y="979973"/>
                    <a:pt x="3384177" y="867913"/>
                    <a:pt x="3657600" y="672931"/>
                  </a:cubicBezTo>
                  <a:cubicBezTo>
                    <a:pt x="3931023" y="477949"/>
                    <a:pt x="3787588" y="186596"/>
                    <a:pt x="3872753" y="81261"/>
                  </a:cubicBezTo>
                  <a:cubicBezTo>
                    <a:pt x="3957918" y="-24074"/>
                    <a:pt x="4083423" y="-15109"/>
                    <a:pt x="4168588" y="40920"/>
                  </a:cubicBezTo>
                  <a:cubicBezTo>
                    <a:pt x="4253753" y="96949"/>
                    <a:pt x="4215653" y="352443"/>
                    <a:pt x="4383741" y="417437"/>
                  </a:cubicBezTo>
                  <a:cubicBezTo>
                    <a:pt x="4551829" y="482431"/>
                    <a:pt x="4912658" y="419678"/>
                    <a:pt x="5177117" y="430884"/>
                  </a:cubicBezTo>
                  <a:cubicBezTo>
                    <a:pt x="5441576" y="442090"/>
                    <a:pt x="5459506" y="435366"/>
                    <a:pt x="5970494" y="484672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4590809" y="2345632"/>
              <a:ext cx="314770" cy="6480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231007" y="2345632"/>
              <a:ext cx="367914" cy="6480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12754" y="4574748"/>
              <a:ext cx="1449443" cy="208823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235862" y="2714557"/>
              <a:ext cx="2160240" cy="137096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own Arrow 20"/>
            <p:cNvSpPr/>
            <p:nvPr/>
          </p:nvSpPr>
          <p:spPr>
            <a:xfrm rot="10800000">
              <a:off x="4905579" y="1233881"/>
              <a:ext cx="360040" cy="104725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Down Arrow 21"/>
            <p:cNvSpPr/>
            <p:nvPr/>
          </p:nvSpPr>
          <p:spPr>
            <a:xfrm rot="8145317">
              <a:off x="1561533" y="3463122"/>
              <a:ext cx="360040" cy="104725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272308" y="4141646"/>
              <a:ext cx="391740" cy="43310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804213" y="4574748"/>
              <a:ext cx="431649" cy="429225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905579" y="2345632"/>
              <a:ext cx="0" cy="64807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231007" y="2345632"/>
              <a:ext cx="0" cy="64807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35705" y="5574782"/>
            <a:ext cx="2713747" cy="1323439"/>
            <a:chOff x="6481773" y="1300146"/>
            <a:chExt cx="2713747" cy="1323439"/>
          </a:xfrm>
        </p:grpSpPr>
        <p:sp>
          <p:nvSpPr>
            <p:cNvPr id="37" name="TextBox 36"/>
            <p:cNvSpPr txBox="1"/>
            <p:nvPr/>
          </p:nvSpPr>
          <p:spPr>
            <a:xfrm>
              <a:off x="6937401" y="1300146"/>
              <a:ext cx="225811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Tension of</a:t>
              </a:r>
              <a:r>
                <a:rPr lang="sk-SK" sz="2000" dirty="0"/>
                <a:t> </a:t>
              </a:r>
              <a:r>
                <a:rPr lang="en-US" sz="2000" dirty="0"/>
                <a:t>rubber</a:t>
              </a:r>
              <a:endParaRPr lang="sk-SK" sz="2000" dirty="0"/>
            </a:p>
            <a:p>
              <a:r>
                <a:rPr lang="en-US" sz="2000" dirty="0"/>
                <a:t>Normal component</a:t>
              </a:r>
              <a:br>
                <a:rPr lang="en-US" sz="2000" dirty="0"/>
              </a:br>
              <a:r>
                <a:rPr lang="en-US" sz="2000" dirty="0"/>
                <a:t>of the tension</a:t>
              </a:r>
              <a:endParaRPr lang="sk-SK" sz="2000" dirty="0"/>
            </a:p>
            <a:p>
              <a:r>
                <a:rPr lang="en-US" sz="2000" dirty="0"/>
                <a:t>Air pressure</a:t>
              </a:r>
              <a:endParaRPr lang="sk-SK" sz="20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6481773" y="1490427"/>
              <a:ext cx="39269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505353" y="1780200"/>
              <a:ext cx="37736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Down Arrow 42"/>
            <p:cNvSpPr/>
            <p:nvPr/>
          </p:nvSpPr>
          <p:spPr>
            <a:xfrm rot="16200000">
              <a:off x="6498101" y="2222986"/>
              <a:ext cx="360040" cy="39269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46" t="42552" r="31783" b="11899"/>
          <a:stretch/>
        </p:blipFill>
        <p:spPr bwMode="auto">
          <a:xfrm>
            <a:off x="6363744" y="4958822"/>
            <a:ext cx="3684471" cy="216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8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Curved – less cooled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39</a:t>
            </a:fld>
            <a:endParaRPr lang="sk-SK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42552" r="19138" b="11899"/>
          <a:stretch/>
        </p:blipFill>
        <p:spPr bwMode="auto">
          <a:xfrm>
            <a:off x="287784" y="1907629"/>
            <a:ext cx="9590272" cy="484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Šípka dolu 10"/>
          <p:cNvSpPr/>
          <p:nvPr/>
        </p:nvSpPr>
        <p:spPr>
          <a:xfrm rot="2145335">
            <a:off x="5292369" y="1282565"/>
            <a:ext cx="486504" cy="3556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13" name="Šípka dolu 12"/>
          <p:cNvSpPr/>
          <p:nvPr/>
        </p:nvSpPr>
        <p:spPr>
          <a:xfrm rot="6741515">
            <a:off x="4761547" y="5498477"/>
            <a:ext cx="483721" cy="2147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933037"/>
              </p:ext>
            </p:extLst>
          </p:nvPr>
        </p:nvGraphicFramePr>
        <p:xfrm>
          <a:off x="6088417" y="6807611"/>
          <a:ext cx="1323062" cy="500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4" name="Rovnica" r:id="rId5" imgW="469800" imgH="177480" progId="Equation.3">
                  <p:embed/>
                </p:oleObj>
              </mc:Choice>
              <mc:Fallback>
                <p:oleObj name="Rovnica" r:id="rId5" imgW="4698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88417" y="6807611"/>
                        <a:ext cx="1323062" cy="500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847525"/>
              </p:ext>
            </p:extLst>
          </p:nvPr>
        </p:nvGraphicFramePr>
        <p:xfrm>
          <a:off x="6624487" y="1115541"/>
          <a:ext cx="1480443" cy="55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5" name="Rovnica" r:id="rId7" imgW="469800" imgH="177480" progId="Equation.3">
                  <p:embed/>
                </p:oleObj>
              </mc:Choice>
              <mc:Fallback>
                <p:oleObj name="Rovnica" r:id="rId7" imgW="469800" imgH="177480" progId="Equation.3">
                  <p:embed/>
                  <p:pic>
                    <p:nvPicPr>
                      <p:cNvPr id="0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487" y="1115541"/>
                        <a:ext cx="1480443" cy="557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63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How does it look</a:t>
            </a:r>
            <a:r>
              <a:rPr lang="sk-SK" dirty="0" smtClean="0"/>
              <a:t>?</a:t>
            </a:r>
            <a:endParaRPr lang="en-GB" dirty="0"/>
          </a:p>
        </p:txBody>
      </p:sp>
      <p:pic>
        <p:nvPicPr>
          <p:cNvPr id="4" name="balon 2 zostri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lum bright="20000" contrast="40000"/>
          </a:blip>
          <a:stretch>
            <a:fillRect/>
          </a:stretch>
        </p:blipFill>
        <p:spPr>
          <a:xfrm>
            <a:off x="-9338" y="1331567"/>
            <a:ext cx="10080624" cy="5670915"/>
          </a:xfr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r>
              <a:rPr lang="sk-SK" dirty="0" smtClean="0"/>
              <a:t> - </a:t>
            </a:r>
            <a:r>
              <a:rPr lang="sk-SK" dirty="0" err="1" smtClean="0"/>
              <a:t>air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Mathematical model</a:t>
            </a:r>
          </a:p>
          <a:p>
            <a:r>
              <a:rPr lang="en-US" sz="2800" dirty="0"/>
              <a:t>Calculated maximal effect </a:t>
            </a:r>
          </a:p>
          <a:p>
            <a:pPr lvl="1"/>
            <a:r>
              <a:rPr lang="en-US" sz="2400" dirty="0"/>
              <a:t>Large balloon –   </a:t>
            </a:r>
          </a:p>
          <a:p>
            <a:pPr lvl="1"/>
            <a:r>
              <a:rPr lang="en-US" sz="2400" dirty="0"/>
              <a:t>Small balloon –</a:t>
            </a:r>
          </a:p>
          <a:p>
            <a:r>
              <a:rPr lang="en-US" sz="2800" dirty="0"/>
              <a:t>Two experimental verifications </a:t>
            </a:r>
          </a:p>
          <a:p>
            <a:endParaRPr 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40</a:t>
            </a:fld>
            <a:endParaRPr lang="sk-SK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7" t="5788" r="9999" b="13768"/>
          <a:stretch/>
        </p:blipFill>
        <p:spPr bwMode="auto">
          <a:xfrm>
            <a:off x="5184328" y="4191267"/>
            <a:ext cx="4608513" cy="310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1167"/>
              </p:ext>
            </p:extLst>
          </p:nvPr>
        </p:nvGraphicFramePr>
        <p:xfrm>
          <a:off x="4464250" y="1259560"/>
          <a:ext cx="2688457" cy="99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9" name="Rovnica" r:id="rId4" imgW="1206360" imgH="444240" progId="Equation.3">
                  <p:embed/>
                </p:oleObj>
              </mc:Choice>
              <mc:Fallback>
                <p:oleObj name="Rovnica" r:id="rId4" imgW="1206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250" y="1259560"/>
                        <a:ext cx="2688457" cy="991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449579"/>
              </p:ext>
            </p:extLst>
          </p:nvPr>
        </p:nvGraphicFramePr>
        <p:xfrm>
          <a:off x="3559175" y="3275013"/>
          <a:ext cx="1836738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0" name="Rovnica" r:id="rId6" imgW="825480" imgH="203040" progId="Equation.3">
                  <p:embed/>
                </p:oleObj>
              </mc:Choice>
              <mc:Fallback>
                <p:oleObj name="Rovnica" r:id="rId6" imgW="825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9175" y="3275013"/>
                        <a:ext cx="1836738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837042"/>
              </p:ext>
            </p:extLst>
          </p:nvPr>
        </p:nvGraphicFramePr>
        <p:xfrm>
          <a:off x="3616325" y="2843213"/>
          <a:ext cx="17811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1" name="Rovnica" r:id="rId8" imgW="799920" imgH="203040" progId="Equation.3">
                  <p:embed/>
                </p:oleObj>
              </mc:Choice>
              <mc:Fallback>
                <p:oleObj name="Rovnica" r:id="rId8" imgW="7999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325" y="2843213"/>
                        <a:ext cx="178117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ok 8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6" y="4191268"/>
            <a:ext cx="4608000" cy="31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r>
              <a:rPr lang="sk-SK" dirty="0" smtClean="0"/>
              <a:t> - </a:t>
            </a:r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theory is not sufficient</a:t>
            </a:r>
          </a:p>
          <a:p>
            <a:r>
              <a:rPr lang="en-US" dirty="0" smtClean="0"/>
              <a:t>We need another approach</a:t>
            </a:r>
            <a:endParaRPr lang="sk-SK" dirty="0" smtClean="0"/>
          </a:p>
          <a:p>
            <a:endParaRPr lang="sk-SK" dirty="0"/>
          </a:p>
          <a:p>
            <a:r>
              <a:rPr lang="en-US" dirty="0" smtClean="0"/>
              <a:t>Thermal motion and tension</a:t>
            </a:r>
            <a:endParaRPr lang="sk-SK" dirty="0" smtClean="0"/>
          </a:p>
          <a:p>
            <a:r>
              <a:rPr lang="en-US" dirty="0" smtClean="0"/>
              <a:t>Cool down dependence on stretch</a:t>
            </a:r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41</a:t>
            </a:fld>
            <a:endParaRPr lang="sk-SK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91" y="2495181"/>
            <a:ext cx="42291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ípka dolu 4"/>
          <p:cNvSpPr/>
          <p:nvPr/>
        </p:nvSpPr>
        <p:spPr>
          <a:xfrm>
            <a:off x="3123210" y="2987751"/>
            <a:ext cx="476942" cy="8123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435704"/>
              </p:ext>
            </p:extLst>
          </p:nvPr>
        </p:nvGraphicFramePr>
        <p:xfrm>
          <a:off x="359792" y="2601430"/>
          <a:ext cx="4464496" cy="2397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459373"/>
              </p:ext>
            </p:extLst>
          </p:nvPr>
        </p:nvGraphicFramePr>
        <p:xfrm>
          <a:off x="863850" y="5003974"/>
          <a:ext cx="3600400" cy="216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01702"/>
              </p:ext>
            </p:extLst>
          </p:nvPr>
        </p:nvGraphicFramePr>
        <p:xfrm>
          <a:off x="5689230" y="5003973"/>
          <a:ext cx="367240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2" descr="http://www.tangram.co.uk/images/Shrinkage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105432" y="3290782"/>
            <a:ext cx="4422489" cy="2520280"/>
          </a:xfrm>
          <a:prstGeom prst="rect">
            <a:avLst/>
          </a:prstGeom>
          <a:noFill/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1" b="11264"/>
          <a:stretch/>
        </p:blipFill>
        <p:spPr>
          <a:xfrm>
            <a:off x="2793072" y="5090004"/>
            <a:ext cx="4494481" cy="22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7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AsOne/>
      </p:bldGraphic>
      <p:bldGraphic spid="7" grpId="0">
        <p:bldAsOne/>
      </p:bldGraphic>
      <p:bldGraphic spid="7" grpId="1">
        <p:bldAsOne/>
      </p:bldGraphic>
      <p:bldGraphic spid="8" grpId="0">
        <p:bldAsOne/>
      </p:bldGraphic>
      <p:bldGraphic spid="8" grpId="1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Force dependence on speed of stretch</a:t>
            </a:r>
            <a:endParaRPr 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43</a:t>
            </a:fld>
            <a:endParaRPr lang="sk-SK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814667"/>
              </p:ext>
            </p:extLst>
          </p:nvPr>
        </p:nvGraphicFramePr>
        <p:xfrm>
          <a:off x="208490" y="1619597"/>
          <a:ext cx="9886944" cy="5473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92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Maximal stretch/force </a:t>
            </a:r>
            <a:r>
              <a:rPr lang="en-US" dirty="0" err="1" smtClean="0"/>
              <a:t>dependance</a:t>
            </a:r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44</a:t>
            </a:fld>
            <a:endParaRPr lang="sk-SK"/>
          </a:p>
        </p:txBody>
      </p:sp>
      <p:graphicFrame>
        <p:nvGraphicFramePr>
          <p:cNvPr id="5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2190484"/>
              </p:ext>
            </p:extLst>
          </p:nvPr>
        </p:nvGraphicFramePr>
        <p:xfrm>
          <a:off x="386557" y="1475581"/>
          <a:ext cx="9307512" cy="597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41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 dependence on weight</a:t>
            </a:r>
            <a:endParaRPr 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45</a:t>
            </a:fld>
            <a:endParaRPr lang="sk-SK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131879"/>
              </p:ext>
            </p:extLst>
          </p:nvPr>
        </p:nvGraphicFramePr>
        <p:xfrm>
          <a:off x="143769" y="1403575"/>
          <a:ext cx="9721081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69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Hysteresis of rubber</a:t>
            </a:r>
            <a:endParaRPr 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46</a:t>
            </a:fld>
            <a:endParaRPr lang="sk-SK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523586"/>
              </p:ext>
            </p:extLst>
          </p:nvPr>
        </p:nvGraphicFramePr>
        <p:xfrm>
          <a:off x="143768" y="1331565"/>
          <a:ext cx="9591567" cy="578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927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dirty="0"/>
              <a:t>Dependence of temperature change on</a:t>
            </a:r>
            <a:r>
              <a:rPr lang="sk-SK" sz="3600" dirty="0"/>
              <a:t> stretch</a:t>
            </a:r>
            <a:endParaRPr lang="en-GB" sz="36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47</a:t>
            </a:fld>
            <a:endParaRPr lang="sk-SK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875643"/>
              </p:ext>
            </p:extLst>
          </p:nvPr>
        </p:nvGraphicFramePr>
        <p:xfrm>
          <a:off x="287786" y="3707832"/>
          <a:ext cx="695127" cy="47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Rovnica" r:id="rId4" imgW="241200" imgH="164880" progId="Equation.3">
                  <p:embed/>
                </p:oleObj>
              </mc:Choice>
              <mc:Fallback>
                <p:oleObj name="Rovnica" r:id="rId4" imgW="24120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7786" y="3707832"/>
                        <a:ext cx="695127" cy="47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320378"/>
              </p:ext>
            </p:extLst>
          </p:nvPr>
        </p:nvGraphicFramePr>
        <p:xfrm>
          <a:off x="863850" y="1547589"/>
          <a:ext cx="9001000" cy="5868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48</a:t>
            </a:fld>
            <a:endParaRPr lang="sk-SK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811617"/>
              </p:ext>
            </p:extLst>
          </p:nvPr>
        </p:nvGraphicFramePr>
        <p:xfrm>
          <a:off x="1583928" y="865188"/>
          <a:ext cx="7713662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" name="Rovnica" r:id="rId3" imgW="2336760" imgH="1765080" progId="Equation.3">
                  <p:embed/>
                </p:oleObj>
              </mc:Choice>
              <mc:Fallback>
                <p:oleObj name="Rovnica" r:id="rId3" imgW="2336760" imgH="1765080" progId="Equation.3">
                  <p:embed/>
                  <p:pic>
                    <p:nvPicPr>
                      <p:cNvPr id="0" name="Objek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928" y="865188"/>
                        <a:ext cx="7713662" cy="582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068434"/>
              </p:ext>
            </p:extLst>
          </p:nvPr>
        </p:nvGraphicFramePr>
        <p:xfrm>
          <a:off x="12745170" y="2915743"/>
          <a:ext cx="2327239" cy="106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2" name="Rovnica" r:id="rId5" imgW="863280" imgH="393480" progId="Equation.3">
                  <p:embed/>
                </p:oleObj>
              </mc:Choice>
              <mc:Fallback>
                <p:oleObj name="Rovnica" r:id="rId5" imgW="863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45170" y="2915743"/>
                        <a:ext cx="2327239" cy="1060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84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 smtClean="0"/>
              <a:t>Attrition of rubber</a:t>
            </a:r>
            <a:endParaRPr lang="en-GB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49</a:t>
            </a:fld>
            <a:endParaRPr lang="sk-SK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40132"/>
              </p:ext>
            </p:extLst>
          </p:nvPr>
        </p:nvGraphicFramePr>
        <p:xfrm>
          <a:off x="2" y="1403575"/>
          <a:ext cx="9936856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5697693" y="5003973"/>
            <a:ext cx="37949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Cool down of </a:t>
            </a:r>
            <a:r>
              <a:rPr lang="en-US" sz="3200" b="1" i="1" dirty="0" smtClean="0"/>
              <a:t>rubber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due to contraction</a:t>
            </a:r>
            <a:endParaRPr lang="en-US" sz="3200" b="1" dirty="0" smtClean="0"/>
          </a:p>
        </p:txBody>
      </p:sp>
      <p:sp>
        <p:nvSpPr>
          <p:cNvPr id="8" name="Obdĺžnik 7"/>
          <p:cNvSpPr/>
          <p:nvPr/>
        </p:nvSpPr>
        <p:spPr>
          <a:xfrm>
            <a:off x="5543965" y="5147989"/>
            <a:ext cx="3960843" cy="933202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causes cooling</a:t>
            </a:r>
            <a:r>
              <a:rPr lang="sk-SK" dirty="0" smtClean="0"/>
              <a:t>?</a:t>
            </a:r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5</a:t>
            </a:fld>
            <a:endParaRPr lang="sk-SK"/>
          </a:p>
        </p:txBody>
      </p:sp>
      <p:sp>
        <p:nvSpPr>
          <p:cNvPr id="4" name="Rounded Rectangle 3"/>
          <p:cNvSpPr/>
          <p:nvPr/>
        </p:nvSpPr>
        <p:spPr>
          <a:xfrm>
            <a:off x="2987593" y="1763613"/>
            <a:ext cx="4104456" cy="16561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  <a:endParaRPr lang="sk-SK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87591" y="4494901"/>
            <a:ext cx="4103568" cy="180521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endParaRPr lang="sk-SK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025507" y="2053096"/>
            <a:ext cx="31393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Cool down of </a:t>
            </a:r>
            <a:r>
              <a:rPr lang="en-US" sz="3200" b="1" i="1" dirty="0" smtClean="0"/>
              <a:t>air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/>
              <a:t>d</a:t>
            </a:r>
            <a:r>
              <a:rPr lang="en-US" sz="3200" dirty="0" smtClean="0"/>
              <a:t>ue to expansion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4314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" grpId="0" animBg="1"/>
      <p:bldP spid="5" grpId="0" animBg="1"/>
      <p:bldP spid="5" grpId="1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Heat transferred through air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50</a:t>
            </a:fld>
            <a:endParaRPr lang="sk-SK"/>
          </a:p>
        </p:txBody>
      </p:sp>
      <p:sp>
        <p:nvSpPr>
          <p:cNvPr id="15" name="Ovál 14"/>
          <p:cNvSpPr/>
          <p:nvPr/>
        </p:nvSpPr>
        <p:spPr>
          <a:xfrm>
            <a:off x="381368" y="1829033"/>
            <a:ext cx="3484226" cy="3554124"/>
          </a:xfrm>
          <a:prstGeom prst="ellipse">
            <a:avLst/>
          </a:prstGeom>
          <a:noFill/>
          <a:ln w="698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16" name="Ovál 15"/>
          <p:cNvSpPr/>
          <p:nvPr/>
        </p:nvSpPr>
        <p:spPr>
          <a:xfrm>
            <a:off x="739703" y="2219291"/>
            <a:ext cx="2767548" cy="2823066"/>
          </a:xfrm>
          <a:prstGeom prst="ellipse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19" name="Ovál 18"/>
          <p:cNvSpPr/>
          <p:nvPr/>
        </p:nvSpPr>
        <p:spPr>
          <a:xfrm>
            <a:off x="657529" y="2110740"/>
            <a:ext cx="2931896" cy="2990711"/>
          </a:xfrm>
          <a:prstGeom prst="ellipse">
            <a:avLst/>
          </a:prstGeom>
          <a:noFill/>
          <a:ln w="511175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4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4577" y="1401585"/>
            <a:ext cx="4199548" cy="20621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3200" dirty="0"/>
              <a:t>Width of air layer</a:t>
            </a:r>
          </a:p>
          <a:p>
            <a:r>
              <a:rPr lang="en-US" sz="3200" dirty="0"/>
              <a:t>Balloon surface</a:t>
            </a:r>
          </a:p>
          <a:p>
            <a:r>
              <a:rPr lang="en-US" sz="3200" dirty="0"/>
              <a:t>Heat conductivity of air</a:t>
            </a:r>
          </a:p>
          <a:p>
            <a:r>
              <a:rPr lang="en-US" sz="3200" dirty="0"/>
              <a:t>Time of deflation</a:t>
            </a:r>
            <a:endParaRPr lang="sk-SK" sz="3200" dirty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024664"/>
              </p:ext>
            </p:extLst>
          </p:nvPr>
        </p:nvGraphicFramePr>
        <p:xfrm>
          <a:off x="5795845" y="3585108"/>
          <a:ext cx="3287713" cy="172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3" name="Equation" r:id="rId3" imgW="749160" imgH="393480" progId="Equation.3">
                  <p:embed/>
                </p:oleObj>
              </mc:Choice>
              <mc:Fallback>
                <p:oleObj name="Equation" r:id="rId3" imgW="74916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845" y="3585108"/>
                        <a:ext cx="3287713" cy="1727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52144193"/>
              </p:ext>
            </p:extLst>
          </p:nvPr>
        </p:nvGraphicFramePr>
        <p:xfrm>
          <a:off x="5364264" y="2989783"/>
          <a:ext cx="263757" cy="45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4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264" y="2989783"/>
                        <a:ext cx="263757" cy="45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01692838"/>
              </p:ext>
            </p:extLst>
          </p:nvPr>
        </p:nvGraphicFramePr>
        <p:xfrm>
          <a:off x="5348057" y="2432637"/>
          <a:ext cx="376238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5" name="Equation" r:id="rId7" imgW="126720" imgH="177480" progId="Equation.3">
                  <p:embed/>
                </p:oleObj>
              </mc:Choice>
              <mc:Fallback>
                <p:oleObj name="Equation" r:id="rId7" imgW="12672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057" y="2432637"/>
                        <a:ext cx="376238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ojsmerná vodorovná šípka 16"/>
          <p:cNvSpPr/>
          <p:nvPr/>
        </p:nvSpPr>
        <p:spPr>
          <a:xfrm rot="2607883">
            <a:off x="2714196" y="4609454"/>
            <a:ext cx="607489" cy="4562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247410"/>
              </p:ext>
            </p:extLst>
          </p:nvPr>
        </p:nvGraphicFramePr>
        <p:xfrm>
          <a:off x="3205658" y="4152194"/>
          <a:ext cx="304350" cy="426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6" name="Rovnica" r:id="rId9" imgW="126720" imgH="177480" progId="Equation.3">
                  <p:embed/>
                </p:oleObj>
              </mc:Choice>
              <mc:Fallback>
                <p:oleObj name="Rovnica" r:id="rId9" imgW="1267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05658" y="4152194"/>
                        <a:ext cx="304350" cy="426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68127601"/>
              </p:ext>
            </p:extLst>
          </p:nvPr>
        </p:nvGraphicFramePr>
        <p:xfrm>
          <a:off x="5296280" y="1907174"/>
          <a:ext cx="414338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7" name="Equation" r:id="rId11" imgW="139680" imgH="177480" progId="Equation.3">
                  <p:embed/>
                </p:oleObj>
              </mc:Choice>
              <mc:Fallback>
                <p:oleObj name="Equation" r:id="rId11" imgW="13968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280" y="1907174"/>
                        <a:ext cx="414338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49201807"/>
              </p:ext>
            </p:extLst>
          </p:nvPr>
        </p:nvGraphicFramePr>
        <p:xfrm>
          <a:off x="5307764" y="1401586"/>
          <a:ext cx="376238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8" name="Equation" r:id="rId13" imgW="126720" imgH="177480" progId="Equation.3">
                  <p:embed/>
                </p:oleObj>
              </mc:Choice>
              <mc:Fallback>
                <p:oleObj name="Equation" r:id="rId13" imgW="12672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764" y="1401586"/>
                        <a:ext cx="376238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04008" y="5348491"/>
            <a:ext cx="7395808" cy="1631216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r"/>
            <a:r>
              <a:rPr lang="en-US" sz="3600" dirty="0"/>
              <a:t>To create the gradient      ,</a:t>
            </a:r>
            <a:br>
              <a:rPr lang="en-US" sz="3600" dirty="0"/>
            </a:br>
            <a:r>
              <a:rPr lang="en-US" sz="3600" dirty="0"/>
              <a:t>some heat had to be transferred first..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(with higher gradient)</a:t>
            </a:r>
            <a:endParaRPr lang="sk-SK" sz="2800" dirty="0"/>
          </a:p>
        </p:txBody>
      </p:sp>
      <p:graphicFrame>
        <p:nvGraphicFramePr>
          <p:cNvPr id="12" name="Object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20332379"/>
              </p:ext>
            </p:extLst>
          </p:nvPr>
        </p:nvGraphicFramePr>
        <p:xfrm>
          <a:off x="1439914" y="3922829"/>
          <a:ext cx="469808" cy="555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9" name="Equation" r:id="rId15" imgW="139680" imgH="164880" progId="Equation.3">
                  <p:embed/>
                </p:oleObj>
              </mc:Choice>
              <mc:Fallback>
                <p:oleObj name="Equation" r:id="rId15" imgW="139680" imgH="1648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914" y="3922829"/>
                        <a:ext cx="469808" cy="555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84847936"/>
              </p:ext>
            </p:extLst>
          </p:nvPr>
        </p:nvGraphicFramePr>
        <p:xfrm>
          <a:off x="66981" y="5325465"/>
          <a:ext cx="1609263" cy="5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40" name="Equation" r:id="rId17" imgW="469800" imgH="164880" progId="Equation.3">
                  <p:embed/>
                </p:oleObj>
              </mc:Choice>
              <mc:Fallback>
                <p:oleObj name="Equation" r:id="rId17" imgW="469800" imgH="1648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81" y="5325465"/>
                        <a:ext cx="1609263" cy="5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69728373"/>
              </p:ext>
            </p:extLst>
          </p:nvPr>
        </p:nvGraphicFramePr>
        <p:xfrm>
          <a:off x="8928744" y="5212068"/>
          <a:ext cx="585788" cy="86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41" name="Equation" r:id="rId19" imgW="266400" imgH="393480" progId="Equation.3">
                  <p:embed/>
                </p:oleObj>
              </mc:Choice>
              <mc:Fallback>
                <p:oleObj name="Equation" r:id="rId19" imgW="26640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8744" y="5212068"/>
                        <a:ext cx="585788" cy="863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18329076"/>
              </p:ext>
            </p:extLst>
          </p:nvPr>
        </p:nvGraphicFramePr>
        <p:xfrm>
          <a:off x="3358453" y="1614836"/>
          <a:ext cx="644851" cy="8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42" name="Equation" r:id="rId21" imgW="139680" imgH="177480" progId="Equation.3">
                  <p:embed/>
                </p:oleObj>
              </mc:Choice>
              <mc:Fallback>
                <p:oleObj name="Equation" r:id="rId21" imgW="13968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8453" y="1614836"/>
                        <a:ext cx="644851" cy="8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415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</a:t>
            </a:r>
            <a:r>
              <a:rPr lang="en-US" dirty="0"/>
              <a:t>f</a:t>
            </a:r>
            <a:r>
              <a:rPr lang="en-US" dirty="0" smtClean="0"/>
              <a:t>rom the boundary layer</a:t>
            </a:r>
            <a:endParaRPr lang="en-US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51</a:t>
            </a:fld>
            <a:endParaRPr lang="sk-SK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049751"/>
              </p:ext>
            </p:extLst>
          </p:nvPr>
        </p:nvGraphicFramePr>
        <p:xfrm>
          <a:off x="10224888" y="7559675"/>
          <a:ext cx="2143125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1" name="Rovnica" r:id="rId3" imgW="660240" imgH="393480" progId="Equation.3">
                  <p:embed/>
                </p:oleObj>
              </mc:Choice>
              <mc:Fallback>
                <p:oleObj name="Rovnica" r:id="rId3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4888" y="7559675"/>
                        <a:ext cx="2143125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752735"/>
              </p:ext>
            </p:extLst>
          </p:nvPr>
        </p:nvGraphicFramePr>
        <p:xfrm>
          <a:off x="2448024" y="8172328"/>
          <a:ext cx="5470990" cy="163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2" name="Rovnica" r:id="rId5" imgW="1320480" imgH="393480" progId="Equation.3">
                  <p:embed/>
                </p:oleObj>
              </mc:Choice>
              <mc:Fallback>
                <p:oleObj name="Rovnica" r:id="rId5" imgW="1320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024" y="8172328"/>
                        <a:ext cx="5470990" cy="16317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091505"/>
              </p:ext>
            </p:extLst>
          </p:nvPr>
        </p:nvGraphicFramePr>
        <p:xfrm>
          <a:off x="4680273" y="5099837"/>
          <a:ext cx="4786313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3" name="Equation" r:id="rId7" imgW="1155600" imgH="393480" progId="Equation.3">
                  <p:embed/>
                </p:oleObj>
              </mc:Choice>
              <mc:Fallback>
                <p:oleObj name="Equation" r:id="rId7" imgW="1155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273" y="5099837"/>
                        <a:ext cx="4786313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Ovál 14"/>
          <p:cNvSpPr/>
          <p:nvPr/>
        </p:nvSpPr>
        <p:spPr>
          <a:xfrm>
            <a:off x="381368" y="1829033"/>
            <a:ext cx="3484226" cy="3554124"/>
          </a:xfrm>
          <a:prstGeom prst="ellipse">
            <a:avLst/>
          </a:prstGeom>
          <a:noFill/>
          <a:ln w="698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50" name="Ovál 15"/>
          <p:cNvSpPr/>
          <p:nvPr/>
        </p:nvSpPr>
        <p:spPr>
          <a:xfrm>
            <a:off x="739703" y="2219291"/>
            <a:ext cx="2767548" cy="2823066"/>
          </a:xfrm>
          <a:prstGeom prst="ellipse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51" name="Ovál 18"/>
          <p:cNvSpPr/>
          <p:nvPr/>
        </p:nvSpPr>
        <p:spPr>
          <a:xfrm>
            <a:off x="657529" y="2110740"/>
            <a:ext cx="2931896" cy="2990711"/>
          </a:xfrm>
          <a:prstGeom prst="ellipse">
            <a:avLst/>
          </a:prstGeom>
          <a:noFill/>
          <a:ln w="511175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4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Obojsmerná vodorovná šípka 16"/>
          <p:cNvSpPr/>
          <p:nvPr/>
        </p:nvSpPr>
        <p:spPr>
          <a:xfrm rot="2607883">
            <a:off x="2714196" y="4609454"/>
            <a:ext cx="607489" cy="4562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graphicFrame>
        <p:nvGraphicFramePr>
          <p:cNvPr id="53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248528"/>
              </p:ext>
            </p:extLst>
          </p:nvPr>
        </p:nvGraphicFramePr>
        <p:xfrm>
          <a:off x="3205658" y="4152194"/>
          <a:ext cx="304350" cy="426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4" name="Rovnica" r:id="rId9" imgW="126720" imgH="177480" progId="Equation.3">
                  <p:embed/>
                </p:oleObj>
              </mc:Choice>
              <mc:Fallback>
                <p:oleObj name="Rovnica" r:id="rId9" imgW="1267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05658" y="4152194"/>
                        <a:ext cx="304350" cy="426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28040708"/>
              </p:ext>
            </p:extLst>
          </p:nvPr>
        </p:nvGraphicFramePr>
        <p:xfrm>
          <a:off x="1439914" y="3922829"/>
          <a:ext cx="469808" cy="555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5" name="Equation" r:id="rId11" imgW="139680" imgH="164880" progId="Equation.3">
                  <p:embed/>
                </p:oleObj>
              </mc:Choice>
              <mc:Fallback>
                <p:oleObj name="Equation" r:id="rId11" imgW="139680" imgH="1648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914" y="3922829"/>
                        <a:ext cx="469808" cy="555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12879757"/>
              </p:ext>
            </p:extLst>
          </p:nvPr>
        </p:nvGraphicFramePr>
        <p:xfrm>
          <a:off x="66981" y="5325465"/>
          <a:ext cx="1609263" cy="5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6" name="Equation" r:id="rId13" imgW="469800" imgH="164880" progId="Equation.3">
                  <p:embed/>
                </p:oleObj>
              </mc:Choice>
              <mc:Fallback>
                <p:oleObj name="Equation" r:id="rId13" imgW="469800" imgH="1648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81" y="5325465"/>
                        <a:ext cx="1609263" cy="5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6547817"/>
              </p:ext>
            </p:extLst>
          </p:nvPr>
        </p:nvGraphicFramePr>
        <p:xfrm>
          <a:off x="3358453" y="1614836"/>
          <a:ext cx="644851" cy="8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7" name="Equation" r:id="rId15" imgW="139680" imgH="177480" progId="Equation.3">
                  <p:embed/>
                </p:oleObj>
              </mc:Choice>
              <mc:Fallback>
                <p:oleObj name="Equation" r:id="rId15" imgW="13968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8453" y="1614836"/>
                        <a:ext cx="644851" cy="8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4248224" y="1958025"/>
            <a:ext cx="5760640" cy="289127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3600" dirty="0"/>
              <a:t>Based on (isobaric) </a:t>
            </a:r>
            <a:r>
              <a:rPr lang="en-US" sz="3600" b="1" dirty="0"/>
              <a:t>heat capacity </a:t>
            </a:r>
            <a:r>
              <a:rPr lang="en-US" sz="3600" b="1" dirty="0" err="1"/>
              <a:t>c</a:t>
            </a:r>
            <a:r>
              <a:rPr lang="en-US" sz="3600" b="1" baseline="-25000" dirty="0" err="1"/>
              <a:t>p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/>
              <a:t>this heat</a:t>
            </a:r>
            <a:r>
              <a:rPr lang="en-US" sz="3600" dirty="0"/>
              <a:t> has to be transferred</a:t>
            </a:r>
          </a:p>
          <a:p>
            <a:r>
              <a:rPr lang="en-US" sz="3600" b="1" dirty="0"/>
              <a:t>to create the gradient:</a:t>
            </a:r>
          </a:p>
        </p:txBody>
      </p:sp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65932813"/>
              </p:ext>
            </p:extLst>
          </p:nvPr>
        </p:nvGraphicFramePr>
        <p:xfrm>
          <a:off x="9246288" y="4031252"/>
          <a:ext cx="5857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8" name="Equation" r:id="rId17" imgW="266400" imgH="393480" progId="Equation.3">
                  <p:embed/>
                </p:oleObj>
              </mc:Choice>
              <mc:Fallback>
                <p:oleObj name="Equation" r:id="rId17" imgW="26640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6288" y="4031252"/>
                        <a:ext cx="585788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67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drop in the rubber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 smtClean="0"/>
              <a:t>More realistic estimate</a:t>
            </a:r>
          </a:p>
          <a:p>
            <a:r>
              <a:rPr lang="en-US" dirty="0" smtClean="0"/>
              <a:t>½ surface</a:t>
            </a:r>
          </a:p>
          <a:p>
            <a:r>
              <a:rPr lang="en-US" dirty="0" smtClean="0"/>
              <a:t>½ time</a:t>
            </a:r>
          </a:p>
          <a:p>
            <a:r>
              <a:rPr lang="en-US" dirty="0" smtClean="0"/>
              <a:t>Adjust heat capacity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b="1" dirty="0" smtClean="0"/>
              <a:t>Then</a:t>
            </a:r>
            <a:endParaRPr lang="en-US" sz="4000" b="1" dirty="0"/>
          </a:p>
          <a:p>
            <a:r>
              <a:rPr lang="en-US" dirty="0" smtClean="0"/>
              <a:t>Small balloon </a:t>
            </a:r>
            <a:endParaRPr lang="en-US" dirty="0"/>
          </a:p>
          <a:p>
            <a:r>
              <a:rPr lang="en-US" dirty="0" smtClean="0"/>
              <a:t>Large balloon</a:t>
            </a:r>
            <a:endParaRPr lang="en-US" dirty="0"/>
          </a:p>
        </p:txBody>
      </p:sp>
      <p:sp>
        <p:nvSpPr>
          <p:cNvPr id="26" name="Zástupný symbol čísla snímky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52</a:t>
            </a:fld>
            <a:endParaRPr lang="sk-SK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502105"/>
              </p:ext>
            </p:extLst>
          </p:nvPr>
        </p:nvGraphicFramePr>
        <p:xfrm>
          <a:off x="4981575" y="367189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0" name="Rovnica" r:id="rId3" imgW="114120" imgH="215640" progId="Equation.3">
                  <p:embed/>
                </p:oleObj>
              </mc:Choice>
              <mc:Fallback>
                <p:oleObj name="Rovnica" r:id="rId3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1575" y="367189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91334"/>
              </p:ext>
            </p:extLst>
          </p:nvPr>
        </p:nvGraphicFramePr>
        <p:xfrm>
          <a:off x="4320232" y="6084093"/>
          <a:ext cx="1649413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1" name="Rovnica" r:id="rId5" imgW="571320" imgH="203040" progId="Equation.3">
                  <p:embed/>
                </p:oleObj>
              </mc:Choice>
              <mc:Fallback>
                <p:oleObj name="Rovnica" r:id="rId5" imgW="571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232" y="6084093"/>
                        <a:ext cx="1649413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91541"/>
              </p:ext>
            </p:extLst>
          </p:nvPr>
        </p:nvGraphicFramePr>
        <p:xfrm>
          <a:off x="4320232" y="5436021"/>
          <a:ext cx="172402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2" name="Rovnica" r:id="rId7" imgW="596880" imgH="203040" progId="Equation.3">
                  <p:embed/>
                </p:oleObj>
              </mc:Choice>
              <mc:Fallback>
                <p:oleObj name="Rovnica" r:id="rId7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232" y="5436021"/>
                        <a:ext cx="1724025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103357"/>
              </p:ext>
            </p:extLst>
          </p:nvPr>
        </p:nvGraphicFramePr>
        <p:xfrm>
          <a:off x="4305675" y="5434131"/>
          <a:ext cx="1430338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3" name="Equation" r:id="rId9" imgW="495000" imgH="203040" progId="Equation.3">
                  <p:embed/>
                </p:oleObj>
              </mc:Choice>
              <mc:Fallback>
                <p:oleObj name="Equation" r:id="rId9" imgW="495000" imgH="20304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675" y="5434131"/>
                        <a:ext cx="1430338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642281"/>
              </p:ext>
            </p:extLst>
          </p:nvPr>
        </p:nvGraphicFramePr>
        <p:xfrm>
          <a:off x="4305675" y="6082203"/>
          <a:ext cx="150336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4" name="Equation" r:id="rId11" imgW="520560" imgH="203040" progId="Equation.3">
                  <p:embed/>
                </p:oleObj>
              </mc:Choice>
              <mc:Fallback>
                <p:oleObj name="Equation" r:id="rId11" imgW="520560" imgH="203040" progId="Equation.3">
                  <p:embed/>
                  <p:pic>
                    <p:nvPicPr>
                      <p:cNvPr id="0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675" y="6082203"/>
                        <a:ext cx="1503362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Skupina 21"/>
          <p:cNvGrpSpPr/>
          <p:nvPr/>
        </p:nvGrpSpPr>
        <p:grpSpPr>
          <a:xfrm>
            <a:off x="4305675" y="5290115"/>
            <a:ext cx="1469275" cy="1426792"/>
            <a:chOff x="6451357" y="5219998"/>
            <a:chExt cx="1469275" cy="1426792"/>
          </a:xfrm>
        </p:grpSpPr>
        <p:cxnSp>
          <p:nvCxnSpPr>
            <p:cNvPr id="10" name="Rovná spojnica 9"/>
            <p:cNvCxnSpPr/>
            <p:nvPr/>
          </p:nvCxnSpPr>
          <p:spPr>
            <a:xfrm>
              <a:off x="6451357" y="5219998"/>
              <a:ext cx="1469275" cy="1426792"/>
            </a:xfrm>
            <a:prstGeom prst="line">
              <a:avLst/>
            </a:prstGeom>
            <a:ln w="92075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ovná spojnica 14"/>
            <p:cNvCxnSpPr/>
            <p:nvPr/>
          </p:nvCxnSpPr>
          <p:spPr>
            <a:xfrm flipV="1">
              <a:off x="6480472" y="5219998"/>
              <a:ext cx="1440160" cy="1426792"/>
            </a:xfrm>
            <a:prstGeom prst="line">
              <a:avLst/>
            </a:prstGeom>
            <a:ln w="92075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87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sk-SK" dirty="0" smtClean="0"/>
              <a:t> </a:t>
            </a:r>
            <a:r>
              <a:rPr lang="en-US" dirty="0" smtClean="0"/>
              <a:t>equipment – Fluke </a:t>
            </a:r>
            <a:r>
              <a:rPr lang="en-US" dirty="0" err="1" smtClean="0"/>
              <a:t>TiR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48014" y="1736150"/>
            <a:ext cx="5988842" cy="498903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Measurement range: </a:t>
            </a:r>
            <a:r>
              <a:rPr lang="sk-SK" sz="32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20°C to 120°C</a:t>
            </a:r>
            <a:endParaRPr lang="sk-SK" sz="3200" dirty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Accuracy</a:t>
            </a:r>
            <a:r>
              <a:rPr lang="en-US" sz="32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Thermal sensitivity: </a:t>
            </a:r>
            <a:r>
              <a:rPr lang="da-DK" sz="3200" dirty="0"/>
              <a:t>≤ 0.09 °C at 30 °C</a:t>
            </a:r>
          </a:p>
          <a:p>
            <a:r>
              <a:rPr lang="da-DK" sz="20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Image frequency: </a:t>
            </a:r>
            <a:r>
              <a:rPr lang="da-DK" sz="32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9Hz refresh rate</a:t>
            </a:r>
            <a:r>
              <a:rPr lang="en-US" sz="32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53</a:t>
            </a:fld>
            <a:endParaRPr lang="sk-SK"/>
          </a:p>
        </p:txBody>
      </p:sp>
      <p:pic>
        <p:nvPicPr>
          <p:cNvPr id="5" name="Zástupný symbol obsah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" y="1979639"/>
            <a:ext cx="3372198" cy="4502058"/>
          </a:xfrm>
          <a:prstGeom prst="rect">
            <a:avLst/>
          </a:prstGeom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936672"/>
              </p:ext>
            </p:extLst>
          </p:nvPr>
        </p:nvGraphicFramePr>
        <p:xfrm>
          <a:off x="5688384" y="2411685"/>
          <a:ext cx="1152128" cy="50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Rovnica" r:id="rId4" imgW="406080" imgH="177480" progId="Equation.3">
                  <p:embed/>
                </p:oleObj>
              </mc:Choice>
              <mc:Fallback>
                <p:oleObj name="Rovnica" r:id="rId4" imgW="4060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88384" y="2411685"/>
                        <a:ext cx="1152128" cy="504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619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the air cause the cool down?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93" y="1490392"/>
            <a:ext cx="5393692" cy="49890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Escaping air</a:t>
            </a:r>
            <a:r>
              <a:rPr lang="en-US" b="1" dirty="0" smtClean="0"/>
              <a:t> expands </a:t>
            </a:r>
            <a:r>
              <a:rPr lang="en-US" dirty="0" smtClean="0"/>
              <a:t>due to pressure drop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Assuming </a:t>
            </a:r>
            <a:r>
              <a:rPr lang="en-US" b="1" dirty="0" smtClean="0"/>
              <a:t>adiabatic expansion:</a:t>
            </a:r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6</a:t>
            </a:fld>
            <a:endParaRPr lang="sk-SK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661543"/>
              </p:ext>
            </p:extLst>
          </p:nvPr>
        </p:nvGraphicFramePr>
        <p:xfrm>
          <a:off x="792162" y="7883525"/>
          <a:ext cx="7580313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8" name="Rovnica" r:id="rId3" imgW="2336760" imgH="634680" progId="Equation.3">
                  <p:embed/>
                </p:oleObj>
              </mc:Choice>
              <mc:Fallback>
                <p:oleObj name="Rovnica" r:id="rId3" imgW="233676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2" y="7883525"/>
                        <a:ext cx="7580313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057592"/>
              </p:ext>
            </p:extLst>
          </p:nvPr>
        </p:nvGraphicFramePr>
        <p:xfrm>
          <a:off x="11953080" y="4211887"/>
          <a:ext cx="3913188" cy="144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9" name="Rovnica" r:id="rId5" imgW="1206360" imgH="444240" progId="Equation.3">
                  <p:embed/>
                </p:oleObj>
              </mc:Choice>
              <mc:Fallback>
                <p:oleObj name="Rovnica" r:id="rId5" imgW="1206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080" y="4211887"/>
                        <a:ext cx="3913188" cy="144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131085"/>
              </p:ext>
            </p:extLst>
          </p:nvPr>
        </p:nvGraphicFramePr>
        <p:xfrm>
          <a:off x="11881072" y="1115541"/>
          <a:ext cx="2372746" cy="1565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0" name="Rovnica" r:id="rId7" imgW="596880" imgH="393480" progId="Equation.3">
                  <p:embed/>
                </p:oleObj>
              </mc:Choice>
              <mc:Fallback>
                <p:oleObj name="Rovnica" r:id="rId7" imgW="596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81072" y="1115541"/>
                        <a:ext cx="2372746" cy="1565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Skupina 33"/>
          <p:cNvGrpSpPr/>
          <p:nvPr/>
        </p:nvGrpSpPr>
        <p:grpSpPr>
          <a:xfrm>
            <a:off x="-5256830" y="1259559"/>
            <a:ext cx="3172613" cy="864175"/>
            <a:chOff x="6641038" y="2487860"/>
            <a:chExt cx="3172614" cy="864175"/>
          </a:xfrm>
        </p:grpSpPr>
        <p:grpSp>
          <p:nvGrpSpPr>
            <p:cNvPr id="31" name="Skupina 30"/>
            <p:cNvGrpSpPr/>
            <p:nvPr/>
          </p:nvGrpSpPr>
          <p:grpSpPr>
            <a:xfrm>
              <a:off x="6641038" y="2487861"/>
              <a:ext cx="356187" cy="850866"/>
              <a:chOff x="7030888" y="2814572"/>
              <a:chExt cx="356187" cy="850866"/>
            </a:xfrm>
          </p:grpSpPr>
          <p:sp>
            <p:nvSpPr>
              <p:cNvPr id="29" name="BlokTextu 28"/>
              <p:cNvSpPr txBox="1"/>
              <p:nvPr/>
            </p:nvSpPr>
            <p:spPr>
              <a:xfrm>
                <a:off x="7043711" y="2814572"/>
                <a:ext cx="343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h</a:t>
                </a:r>
                <a:endParaRPr lang="en-US" i="1" dirty="0" smtClean="0"/>
              </a:p>
            </p:txBody>
          </p:sp>
          <p:sp>
            <p:nvSpPr>
              <p:cNvPr id="30" name="BlokTextu 29"/>
              <p:cNvSpPr txBox="1"/>
              <p:nvPr/>
            </p:nvSpPr>
            <p:spPr>
              <a:xfrm>
                <a:off x="7030888" y="3203773"/>
                <a:ext cx="325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</a:t>
                </a:r>
                <a:endParaRPr lang="en-US" dirty="0"/>
              </a:p>
            </p:txBody>
          </p:sp>
        </p:grpSp>
        <p:sp>
          <p:nvSpPr>
            <p:cNvPr id="32" name="BlokTextu 31"/>
            <p:cNvSpPr txBox="1"/>
            <p:nvPr/>
          </p:nvSpPr>
          <p:spPr>
            <a:xfrm>
              <a:off x="7272560" y="2487860"/>
              <a:ext cx="2345427" cy="474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width of air layer</a:t>
              </a:r>
            </a:p>
          </p:txBody>
        </p:sp>
        <p:sp>
          <p:nvSpPr>
            <p:cNvPr id="33" name="BlokTextu 32"/>
            <p:cNvSpPr txBox="1"/>
            <p:nvPr/>
          </p:nvSpPr>
          <p:spPr>
            <a:xfrm>
              <a:off x="7272560" y="2877062"/>
              <a:ext cx="2541092" cy="474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surface of air layer</a:t>
              </a:r>
            </a:p>
          </p:txBody>
        </p:sp>
      </p:grpSp>
      <p:graphicFrame>
        <p:nvGraphicFramePr>
          <p:cNvPr id="35" name="Objekt 3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22521404"/>
              </p:ext>
            </p:extLst>
          </p:nvPr>
        </p:nvGraphicFramePr>
        <p:xfrm>
          <a:off x="1385890" y="3898372"/>
          <a:ext cx="3654425" cy="208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1" name="Equation" r:id="rId9" imgW="1002960" imgH="571320" progId="Equation.3">
                  <p:embed/>
                </p:oleObj>
              </mc:Choice>
              <mc:Fallback>
                <p:oleObj name="Equation" r:id="rId9" imgW="1002960" imgH="57132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90" y="3898372"/>
                        <a:ext cx="3654425" cy="208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762938"/>
              </p:ext>
            </p:extLst>
          </p:nvPr>
        </p:nvGraphicFramePr>
        <p:xfrm>
          <a:off x="-5256830" y="4195004"/>
          <a:ext cx="4284663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2" name="Rovnica" r:id="rId11" imgW="1320480" imgH="393480" progId="Equation.3">
                  <p:embed/>
                </p:oleObj>
              </mc:Choice>
              <mc:Fallback>
                <p:oleObj name="Rovnica" r:id="rId11" imgW="1320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256830" y="4195004"/>
                        <a:ext cx="4284663" cy="127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k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596455"/>
              </p:ext>
            </p:extLst>
          </p:nvPr>
        </p:nvGraphicFramePr>
        <p:xfrm>
          <a:off x="11665048" y="8100317"/>
          <a:ext cx="2143125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3" name="Rovnica" r:id="rId13" imgW="660240" imgH="393480" progId="Equation.3">
                  <p:embed/>
                </p:oleObj>
              </mc:Choice>
              <mc:Fallback>
                <p:oleObj name="Rovnica" r:id="rId13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5048" y="8100317"/>
                        <a:ext cx="2143125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kt 3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34250445"/>
              </p:ext>
            </p:extLst>
          </p:nvPr>
        </p:nvGraphicFramePr>
        <p:xfrm>
          <a:off x="5965718" y="2880976"/>
          <a:ext cx="300672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4" name="Equation" r:id="rId15" imgW="1066680" imgH="228600" progId="Equation.3">
                  <p:embed/>
                </p:oleObj>
              </mc:Choice>
              <mc:Fallback>
                <p:oleObj name="Equation" r:id="rId15" imgW="106668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718" y="2880976"/>
                        <a:ext cx="3006725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221918"/>
              </p:ext>
            </p:extLst>
          </p:nvPr>
        </p:nvGraphicFramePr>
        <p:xfrm>
          <a:off x="6538806" y="2175911"/>
          <a:ext cx="186055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5" name="Equation" r:id="rId17" imgW="647640" imgH="228600" progId="Equation.3">
                  <p:embed/>
                </p:oleObj>
              </mc:Choice>
              <mc:Fallback>
                <p:oleObj name="Equation" r:id="rId17" imgW="647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538806" y="2175911"/>
                        <a:ext cx="1860550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BlokTextu 41"/>
          <p:cNvSpPr txBox="1"/>
          <p:nvPr/>
        </p:nvSpPr>
        <p:spPr>
          <a:xfrm>
            <a:off x="2315177" y="6113597"/>
            <a:ext cx="2562368" cy="567848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3100" dirty="0"/>
              <a:t>Small balloon: </a:t>
            </a:r>
          </a:p>
        </p:txBody>
      </p:sp>
      <p:graphicFrame>
        <p:nvGraphicFramePr>
          <p:cNvPr id="43" name="Objek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663665"/>
              </p:ext>
            </p:extLst>
          </p:nvPr>
        </p:nvGraphicFramePr>
        <p:xfrm>
          <a:off x="5142524" y="6646096"/>
          <a:ext cx="2347913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6" name="Equation" r:id="rId19" imgW="812520" imgH="203040" progId="Equation.3">
                  <p:embed/>
                </p:oleObj>
              </mc:Choice>
              <mc:Fallback>
                <p:oleObj name="Equation" r:id="rId19" imgW="8125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142524" y="6646096"/>
                        <a:ext cx="2347913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506725"/>
              </p:ext>
            </p:extLst>
          </p:nvPr>
        </p:nvGraphicFramePr>
        <p:xfrm>
          <a:off x="5110305" y="6069281"/>
          <a:ext cx="2127250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27" name="Rovnica" r:id="rId21" imgW="736560" imgH="203040" progId="Equation.3">
                  <p:embed/>
                </p:oleObj>
              </mc:Choice>
              <mc:Fallback>
                <p:oleObj name="Rovnica" r:id="rId21" imgW="7365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305" y="6069281"/>
                        <a:ext cx="2127250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BlokTextu 45"/>
          <p:cNvSpPr txBox="1"/>
          <p:nvPr/>
        </p:nvSpPr>
        <p:spPr>
          <a:xfrm>
            <a:off x="2295942" y="6655067"/>
            <a:ext cx="2450359" cy="56729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3100" dirty="0"/>
              <a:t>Large balloon:</a:t>
            </a:r>
          </a:p>
        </p:txBody>
      </p:sp>
      <p:sp>
        <p:nvSpPr>
          <p:cNvPr id="19" name="Ovál 18"/>
          <p:cNvSpPr/>
          <p:nvPr/>
        </p:nvSpPr>
        <p:spPr>
          <a:xfrm>
            <a:off x="5722955" y="1602651"/>
            <a:ext cx="3492253" cy="3492253"/>
          </a:xfrm>
          <a:prstGeom prst="ellipse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cxnSp>
        <p:nvCxnSpPr>
          <p:cNvPr id="21" name="Rovná spojnica 20"/>
          <p:cNvCxnSpPr/>
          <p:nvPr/>
        </p:nvCxnSpPr>
        <p:spPr>
          <a:xfrm>
            <a:off x="9215208" y="3292121"/>
            <a:ext cx="472275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/>
          <p:cNvCxnSpPr/>
          <p:nvPr/>
        </p:nvCxnSpPr>
        <p:spPr>
          <a:xfrm>
            <a:off x="9215209" y="3513839"/>
            <a:ext cx="505623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133723" y="3326602"/>
            <a:ext cx="946902" cy="142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sk-SK"/>
          </a:p>
        </p:txBody>
      </p:sp>
      <p:sp>
        <p:nvSpPr>
          <p:cNvPr id="26" name="Šípka doprava 25"/>
          <p:cNvSpPr/>
          <p:nvPr/>
        </p:nvSpPr>
        <p:spPr>
          <a:xfrm>
            <a:off x="9283138" y="3307136"/>
            <a:ext cx="648072" cy="173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cxnSp>
        <p:nvCxnSpPr>
          <p:cNvPr id="36" name="Rovná spojnica 35"/>
          <p:cNvCxnSpPr/>
          <p:nvPr/>
        </p:nvCxnSpPr>
        <p:spPr>
          <a:xfrm>
            <a:off x="9215209" y="3511153"/>
            <a:ext cx="505623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nica 38"/>
          <p:cNvCxnSpPr/>
          <p:nvPr/>
        </p:nvCxnSpPr>
        <p:spPr>
          <a:xfrm>
            <a:off x="9215206" y="3480378"/>
            <a:ext cx="505623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ovná spojnica 47"/>
          <p:cNvCxnSpPr/>
          <p:nvPr/>
        </p:nvCxnSpPr>
        <p:spPr>
          <a:xfrm>
            <a:off x="9198533" y="3292121"/>
            <a:ext cx="505623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ovná spojnica 48"/>
          <p:cNvCxnSpPr/>
          <p:nvPr/>
        </p:nvCxnSpPr>
        <p:spPr>
          <a:xfrm>
            <a:off x="9215208" y="3292121"/>
            <a:ext cx="505623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ovná spojnica 49"/>
          <p:cNvCxnSpPr/>
          <p:nvPr/>
        </p:nvCxnSpPr>
        <p:spPr>
          <a:xfrm>
            <a:off x="9215207" y="3309956"/>
            <a:ext cx="505623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ovná spojnica 51"/>
          <p:cNvCxnSpPr/>
          <p:nvPr/>
        </p:nvCxnSpPr>
        <p:spPr>
          <a:xfrm>
            <a:off x="9181860" y="3480378"/>
            <a:ext cx="505623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37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adpis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Total heat transferred</a:t>
            </a:r>
            <a:endParaRPr lang="en-US" dirty="0"/>
          </a:p>
        </p:txBody>
      </p:sp>
      <p:sp>
        <p:nvSpPr>
          <p:cNvPr id="28" name="Zástupný symbol textu 27"/>
          <p:cNvSpPr>
            <a:spLocks noGrp="1"/>
          </p:cNvSpPr>
          <p:nvPr>
            <p:ph type="body" idx="1"/>
          </p:nvPr>
        </p:nvSpPr>
        <p:spPr>
          <a:xfrm>
            <a:off x="71760" y="1691605"/>
            <a:ext cx="4454027" cy="70521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Heat from the boundary </a:t>
            </a:r>
          </a:p>
          <a:p>
            <a:pPr algn="ctr"/>
            <a:r>
              <a:rPr lang="en-US" dirty="0" smtClean="0"/>
              <a:t>layer</a:t>
            </a:r>
            <a:endParaRPr lang="en-US" dirty="0"/>
          </a:p>
        </p:txBody>
      </p:sp>
      <p:sp>
        <p:nvSpPr>
          <p:cNvPr id="29" name="Zástupný symbol obsahu 28"/>
          <p:cNvSpPr>
            <a:spLocks noGrp="1"/>
          </p:cNvSpPr>
          <p:nvPr>
            <p:ph sz="half" idx="2"/>
          </p:nvPr>
        </p:nvSpPr>
        <p:spPr>
          <a:xfrm>
            <a:off x="287784" y="2339677"/>
            <a:ext cx="4454027" cy="4355563"/>
          </a:xfrm>
        </p:spPr>
        <p:txBody>
          <a:bodyPr/>
          <a:lstStyle/>
          <a:p>
            <a:r>
              <a:rPr lang="en-US" dirty="0" smtClean="0"/>
              <a:t>Create temperature gradient</a:t>
            </a:r>
          </a:p>
          <a:p>
            <a:r>
              <a:rPr lang="en-US" dirty="0" smtClean="0"/>
              <a:t>Isobaric heat </a:t>
            </a:r>
          </a:p>
          <a:p>
            <a:pPr marL="0" indent="0">
              <a:buNone/>
            </a:pPr>
            <a:r>
              <a:rPr lang="en-US" dirty="0" smtClean="0"/>
              <a:t>    capacity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0" name="Zástupný symbol textu 29"/>
          <p:cNvSpPr>
            <a:spLocks noGrp="1"/>
          </p:cNvSpPr>
          <p:nvPr>
            <p:ph type="body" sz="quarter" idx="3"/>
          </p:nvPr>
        </p:nvSpPr>
        <p:spPr>
          <a:xfrm>
            <a:off x="5667775" y="1691605"/>
            <a:ext cx="4455776" cy="70521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Heat transferred through</a:t>
            </a:r>
          </a:p>
          <a:p>
            <a:pPr algn="ctr"/>
            <a:r>
              <a:rPr lang="en-US" dirty="0" smtClean="0"/>
              <a:t> air</a:t>
            </a:r>
            <a:endParaRPr lang="en-US" dirty="0"/>
          </a:p>
        </p:txBody>
      </p:sp>
      <p:sp>
        <p:nvSpPr>
          <p:cNvPr id="31" name="Zástupný symbol obsahu 3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7</a:t>
            </a:fld>
            <a:endParaRPr lang="sk-SK"/>
          </a:p>
        </p:txBody>
      </p:sp>
      <p:sp>
        <p:nvSpPr>
          <p:cNvPr id="10" name="Ovál 9"/>
          <p:cNvSpPr/>
          <p:nvPr/>
        </p:nvSpPr>
        <p:spPr>
          <a:xfrm>
            <a:off x="3855132" y="1945649"/>
            <a:ext cx="2597683" cy="2649795"/>
          </a:xfrm>
          <a:prstGeom prst="ellipse">
            <a:avLst/>
          </a:prstGeom>
          <a:noFill/>
          <a:ln w="698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sp>
        <p:nvSpPr>
          <p:cNvPr id="11" name="Ovál 10"/>
          <p:cNvSpPr/>
          <p:nvPr/>
        </p:nvSpPr>
        <p:spPr>
          <a:xfrm>
            <a:off x="4136645" y="2232809"/>
            <a:ext cx="2034659" cy="2075476"/>
          </a:xfrm>
          <a:prstGeom prst="ellipse">
            <a:avLst/>
          </a:prstGeom>
          <a:noFill/>
          <a:ln w="511175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4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bojsmerná vodorovná šípka 11"/>
          <p:cNvSpPr/>
          <p:nvPr/>
        </p:nvSpPr>
        <p:spPr>
          <a:xfrm rot="2607883">
            <a:off x="5461909" y="4074262"/>
            <a:ext cx="417635" cy="2281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478917"/>
              </p:ext>
            </p:extLst>
          </p:nvPr>
        </p:nvGraphicFramePr>
        <p:xfrm>
          <a:off x="5784676" y="3698636"/>
          <a:ext cx="304105" cy="425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2" name="Rovnica" r:id="rId3" imgW="126720" imgH="177480" progId="Equation.3">
                  <p:embed/>
                </p:oleObj>
              </mc:Choice>
              <mc:Fallback>
                <p:oleObj name="Rovnica" r:id="rId3" imgW="1267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84676" y="3698636"/>
                        <a:ext cx="304105" cy="425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97873481"/>
              </p:ext>
            </p:extLst>
          </p:nvPr>
        </p:nvGraphicFramePr>
        <p:xfrm>
          <a:off x="4951880" y="3031803"/>
          <a:ext cx="404188" cy="477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3" name="Equation" r:id="rId5" imgW="139680" imgH="164880" progId="Equation.3">
                  <p:embed/>
                </p:oleObj>
              </mc:Choice>
              <mc:Fallback>
                <p:oleObj name="Equation" r:id="rId5" imgW="139680" imgH="1648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880" y="3031803"/>
                        <a:ext cx="404188" cy="4774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60886907"/>
              </p:ext>
            </p:extLst>
          </p:nvPr>
        </p:nvGraphicFramePr>
        <p:xfrm>
          <a:off x="4641547" y="4753976"/>
          <a:ext cx="1024851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4" name="Equation" r:id="rId7" imgW="469800" imgH="164880" progId="Equation.3">
                  <p:embed/>
                </p:oleObj>
              </mc:Choice>
              <mc:Fallback>
                <p:oleObj name="Equation" r:id="rId7" imgW="469800" imgH="1648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547" y="4753976"/>
                        <a:ext cx="1024851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9137018"/>
              </p:ext>
            </p:extLst>
          </p:nvPr>
        </p:nvGraphicFramePr>
        <p:xfrm>
          <a:off x="3510534" y="3773696"/>
          <a:ext cx="421534" cy="534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5" name="Equation" r:id="rId9" imgW="139680" imgH="177480" progId="Equation.3">
                  <p:embed/>
                </p:oleObj>
              </mc:Choice>
              <mc:Fallback>
                <p:oleObj name="Equation" r:id="rId9" imgW="13968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0534" y="3773696"/>
                        <a:ext cx="421534" cy="534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2"/>
          <p:cNvSpPr txBox="1"/>
          <p:nvPr/>
        </p:nvSpPr>
        <p:spPr>
          <a:xfrm>
            <a:off x="4150604" y="5508029"/>
            <a:ext cx="3034342" cy="132342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2000" dirty="0"/>
              <a:t>Width of air layer</a:t>
            </a:r>
          </a:p>
          <a:p>
            <a:r>
              <a:rPr lang="en-US" sz="2000" dirty="0"/>
              <a:t>Balloon surface</a:t>
            </a:r>
          </a:p>
          <a:p>
            <a:r>
              <a:rPr lang="en-US" sz="2000" dirty="0"/>
              <a:t>Heat conductivity of air</a:t>
            </a:r>
          </a:p>
          <a:p>
            <a:r>
              <a:rPr lang="en-US" sz="2000" dirty="0"/>
              <a:t>Time of deflation</a:t>
            </a:r>
            <a:endParaRPr lang="sk-SK" sz="2000" dirty="0"/>
          </a:p>
        </p:txBody>
      </p:sp>
      <p:graphicFrame>
        <p:nvGraphicFramePr>
          <p:cNvPr id="18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88370069"/>
              </p:ext>
            </p:extLst>
          </p:nvPr>
        </p:nvGraphicFramePr>
        <p:xfrm>
          <a:off x="3944586" y="6516141"/>
          <a:ext cx="138851" cy="237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6" name="Equation" r:id="rId11" imgW="88560" imgH="152280" progId="Equation.3">
                  <p:embed/>
                </p:oleObj>
              </mc:Choice>
              <mc:Fallback>
                <p:oleObj name="Equation" r:id="rId11" imgW="8856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586" y="6516141"/>
                        <a:ext cx="138851" cy="2376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26648339"/>
              </p:ext>
            </p:extLst>
          </p:nvPr>
        </p:nvGraphicFramePr>
        <p:xfrm>
          <a:off x="3942850" y="6169739"/>
          <a:ext cx="198065" cy="276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7" name="Rovnica" r:id="rId13" imgW="126720" imgH="177480" progId="Equation.3">
                  <p:embed/>
                </p:oleObj>
              </mc:Choice>
              <mc:Fallback>
                <p:oleObj name="Rovnica" r:id="rId13" imgW="12672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2850" y="6169739"/>
                        <a:ext cx="198065" cy="276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61394448"/>
              </p:ext>
            </p:extLst>
          </p:nvPr>
        </p:nvGraphicFramePr>
        <p:xfrm>
          <a:off x="3896913" y="5883346"/>
          <a:ext cx="218122" cy="276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8" name="Rovnica" r:id="rId15" imgW="139680" imgH="177480" progId="Equation.3">
                  <p:embed/>
                </p:oleObj>
              </mc:Choice>
              <mc:Fallback>
                <p:oleObj name="Rovnica" r:id="rId15" imgW="13968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913" y="5883346"/>
                        <a:ext cx="218122" cy="276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69031338"/>
              </p:ext>
            </p:extLst>
          </p:nvPr>
        </p:nvGraphicFramePr>
        <p:xfrm>
          <a:off x="3945846" y="5580037"/>
          <a:ext cx="198065" cy="276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9" name="Equation" r:id="rId17" imgW="126720" imgH="177480" progId="Equation.3">
                  <p:embed/>
                </p:oleObj>
              </mc:Choice>
              <mc:Fallback>
                <p:oleObj name="Equation" r:id="rId17" imgW="12672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5846" y="5580037"/>
                        <a:ext cx="198065" cy="276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02227706"/>
              </p:ext>
            </p:extLst>
          </p:nvPr>
        </p:nvGraphicFramePr>
        <p:xfrm>
          <a:off x="6912520" y="2508989"/>
          <a:ext cx="2639640" cy="1386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0" name="Equation" r:id="rId19" imgW="749160" imgH="393480" progId="Equation.3">
                  <p:embed/>
                </p:oleObj>
              </mc:Choice>
              <mc:Fallback>
                <p:oleObj name="Equation" r:id="rId19" imgW="749160" imgH="39348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520" y="2508989"/>
                        <a:ext cx="2639640" cy="1386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026108"/>
              </p:ext>
            </p:extLst>
          </p:nvPr>
        </p:nvGraphicFramePr>
        <p:xfrm>
          <a:off x="287784" y="4595444"/>
          <a:ext cx="3285470" cy="112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1" name="Equation" r:id="rId21" imgW="1155600" imgH="393480" progId="Equation.3">
                  <p:embed/>
                </p:oleObj>
              </mc:Choice>
              <mc:Fallback>
                <p:oleObj name="Equation" r:id="rId21" imgW="115560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784" y="4595444"/>
                        <a:ext cx="3285470" cy="1120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95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  <p:bldP spid="3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75409"/>
              </p:ext>
            </p:extLst>
          </p:nvPr>
        </p:nvGraphicFramePr>
        <p:xfrm>
          <a:off x="5544368" y="3058319"/>
          <a:ext cx="3913188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2" name="Rovnica" r:id="rId3" imgW="1206360" imgH="444240" progId="Equation.3">
                  <p:embed/>
                </p:oleObj>
              </mc:Choice>
              <mc:Fallback>
                <p:oleObj name="Rovnica" r:id="rId3" imgW="120636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44368" y="3058319"/>
                        <a:ext cx="3913188" cy="1443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186544"/>
              </p:ext>
            </p:extLst>
          </p:nvPr>
        </p:nvGraphicFramePr>
        <p:xfrm>
          <a:off x="4392242" y="4715944"/>
          <a:ext cx="2194768" cy="1447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3" name="Rovnica" r:id="rId5" imgW="596880" imgH="393480" progId="Equation.3">
                  <p:embed/>
                </p:oleObj>
              </mc:Choice>
              <mc:Fallback>
                <p:oleObj name="Rovnica" r:id="rId5" imgW="59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242" y="4715944"/>
                        <a:ext cx="2194768" cy="1447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transferred heat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33" y="1763927"/>
            <a:ext cx="4896321" cy="4989036"/>
          </a:xfrm>
        </p:spPr>
        <p:txBody>
          <a:bodyPr/>
          <a:lstStyle/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Upper estimate of</a:t>
            </a:r>
            <a:br>
              <a:rPr lang="en-US" dirty="0" smtClean="0"/>
            </a:br>
            <a:r>
              <a:rPr lang="en-US" dirty="0" smtClean="0"/>
              <a:t>total heat transferred: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Drop of balloon temperature: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8</a:t>
            </a:fld>
            <a:endParaRPr lang="sk-SK"/>
          </a:p>
        </p:txBody>
      </p:sp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14659719"/>
              </p:ext>
            </p:extLst>
          </p:nvPr>
        </p:nvGraphicFramePr>
        <p:xfrm>
          <a:off x="2232000" y="1403573"/>
          <a:ext cx="5976664" cy="1403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4" name="Equation" r:id="rId7" imgW="1676160" imgH="393480" progId="Equation.3">
                  <p:embed/>
                </p:oleObj>
              </mc:Choice>
              <mc:Fallback>
                <p:oleObj name="Equation" r:id="rId7" imgW="167616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00" y="1403573"/>
                        <a:ext cx="5976664" cy="1403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581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Estimated temperature drop due to cooling effect of air expansion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balloon:</a:t>
            </a:r>
          </a:p>
          <a:p>
            <a:r>
              <a:rPr lang="en-US" dirty="0" smtClean="0"/>
              <a:t>Small balloon: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b="1" dirty="0" smtClean="0"/>
              <a:t>But balloons cool down much more!</a:t>
            </a:r>
            <a:endParaRPr lang="en-US" sz="4000" b="1" dirty="0"/>
          </a:p>
          <a:p>
            <a:r>
              <a:rPr lang="en-US" dirty="0" smtClean="0"/>
              <a:t>Large balloon: </a:t>
            </a:r>
            <a:endParaRPr lang="en-US" dirty="0"/>
          </a:p>
          <a:p>
            <a:r>
              <a:rPr lang="en-US" dirty="0" smtClean="0"/>
              <a:t>Small balloon:</a:t>
            </a: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pPr lvl="0"/>
              <a:t>9</a:t>
            </a:fld>
            <a:endParaRPr lang="sk-SK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428989"/>
              </p:ext>
            </p:extLst>
          </p:nvPr>
        </p:nvGraphicFramePr>
        <p:xfrm>
          <a:off x="4981575" y="367189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7" name="Rovnica" r:id="rId3" imgW="114120" imgH="215640" progId="Equation.3">
                  <p:embed/>
                </p:oleObj>
              </mc:Choice>
              <mc:Fallback>
                <p:oleObj name="Rovnica" r:id="rId3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1575" y="367189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636854"/>
              </p:ext>
            </p:extLst>
          </p:nvPr>
        </p:nvGraphicFramePr>
        <p:xfrm>
          <a:off x="4576763" y="1835150"/>
          <a:ext cx="164941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8" name="Rovnica" r:id="rId5" imgW="571320" imgH="203040" progId="Equation.3">
                  <p:embed/>
                </p:oleObj>
              </mc:Choice>
              <mc:Fallback>
                <p:oleObj name="Rovnica" r:id="rId5" imgW="571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63" y="1835150"/>
                        <a:ext cx="1649412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642608"/>
              </p:ext>
            </p:extLst>
          </p:nvPr>
        </p:nvGraphicFramePr>
        <p:xfrm>
          <a:off x="4533900" y="2484438"/>
          <a:ext cx="172402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9" name="Rovnica" r:id="rId7" imgW="596880" imgH="203040" progId="Equation.3">
                  <p:embed/>
                </p:oleObj>
              </mc:Choice>
              <mc:Fallback>
                <p:oleObj name="Rovnica" r:id="rId7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2484438"/>
                        <a:ext cx="1724025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026107"/>
              </p:ext>
            </p:extLst>
          </p:nvPr>
        </p:nvGraphicFramePr>
        <p:xfrm>
          <a:off x="4456113" y="4537075"/>
          <a:ext cx="117316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0" name="Rovnica" r:id="rId9" imgW="406080" imgH="177480" progId="Equation.3">
                  <p:embed/>
                </p:oleObj>
              </mc:Choice>
              <mc:Fallback>
                <p:oleObj name="Rovnica" r:id="rId9" imgW="406080" imgH="177480" progId="Equation.3">
                  <p:embed/>
                  <p:pic>
                    <p:nvPicPr>
                      <p:cNvPr id="0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4537075"/>
                        <a:ext cx="1173162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308846"/>
              </p:ext>
            </p:extLst>
          </p:nvPr>
        </p:nvGraphicFramePr>
        <p:xfrm>
          <a:off x="4452938" y="5184775"/>
          <a:ext cx="11731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1" name="Rovnica" r:id="rId11" imgW="406080" imgH="177480" progId="Equation.3">
                  <p:embed/>
                </p:oleObj>
              </mc:Choice>
              <mc:Fallback>
                <p:oleObj name="Rovnica" r:id="rId11" imgW="406080" imgH="17748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8" y="5184775"/>
                        <a:ext cx="1173162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7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YPT 2014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" id="{FA2ADD05-389F-4949-8CF9-7AEC45E1DFFE}" vid="{EF59E3C0-F95B-4F00-AFDB-FF3CE574C1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IYPT 2014</Template>
  <TotalTime>5569</TotalTime>
  <Words>1081</Words>
  <Application>Microsoft Office PowerPoint</Application>
  <PresentationFormat>Vlastná</PresentationFormat>
  <Paragraphs>352</Paragraphs>
  <Slides>53</Slides>
  <Notes>17</Notes>
  <HiddenSlides>0</HiddenSlides>
  <MMClips>3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53</vt:i4>
      </vt:variant>
    </vt:vector>
  </HeadingPairs>
  <TitlesOfParts>
    <vt:vector size="56" baseType="lpstr">
      <vt:lpstr>IYPT 2014</vt:lpstr>
      <vt:lpstr>Rovnica</vt:lpstr>
      <vt:lpstr>Equation</vt:lpstr>
      <vt:lpstr>Cold balloon</vt:lpstr>
      <vt:lpstr>Cold balloon</vt:lpstr>
      <vt:lpstr>Task</vt:lpstr>
      <vt:lpstr>How does it look?</vt:lpstr>
      <vt:lpstr>What causes cooling?</vt:lpstr>
      <vt:lpstr>Can the air cause the cool down?</vt:lpstr>
      <vt:lpstr>Total heat transferred</vt:lpstr>
      <vt:lpstr>Total transferred heat</vt:lpstr>
      <vt:lpstr>Estimated temperature drop due to cooling effect of air expansion</vt:lpstr>
      <vt:lpstr>Experimental verification</vt:lpstr>
      <vt:lpstr>Cool down of smaller balloon inside larger one</vt:lpstr>
      <vt:lpstr>Cooling effect at the hole of balloon</vt:lpstr>
      <vt:lpstr>Summary of the effect of air</vt:lpstr>
      <vt:lpstr>What causes cooling?</vt:lpstr>
      <vt:lpstr>Existing theory</vt:lpstr>
      <vt:lpstr>Due to:</vt:lpstr>
      <vt:lpstr>Our task now is to:</vt:lpstr>
      <vt:lpstr>Rubber elasticity</vt:lpstr>
      <vt:lpstr>Rubber elasticity</vt:lpstr>
      <vt:lpstr>Pull and release</vt:lpstr>
      <vt:lpstr>Apparatus</vt:lpstr>
      <vt:lpstr>Pull</vt:lpstr>
      <vt:lpstr>Temperature change when  stretched - heating up</vt:lpstr>
      <vt:lpstr>Release</vt:lpstr>
      <vt:lpstr>Temperature change when contracted – cooling down</vt:lpstr>
      <vt:lpstr>Change of temperature:</vt:lpstr>
      <vt:lpstr>Summary</vt:lpstr>
      <vt:lpstr>Different parameters affecting the stretch </vt:lpstr>
      <vt:lpstr>Grip</vt:lpstr>
      <vt:lpstr>Prezentácia programu PowerPoint</vt:lpstr>
      <vt:lpstr>Prezentácia programu PowerPoint</vt:lpstr>
      <vt:lpstr>Thinner / thicker</vt:lpstr>
      <vt:lpstr>Thinner / thicker</vt:lpstr>
      <vt:lpstr>Thinner / thicker</vt:lpstr>
      <vt:lpstr>Shape of the balloon</vt:lpstr>
      <vt:lpstr>Shape of the balloon</vt:lpstr>
      <vt:lpstr>Curved</vt:lpstr>
      <vt:lpstr>Curved</vt:lpstr>
      <vt:lpstr>Curved – less cooled</vt:lpstr>
      <vt:lpstr>Conclusion - air</vt:lpstr>
      <vt:lpstr>Conclusion - theory</vt:lpstr>
      <vt:lpstr>Thank you for your attention</vt:lpstr>
      <vt:lpstr>Force dependence on speed of stretch</vt:lpstr>
      <vt:lpstr>Maximal stretch/force dependance</vt:lpstr>
      <vt:lpstr>Stretch dependence on weight</vt:lpstr>
      <vt:lpstr>Hysteresis of rubber</vt:lpstr>
      <vt:lpstr>Dependence of temperature change on stretch</vt:lpstr>
      <vt:lpstr>Prezentácia programu PowerPoint</vt:lpstr>
      <vt:lpstr>Attrition of rubber</vt:lpstr>
      <vt:lpstr>Heat transferred through air</vt:lpstr>
      <vt:lpstr>Heat from the boundary layer</vt:lpstr>
      <vt:lpstr>Temperature drop in the rubber</vt:lpstr>
      <vt:lpstr>Our equipment – Fluke TiR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Studený balón</dc:title>
  <dc:creator>Nikola Illášová</dc:creator>
  <cp:lastModifiedBy>Jakub</cp:lastModifiedBy>
  <cp:revision>251</cp:revision>
  <dcterms:created xsi:type="dcterms:W3CDTF">2014-02-10T11:28:42Z</dcterms:created>
  <dcterms:modified xsi:type="dcterms:W3CDTF">2014-07-02T12:47:51Z</dcterms:modified>
</cp:coreProperties>
</file>