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2"/>
  </p:notesMasterIdLst>
  <p:sldIdLst>
    <p:sldId id="256" r:id="rId2"/>
    <p:sldId id="258" r:id="rId3"/>
    <p:sldId id="323" r:id="rId4"/>
    <p:sldId id="261" r:id="rId5"/>
    <p:sldId id="264" r:id="rId6"/>
    <p:sldId id="265" r:id="rId7"/>
    <p:sldId id="262" r:id="rId8"/>
    <p:sldId id="263" r:id="rId9"/>
    <p:sldId id="267" r:id="rId10"/>
    <p:sldId id="307" r:id="rId11"/>
    <p:sldId id="326" r:id="rId12"/>
    <p:sldId id="306" r:id="rId13"/>
    <p:sldId id="309" r:id="rId14"/>
    <p:sldId id="310" r:id="rId15"/>
    <p:sldId id="301" r:id="rId16"/>
    <p:sldId id="270" r:id="rId17"/>
    <p:sldId id="271" r:id="rId18"/>
    <p:sldId id="272" r:id="rId19"/>
    <p:sldId id="292" r:id="rId20"/>
    <p:sldId id="296" r:id="rId21"/>
    <p:sldId id="274" r:id="rId22"/>
    <p:sldId id="275" r:id="rId23"/>
    <p:sldId id="278" r:id="rId24"/>
    <p:sldId id="277" r:id="rId25"/>
    <p:sldId id="279" r:id="rId26"/>
    <p:sldId id="283" r:id="rId27"/>
    <p:sldId id="286" r:id="rId28"/>
    <p:sldId id="319" r:id="rId29"/>
    <p:sldId id="287" r:id="rId30"/>
    <p:sldId id="293" r:id="rId31"/>
    <p:sldId id="294" r:id="rId32"/>
    <p:sldId id="295" r:id="rId33"/>
    <p:sldId id="316" r:id="rId34"/>
    <p:sldId id="313" r:id="rId35"/>
    <p:sldId id="314" r:id="rId36"/>
    <p:sldId id="315" r:id="rId37"/>
    <p:sldId id="317" r:id="rId38"/>
    <p:sldId id="318" r:id="rId39"/>
    <p:sldId id="320" r:id="rId40"/>
    <p:sldId id="321" r:id="rId41"/>
    <p:sldId id="322" r:id="rId42"/>
    <p:sldId id="297" r:id="rId43"/>
    <p:sldId id="325" r:id="rId44"/>
    <p:sldId id="324" r:id="rId45"/>
    <p:sldId id="305" r:id="rId46"/>
    <p:sldId id="298" r:id="rId47"/>
    <p:sldId id="299" r:id="rId48"/>
    <p:sldId id="302" r:id="rId49"/>
    <p:sldId id="303" r:id="rId50"/>
    <p:sldId id="311" r:id="rId51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5" autoAdjust="0"/>
    <p:restoredTop sz="94494" autoAdjust="0"/>
  </p:normalViewPr>
  <p:slideViewPr>
    <p:cSldViewPr>
      <p:cViewPr>
        <p:scale>
          <a:sx n="80" d="100"/>
          <a:sy n="80" d="100"/>
        </p:scale>
        <p:origin x="-546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horizontal.xls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horizontal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horizontal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vertical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David\Desktop\TMF\Hologram\holoram%20grafy\horizonta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977034120734914E-2"/>
          <c:y val="0.12814679750298014"/>
          <c:w val="0.87108088037014131"/>
          <c:h val="0.78106508875739644"/>
        </c:manualLayout>
      </c:layout>
      <c:scatterChart>
        <c:scatterStyle val="smoothMarker"/>
        <c:varyColors val="0"/>
        <c:ser>
          <c:idx val="2"/>
          <c:order val="0"/>
          <c:tx>
            <c:v>Simulation</c:v>
          </c:tx>
          <c:spPr>
            <a:ln w="63500"/>
          </c:spPr>
          <c:marker>
            <c:symbol val="none"/>
          </c:marker>
          <c:xVal>
            <c:numRef>
              <c:f>Sheet1!$AE$2:$AE$480</c:f>
              <c:numCache>
                <c:formatCode>General</c:formatCode>
                <c:ptCount val="479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-57.999999999999993</c:v>
                </c:pt>
                <c:pt idx="43">
                  <c:v>-56.999999999999993</c:v>
                </c:pt>
                <c:pt idx="44">
                  <c:v>-56.000000000000007</c:v>
                </c:pt>
                <c:pt idx="45">
                  <c:v>-55.000000000000007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-28.999999999999996</c:v>
                </c:pt>
                <c:pt idx="72">
                  <c:v>-28.000000000000004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-14.000000000000002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-7.0000000000000009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7.528700000000001E-14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7.0000000000000009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14.000000000000002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28.000000000000004</c:v>
                </c:pt>
                <c:pt idx="129">
                  <c:v>28.999999999999996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55.000000000000007</c:v>
                </c:pt>
                <c:pt idx="156">
                  <c:v>56.000000000000007</c:v>
                </c:pt>
                <c:pt idx="157">
                  <c:v>56.999999999999993</c:v>
                </c:pt>
                <c:pt idx="158">
                  <c:v>57.999999999999993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</c:numCache>
            </c:numRef>
          </c:xVal>
          <c:yVal>
            <c:numRef>
              <c:f>Sheet1!$AG$2:$AG$480</c:f>
              <c:numCache>
                <c:formatCode>General</c:formatCode>
                <c:ptCount val="479"/>
                <c:pt idx="0">
                  <c:v>-1.2088000000000001</c:v>
                </c:pt>
                <c:pt idx="1">
                  <c:v>-1.2036500000000001</c:v>
                </c:pt>
                <c:pt idx="2">
                  <c:v>-1.2036500000000001</c:v>
                </c:pt>
                <c:pt idx="3">
                  <c:v>-1.1985399999999999</c:v>
                </c:pt>
                <c:pt idx="4">
                  <c:v>-1.1985399999999999</c:v>
                </c:pt>
                <c:pt idx="5">
                  <c:v>-1.1934499999999999</c:v>
                </c:pt>
                <c:pt idx="6">
                  <c:v>-1.18838</c:v>
                </c:pt>
                <c:pt idx="7">
                  <c:v>-1.18838</c:v>
                </c:pt>
                <c:pt idx="8">
                  <c:v>-1.1833400000000001</c:v>
                </c:pt>
                <c:pt idx="9">
                  <c:v>-1.1783300000000001</c:v>
                </c:pt>
                <c:pt idx="10">
                  <c:v>-1.17334</c:v>
                </c:pt>
                <c:pt idx="11">
                  <c:v>-1.17334</c:v>
                </c:pt>
                <c:pt idx="12">
                  <c:v>-1.1683699999999999</c:v>
                </c:pt>
                <c:pt idx="13">
                  <c:v>-1.16343</c:v>
                </c:pt>
                <c:pt idx="14">
                  <c:v>-1.1585099999999999</c:v>
                </c:pt>
                <c:pt idx="15">
                  <c:v>-1.1536200000000001</c:v>
                </c:pt>
                <c:pt idx="16">
                  <c:v>-1.1487499999999999</c:v>
                </c:pt>
                <c:pt idx="17">
                  <c:v>-1.1438999999999999</c:v>
                </c:pt>
                <c:pt idx="18">
                  <c:v>-1.1390800000000001</c:v>
                </c:pt>
                <c:pt idx="19">
                  <c:v>-1.13428</c:v>
                </c:pt>
                <c:pt idx="20">
                  <c:v>-1.1294999999999999</c:v>
                </c:pt>
                <c:pt idx="21">
                  <c:v>-1.1247499999999999</c:v>
                </c:pt>
                <c:pt idx="22">
                  <c:v>-1.12001</c:v>
                </c:pt>
                <c:pt idx="23">
                  <c:v>-1.1106100000000001</c:v>
                </c:pt>
                <c:pt idx="24">
                  <c:v>-1.10595</c:v>
                </c:pt>
                <c:pt idx="25">
                  <c:v>-1.1012999999999999</c:v>
                </c:pt>
                <c:pt idx="26">
                  <c:v>-1.0966800000000001</c:v>
                </c:pt>
                <c:pt idx="27">
                  <c:v>-1.0874900000000001</c:v>
                </c:pt>
                <c:pt idx="28">
                  <c:v>-1.0829299999999999</c:v>
                </c:pt>
                <c:pt idx="29">
                  <c:v>-1.0738700000000001</c:v>
                </c:pt>
                <c:pt idx="30">
                  <c:v>-1.0693699999999999</c:v>
                </c:pt>
                <c:pt idx="31">
                  <c:v>-1.06043</c:v>
                </c:pt>
                <c:pt idx="32">
                  <c:v>-1.0515699999999999</c:v>
                </c:pt>
                <c:pt idx="33">
                  <c:v>-1.0471699999999999</c:v>
                </c:pt>
                <c:pt idx="34">
                  <c:v>-1.03843</c:v>
                </c:pt>
                <c:pt idx="35">
                  <c:v>-1.02976</c:v>
                </c:pt>
                <c:pt idx="36">
                  <c:v>-1.0211699999999999</c:v>
                </c:pt>
                <c:pt idx="37">
                  <c:v>-1.0126500000000001</c:v>
                </c:pt>
                <c:pt idx="38">
                  <c:v>-1.0042</c:v>
                </c:pt>
                <c:pt idx="39">
                  <c:v>-0.99582199999999998</c:v>
                </c:pt>
                <c:pt idx="40">
                  <c:v>-0.987514</c:v>
                </c:pt>
                <c:pt idx="41">
                  <c:v>-0.97927399999999998</c:v>
                </c:pt>
                <c:pt idx="42">
                  <c:v>-0.96704100000000004</c:v>
                </c:pt>
                <c:pt idx="43">
                  <c:v>-0.95896700000000001</c:v>
                </c:pt>
                <c:pt idx="44">
                  <c:v>-0.94697799999999999</c:v>
                </c:pt>
                <c:pt idx="45">
                  <c:v>-0.93906400000000001</c:v>
                </c:pt>
                <c:pt idx="46">
                  <c:v>-0.92730900000000005</c:v>
                </c:pt>
                <c:pt idx="47">
                  <c:v>-0.91569100000000003</c:v>
                </c:pt>
                <c:pt idx="48">
                  <c:v>-0.90801900000000002</c:v>
                </c:pt>
                <c:pt idx="49">
                  <c:v>-0.89661999999999997</c:v>
                </c:pt>
                <c:pt idx="50">
                  <c:v>-0.88161999999999996</c:v>
                </c:pt>
                <c:pt idx="51">
                  <c:v>-0.87051500000000004</c:v>
                </c:pt>
                <c:pt idx="52">
                  <c:v>-0.85953000000000002</c:v>
                </c:pt>
                <c:pt idx="53">
                  <c:v>-0.84866299999999995</c:v>
                </c:pt>
                <c:pt idx="54">
                  <c:v>-0.83435300000000001</c:v>
                </c:pt>
                <c:pt idx="55">
                  <c:v>-0.82024200000000003</c:v>
                </c:pt>
                <c:pt idx="56">
                  <c:v>-0.80978499999999998</c:v>
                </c:pt>
                <c:pt idx="57">
                  <c:v>-0.79600700000000002</c:v>
                </c:pt>
                <c:pt idx="58">
                  <c:v>-0.782412</c:v>
                </c:pt>
                <c:pt idx="59">
                  <c:v>-0.76566599999999996</c:v>
                </c:pt>
                <c:pt idx="60">
                  <c:v>-0.75246100000000005</c:v>
                </c:pt>
                <c:pt idx="61">
                  <c:v>-0.73942200000000002</c:v>
                </c:pt>
                <c:pt idx="62">
                  <c:v>-0.72334900000000002</c:v>
                </c:pt>
                <c:pt idx="63">
                  <c:v>-0.70751699999999995</c:v>
                </c:pt>
                <c:pt idx="64">
                  <c:v>-0.69191800000000003</c:v>
                </c:pt>
                <c:pt idx="65">
                  <c:v>-0.67654300000000001</c:v>
                </c:pt>
                <c:pt idx="66">
                  <c:v>-0.661385</c:v>
                </c:pt>
                <c:pt idx="67">
                  <c:v>-0.64346899999999996</c:v>
                </c:pt>
                <c:pt idx="68">
                  <c:v>-0.62875999999999999</c:v>
                </c:pt>
                <c:pt idx="69">
                  <c:v>-0.61136199999999996</c:v>
                </c:pt>
                <c:pt idx="70">
                  <c:v>-0.59423000000000004</c:v>
                </c:pt>
                <c:pt idx="71">
                  <c:v>-0.57735099999999995</c:v>
                </c:pt>
                <c:pt idx="72">
                  <c:v>-0.55796599999999996</c:v>
                </c:pt>
                <c:pt idx="73">
                  <c:v>-0.541601</c:v>
                </c:pt>
                <c:pt idx="74">
                  <c:v>-0.52278800000000003</c:v>
                </c:pt>
                <c:pt idx="75">
                  <c:v>-0.50426099999999996</c:v>
                </c:pt>
                <c:pt idx="76">
                  <c:v>-0.48600599999999999</c:v>
                </c:pt>
                <c:pt idx="77">
                  <c:v>-0.46800900000000001</c:v>
                </c:pt>
                <c:pt idx="78">
                  <c:v>-0.45025799999999999</c:v>
                </c:pt>
                <c:pt idx="79">
                  <c:v>-0.430255</c:v>
                </c:pt>
                <c:pt idx="80">
                  <c:v>-0.41053800000000001</c:v>
                </c:pt>
                <c:pt idx="81">
                  <c:v>-0.39109100000000002</c:v>
                </c:pt>
                <c:pt idx="82">
                  <c:v>-0.37189699999999998</c:v>
                </c:pt>
                <c:pt idx="83">
                  <c:v>-0.352941</c:v>
                </c:pt>
                <c:pt idx="84">
                  <c:v>-0.33188099999999998</c:v>
                </c:pt>
                <c:pt idx="85">
                  <c:v>-0.31338100000000002</c:v>
                </c:pt>
                <c:pt idx="86">
                  <c:v>-0.2928</c:v>
                </c:pt>
                <c:pt idx="87">
                  <c:v>-0.27244400000000002</c:v>
                </c:pt>
                <c:pt idx="88">
                  <c:v>-0.25229699999999999</c:v>
                </c:pt>
                <c:pt idx="89">
                  <c:v>-0.230133</c:v>
                </c:pt>
                <c:pt idx="90">
                  <c:v>-0.210369</c:v>
                </c:pt>
                <c:pt idx="91">
                  <c:v>-0.19076000000000001</c:v>
                </c:pt>
                <c:pt idx="92">
                  <c:v>-0.16913800000000001</c:v>
                </c:pt>
                <c:pt idx="93">
                  <c:v>-0.14766699999999999</c:v>
                </c:pt>
                <c:pt idx="94">
                  <c:v>-0.12633</c:v>
                </c:pt>
                <c:pt idx="95">
                  <c:v>-0.107222</c:v>
                </c:pt>
                <c:pt idx="96">
                  <c:v>-8.6082000000000006E-2</c:v>
                </c:pt>
                <c:pt idx="97">
                  <c:v>-6.5017699999999998E-2</c:v>
                </c:pt>
                <c:pt idx="98">
                  <c:v>-4.40107E-2</c:v>
                </c:pt>
                <c:pt idx="99">
                  <c:v>-2.30425E-2</c:v>
                </c:pt>
                <c:pt idx="100" formatCode="0.00E+00">
                  <c:v>-3.84641E-6</c:v>
                </c:pt>
                <c:pt idx="101">
                  <c:v>2.3038599999999999E-2</c:v>
                </c:pt>
                <c:pt idx="102">
                  <c:v>4.6105500000000001E-2</c:v>
                </c:pt>
                <c:pt idx="103">
                  <c:v>6.9221500000000005E-2</c:v>
                </c:pt>
                <c:pt idx="104">
                  <c:v>9.2411400000000005E-2</c:v>
                </c:pt>
                <c:pt idx="105">
                  <c:v>0.1157</c:v>
                </c:pt>
                <c:pt idx="106">
                  <c:v>0.13911399999999999</c:v>
                </c:pt>
                <c:pt idx="107">
                  <c:v>0.16267699999999999</c:v>
                </c:pt>
                <c:pt idx="108">
                  <c:v>0.184252</c:v>
                </c:pt>
                <c:pt idx="109">
                  <c:v>0.208179</c:v>
                </c:pt>
                <c:pt idx="110">
                  <c:v>0.230129</c:v>
                </c:pt>
                <c:pt idx="111">
                  <c:v>0.25229200000000002</c:v>
                </c:pt>
                <c:pt idx="112">
                  <c:v>0.27469100000000002</c:v>
                </c:pt>
                <c:pt idx="113">
                  <c:v>0.29507100000000003</c:v>
                </c:pt>
                <c:pt idx="114">
                  <c:v>0.31798300000000002</c:v>
                </c:pt>
                <c:pt idx="115">
                  <c:v>0.33886699999999997</c:v>
                </c:pt>
                <c:pt idx="116">
                  <c:v>0.360018</c:v>
                </c:pt>
                <c:pt idx="117">
                  <c:v>0.38145899999999999</c:v>
                </c:pt>
                <c:pt idx="118">
                  <c:v>0.40077800000000002</c:v>
                </c:pt>
                <c:pt idx="119">
                  <c:v>0.42282399999999998</c:v>
                </c:pt>
                <c:pt idx="120">
                  <c:v>0.44271700000000003</c:v>
                </c:pt>
                <c:pt idx="121">
                  <c:v>0.460368</c:v>
                </c:pt>
                <c:pt idx="122">
                  <c:v>0.48083399999999998</c:v>
                </c:pt>
                <c:pt idx="123">
                  <c:v>0.49901299999999998</c:v>
                </c:pt>
                <c:pt idx="124">
                  <c:v>0.51746099999999995</c:v>
                </c:pt>
                <c:pt idx="125">
                  <c:v>0.53619099999999997</c:v>
                </c:pt>
                <c:pt idx="126">
                  <c:v>0.55521799999999999</c:v>
                </c:pt>
                <c:pt idx="127">
                  <c:v>0.571774</c:v>
                </c:pt>
                <c:pt idx="128">
                  <c:v>0.58857099999999996</c:v>
                </c:pt>
                <c:pt idx="129">
                  <c:v>0.60561699999999996</c:v>
                </c:pt>
                <c:pt idx="130">
                  <c:v>0.62292499999999995</c:v>
                </c:pt>
                <c:pt idx="131">
                  <c:v>0.64050600000000002</c:v>
                </c:pt>
                <c:pt idx="132">
                  <c:v>0.65537500000000004</c:v>
                </c:pt>
                <c:pt idx="133">
                  <c:v>0.67044899999999996</c:v>
                </c:pt>
                <c:pt idx="134">
                  <c:v>0.68573600000000001</c:v>
                </c:pt>
                <c:pt idx="135">
                  <c:v>0.70124399999999998</c:v>
                </c:pt>
                <c:pt idx="136">
                  <c:v>0.71698200000000001</c:v>
                </c:pt>
                <c:pt idx="137">
                  <c:v>0.72974300000000003</c:v>
                </c:pt>
                <c:pt idx="138">
                  <c:v>0.74591499999999999</c:v>
                </c:pt>
                <c:pt idx="139">
                  <c:v>0.75903699999999996</c:v>
                </c:pt>
                <c:pt idx="140">
                  <c:v>0.77232599999999996</c:v>
                </c:pt>
                <c:pt idx="141">
                  <c:v>0.78578800000000004</c:v>
                </c:pt>
                <c:pt idx="142">
                  <c:v>0.79942800000000003</c:v>
                </c:pt>
                <c:pt idx="143">
                  <c:v>0.80977900000000003</c:v>
                </c:pt>
                <c:pt idx="144">
                  <c:v>0.82374499999999995</c:v>
                </c:pt>
                <c:pt idx="145">
                  <c:v>0.83434699999999995</c:v>
                </c:pt>
                <c:pt idx="146">
                  <c:v>0.84506000000000003</c:v>
                </c:pt>
                <c:pt idx="147">
                  <c:v>0.85588799999999998</c:v>
                </c:pt>
                <c:pt idx="148">
                  <c:v>0.87050799999999995</c:v>
                </c:pt>
                <c:pt idx="149">
                  <c:v>0.87789799999999996</c:v>
                </c:pt>
                <c:pt idx="150">
                  <c:v>0.88908500000000001</c:v>
                </c:pt>
                <c:pt idx="151">
                  <c:v>0.90039899999999995</c:v>
                </c:pt>
                <c:pt idx="152">
                  <c:v>0.91184100000000001</c:v>
                </c:pt>
                <c:pt idx="153">
                  <c:v>0.91954199999999997</c:v>
                </c:pt>
                <c:pt idx="154">
                  <c:v>0.93120499999999995</c:v>
                </c:pt>
                <c:pt idx="155">
                  <c:v>0.93905700000000003</c:v>
                </c:pt>
                <c:pt idx="156">
                  <c:v>0.94697100000000001</c:v>
                </c:pt>
                <c:pt idx="157">
                  <c:v>0.95494800000000002</c:v>
                </c:pt>
                <c:pt idx="158">
                  <c:v>0.96703300000000003</c:v>
                </c:pt>
                <c:pt idx="159">
                  <c:v>0.97517200000000004</c:v>
                </c:pt>
                <c:pt idx="160">
                  <c:v>0.98337799999999997</c:v>
                </c:pt>
                <c:pt idx="161">
                  <c:v>0.99165199999999998</c:v>
                </c:pt>
                <c:pt idx="162">
                  <c:v>0.99581399999999998</c:v>
                </c:pt>
                <c:pt idx="163">
                  <c:v>1.0041899999999999</c:v>
                </c:pt>
                <c:pt idx="164">
                  <c:v>1.01264</c:v>
                </c:pt>
                <c:pt idx="165">
                  <c:v>1.0211600000000001</c:v>
                </c:pt>
                <c:pt idx="166">
                  <c:v>1.02545</c:v>
                </c:pt>
                <c:pt idx="167">
                  <c:v>1.0340800000000001</c:v>
                </c:pt>
                <c:pt idx="168">
                  <c:v>1.0384199999999999</c:v>
                </c:pt>
                <c:pt idx="169">
                  <c:v>1.0471699999999999</c:v>
                </c:pt>
                <c:pt idx="170">
                  <c:v>1.0515699999999999</c:v>
                </c:pt>
                <c:pt idx="171">
                  <c:v>1.06043</c:v>
                </c:pt>
                <c:pt idx="172">
                  <c:v>1.0648899999999999</c:v>
                </c:pt>
                <c:pt idx="173">
                  <c:v>1.0693699999999999</c:v>
                </c:pt>
                <c:pt idx="174">
                  <c:v>1.07386</c:v>
                </c:pt>
                <c:pt idx="175">
                  <c:v>1.0829200000000001</c:v>
                </c:pt>
                <c:pt idx="176">
                  <c:v>1.0874900000000001</c:v>
                </c:pt>
                <c:pt idx="177">
                  <c:v>1.0920700000000001</c:v>
                </c:pt>
                <c:pt idx="178">
                  <c:v>1.09667</c:v>
                </c:pt>
                <c:pt idx="179">
                  <c:v>1.1012900000000001</c:v>
                </c:pt>
                <c:pt idx="180">
                  <c:v>1.1059399999999999</c:v>
                </c:pt>
                <c:pt idx="181">
                  <c:v>1.1106100000000001</c:v>
                </c:pt>
                <c:pt idx="182">
                  <c:v>1.1152899999999999</c:v>
                </c:pt>
                <c:pt idx="183">
                  <c:v>1.12001</c:v>
                </c:pt>
                <c:pt idx="184">
                  <c:v>1.1247400000000001</c:v>
                </c:pt>
                <c:pt idx="185">
                  <c:v>1.1294900000000001</c:v>
                </c:pt>
                <c:pt idx="186">
                  <c:v>1.1294900000000001</c:v>
                </c:pt>
                <c:pt idx="187">
                  <c:v>1.1342699999999999</c:v>
                </c:pt>
                <c:pt idx="188">
                  <c:v>1.13907</c:v>
                </c:pt>
                <c:pt idx="189">
                  <c:v>1.1438900000000001</c:v>
                </c:pt>
                <c:pt idx="190">
                  <c:v>1.1438900000000001</c:v>
                </c:pt>
                <c:pt idx="191">
                  <c:v>1.1487400000000001</c:v>
                </c:pt>
                <c:pt idx="192">
                  <c:v>1.15361</c:v>
                </c:pt>
                <c:pt idx="193">
                  <c:v>1.1585000000000001</c:v>
                </c:pt>
                <c:pt idx="194">
                  <c:v>1.1585000000000001</c:v>
                </c:pt>
                <c:pt idx="195">
                  <c:v>1.1634199999999999</c:v>
                </c:pt>
                <c:pt idx="196">
                  <c:v>1.1634199999999999</c:v>
                </c:pt>
                <c:pt idx="197">
                  <c:v>1.1683600000000001</c:v>
                </c:pt>
                <c:pt idx="198">
                  <c:v>1.17333</c:v>
                </c:pt>
                <c:pt idx="199">
                  <c:v>1.17333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154752"/>
        <c:axId val="85042304"/>
      </c:scatterChart>
      <c:valAx>
        <c:axId val="78154752"/>
        <c:scaling>
          <c:orientation val="minMax"/>
          <c:max val="40"/>
          <c:min val="-40"/>
        </c:scaling>
        <c:delete val="0"/>
        <c:axPos val="b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Horizontal</a:t>
                </a:r>
                <a:r>
                  <a:rPr lang="en-US" b="1" baseline="0" dirty="0" smtClean="0"/>
                  <a:t> camera </a:t>
                </a:r>
                <a:r>
                  <a:rPr lang="sk-SK" b="1" dirty="0" smtClean="0"/>
                  <a:t>shift </a:t>
                </a:r>
                <a:r>
                  <a:rPr lang="sk-SK" b="1" dirty="0"/>
                  <a:t>[cm]</a:t>
                </a:r>
              </a:p>
            </c:rich>
          </c:tx>
          <c:layout>
            <c:manualLayout>
              <c:xMode val="edge"/>
              <c:yMode val="edge"/>
              <c:x val="0.37699901574803152"/>
              <c:y val="0.931049890852968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5042304"/>
        <c:crosses val="autoZero"/>
        <c:crossBetween val="midCat"/>
      </c:valAx>
      <c:valAx>
        <c:axId val="85042304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sk-SK" b="1" dirty="0" smtClean="0"/>
                  <a:t>tan(</a:t>
                </a:r>
                <a:r>
                  <a:rPr lang="el-GR" b="1" dirty="0" smtClean="0"/>
                  <a:t>α</a:t>
                </a:r>
                <a:r>
                  <a:rPr lang="sk-SK" b="1" dirty="0" smtClean="0"/>
                  <a:t>)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3.0652449693788275E-2"/>
              <c:y val="0.4406659395202334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78154752"/>
        <c:crosses val="autoZero"/>
        <c:crossBetween val="midCat"/>
      </c:valAx>
      <c:spPr>
        <a:noFill/>
        <a:ln w="3175">
          <a:noFill/>
          <a:prstDash val="solid"/>
        </a:ln>
      </c:spPr>
    </c:plotArea>
    <c:legend>
      <c:legendPos val="r"/>
      <c:layout>
        <c:manualLayout>
          <c:xMode val="edge"/>
          <c:yMode val="edge"/>
          <c:x val="0.7522356736657918"/>
          <c:y val="0.64762398772508756"/>
          <c:w val="0.17137543744531933"/>
          <c:h val="6.7023896744205599E-2"/>
        </c:manualLayout>
      </c:layout>
      <c:overlay val="0"/>
    </c:legend>
    <c:plotVisOnly val="1"/>
    <c:dispBlanksAs val="span"/>
    <c:showDLblsOverMax val="0"/>
  </c:chart>
  <c:spPr>
    <a:noFill/>
    <a:ln w="9525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365923009623798E-2"/>
          <c:y val="7.3329240448138391E-2"/>
          <c:w val="0.85312541719995882"/>
          <c:h val="0.71543924060117348"/>
        </c:manualLayout>
      </c:layout>
      <c:scatterChart>
        <c:scatterStyle val="smoothMarker"/>
        <c:varyColors val="0"/>
        <c:ser>
          <c:idx val="2"/>
          <c:order val="1"/>
          <c:tx>
            <c:v>Simulation</c:v>
          </c:tx>
          <c:spPr>
            <a:ln w="63500"/>
          </c:spPr>
          <c:marker>
            <c:symbol val="none"/>
          </c:marker>
          <c:xVal>
            <c:numRef>
              <c:f>Sheet1!$AE$2:$AE$480</c:f>
              <c:numCache>
                <c:formatCode>General</c:formatCode>
                <c:ptCount val="479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-57.999999999999993</c:v>
                </c:pt>
                <c:pt idx="43">
                  <c:v>-56.999999999999993</c:v>
                </c:pt>
                <c:pt idx="44">
                  <c:v>-56.000000000000007</c:v>
                </c:pt>
                <c:pt idx="45">
                  <c:v>-55.000000000000007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-28.999999999999996</c:v>
                </c:pt>
                <c:pt idx="72">
                  <c:v>-28.000000000000004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-14.000000000000002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-7.0000000000000009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7.528700000000001E-14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7.0000000000000009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14.000000000000002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28.000000000000004</c:v>
                </c:pt>
                <c:pt idx="129">
                  <c:v>28.999999999999996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55.000000000000007</c:v>
                </c:pt>
                <c:pt idx="156">
                  <c:v>56.000000000000007</c:v>
                </c:pt>
                <c:pt idx="157">
                  <c:v>56.999999999999993</c:v>
                </c:pt>
                <c:pt idx="158">
                  <c:v>57.999999999999993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</c:numCache>
            </c:numRef>
          </c:xVal>
          <c:yVal>
            <c:numRef>
              <c:f>Sheet1!$AG$2:$AG$480</c:f>
              <c:numCache>
                <c:formatCode>General</c:formatCode>
                <c:ptCount val="479"/>
                <c:pt idx="0">
                  <c:v>-1.2088000000000001</c:v>
                </c:pt>
                <c:pt idx="1">
                  <c:v>-1.2036500000000001</c:v>
                </c:pt>
                <c:pt idx="2">
                  <c:v>-1.2036500000000001</c:v>
                </c:pt>
                <c:pt idx="3">
                  <c:v>-1.1985399999999999</c:v>
                </c:pt>
                <c:pt idx="4">
                  <c:v>-1.1985399999999999</c:v>
                </c:pt>
                <c:pt idx="5">
                  <c:v>-1.1934499999999999</c:v>
                </c:pt>
                <c:pt idx="6">
                  <c:v>-1.18838</c:v>
                </c:pt>
                <c:pt idx="7">
                  <c:v>-1.18838</c:v>
                </c:pt>
                <c:pt idx="8">
                  <c:v>-1.1833400000000001</c:v>
                </c:pt>
                <c:pt idx="9">
                  <c:v>-1.1783300000000001</c:v>
                </c:pt>
                <c:pt idx="10">
                  <c:v>-1.17334</c:v>
                </c:pt>
                <c:pt idx="11">
                  <c:v>-1.17334</c:v>
                </c:pt>
                <c:pt idx="12">
                  <c:v>-1.1683699999999999</c:v>
                </c:pt>
                <c:pt idx="13">
                  <c:v>-1.16343</c:v>
                </c:pt>
                <c:pt idx="14">
                  <c:v>-1.1585099999999999</c:v>
                </c:pt>
                <c:pt idx="15">
                  <c:v>-1.1536200000000001</c:v>
                </c:pt>
                <c:pt idx="16">
                  <c:v>-1.1487499999999999</c:v>
                </c:pt>
                <c:pt idx="17">
                  <c:v>-1.1438999999999999</c:v>
                </c:pt>
                <c:pt idx="18">
                  <c:v>-1.1390800000000001</c:v>
                </c:pt>
                <c:pt idx="19">
                  <c:v>-1.13428</c:v>
                </c:pt>
                <c:pt idx="20">
                  <c:v>-1.1294999999999999</c:v>
                </c:pt>
                <c:pt idx="21">
                  <c:v>-1.1247499999999999</c:v>
                </c:pt>
                <c:pt idx="22">
                  <c:v>-1.12001</c:v>
                </c:pt>
                <c:pt idx="23">
                  <c:v>-1.1106100000000001</c:v>
                </c:pt>
                <c:pt idx="24">
                  <c:v>-1.10595</c:v>
                </c:pt>
                <c:pt idx="25">
                  <c:v>-1.1012999999999999</c:v>
                </c:pt>
                <c:pt idx="26">
                  <c:v>-1.0966800000000001</c:v>
                </c:pt>
                <c:pt idx="27">
                  <c:v>-1.0874900000000001</c:v>
                </c:pt>
                <c:pt idx="28">
                  <c:v>-1.0829299999999999</c:v>
                </c:pt>
                <c:pt idx="29">
                  <c:v>-1.0738700000000001</c:v>
                </c:pt>
                <c:pt idx="30">
                  <c:v>-1.0693699999999999</c:v>
                </c:pt>
                <c:pt idx="31">
                  <c:v>-1.06043</c:v>
                </c:pt>
                <c:pt idx="32">
                  <c:v>-1.0515699999999999</c:v>
                </c:pt>
                <c:pt idx="33">
                  <c:v>-1.0471699999999999</c:v>
                </c:pt>
                <c:pt idx="34">
                  <c:v>-1.03843</c:v>
                </c:pt>
                <c:pt idx="35">
                  <c:v>-1.02976</c:v>
                </c:pt>
                <c:pt idx="36">
                  <c:v>-1.0211699999999999</c:v>
                </c:pt>
                <c:pt idx="37">
                  <c:v>-1.0126500000000001</c:v>
                </c:pt>
                <c:pt idx="38">
                  <c:v>-1.0042</c:v>
                </c:pt>
                <c:pt idx="39">
                  <c:v>-0.99582199999999998</c:v>
                </c:pt>
                <c:pt idx="40">
                  <c:v>-0.987514</c:v>
                </c:pt>
                <c:pt idx="41">
                  <c:v>-0.97927399999999998</c:v>
                </c:pt>
                <c:pt idx="42">
                  <c:v>-0.96704100000000004</c:v>
                </c:pt>
                <c:pt idx="43">
                  <c:v>-0.95896700000000001</c:v>
                </c:pt>
                <c:pt idx="44">
                  <c:v>-0.94697799999999999</c:v>
                </c:pt>
                <c:pt idx="45">
                  <c:v>-0.93906400000000001</c:v>
                </c:pt>
                <c:pt idx="46">
                  <c:v>-0.92730900000000005</c:v>
                </c:pt>
                <c:pt idx="47">
                  <c:v>-0.91569100000000003</c:v>
                </c:pt>
                <c:pt idx="48">
                  <c:v>-0.90801900000000002</c:v>
                </c:pt>
                <c:pt idx="49">
                  <c:v>-0.89661999999999997</c:v>
                </c:pt>
                <c:pt idx="50">
                  <c:v>-0.88161999999999996</c:v>
                </c:pt>
                <c:pt idx="51">
                  <c:v>-0.87051500000000004</c:v>
                </c:pt>
                <c:pt idx="52">
                  <c:v>-0.85953000000000002</c:v>
                </c:pt>
                <c:pt idx="53">
                  <c:v>-0.84866299999999995</c:v>
                </c:pt>
                <c:pt idx="54">
                  <c:v>-0.83435300000000001</c:v>
                </c:pt>
                <c:pt idx="55">
                  <c:v>-0.82024200000000003</c:v>
                </c:pt>
                <c:pt idx="56">
                  <c:v>-0.80978499999999998</c:v>
                </c:pt>
                <c:pt idx="57">
                  <c:v>-0.79600700000000002</c:v>
                </c:pt>
                <c:pt idx="58">
                  <c:v>-0.782412</c:v>
                </c:pt>
                <c:pt idx="59">
                  <c:v>-0.76566599999999996</c:v>
                </c:pt>
                <c:pt idx="60">
                  <c:v>-0.75246100000000005</c:v>
                </c:pt>
                <c:pt idx="61">
                  <c:v>-0.73942200000000002</c:v>
                </c:pt>
                <c:pt idx="62">
                  <c:v>-0.72334900000000002</c:v>
                </c:pt>
                <c:pt idx="63">
                  <c:v>-0.70751699999999995</c:v>
                </c:pt>
                <c:pt idx="64">
                  <c:v>-0.69191800000000003</c:v>
                </c:pt>
                <c:pt idx="65">
                  <c:v>-0.67654300000000001</c:v>
                </c:pt>
                <c:pt idx="66">
                  <c:v>-0.661385</c:v>
                </c:pt>
                <c:pt idx="67">
                  <c:v>-0.64346899999999996</c:v>
                </c:pt>
                <c:pt idx="68">
                  <c:v>-0.62875999999999999</c:v>
                </c:pt>
                <c:pt idx="69">
                  <c:v>-0.61136199999999996</c:v>
                </c:pt>
                <c:pt idx="70">
                  <c:v>-0.59423000000000004</c:v>
                </c:pt>
                <c:pt idx="71">
                  <c:v>-0.57735099999999995</c:v>
                </c:pt>
                <c:pt idx="72">
                  <c:v>-0.55796599999999996</c:v>
                </c:pt>
                <c:pt idx="73">
                  <c:v>-0.541601</c:v>
                </c:pt>
                <c:pt idx="74">
                  <c:v>-0.52278800000000003</c:v>
                </c:pt>
                <c:pt idx="75">
                  <c:v>-0.50426099999999996</c:v>
                </c:pt>
                <c:pt idx="76">
                  <c:v>-0.48600599999999999</c:v>
                </c:pt>
                <c:pt idx="77">
                  <c:v>-0.46800900000000001</c:v>
                </c:pt>
                <c:pt idx="78">
                  <c:v>-0.45025799999999999</c:v>
                </c:pt>
                <c:pt idx="79">
                  <c:v>-0.430255</c:v>
                </c:pt>
                <c:pt idx="80">
                  <c:v>-0.41053800000000001</c:v>
                </c:pt>
                <c:pt idx="81">
                  <c:v>-0.39109100000000002</c:v>
                </c:pt>
                <c:pt idx="82">
                  <c:v>-0.37189699999999998</c:v>
                </c:pt>
                <c:pt idx="83">
                  <c:v>-0.352941</c:v>
                </c:pt>
                <c:pt idx="84">
                  <c:v>-0.33188099999999998</c:v>
                </c:pt>
                <c:pt idx="85">
                  <c:v>-0.31338100000000002</c:v>
                </c:pt>
                <c:pt idx="86">
                  <c:v>-0.2928</c:v>
                </c:pt>
                <c:pt idx="87">
                  <c:v>-0.27244400000000002</c:v>
                </c:pt>
                <c:pt idx="88">
                  <c:v>-0.25229699999999999</c:v>
                </c:pt>
                <c:pt idx="89">
                  <c:v>-0.230133</c:v>
                </c:pt>
                <c:pt idx="90">
                  <c:v>-0.210369</c:v>
                </c:pt>
                <c:pt idx="91">
                  <c:v>-0.19076000000000001</c:v>
                </c:pt>
                <c:pt idx="92">
                  <c:v>-0.16913800000000001</c:v>
                </c:pt>
                <c:pt idx="93">
                  <c:v>-0.14766699999999999</c:v>
                </c:pt>
                <c:pt idx="94">
                  <c:v>-0.12633</c:v>
                </c:pt>
                <c:pt idx="95">
                  <c:v>-0.107222</c:v>
                </c:pt>
                <c:pt idx="96">
                  <c:v>-8.6082000000000006E-2</c:v>
                </c:pt>
                <c:pt idx="97">
                  <c:v>-6.5017699999999998E-2</c:v>
                </c:pt>
                <c:pt idx="98">
                  <c:v>-4.40107E-2</c:v>
                </c:pt>
                <c:pt idx="99">
                  <c:v>-2.30425E-2</c:v>
                </c:pt>
                <c:pt idx="100" formatCode="0.00E+00">
                  <c:v>-3.84641E-6</c:v>
                </c:pt>
                <c:pt idx="101">
                  <c:v>2.3038599999999999E-2</c:v>
                </c:pt>
                <c:pt idx="102">
                  <c:v>4.6105500000000001E-2</c:v>
                </c:pt>
                <c:pt idx="103">
                  <c:v>6.9221500000000005E-2</c:v>
                </c:pt>
                <c:pt idx="104">
                  <c:v>9.2411400000000005E-2</c:v>
                </c:pt>
                <c:pt idx="105">
                  <c:v>0.1157</c:v>
                </c:pt>
                <c:pt idx="106">
                  <c:v>0.13911399999999999</c:v>
                </c:pt>
                <c:pt idx="107">
                  <c:v>0.16267699999999999</c:v>
                </c:pt>
                <c:pt idx="108">
                  <c:v>0.184252</c:v>
                </c:pt>
                <c:pt idx="109">
                  <c:v>0.208179</c:v>
                </c:pt>
                <c:pt idx="110">
                  <c:v>0.230129</c:v>
                </c:pt>
                <c:pt idx="111">
                  <c:v>0.25229200000000002</c:v>
                </c:pt>
                <c:pt idx="112">
                  <c:v>0.27469100000000002</c:v>
                </c:pt>
                <c:pt idx="113">
                  <c:v>0.29507100000000003</c:v>
                </c:pt>
                <c:pt idx="114">
                  <c:v>0.31798300000000002</c:v>
                </c:pt>
                <c:pt idx="115">
                  <c:v>0.33886699999999997</c:v>
                </c:pt>
                <c:pt idx="116">
                  <c:v>0.360018</c:v>
                </c:pt>
                <c:pt idx="117">
                  <c:v>0.38145899999999999</c:v>
                </c:pt>
                <c:pt idx="118">
                  <c:v>0.40077800000000002</c:v>
                </c:pt>
                <c:pt idx="119">
                  <c:v>0.42282399999999998</c:v>
                </c:pt>
                <c:pt idx="120">
                  <c:v>0.44271700000000003</c:v>
                </c:pt>
                <c:pt idx="121">
                  <c:v>0.460368</c:v>
                </c:pt>
                <c:pt idx="122">
                  <c:v>0.48083399999999998</c:v>
                </c:pt>
                <c:pt idx="123">
                  <c:v>0.49901299999999998</c:v>
                </c:pt>
                <c:pt idx="124">
                  <c:v>0.51746099999999995</c:v>
                </c:pt>
                <c:pt idx="125">
                  <c:v>0.53619099999999997</c:v>
                </c:pt>
                <c:pt idx="126">
                  <c:v>0.55521799999999999</c:v>
                </c:pt>
                <c:pt idx="127">
                  <c:v>0.571774</c:v>
                </c:pt>
                <c:pt idx="128">
                  <c:v>0.58857099999999996</c:v>
                </c:pt>
                <c:pt idx="129">
                  <c:v>0.60561699999999996</c:v>
                </c:pt>
                <c:pt idx="130">
                  <c:v>0.62292499999999995</c:v>
                </c:pt>
                <c:pt idx="131">
                  <c:v>0.64050600000000002</c:v>
                </c:pt>
                <c:pt idx="132">
                  <c:v>0.65537500000000004</c:v>
                </c:pt>
                <c:pt idx="133">
                  <c:v>0.67044899999999996</c:v>
                </c:pt>
                <c:pt idx="134">
                  <c:v>0.68573600000000001</c:v>
                </c:pt>
                <c:pt idx="135">
                  <c:v>0.70124399999999998</c:v>
                </c:pt>
                <c:pt idx="136">
                  <c:v>0.71698200000000001</c:v>
                </c:pt>
                <c:pt idx="137">
                  <c:v>0.72974300000000003</c:v>
                </c:pt>
                <c:pt idx="138">
                  <c:v>0.74591499999999999</c:v>
                </c:pt>
                <c:pt idx="139">
                  <c:v>0.75903699999999996</c:v>
                </c:pt>
                <c:pt idx="140">
                  <c:v>0.77232599999999996</c:v>
                </c:pt>
                <c:pt idx="141">
                  <c:v>0.78578800000000004</c:v>
                </c:pt>
                <c:pt idx="142">
                  <c:v>0.79942800000000003</c:v>
                </c:pt>
                <c:pt idx="143">
                  <c:v>0.80977900000000003</c:v>
                </c:pt>
                <c:pt idx="144">
                  <c:v>0.82374499999999995</c:v>
                </c:pt>
                <c:pt idx="145">
                  <c:v>0.83434699999999995</c:v>
                </c:pt>
                <c:pt idx="146">
                  <c:v>0.84506000000000003</c:v>
                </c:pt>
                <c:pt idx="147">
                  <c:v>0.85588799999999998</c:v>
                </c:pt>
                <c:pt idx="148">
                  <c:v>0.87050799999999995</c:v>
                </c:pt>
                <c:pt idx="149">
                  <c:v>0.87789799999999996</c:v>
                </c:pt>
                <c:pt idx="150">
                  <c:v>0.88908500000000001</c:v>
                </c:pt>
                <c:pt idx="151">
                  <c:v>0.90039899999999995</c:v>
                </c:pt>
                <c:pt idx="152">
                  <c:v>0.91184100000000001</c:v>
                </c:pt>
                <c:pt idx="153">
                  <c:v>0.91954199999999997</c:v>
                </c:pt>
                <c:pt idx="154">
                  <c:v>0.93120499999999995</c:v>
                </c:pt>
                <c:pt idx="155">
                  <c:v>0.93905700000000003</c:v>
                </c:pt>
                <c:pt idx="156">
                  <c:v>0.94697100000000001</c:v>
                </c:pt>
                <c:pt idx="157">
                  <c:v>0.95494800000000002</c:v>
                </c:pt>
                <c:pt idx="158">
                  <c:v>0.96703300000000003</c:v>
                </c:pt>
                <c:pt idx="159">
                  <c:v>0.97517200000000004</c:v>
                </c:pt>
                <c:pt idx="160">
                  <c:v>0.98337799999999997</c:v>
                </c:pt>
                <c:pt idx="161">
                  <c:v>0.99165199999999998</c:v>
                </c:pt>
                <c:pt idx="162">
                  <c:v>0.99581399999999998</c:v>
                </c:pt>
                <c:pt idx="163">
                  <c:v>1.0041899999999999</c:v>
                </c:pt>
                <c:pt idx="164">
                  <c:v>1.01264</c:v>
                </c:pt>
                <c:pt idx="165">
                  <c:v>1.0211600000000001</c:v>
                </c:pt>
                <c:pt idx="166">
                  <c:v>1.02545</c:v>
                </c:pt>
                <c:pt idx="167">
                  <c:v>1.0340800000000001</c:v>
                </c:pt>
                <c:pt idx="168">
                  <c:v>1.0384199999999999</c:v>
                </c:pt>
                <c:pt idx="169">
                  <c:v>1.0471699999999999</c:v>
                </c:pt>
                <c:pt idx="170">
                  <c:v>1.0515699999999999</c:v>
                </c:pt>
                <c:pt idx="171">
                  <c:v>1.06043</c:v>
                </c:pt>
                <c:pt idx="172">
                  <c:v>1.0648899999999999</c:v>
                </c:pt>
                <c:pt idx="173">
                  <c:v>1.0693699999999999</c:v>
                </c:pt>
                <c:pt idx="174">
                  <c:v>1.07386</c:v>
                </c:pt>
                <c:pt idx="175">
                  <c:v>1.0829200000000001</c:v>
                </c:pt>
                <c:pt idx="176">
                  <c:v>1.0874900000000001</c:v>
                </c:pt>
                <c:pt idx="177">
                  <c:v>1.0920700000000001</c:v>
                </c:pt>
                <c:pt idx="178">
                  <c:v>1.09667</c:v>
                </c:pt>
                <c:pt idx="179">
                  <c:v>1.1012900000000001</c:v>
                </c:pt>
                <c:pt idx="180">
                  <c:v>1.1059399999999999</c:v>
                </c:pt>
                <c:pt idx="181">
                  <c:v>1.1106100000000001</c:v>
                </c:pt>
                <c:pt idx="182">
                  <c:v>1.1152899999999999</c:v>
                </c:pt>
                <c:pt idx="183">
                  <c:v>1.12001</c:v>
                </c:pt>
                <c:pt idx="184">
                  <c:v>1.1247400000000001</c:v>
                </c:pt>
                <c:pt idx="185">
                  <c:v>1.1294900000000001</c:v>
                </c:pt>
                <c:pt idx="186">
                  <c:v>1.1294900000000001</c:v>
                </c:pt>
                <c:pt idx="187">
                  <c:v>1.1342699999999999</c:v>
                </c:pt>
                <c:pt idx="188">
                  <c:v>1.13907</c:v>
                </c:pt>
                <c:pt idx="189">
                  <c:v>1.1438900000000001</c:v>
                </c:pt>
                <c:pt idx="190">
                  <c:v>1.1438900000000001</c:v>
                </c:pt>
                <c:pt idx="191">
                  <c:v>1.1487400000000001</c:v>
                </c:pt>
                <c:pt idx="192">
                  <c:v>1.15361</c:v>
                </c:pt>
                <c:pt idx="193">
                  <c:v>1.1585000000000001</c:v>
                </c:pt>
                <c:pt idx="194">
                  <c:v>1.1585000000000001</c:v>
                </c:pt>
                <c:pt idx="195">
                  <c:v>1.1634199999999999</c:v>
                </c:pt>
                <c:pt idx="196">
                  <c:v>1.1634199999999999</c:v>
                </c:pt>
                <c:pt idx="197">
                  <c:v>1.1683600000000001</c:v>
                </c:pt>
                <c:pt idx="198">
                  <c:v>1.17333</c:v>
                </c:pt>
                <c:pt idx="199">
                  <c:v>1.17333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94592"/>
        <c:axId val="86096896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xVal>
            <c:numRef>
              <c:f>Sheet1!$W$3:$W$21</c:f>
              <c:numCache>
                <c:formatCode>General</c:formatCode>
                <c:ptCount val="19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  <c:pt idx="8">
                  <c:v>-2</c:v>
                </c:pt>
                <c:pt idx="9">
                  <c:v>-8</c:v>
                </c:pt>
                <c:pt idx="10">
                  <c:v>-10</c:v>
                </c:pt>
                <c:pt idx="11">
                  <c:v>-12</c:v>
                </c:pt>
                <c:pt idx="12">
                  <c:v>-22</c:v>
                </c:pt>
                <c:pt idx="13">
                  <c:v>-24</c:v>
                </c:pt>
                <c:pt idx="14">
                  <c:v>-26</c:v>
                </c:pt>
                <c:pt idx="15">
                  <c:v>-28</c:v>
                </c:pt>
                <c:pt idx="16">
                  <c:v>-30</c:v>
                </c:pt>
                <c:pt idx="17">
                  <c:v>-32</c:v>
                </c:pt>
                <c:pt idx="18">
                  <c:v>-2</c:v>
                </c:pt>
              </c:numCache>
            </c:numRef>
          </c:xVal>
          <c:yVal>
            <c:numRef>
              <c:f>Sheet1!$S$3:$S$24</c:f>
              <c:numCache>
                <c:formatCode>General</c:formatCode>
                <c:ptCount val="22"/>
                <c:pt idx="0">
                  <c:v>0.2979683972911964</c:v>
                </c:pt>
                <c:pt idx="1">
                  <c:v>0.25389755011135856</c:v>
                </c:pt>
                <c:pt idx="2">
                  <c:v>0.21503017004936917</c:v>
                </c:pt>
                <c:pt idx="3">
                  <c:v>0.17835780315388799</c:v>
                </c:pt>
                <c:pt idx="4">
                  <c:v>0.12715517241379309</c:v>
                </c:pt>
                <c:pt idx="5">
                  <c:v>9.1053467443091576E-2</c:v>
                </c:pt>
                <c:pt idx="6">
                  <c:v>4.8446550816219063E-2</c:v>
                </c:pt>
                <c:pt idx="7">
                  <c:v>8.3203328133125334E-3</c:v>
                </c:pt>
                <c:pt idx="8">
                  <c:v>-2.6970954356846474E-2</c:v>
                </c:pt>
                <c:pt idx="9">
                  <c:v>-0.19241047568145378</c:v>
                </c:pt>
                <c:pt idx="10">
                  <c:v>-0.22685928303905831</c:v>
                </c:pt>
                <c:pt idx="11">
                  <c:v>-0.27645788336933047</c:v>
                </c:pt>
                <c:pt idx="12">
                  <c:v>-0.54406364749082003</c:v>
                </c:pt>
                <c:pt idx="13">
                  <c:v>-0.60456026058631918</c:v>
                </c:pt>
                <c:pt idx="14">
                  <c:v>-0.63144329896907214</c:v>
                </c:pt>
                <c:pt idx="15">
                  <c:v>-0.6576354679802956</c:v>
                </c:pt>
                <c:pt idx="16">
                  <c:v>-0.74984167194426854</c:v>
                </c:pt>
                <c:pt idx="17">
                  <c:v>-0.69036144578313252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094592"/>
        <c:axId val="86096896"/>
      </c:scatterChart>
      <c:valAx>
        <c:axId val="86094592"/>
        <c:scaling>
          <c:orientation val="minMax"/>
          <c:max val="40"/>
          <c:min val="-40"/>
        </c:scaling>
        <c:delete val="0"/>
        <c:axPos val="b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 smtClean="0"/>
                  <a:t>Horizontal camera</a:t>
                </a:r>
                <a:r>
                  <a:rPr lang="en-US" b="1" baseline="0" dirty="0" smtClean="0"/>
                  <a:t> shift</a:t>
                </a:r>
                <a:r>
                  <a:rPr lang="sk-SK" b="1" dirty="0" smtClean="0"/>
                  <a:t> </a:t>
                </a:r>
                <a:r>
                  <a:rPr lang="sk-SK" b="1" dirty="0"/>
                  <a:t>[cm]</a:t>
                </a:r>
              </a:p>
            </c:rich>
          </c:tx>
          <c:layout>
            <c:manualLayout>
              <c:xMode val="edge"/>
              <c:yMode val="edge"/>
              <c:x val="0.19768951254483036"/>
              <c:y val="0.8167035058120156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6096896"/>
        <c:crosses val="autoZero"/>
        <c:crossBetween val="midCat"/>
      </c:valAx>
      <c:valAx>
        <c:axId val="8609689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sk-SK" b="1" dirty="0" smtClean="0"/>
                  <a:t>tan(</a:t>
                </a:r>
                <a:r>
                  <a:rPr lang="el-GR" b="1" dirty="0" smtClean="0">
                    <a:latin typeface="Arial"/>
                    <a:cs typeface="Arial"/>
                  </a:rPr>
                  <a:t>α</a:t>
                </a:r>
                <a:r>
                  <a:rPr lang="sk-SK" b="1" dirty="0" smtClean="0"/>
                  <a:t>)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2.2319116360454944E-2"/>
              <c:y val="0.41206551374171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6094592"/>
        <c:crosses val="autoZero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0299044891069031"/>
          <c:y val="0.57863887216665844"/>
          <c:w val="0.30245257528382724"/>
          <c:h val="0.20377516193291184"/>
        </c:manualLayout>
      </c:layout>
      <c:overlay val="0"/>
    </c:legend>
    <c:plotVisOnly val="1"/>
    <c:dispBlanksAs val="span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15330935451616487"/>
          <c:y val="0.17382977746062403"/>
          <c:w val="0.79777381988421026"/>
          <c:h val="0.67279356780870503"/>
        </c:manualLayout>
      </c:layout>
      <c:scatterChart>
        <c:scatterStyle val="smoothMarker"/>
        <c:varyColors val="0"/>
        <c:ser>
          <c:idx val="1"/>
          <c:order val="1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59584"/>
        <c:axId val="8610956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zostava!$AB$3:$AB$40</c:f>
              <c:numCache>
                <c:formatCode>[$-41B]General</c:formatCode>
                <c:ptCount val="38"/>
                <c:pt idx="0">
                  <c:v>29.734627831715212</c:v>
                </c:pt>
                <c:pt idx="1">
                  <c:v>31.029126213592232</c:v>
                </c:pt>
                <c:pt idx="2">
                  <c:v>32.566343042071196</c:v>
                </c:pt>
                <c:pt idx="3">
                  <c:v>34.022653721682843</c:v>
                </c:pt>
                <c:pt idx="4">
                  <c:v>36.449838187702269</c:v>
                </c:pt>
                <c:pt idx="5">
                  <c:v>37.825242718446603</c:v>
                </c:pt>
                <c:pt idx="6">
                  <c:v>39.605177993527505</c:v>
                </c:pt>
                <c:pt idx="7">
                  <c:v>41.061488673139159</c:v>
                </c:pt>
                <c:pt idx="8">
                  <c:v>42.841423948220061</c:v>
                </c:pt>
                <c:pt idx="9">
                  <c:v>44.297734627831716</c:v>
                </c:pt>
                <c:pt idx="10">
                  <c:v>46.077669902912625</c:v>
                </c:pt>
                <c:pt idx="11">
                  <c:v>48.100323624595468</c:v>
                </c:pt>
                <c:pt idx="12">
                  <c:v>49.152103559870547</c:v>
                </c:pt>
                <c:pt idx="13">
                  <c:v>50.851132686084142</c:v>
                </c:pt>
                <c:pt idx="14">
                  <c:v>51.579288025889966</c:v>
                </c:pt>
                <c:pt idx="15">
                  <c:v>53.278317152103561</c:v>
                </c:pt>
                <c:pt idx="16">
                  <c:v>54.491909385113267</c:v>
                </c:pt>
                <c:pt idx="17">
                  <c:v>55.70550161812298</c:v>
                </c:pt>
                <c:pt idx="18">
                  <c:v>57.323624595469255</c:v>
                </c:pt>
                <c:pt idx="19">
                  <c:v>58.051779935275079</c:v>
                </c:pt>
                <c:pt idx="20">
                  <c:v>59.346278317152105</c:v>
                </c:pt>
                <c:pt idx="21">
                  <c:v>60.96440129449838</c:v>
                </c:pt>
                <c:pt idx="22">
                  <c:v>62.016181229773466</c:v>
                </c:pt>
                <c:pt idx="23">
                  <c:v>62.906148867313917</c:v>
                </c:pt>
                <c:pt idx="24">
                  <c:v>64.28155339805825</c:v>
                </c:pt>
                <c:pt idx="25">
                  <c:v>65.656957928802598</c:v>
                </c:pt>
                <c:pt idx="26">
                  <c:v>66.627831715210363</c:v>
                </c:pt>
                <c:pt idx="27">
                  <c:v>68.245954692556637</c:v>
                </c:pt>
                <c:pt idx="28">
                  <c:v>69.459546925566343</c:v>
                </c:pt>
                <c:pt idx="29">
                  <c:v>70.91585760517799</c:v>
                </c:pt>
                <c:pt idx="30">
                  <c:v>72.21035598705501</c:v>
                </c:pt>
                <c:pt idx="31">
                  <c:v>73.42394822006473</c:v>
                </c:pt>
                <c:pt idx="32">
                  <c:v>74.71844660194175</c:v>
                </c:pt>
                <c:pt idx="33">
                  <c:v>76.255663430420711</c:v>
                </c:pt>
                <c:pt idx="34">
                  <c:v>77.711974110032358</c:v>
                </c:pt>
                <c:pt idx="35">
                  <c:v>78.601941747572809</c:v>
                </c:pt>
                <c:pt idx="36">
                  <c:v>79.977346278317157</c:v>
                </c:pt>
                <c:pt idx="37">
                  <c:v>81.433656957928804</c:v>
                </c:pt>
              </c:numCache>
            </c:numRef>
          </c:xVal>
          <c:yVal>
            <c:numRef>
              <c:f>zostava!$AA$3:$AA$41</c:f>
              <c:numCache>
                <c:formatCode>[$-41B]General</c:formatCode>
                <c:ptCount val="39"/>
                <c:pt idx="0">
                  <c:v>-7.2749521988527714</c:v>
                </c:pt>
                <c:pt idx="1">
                  <c:v>-6.1343511450381678</c:v>
                </c:pt>
                <c:pt idx="2">
                  <c:v>-5.3934990439770552</c:v>
                </c:pt>
                <c:pt idx="3">
                  <c:v>-4.3392996108949413</c:v>
                </c:pt>
                <c:pt idx="4">
                  <c:v>-3.2539682539682535</c:v>
                </c:pt>
                <c:pt idx="5">
                  <c:v>-2.2303999999999999</c:v>
                </c:pt>
                <c:pt idx="6">
                  <c:v>-1.7228282828282826</c:v>
                </c:pt>
                <c:pt idx="7">
                  <c:v>-1.6164271047227925</c:v>
                </c:pt>
                <c:pt idx="8">
                  <c:v>0</c:v>
                </c:pt>
                <c:pt idx="9">
                  <c:v>1.3752620545073375</c:v>
                </c:pt>
                <c:pt idx="10">
                  <c:v>1.9416490486257925</c:v>
                </c:pt>
                <c:pt idx="11">
                  <c:v>3.077185501066098</c:v>
                </c:pt>
                <c:pt idx="12">
                  <c:v>3.2517241379310344</c:v>
                </c:pt>
                <c:pt idx="13">
                  <c:v>3.8588235294117643</c:v>
                </c:pt>
                <c:pt idx="14">
                  <c:v>4.3063457330415744</c:v>
                </c:pt>
                <c:pt idx="15">
                  <c:v>5.0572687224669597</c:v>
                </c:pt>
                <c:pt idx="16">
                  <c:v>5.2479999999999993</c:v>
                </c:pt>
                <c:pt idx="17">
                  <c:v>5.9232505643340856</c:v>
                </c:pt>
                <c:pt idx="18">
                  <c:v>5.963636363636363</c:v>
                </c:pt>
                <c:pt idx="19">
                  <c:v>6.6506912442396313</c:v>
                </c:pt>
                <c:pt idx="20">
                  <c:v>7.01767441860465</c:v>
                </c:pt>
                <c:pt idx="21">
                  <c:v>6.8971962616822422</c:v>
                </c:pt>
                <c:pt idx="22">
                  <c:v>7.4971428571428564</c:v>
                </c:pt>
                <c:pt idx="23">
                  <c:v>7.6613138686131377</c:v>
                </c:pt>
                <c:pt idx="24">
                  <c:v>8.9756756756756744</c:v>
                </c:pt>
                <c:pt idx="25">
                  <c:v>9.6552901023890776</c:v>
                </c:pt>
                <c:pt idx="26">
                  <c:v>9.7383820998278807</c:v>
                </c:pt>
                <c:pt idx="27">
                  <c:v>9.960209424083768</c:v>
                </c:pt>
                <c:pt idx="28">
                  <c:v>10.028571428571427</c:v>
                </c:pt>
                <c:pt idx="29">
                  <c:v>10.462565905096659</c:v>
                </c:pt>
                <c:pt idx="30">
                  <c:v>10.657039711191334</c:v>
                </c:pt>
                <c:pt idx="31">
                  <c:v>10.517391304347825</c:v>
                </c:pt>
                <c:pt idx="32">
                  <c:v>10.953284671532845</c:v>
                </c:pt>
                <c:pt idx="33">
                  <c:v>11.31873840445269</c:v>
                </c:pt>
                <c:pt idx="34">
                  <c:v>11.290298507462685</c:v>
                </c:pt>
                <c:pt idx="35">
                  <c:v>11.581920903954803</c:v>
                </c:pt>
                <c:pt idx="36">
                  <c:v>12.22998102466793</c:v>
                </c:pt>
                <c:pt idx="37">
                  <c:v>11.970114942528735</c:v>
                </c:pt>
                <c:pt idx="38">
                  <c:v>11.660115606936415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259584"/>
        <c:axId val="86109568"/>
      </c:scatterChart>
      <c:valAx>
        <c:axId val="86109568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9.7982940167141916E-3"/>
              <c:y val="0.18061321177988771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6259584"/>
        <c:crosses val="autoZero"/>
        <c:crossBetween val="midCat"/>
      </c:valAx>
      <c:valAx>
        <c:axId val="86259584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Vertical camera shift [cm]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17852993185942301"/>
              <c:y val="0.84622381701178506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610956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60509420048336016"/>
          <c:y val="0.65705910725366545"/>
          <c:w val="0.31784652751948655"/>
          <c:h val="0.1959128525014835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5365923009623798E-2"/>
          <c:y val="7.3329240448138391E-2"/>
          <c:w val="0.87108088037014131"/>
          <c:h val="0.78106508875739644"/>
        </c:manualLayout>
      </c:layout>
      <c:scatterChart>
        <c:scatterStyle val="smoothMarker"/>
        <c:varyColors val="0"/>
        <c:ser>
          <c:idx val="2"/>
          <c:order val="1"/>
          <c:tx>
            <c:v>Simulation</c:v>
          </c:tx>
          <c:spPr>
            <a:ln w="63500"/>
          </c:spPr>
          <c:marker>
            <c:symbol val="none"/>
          </c:marker>
          <c:xVal>
            <c:numRef>
              <c:f>Sheet1!$AE$2:$AE$480</c:f>
              <c:numCache>
                <c:formatCode>General</c:formatCode>
                <c:ptCount val="479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-57.999999999999993</c:v>
                </c:pt>
                <c:pt idx="43">
                  <c:v>-56.999999999999993</c:v>
                </c:pt>
                <c:pt idx="44">
                  <c:v>-56.000000000000007</c:v>
                </c:pt>
                <c:pt idx="45">
                  <c:v>-55.000000000000007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-28.999999999999996</c:v>
                </c:pt>
                <c:pt idx="72">
                  <c:v>-28.000000000000004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-14.000000000000002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-7.0000000000000009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7.528700000000001E-14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7.0000000000000009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14.000000000000002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28.000000000000004</c:v>
                </c:pt>
                <c:pt idx="129">
                  <c:v>28.999999999999996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55.000000000000007</c:v>
                </c:pt>
                <c:pt idx="156">
                  <c:v>56.000000000000007</c:v>
                </c:pt>
                <c:pt idx="157">
                  <c:v>56.999999999999993</c:v>
                </c:pt>
                <c:pt idx="158">
                  <c:v>57.999999999999993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</c:numCache>
            </c:numRef>
          </c:xVal>
          <c:yVal>
            <c:numRef>
              <c:f>Sheet1!$AG$2:$AG$480</c:f>
              <c:numCache>
                <c:formatCode>General</c:formatCode>
                <c:ptCount val="479"/>
                <c:pt idx="0">
                  <c:v>-1.2088000000000001</c:v>
                </c:pt>
                <c:pt idx="1">
                  <c:v>-1.2036500000000001</c:v>
                </c:pt>
                <c:pt idx="2">
                  <c:v>-1.2036500000000001</c:v>
                </c:pt>
                <c:pt idx="3">
                  <c:v>-1.1985399999999999</c:v>
                </c:pt>
                <c:pt idx="4">
                  <c:v>-1.1985399999999999</c:v>
                </c:pt>
                <c:pt idx="5">
                  <c:v>-1.1934499999999999</c:v>
                </c:pt>
                <c:pt idx="6">
                  <c:v>-1.18838</c:v>
                </c:pt>
                <c:pt idx="7">
                  <c:v>-1.18838</c:v>
                </c:pt>
                <c:pt idx="8">
                  <c:v>-1.1833400000000001</c:v>
                </c:pt>
                <c:pt idx="9">
                  <c:v>-1.1783300000000001</c:v>
                </c:pt>
                <c:pt idx="10">
                  <c:v>-1.17334</c:v>
                </c:pt>
                <c:pt idx="11">
                  <c:v>-1.17334</c:v>
                </c:pt>
                <c:pt idx="12">
                  <c:v>-1.1683699999999999</c:v>
                </c:pt>
                <c:pt idx="13">
                  <c:v>-1.16343</c:v>
                </c:pt>
                <c:pt idx="14">
                  <c:v>-1.1585099999999999</c:v>
                </c:pt>
                <c:pt idx="15">
                  <c:v>-1.1536200000000001</c:v>
                </c:pt>
                <c:pt idx="16">
                  <c:v>-1.1487499999999999</c:v>
                </c:pt>
                <c:pt idx="17">
                  <c:v>-1.1438999999999999</c:v>
                </c:pt>
                <c:pt idx="18">
                  <c:v>-1.1390800000000001</c:v>
                </c:pt>
                <c:pt idx="19">
                  <c:v>-1.13428</c:v>
                </c:pt>
                <c:pt idx="20">
                  <c:v>-1.1294999999999999</c:v>
                </c:pt>
                <c:pt idx="21">
                  <c:v>-1.1247499999999999</c:v>
                </c:pt>
                <c:pt idx="22">
                  <c:v>-1.12001</c:v>
                </c:pt>
                <c:pt idx="23">
                  <c:v>-1.1106100000000001</c:v>
                </c:pt>
                <c:pt idx="24">
                  <c:v>-1.10595</c:v>
                </c:pt>
                <c:pt idx="25">
                  <c:v>-1.1012999999999999</c:v>
                </c:pt>
                <c:pt idx="26">
                  <c:v>-1.0966800000000001</c:v>
                </c:pt>
                <c:pt idx="27">
                  <c:v>-1.0874900000000001</c:v>
                </c:pt>
                <c:pt idx="28">
                  <c:v>-1.0829299999999999</c:v>
                </c:pt>
                <c:pt idx="29">
                  <c:v>-1.0738700000000001</c:v>
                </c:pt>
                <c:pt idx="30">
                  <c:v>-1.0693699999999999</c:v>
                </c:pt>
                <c:pt idx="31">
                  <c:v>-1.06043</c:v>
                </c:pt>
                <c:pt idx="32">
                  <c:v>-1.0515699999999999</c:v>
                </c:pt>
                <c:pt idx="33">
                  <c:v>-1.0471699999999999</c:v>
                </c:pt>
                <c:pt idx="34">
                  <c:v>-1.03843</c:v>
                </c:pt>
                <c:pt idx="35">
                  <c:v>-1.02976</c:v>
                </c:pt>
                <c:pt idx="36">
                  <c:v>-1.0211699999999999</c:v>
                </c:pt>
                <c:pt idx="37">
                  <c:v>-1.0126500000000001</c:v>
                </c:pt>
                <c:pt idx="38">
                  <c:v>-1.0042</c:v>
                </c:pt>
                <c:pt idx="39">
                  <c:v>-0.99582199999999998</c:v>
                </c:pt>
                <c:pt idx="40">
                  <c:v>-0.987514</c:v>
                </c:pt>
                <c:pt idx="41">
                  <c:v>-0.97927399999999998</c:v>
                </c:pt>
                <c:pt idx="42">
                  <c:v>-0.96704100000000004</c:v>
                </c:pt>
                <c:pt idx="43">
                  <c:v>-0.95896700000000001</c:v>
                </c:pt>
                <c:pt idx="44">
                  <c:v>-0.94697799999999999</c:v>
                </c:pt>
                <c:pt idx="45">
                  <c:v>-0.93906400000000001</c:v>
                </c:pt>
                <c:pt idx="46">
                  <c:v>-0.92730900000000005</c:v>
                </c:pt>
                <c:pt idx="47">
                  <c:v>-0.91569100000000003</c:v>
                </c:pt>
                <c:pt idx="48">
                  <c:v>-0.90801900000000002</c:v>
                </c:pt>
                <c:pt idx="49">
                  <c:v>-0.89661999999999997</c:v>
                </c:pt>
                <c:pt idx="50">
                  <c:v>-0.88161999999999996</c:v>
                </c:pt>
                <c:pt idx="51">
                  <c:v>-0.87051500000000004</c:v>
                </c:pt>
                <c:pt idx="52">
                  <c:v>-0.85953000000000002</c:v>
                </c:pt>
                <c:pt idx="53">
                  <c:v>-0.84866299999999995</c:v>
                </c:pt>
                <c:pt idx="54">
                  <c:v>-0.83435300000000001</c:v>
                </c:pt>
                <c:pt idx="55">
                  <c:v>-0.82024200000000003</c:v>
                </c:pt>
                <c:pt idx="56">
                  <c:v>-0.80978499999999998</c:v>
                </c:pt>
                <c:pt idx="57">
                  <c:v>-0.79600700000000002</c:v>
                </c:pt>
                <c:pt idx="58">
                  <c:v>-0.782412</c:v>
                </c:pt>
                <c:pt idx="59">
                  <c:v>-0.76566599999999996</c:v>
                </c:pt>
                <c:pt idx="60">
                  <c:v>-0.75246100000000005</c:v>
                </c:pt>
                <c:pt idx="61">
                  <c:v>-0.73942200000000002</c:v>
                </c:pt>
                <c:pt idx="62">
                  <c:v>-0.72334900000000002</c:v>
                </c:pt>
                <c:pt idx="63">
                  <c:v>-0.70751699999999995</c:v>
                </c:pt>
                <c:pt idx="64">
                  <c:v>-0.69191800000000003</c:v>
                </c:pt>
                <c:pt idx="65">
                  <c:v>-0.67654300000000001</c:v>
                </c:pt>
                <c:pt idx="66">
                  <c:v>-0.661385</c:v>
                </c:pt>
                <c:pt idx="67">
                  <c:v>-0.64346899999999996</c:v>
                </c:pt>
                <c:pt idx="68">
                  <c:v>-0.62875999999999999</c:v>
                </c:pt>
                <c:pt idx="69">
                  <c:v>-0.61136199999999996</c:v>
                </c:pt>
                <c:pt idx="70">
                  <c:v>-0.59423000000000004</c:v>
                </c:pt>
                <c:pt idx="71">
                  <c:v>-0.57735099999999995</c:v>
                </c:pt>
                <c:pt idx="72">
                  <c:v>-0.55796599999999996</c:v>
                </c:pt>
                <c:pt idx="73">
                  <c:v>-0.541601</c:v>
                </c:pt>
                <c:pt idx="74">
                  <c:v>-0.52278800000000003</c:v>
                </c:pt>
                <c:pt idx="75">
                  <c:v>-0.50426099999999996</c:v>
                </c:pt>
                <c:pt idx="76">
                  <c:v>-0.48600599999999999</c:v>
                </c:pt>
                <c:pt idx="77">
                  <c:v>-0.46800900000000001</c:v>
                </c:pt>
                <c:pt idx="78">
                  <c:v>-0.45025799999999999</c:v>
                </c:pt>
                <c:pt idx="79">
                  <c:v>-0.430255</c:v>
                </c:pt>
                <c:pt idx="80">
                  <c:v>-0.41053800000000001</c:v>
                </c:pt>
                <c:pt idx="81">
                  <c:v>-0.39109100000000002</c:v>
                </c:pt>
                <c:pt idx="82">
                  <c:v>-0.37189699999999998</c:v>
                </c:pt>
                <c:pt idx="83">
                  <c:v>-0.352941</c:v>
                </c:pt>
                <c:pt idx="84">
                  <c:v>-0.33188099999999998</c:v>
                </c:pt>
                <c:pt idx="85">
                  <c:v>-0.31338100000000002</c:v>
                </c:pt>
                <c:pt idx="86">
                  <c:v>-0.2928</c:v>
                </c:pt>
                <c:pt idx="87">
                  <c:v>-0.27244400000000002</c:v>
                </c:pt>
                <c:pt idx="88">
                  <c:v>-0.25229699999999999</c:v>
                </c:pt>
                <c:pt idx="89">
                  <c:v>-0.230133</c:v>
                </c:pt>
                <c:pt idx="90">
                  <c:v>-0.210369</c:v>
                </c:pt>
                <c:pt idx="91">
                  <c:v>-0.19076000000000001</c:v>
                </c:pt>
                <c:pt idx="92">
                  <c:v>-0.16913800000000001</c:v>
                </c:pt>
                <c:pt idx="93">
                  <c:v>-0.14766699999999999</c:v>
                </c:pt>
                <c:pt idx="94">
                  <c:v>-0.12633</c:v>
                </c:pt>
                <c:pt idx="95">
                  <c:v>-0.107222</c:v>
                </c:pt>
                <c:pt idx="96">
                  <c:v>-8.6082000000000006E-2</c:v>
                </c:pt>
                <c:pt idx="97">
                  <c:v>-6.5017699999999998E-2</c:v>
                </c:pt>
                <c:pt idx="98">
                  <c:v>-4.40107E-2</c:v>
                </c:pt>
                <c:pt idx="99">
                  <c:v>-2.30425E-2</c:v>
                </c:pt>
                <c:pt idx="100" formatCode="0.00E+00">
                  <c:v>-3.84641E-6</c:v>
                </c:pt>
                <c:pt idx="101">
                  <c:v>2.3038599999999999E-2</c:v>
                </c:pt>
                <c:pt idx="102">
                  <c:v>4.6105500000000001E-2</c:v>
                </c:pt>
                <c:pt idx="103">
                  <c:v>6.9221500000000005E-2</c:v>
                </c:pt>
                <c:pt idx="104">
                  <c:v>9.2411400000000005E-2</c:v>
                </c:pt>
                <c:pt idx="105">
                  <c:v>0.1157</c:v>
                </c:pt>
                <c:pt idx="106">
                  <c:v>0.13911399999999999</c:v>
                </c:pt>
                <c:pt idx="107">
                  <c:v>0.16267699999999999</c:v>
                </c:pt>
                <c:pt idx="108">
                  <c:v>0.184252</c:v>
                </c:pt>
                <c:pt idx="109">
                  <c:v>0.208179</c:v>
                </c:pt>
                <c:pt idx="110">
                  <c:v>0.230129</c:v>
                </c:pt>
                <c:pt idx="111">
                  <c:v>0.25229200000000002</c:v>
                </c:pt>
                <c:pt idx="112">
                  <c:v>0.27469100000000002</c:v>
                </c:pt>
                <c:pt idx="113">
                  <c:v>0.29507100000000003</c:v>
                </c:pt>
                <c:pt idx="114">
                  <c:v>0.31798300000000002</c:v>
                </c:pt>
                <c:pt idx="115">
                  <c:v>0.33886699999999997</c:v>
                </c:pt>
                <c:pt idx="116">
                  <c:v>0.360018</c:v>
                </c:pt>
                <c:pt idx="117">
                  <c:v>0.38145899999999999</c:v>
                </c:pt>
                <c:pt idx="118">
                  <c:v>0.40077800000000002</c:v>
                </c:pt>
                <c:pt idx="119">
                  <c:v>0.42282399999999998</c:v>
                </c:pt>
                <c:pt idx="120">
                  <c:v>0.44271700000000003</c:v>
                </c:pt>
                <c:pt idx="121">
                  <c:v>0.460368</c:v>
                </c:pt>
                <c:pt idx="122">
                  <c:v>0.48083399999999998</c:v>
                </c:pt>
                <c:pt idx="123">
                  <c:v>0.49901299999999998</c:v>
                </c:pt>
                <c:pt idx="124">
                  <c:v>0.51746099999999995</c:v>
                </c:pt>
                <c:pt idx="125">
                  <c:v>0.53619099999999997</c:v>
                </c:pt>
                <c:pt idx="126">
                  <c:v>0.55521799999999999</c:v>
                </c:pt>
                <c:pt idx="127">
                  <c:v>0.571774</c:v>
                </c:pt>
                <c:pt idx="128">
                  <c:v>0.58857099999999996</c:v>
                </c:pt>
                <c:pt idx="129">
                  <c:v>0.60561699999999996</c:v>
                </c:pt>
                <c:pt idx="130">
                  <c:v>0.62292499999999995</c:v>
                </c:pt>
                <c:pt idx="131">
                  <c:v>0.64050600000000002</c:v>
                </c:pt>
                <c:pt idx="132">
                  <c:v>0.65537500000000004</c:v>
                </c:pt>
                <c:pt idx="133">
                  <c:v>0.67044899999999996</c:v>
                </c:pt>
                <c:pt idx="134">
                  <c:v>0.68573600000000001</c:v>
                </c:pt>
                <c:pt idx="135">
                  <c:v>0.70124399999999998</c:v>
                </c:pt>
                <c:pt idx="136">
                  <c:v>0.71698200000000001</c:v>
                </c:pt>
                <c:pt idx="137">
                  <c:v>0.72974300000000003</c:v>
                </c:pt>
                <c:pt idx="138">
                  <c:v>0.74591499999999999</c:v>
                </c:pt>
                <c:pt idx="139">
                  <c:v>0.75903699999999996</c:v>
                </c:pt>
                <c:pt idx="140">
                  <c:v>0.77232599999999996</c:v>
                </c:pt>
                <c:pt idx="141">
                  <c:v>0.78578800000000004</c:v>
                </c:pt>
                <c:pt idx="142">
                  <c:v>0.79942800000000003</c:v>
                </c:pt>
                <c:pt idx="143">
                  <c:v>0.80977900000000003</c:v>
                </c:pt>
                <c:pt idx="144">
                  <c:v>0.82374499999999995</c:v>
                </c:pt>
                <c:pt idx="145">
                  <c:v>0.83434699999999995</c:v>
                </c:pt>
                <c:pt idx="146">
                  <c:v>0.84506000000000003</c:v>
                </c:pt>
                <c:pt idx="147">
                  <c:v>0.85588799999999998</c:v>
                </c:pt>
                <c:pt idx="148">
                  <c:v>0.87050799999999995</c:v>
                </c:pt>
                <c:pt idx="149">
                  <c:v>0.87789799999999996</c:v>
                </c:pt>
                <c:pt idx="150">
                  <c:v>0.88908500000000001</c:v>
                </c:pt>
                <c:pt idx="151">
                  <c:v>0.90039899999999995</c:v>
                </c:pt>
                <c:pt idx="152">
                  <c:v>0.91184100000000001</c:v>
                </c:pt>
                <c:pt idx="153">
                  <c:v>0.91954199999999997</c:v>
                </c:pt>
                <c:pt idx="154">
                  <c:v>0.93120499999999995</c:v>
                </c:pt>
                <c:pt idx="155">
                  <c:v>0.93905700000000003</c:v>
                </c:pt>
                <c:pt idx="156">
                  <c:v>0.94697100000000001</c:v>
                </c:pt>
                <c:pt idx="157">
                  <c:v>0.95494800000000002</c:v>
                </c:pt>
                <c:pt idx="158">
                  <c:v>0.96703300000000003</c:v>
                </c:pt>
                <c:pt idx="159">
                  <c:v>0.97517200000000004</c:v>
                </c:pt>
                <c:pt idx="160">
                  <c:v>0.98337799999999997</c:v>
                </c:pt>
                <c:pt idx="161">
                  <c:v>0.99165199999999998</c:v>
                </c:pt>
                <c:pt idx="162">
                  <c:v>0.99581399999999998</c:v>
                </c:pt>
                <c:pt idx="163">
                  <c:v>1.0041899999999999</c:v>
                </c:pt>
                <c:pt idx="164">
                  <c:v>1.01264</c:v>
                </c:pt>
                <c:pt idx="165">
                  <c:v>1.0211600000000001</c:v>
                </c:pt>
                <c:pt idx="166">
                  <c:v>1.02545</c:v>
                </c:pt>
                <c:pt idx="167">
                  <c:v>1.0340800000000001</c:v>
                </c:pt>
                <c:pt idx="168">
                  <c:v>1.0384199999999999</c:v>
                </c:pt>
                <c:pt idx="169">
                  <c:v>1.0471699999999999</c:v>
                </c:pt>
                <c:pt idx="170">
                  <c:v>1.0515699999999999</c:v>
                </c:pt>
                <c:pt idx="171">
                  <c:v>1.06043</c:v>
                </c:pt>
                <c:pt idx="172">
                  <c:v>1.0648899999999999</c:v>
                </c:pt>
                <c:pt idx="173">
                  <c:v>1.0693699999999999</c:v>
                </c:pt>
                <c:pt idx="174">
                  <c:v>1.07386</c:v>
                </c:pt>
                <c:pt idx="175">
                  <c:v>1.0829200000000001</c:v>
                </c:pt>
                <c:pt idx="176">
                  <c:v>1.0874900000000001</c:v>
                </c:pt>
                <c:pt idx="177">
                  <c:v>1.0920700000000001</c:v>
                </c:pt>
                <c:pt idx="178">
                  <c:v>1.09667</c:v>
                </c:pt>
                <c:pt idx="179">
                  <c:v>1.1012900000000001</c:v>
                </c:pt>
                <c:pt idx="180">
                  <c:v>1.1059399999999999</c:v>
                </c:pt>
                <c:pt idx="181">
                  <c:v>1.1106100000000001</c:v>
                </c:pt>
                <c:pt idx="182">
                  <c:v>1.1152899999999999</c:v>
                </c:pt>
                <c:pt idx="183">
                  <c:v>1.12001</c:v>
                </c:pt>
                <c:pt idx="184">
                  <c:v>1.1247400000000001</c:v>
                </c:pt>
                <c:pt idx="185">
                  <c:v>1.1294900000000001</c:v>
                </c:pt>
                <c:pt idx="186">
                  <c:v>1.1294900000000001</c:v>
                </c:pt>
                <c:pt idx="187">
                  <c:v>1.1342699999999999</c:v>
                </c:pt>
                <c:pt idx="188">
                  <c:v>1.13907</c:v>
                </c:pt>
                <c:pt idx="189">
                  <c:v>1.1438900000000001</c:v>
                </c:pt>
                <c:pt idx="190">
                  <c:v>1.1438900000000001</c:v>
                </c:pt>
                <c:pt idx="191">
                  <c:v>1.1487400000000001</c:v>
                </c:pt>
                <c:pt idx="192">
                  <c:v>1.15361</c:v>
                </c:pt>
                <c:pt idx="193">
                  <c:v>1.1585000000000001</c:v>
                </c:pt>
                <c:pt idx="194">
                  <c:v>1.1585000000000001</c:v>
                </c:pt>
                <c:pt idx="195">
                  <c:v>1.1634199999999999</c:v>
                </c:pt>
                <c:pt idx="196">
                  <c:v>1.1634199999999999</c:v>
                </c:pt>
                <c:pt idx="197">
                  <c:v>1.1683600000000001</c:v>
                </c:pt>
                <c:pt idx="198">
                  <c:v>1.17333</c:v>
                </c:pt>
                <c:pt idx="199">
                  <c:v>1.17333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431040"/>
        <c:axId val="85433344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 w="28575">
              <a:noFill/>
            </a:ln>
          </c:spPr>
          <c:marker>
            <c:symbol val="square"/>
            <c:size val="12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xVal>
            <c:numRef>
              <c:f>Sheet1!$W$3:$W$21</c:f>
              <c:numCache>
                <c:formatCode>General</c:formatCode>
                <c:ptCount val="19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  <c:pt idx="4">
                  <c:v>6</c:v>
                </c:pt>
                <c:pt idx="5">
                  <c:v>4</c:v>
                </c:pt>
                <c:pt idx="6">
                  <c:v>2</c:v>
                </c:pt>
                <c:pt idx="7">
                  <c:v>0</c:v>
                </c:pt>
                <c:pt idx="8">
                  <c:v>-2</c:v>
                </c:pt>
                <c:pt idx="9">
                  <c:v>-8</c:v>
                </c:pt>
                <c:pt idx="10">
                  <c:v>-10</c:v>
                </c:pt>
                <c:pt idx="11">
                  <c:v>-12</c:v>
                </c:pt>
                <c:pt idx="12">
                  <c:v>-22</c:v>
                </c:pt>
                <c:pt idx="13">
                  <c:v>-24</c:v>
                </c:pt>
                <c:pt idx="14">
                  <c:v>-26</c:v>
                </c:pt>
                <c:pt idx="15">
                  <c:v>-28</c:v>
                </c:pt>
                <c:pt idx="16">
                  <c:v>-30</c:v>
                </c:pt>
                <c:pt idx="17">
                  <c:v>-32</c:v>
                </c:pt>
                <c:pt idx="18">
                  <c:v>-2</c:v>
                </c:pt>
              </c:numCache>
            </c:numRef>
          </c:xVal>
          <c:yVal>
            <c:numRef>
              <c:f>Sheet1!$S$3:$S$24</c:f>
              <c:numCache>
                <c:formatCode>General</c:formatCode>
                <c:ptCount val="22"/>
                <c:pt idx="0">
                  <c:v>0.2979683972911964</c:v>
                </c:pt>
                <c:pt idx="1">
                  <c:v>0.25389755011135856</c:v>
                </c:pt>
                <c:pt idx="2">
                  <c:v>0.21503017004936917</c:v>
                </c:pt>
                <c:pt idx="3">
                  <c:v>0.17835780315388799</c:v>
                </c:pt>
                <c:pt idx="4">
                  <c:v>0.12715517241379309</c:v>
                </c:pt>
                <c:pt idx="5">
                  <c:v>9.1053467443091576E-2</c:v>
                </c:pt>
                <c:pt idx="6">
                  <c:v>4.8446550816219063E-2</c:v>
                </c:pt>
                <c:pt idx="7">
                  <c:v>8.3203328133125334E-3</c:v>
                </c:pt>
                <c:pt idx="8">
                  <c:v>-2.6970954356846474E-2</c:v>
                </c:pt>
                <c:pt idx="9">
                  <c:v>-0.19241047568145378</c:v>
                </c:pt>
                <c:pt idx="10">
                  <c:v>-0.22685928303905831</c:v>
                </c:pt>
                <c:pt idx="11">
                  <c:v>-0.27645788336933047</c:v>
                </c:pt>
                <c:pt idx="12">
                  <c:v>-0.54406364749082003</c:v>
                </c:pt>
                <c:pt idx="13">
                  <c:v>-0.60456026058631918</c:v>
                </c:pt>
                <c:pt idx="14">
                  <c:v>-0.63144329896907214</c:v>
                </c:pt>
                <c:pt idx="15">
                  <c:v>-0.6576354679802956</c:v>
                </c:pt>
                <c:pt idx="16">
                  <c:v>-0.74984167194426854</c:v>
                </c:pt>
                <c:pt idx="17">
                  <c:v>-0.69036144578313252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431040"/>
        <c:axId val="85433344"/>
      </c:scatterChart>
      <c:valAx>
        <c:axId val="85431040"/>
        <c:scaling>
          <c:orientation val="minMax"/>
          <c:max val="40"/>
          <c:min val="-40"/>
        </c:scaling>
        <c:delete val="0"/>
        <c:axPos val="b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b="1" dirty="0" smtClean="0"/>
                  <a:t>Horizontal</a:t>
                </a:r>
                <a:r>
                  <a:rPr lang="en-US" b="1" baseline="0" dirty="0" smtClean="0"/>
                  <a:t> camera </a:t>
                </a:r>
                <a:r>
                  <a:rPr lang="sk-SK" b="1" dirty="0" smtClean="0"/>
                  <a:t>shift </a:t>
                </a:r>
                <a:r>
                  <a:rPr lang="sk-SK" b="1" dirty="0"/>
                  <a:t>[cm]</a:t>
                </a:r>
              </a:p>
            </c:rich>
          </c:tx>
          <c:layout>
            <c:manualLayout>
              <c:xMode val="edge"/>
              <c:yMode val="edge"/>
              <c:x val="0.3742212379702537"/>
              <c:y val="0.8905326210000690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5433344"/>
        <c:crosses val="autoZero"/>
        <c:crossBetween val="midCat"/>
      </c:valAx>
      <c:valAx>
        <c:axId val="85433344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/>
                </a:pPr>
                <a:r>
                  <a:rPr lang="sk-SK" b="1" dirty="0" smtClean="0"/>
                  <a:t>tan(</a:t>
                </a:r>
                <a:r>
                  <a:rPr lang="el-GR" b="1" dirty="0" smtClean="0">
                    <a:latin typeface="Arial"/>
                    <a:cs typeface="Arial"/>
                  </a:rPr>
                  <a:t>α</a:t>
                </a:r>
                <a:r>
                  <a:rPr lang="sk-SK" b="1" dirty="0" smtClean="0"/>
                  <a:t>)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2.2319116360454944E-2"/>
              <c:y val="0.41206551374171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905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5431040"/>
        <c:crosses val="autoZero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4406846019247597"/>
          <c:y val="0.59504518266739126"/>
          <c:w val="0.1767648731408574"/>
          <c:h val="0.1340477934884112"/>
        </c:manualLayout>
      </c:layout>
      <c:overlay val="0"/>
    </c:legend>
    <c:plotVisOnly val="1"/>
    <c:dispBlanksAs val="span"/>
    <c:showDLblsOverMax val="0"/>
  </c:chart>
  <c:spPr>
    <a:noFill/>
    <a:ln w="9525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+mn-lt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7230089188632976E-2"/>
          <c:y val="4.1552750177516508E-2"/>
          <c:w val="0.85308246715756542"/>
          <c:h val="0.84808733007121595"/>
        </c:manualLayout>
      </c:layout>
      <c:scatterChart>
        <c:scatterStyle val="smoothMarker"/>
        <c:varyColors val="0"/>
        <c:ser>
          <c:idx val="1"/>
          <c:order val="0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61952"/>
        <c:axId val="85660032"/>
      </c:scatterChart>
      <c:valAx>
        <c:axId val="85660032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661952"/>
        <c:crosses val="autoZero"/>
        <c:crossBetween val="midCat"/>
      </c:valAx>
      <c:valAx>
        <c:axId val="85661952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Vertical camera shift [cm]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38503952657355017"/>
              <c:y val="0.40654158394638923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660032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806056157694682"/>
          <c:y val="4.148089825768151E-2"/>
          <c:w val="0.16703790653497516"/>
          <c:h val="0.13999088668086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7230089188632976E-2"/>
          <c:y val="4.1552750177516508E-2"/>
          <c:w val="0.85308246715756542"/>
          <c:h val="0.84808733007121595"/>
        </c:manualLayout>
      </c:layout>
      <c:scatterChart>
        <c:scatterStyle val="smoothMarker"/>
        <c:varyColors val="0"/>
        <c:ser>
          <c:idx val="1"/>
          <c:order val="1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07392"/>
        <c:axId val="8570508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zostava!$AB$3:$AB$40</c:f>
              <c:numCache>
                <c:formatCode>[$-41B]General</c:formatCode>
                <c:ptCount val="38"/>
                <c:pt idx="0">
                  <c:v>29.734627831715212</c:v>
                </c:pt>
                <c:pt idx="1">
                  <c:v>31.029126213592232</c:v>
                </c:pt>
                <c:pt idx="2">
                  <c:v>32.566343042071196</c:v>
                </c:pt>
                <c:pt idx="3">
                  <c:v>34.022653721682843</c:v>
                </c:pt>
                <c:pt idx="4">
                  <c:v>36.449838187702269</c:v>
                </c:pt>
                <c:pt idx="5">
                  <c:v>37.825242718446603</c:v>
                </c:pt>
                <c:pt idx="6">
                  <c:v>39.605177993527505</c:v>
                </c:pt>
                <c:pt idx="7">
                  <c:v>41.061488673139159</c:v>
                </c:pt>
                <c:pt idx="8">
                  <c:v>42.841423948220061</c:v>
                </c:pt>
                <c:pt idx="9">
                  <c:v>44.297734627831716</c:v>
                </c:pt>
                <c:pt idx="10">
                  <c:v>46.077669902912625</c:v>
                </c:pt>
                <c:pt idx="11">
                  <c:v>48.100323624595468</c:v>
                </c:pt>
                <c:pt idx="12">
                  <c:v>49.152103559870547</c:v>
                </c:pt>
                <c:pt idx="13">
                  <c:v>50.851132686084142</c:v>
                </c:pt>
                <c:pt idx="14">
                  <c:v>51.579288025889966</c:v>
                </c:pt>
                <c:pt idx="15">
                  <c:v>53.278317152103561</c:v>
                </c:pt>
                <c:pt idx="16">
                  <c:v>54.491909385113267</c:v>
                </c:pt>
                <c:pt idx="17">
                  <c:v>55.70550161812298</c:v>
                </c:pt>
                <c:pt idx="18">
                  <c:v>57.323624595469255</c:v>
                </c:pt>
                <c:pt idx="19">
                  <c:v>58.051779935275079</c:v>
                </c:pt>
                <c:pt idx="20">
                  <c:v>59.346278317152105</c:v>
                </c:pt>
                <c:pt idx="21">
                  <c:v>60.96440129449838</c:v>
                </c:pt>
                <c:pt idx="22">
                  <c:v>62.016181229773466</c:v>
                </c:pt>
                <c:pt idx="23">
                  <c:v>62.906148867313917</c:v>
                </c:pt>
                <c:pt idx="24">
                  <c:v>64.28155339805825</c:v>
                </c:pt>
                <c:pt idx="25">
                  <c:v>65.656957928802598</c:v>
                </c:pt>
                <c:pt idx="26">
                  <c:v>66.627831715210363</c:v>
                </c:pt>
                <c:pt idx="27">
                  <c:v>68.245954692556637</c:v>
                </c:pt>
                <c:pt idx="28">
                  <c:v>69.459546925566343</c:v>
                </c:pt>
                <c:pt idx="29">
                  <c:v>70.91585760517799</c:v>
                </c:pt>
                <c:pt idx="30">
                  <c:v>72.21035598705501</c:v>
                </c:pt>
                <c:pt idx="31">
                  <c:v>73.42394822006473</c:v>
                </c:pt>
                <c:pt idx="32">
                  <c:v>74.71844660194175</c:v>
                </c:pt>
                <c:pt idx="33">
                  <c:v>76.255663430420711</c:v>
                </c:pt>
                <c:pt idx="34">
                  <c:v>77.711974110032358</c:v>
                </c:pt>
                <c:pt idx="35">
                  <c:v>78.601941747572809</c:v>
                </c:pt>
                <c:pt idx="36">
                  <c:v>79.977346278317157</c:v>
                </c:pt>
                <c:pt idx="37">
                  <c:v>81.433656957928804</c:v>
                </c:pt>
              </c:numCache>
            </c:numRef>
          </c:xVal>
          <c:yVal>
            <c:numRef>
              <c:f>zostava!$AA$3:$AA$41</c:f>
              <c:numCache>
                <c:formatCode>[$-41B]General</c:formatCode>
                <c:ptCount val="39"/>
                <c:pt idx="0">
                  <c:v>-7.2749521988527714</c:v>
                </c:pt>
                <c:pt idx="1">
                  <c:v>-6.1343511450381678</c:v>
                </c:pt>
                <c:pt idx="2">
                  <c:v>-5.3934990439770552</c:v>
                </c:pt>
                <c:pt idx="3">
                  <c:v>-4.3392996108949413</c:v>
                </c:pt>
                <c:pt idx="4">
                  <c:v>-3.2539682539682535</c:v>
                </c:pt>
                <c:pt idx="5">
                  <c:v>-2.2303999999999999</c:v>
                </c:pt>
                <c:pt idx="6">
                  <c:v>-1.7228282828282826</c:v>
                </c:pt>
                <c:pt idx="7">
                  <c:v>-1.6164271047227925</c:v>
                </c:pt>
                <c:pt idx="8">
                  <c:v>0</c:v>
                </c:pt>
                <c:pt idx="9">
                  <c:v>1.3752620545073375</c:v>
                </c:pt>
                <c:pt idx="10">
                  <c:v>1.9416490486257925</c:v>
                </c:pt>
                <c:pt idx="11">
                  <c:v>3.077185501066098</c:v>
                </c:pt>
                <c:pt idx="12">
                  <c:v>3.2517241379310344</c:v>
                </c:pt>
                <c:pt idx="13">
                  <c:v>3.8588235294117643</c:v>
                </c:pt>
                <c:pt idx="14">
                  <c:v>4.3063457330415744</c:v>
                </c:pt>
                <c:pt idx="15">
                  <c:v>5.0572687224669597</c:v>
                </c:pt>
                <c:pt idx="16">
                  <c:v>5.2479999999999993</c:v>
                </c:pt>
                <c:pt idx="17">
                  <c:v>5.9232505643340856</c:v>
                </c:pt>
                <c:pt idx="18">
                  <c:v>5.963636363636363</c:v>
                </c:pt>
                <c:pt idx="19">
                  <c:v>6.6506912442396313</c:v>
                </c:pt>
                <c:pt idx="20">
                  <c:v>7.01767441860465</c:v>
                </c:pt>
                <c:pt idx="21">
                  <c:v>6.8971962616822422</c:v>
                </c:pt>
                <c:pt idx="22">
                  <c:v>7.4971428571428564</c:v>
                </c:pt>
                <c:pt idx="23">
                  <c:v>7.6613138686131377</c:v>
                </c:pt>
                <c:pt idx="24">
                  <c:v>8.9756756756756744</c:v>
                </c:pt>
                <c:pt idx="25">
                  <c:v>9.6552901023890776</c:v>
                </c:pt>
                <c:pt idx="26">
                  <c:v>9.7383820998278807</c:v>
                </c:pt>
                <c:pt idx="27">
                  <c:v>9.960209424083768</c:v>
                </c:pt>
                <c:pt idx="28">
                  <c:v>10.028571428571427</c:v>
                </c:pt>
                <c:pt idx="29">
                  <c:v>10.462565905096659</c:v>
                </c:pt>
                <c:pt idx="30">
                  <c:v>10.657039711191334</c:v>
                </c:pt>
                <c:pt idx="31">
                  <c:v>10.517391304347825</c:v>
                </c:pt>
                <c:pt idx="32">
                  <c:v>10.953284671532845</c:v>
                </c:pt>
                <c:pt idx="33">
                  <c:v>11.31873840445269</c:v>
                </c:pt>
                <c:pt idx="34">
                  <c:v>11.290298507462685</c:v>
                </c:pt>
                <c:pt idx="35">
                  <c:v>11.581920903954803</c:v>
                </c:pt>
                <c:pt idx="36">
                  <c:v>12.22998102466793</c:v>
                </c:pt>
                <c:pt idx="37">
                  <c:v>11.970114942528735</c:v>
                </c:pt>
                <c:pt idx="38">
                  <c:v>11.660115606936415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07392"/>
        <c:axId val="85705088"/>
      </c:scatterChart>
      <c:valAx>
        <c:axId val="85705088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707392"/>
        <c:crosses val="autoZero"/>
        <c:crossBetween val="midCat"/>
      </c:valAx>
      <c:valAx>
        <c:axId val="85707392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Vertical camera shift [cm]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38503952657355017"/>
              <c:y val="0.40654158394638923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70508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083231189248554"/>
          <c:y val="8.4934202157892297E-2"/>
          <c:w val="0.16703790653497516"/>
          <c:h val="0.13999088668086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7230089188632976E-2"/>
          <c:y val="4.1552750177516508E-2"/>
          <c:w val="0.85308246715756542"/>
          <c:h val="0.84808733007121595"/>
        </c:manualLayout>
      </c:layout>
      <c:scatterChart>
        <c:scatterStyle val="smoothMarker"/>
        <c:varyColors val="0"/>
        <c:ser>
          <c:idx val="1"/>
          <c:order val="1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57312"/>
        <c:axId val="8575500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zostava!$AB$3:$AB$40</c:f>
              <c:numCache>
                <c:formatCode>[$-41B]General</c:formatCode>
                <c:ptCount val="38"/>
                <c:pt idx="0">
                  <c:v>29.734627831715212</c:v>
                </c:pt>
                <c:pt idx="1">
                  <c:v>31.029126213592232</c:v>
                </c:pt>
                <c:pt idx="2">
                  <c:v>32.566343042071196</c:v>
                </c:pt>
                <c:pt idx="3">
                  <c:v>34.022653721682843</c:v>
                </c:pt>
                <c:pt idx="4">
                  <c:v>36.449838187702269</c:v>
                </c:pt>
                <c:pt idx="5">
                  <c:v>37.825242718446603</c:v>
                </c:pt>
                <c:pt idx="6">
                  <c:v>39.605177993527505</c:v>
                </c:pt>
                <c:pt idx="7">
                  <c:v>41.061488673139159</c:v>
                </c:pt>
                <c:pt idx="8">
                  <c:v>42.841423948220061</c:v>
                </c:pt>
                <c:pt idx="9">
                  <c:v>44.297734627831716</c:v>
                </c:pt>
                <c:pt idx="10">
                  <c:v>46.077669902912625</c:v>
                </c:pt>
                <c:pt idx="11">
                  <c:v>48.100323624595468</c:v>
                </c:pt>
                <c:pt idx="12">
                  <c:v>49.152103559870547</c:v>
                </c:pt>
                <c:pt idx="13">
                  <c:v>50.851132686084142</c:v>
                </c:pt>
                <c:pt idx="14">
                  <c:v>51.579288025889966</c:v>
                </c:pt>
                <c:pt idx="15">
                  <c:v>53.278317152103561</c:v>
                </c:pt>
                <c:pt idx="16">
                  <c:v>54.491909385113267</c:v>
                </c:pt>
                <c:pt idx="17">
                  <c:v>55.70550161812298</c:v>
                </c:pt>
                <c:pt idx="18">
                  <c:v>57.323624595469255</c:v>
                </c:pt>
                <c:pt idx="19">
                  <c:v>58.051779935275079</c:v>
                </c:pt>
                <c:pt idx="20">
                  <c:v>59.346278317152105</c:v>
                </c:pt>
                <c:pt idx="21">
                  <c:v>60.96440129449838</c:v>
                </c:pt>
                <c:pt idx="22">
                  <c:v>62.016181229773466</c:v>
                </c:pt>
                <c:pt idx="23">
                  <c:v>62.906148867313917</c:v>
                </c:pt>
                <c:pt idx="24">
                  <c:v>64.28155339805825</c:v>
                </c:pt>
                <c:pt idx="25">
                  <c:v>65.656957928802598</c:v>
                </c:pt>
                <c:pt idx="26">
                  <c:v>66.627831715210363</c:v>
                </c:pt>
                <c:pt idx="27">
                  <c:v>68.245954692556637</c:v>
                </c:pt>
                <c:pt idx="28">
                  <c:v>69.459546925566343</c:v>
                </c:pt>
                <c:pt idx="29">
                  <c:v>70.91585760517799</c:v>
                </c:pt>
                <c:pt idx="30">
                  <c:v>72.21035598705501</c:v>
                </c:pt>
                <c:pt idx="31">
                  <c:v>73.42394822006473</c:v>
                </c:pt>
                <c:pt idx="32">
                  <c:v>74.71844660194175</c:v>
                </c:pt>
                <c:pt idx="33">
                  <c:v>76.255663430420711</c:v>
                </c:pt>
                <c:pt idx="34">
                  <c:v>77.711974110032358</c:v>
                </c:pt>
                <c:pt idx="35">
                  <c:v>78.601941747572809</c:v>
                </c:pt>
                <c:pt idx="36">
                  <c:v>79.977346278317157</c:v>
                </c:pt>
                <c:pt idx="37">
                  <c:v>81.433656957928804</c:v>
                </c:pt>
              </c:numCache>
            </c:numRef>
          </c:xVal>
          <c:yVal>
            <c:numRef>
              <c:f>zostava!$AA$3:$AA$41</c:f>
              <c:numCache>
                <c:formatCode>[$-41B]General</c:formatCode>
                <c:ptCount val="39"/>
                <c:pt idx="0">
                  <c:v>-7.2749521988527714</c:v>
                </c:pt>
                <c:pt idx="1">
                  <c:v>-6.1343511450381678</c:v>
                </c:pt>
                <c:pt idx="2">
                  <c:v>-5.3934990439770552</c:v>
                </c:pt>
                <c:pt idx="3">
                  <c:v>-4.3392996108949413</c:v>
                </c:pt>
                <c:pt idx="4">
                  <c:v>-3.2539682539682535</c:v>
                </c:pt>
                <c:pt idx="5">
                  <c:v>-2.2303999999999999</c:v>
                </c:pt>
                <c:pt idx="6">
                  <c:v>-1.7228282828282826</c:v>
                </c:pt>
                <c:pt idx="7">
                  <c:v>-1.6164271047227925</c:v>
                </c:pt>
                <c:pt idx="8">
                  <c:v>0</c:v>
                </c:pt>
                <c:pt idx="9">
                  <c:v>1.3752620545073375</c:v>
                </c:pt>
                <c:pt idx="10">
                  <c:v>1.9416490486257925</c:v>
                </c:pt>
                <c:pt idx="11">
                  <c:v>3.077185501066098</c:v>
                </c:pt>
                <c:pt idx="12">
                  <c:v>3.2517241379310344</c:v>
                </c:pt>
                <c:pt idx="13">
                  <c:v>3.8588235294117643</c:v>
                </c:pt>
                <c:pt idx="14">
                  <c:v>4.3063457330415744</c:v>
                </c:pt>
                <c:pt idx="15">
                  <c:v>5.0572687224669597</c:v>
                </c:pt>
                <c:pt idx="16">
                  <c:v>5.2479999999999993</c:v>
                </c:pt>
                <c:pt idx="17">
                  <c:v>5.9232505643340856</c:v>
                </c:pt>
                <c:pt idx="18">
                  <c:v>5.963636363636363</c:v>
                </c:pt>
                <c:pt idx="19">
                  <c:v>6.6506912442396313</c:v>
                </c:pt>
                <c:pt idx="20">
                  <c:v>7.01767441860465</c:v>
                </c:pt>
                <c:pt idx="21">
                  <c:v>6.8971962616822422</c:v>
                </c:pt>
                <c:pt idx="22">
                  <c:v>7.4971428571428564</c:v>
                </c:pt>
                <c:pt idx="23">
                  <c:v>7.6613138686131377</c:v>
                </c:pt>
                <c:pt idx="24">
                  <c:v>8.9756756756756744</c:v>
                </c:pt>
                <c:pt idx="25">
                  <c:v>9.6552901023890776</c:v>
                </c:pt>
                <c:pt idx="26">
                  <c:v>9.7383820998278807</c:v>
                </c:pt>
                <c:pt idx="27">
                  <c:v>9.960209424083768</c:v>
                </c:pt>
                <c:pt idx="28">
                  <c:v>10.028571428571427</c:v>
                </c:pt>
                <c:pt idx="29">
                  <c:v>10.462565905096659</c:v>
                </c:pt>
                <c:pt idx="30">
                  <c:v>10.657039711191334</c:v>
                </c:pt>
                <c:pt idx="31">
                  <c:v>10.517391304347825</c:v>
                </c:pt>
                <c:pt idx="32">
                  <c:v>10.953284671532845</c:v>
                </c:pt>
                <c:pt idx="33">
                  <c:v>11.31873840445269</c:v>
                </c:pt>
                <c:pt idx="34">
                  <c:v>11.290298507462685</c:v>
                </c:pt>
                <c:pt idx="35">
                  <c:v>11.581920903954803</c:v>
                </c:pt>
                <c:pt idx="36">
                  <c:v>12.22998102466793</c:v>
                </c:pt>
                <c:pt idx="37">
                  <c:v>11.970114942528735</c:v>
                </c:pt>
                <c:pt idx="38">
                  <c:v>11.660115606936415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757312"/>
        <c:axId val="85755008"/>
      </c:scatterChart>
      <c:valAx>
        <c:axId val="85755008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757312"/>
        <c:crosses val="autoZero"/>
        <c:crossBetween val="midCat"/>
      </c:valAx>
      <c:valAx>
        <c:axId val="85757312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Vertical camera shift [cm]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38359387663665789"/>
              <c:y val="0.40654158394638923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75500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083231189248554"/>
          <c:y val="8.4934202157892297E-2"/>
          <c:w val="0.16703790653497516"/>
          <c:h val="0.13999088668086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7230089188632976E-2"/>
          <c:y val="4.1552750177516508E-2"/>
          <c:w val="0.85308246715756542"/>
          <c:h val="0.84808733007121595"/>
        </c:manualLayout>
      </c:layout>
      <c:scatterChart>
        <c:scatterStyle val="smoothMarker"/>
        <c:varyColors val="0"/>
        <c:ser>
          <c:idx val="1"/>
          <c:order val="1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84768"/>
        <c:axId val="85851136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zostava!$AB$3:$AB$40</c:f>
              <c:numCache>
                <c:formatCode>[$-41B]General</c:formatCode>
                <c:ptCount val="38"/>
                <c:pt idx="0">
                  <c:v>29.734627831715212</c:v>
                </c:pt>
                <c:pt idx="1">
                  <c:v>31.029126213592232</c:v>
                </c:pt>
                <c:pt idx="2">
                  <c:v>32.566343042071196</c:v>
                </c:pt>
                <c:pt idx="3">
                  <c:v>34.022653721682843</c:v>
                </c:pt>
                <c:pt idx="4">
                  <c:v>36.449838187702269</c:v>
                </c:pt>
                <c:pt idx="5">
                  <c:v>37.825242718446603</c:v>
                </c:pt>
                <c:pt idx="6">
                  <c:v>39.605177993527505</c:v>
                </c:pt>
                <c:pt idx="7">
                  <c:v>41.061488673139159</c:v>
                </c:pt>
                <c:pt idx="8">
                  <c:v>42.841423948220061</c:v>
                </c:pt>
                <c:pt idx="9">
                  <c:v>44.297734627831716</c:v>
                </c:pt>
                <c:pt idx="10">
                  <c:v>46.077669902912625</c:v>
                </c:pt>
                <c:pt idx="11">
                  <c:v>48.100323624595468</c:v>
                </c:pt>
                <c:pt idx="12">
                  <c:v>49.152103559870547</c:v>
                </c:pt>
                <c:pt idx="13">
                  <c:v>50.851132686084142</c:v>
                </c:pt>
                <c:pt idx="14">
                  <c:v>51.579288025889966</c:v>
                </c:pt>
                <c:pt idx="15">
                  <c:v>53.278317152103561</c:v>
                </c:pt>
                <c:pt idx="16">
                  <c:v>54.491909385113267</c:v>
                </c:pt>
                <c:pt idx="17">
                  <c:v>55.70550161812298</c:v>
                </c:pt>
                <c:pt idx="18">
                  <c:v>57.323624595469255</c:v>
                </c:pt>
                <c:pt idx="19">
                  <c:v>58.051779935275079</c:v>
                </c:pt>
                <c:pt idx="20">
                  <c:v>59.346278317152105</c:v>
                </c:pt>
                <c:pt idx="21">
                  <c:v>60.96440129449838</c:v>
                </c:pt>
                <c:pt idx="22">
                  <c:v>62.016181229773466</c:v>
                </c:pt>
                <c:pt idx="23">
                  <c:v>62.906148867313917</c:v>
                </c:pt>
                <c:pt idx="24">
                  <c:v>64.28155339805825</c:v>
                </c:pt>
                <c:pt idx="25">
                  <c:v>65.656957928802598</c:v>
                </c:pt>
                <c:pt idx="26">
                  <c:v>66.627831715210363</c:v>
                </c:pt>
                <c:pt idx="27">
                  <c:v>68.245954692556637</c:v>
                </c:pt>
                <c:pt idx="28">
                  <c:v>69.459546925566343</c:v>
                </c:pt>
                <c:pt idx="29">
                  <c:v>70.91585760517799</c:v>
                </c:pt>
                <c:pt idx="30">
                  <c:v>72.21035598705501</c:v>
                </c:pt>
                <c:pt idx="31">
                  <c:v>73.42394822006473</c:v>
                </c:pt>
                <c:pt idx="32">
                  <c:v>74.71844660194175</c:v>
                </c:pt>
                <c:pt idx="33">
                  <c:v>76.255663430420711</c:v>
                </c:pt>
                <c:pt idx="34">
                  <c:v>77.711974110032358</c:v>
                </c:pt>
                <c:pt idx="35">
                  <c:v>78.601941747572809</c:v>
                </c:pt>
                <c:pt idx="36">
                  <c:v>79.977346278317157</c:v>
                </c:pt>
                <c:pt idx="37">
                  <c:v>81.433656957928804</c:v>
                </c:pt>
              </c:numCache>
            </c:numRef>
          </c:xVal>
          <c:yVal>
            <c:numRef>
              <c:f>zostava!$AA$3:$AA$41</c:f>
              <c:numCache>
                <c:formatCode>[$-41B]General</c:formatCode>
                <c:ptCount val="39"/>
                <c:pt idx="0">
                  <c:v>-7.2749521988527714</c:v>
                </c:pt>
                <c:pt idx="1">
                  <c:v>-6.1343511450381678</c:v>
                </c:pt>
                <c:pt idx="2">
                  <c:v>-5.3934990439770552</c:v>
                </c:pt>
                <c:pt idx="3">
                  <c:v>-4.3392996108949413</c:v>
                </c:pt>
                <c:pt idx="4">
                  <c:v>-3.2539682539682535</c:v>
                </c:pt>
                <c:pt idx="5">
                  <c:v>-2.2303999999999999</c:v>
                </c:pt>
                <c:pt idx="6">
                  <c:v>-1.7228282828282826</c:v>
                </c:pt>
                <c:pt idx="7">
                  <c:v>-1.6164271047227925</c:v>
                </c:pt>
                <c:pt idx="8">
                  <c:v>0</c:v>
                </c:pt>
                <c:pt idx="9">
                  <c:v>1.3752620545073375</c:v>
                </c:pt>
                <c:pt idx="10">
                  <c:v>1.9416490486257925</c:v>
                </c:pt>
                <c:pt idx="11">
                  <c:v>3.077185501066098</c:v>
                </c:pt>
                <c:pt idx="12">
                  <c:v>3.2517241379310344</c:v>
                </c:pt>
                <c:pt idx="13">
                  <c:v>3.8588235294117643</c:v>
                </c:pt>
                <c:pt idx="14">
                  <c:v>4.3063457330415744</c:v>
                </c:pt>
                <c:pt idx="15">
                  <c:v>5.0572687224669597</c:v>
                </c:pt>
                <c:pt idx="16">
                  <c:v>5.2479999999999993</c:v>
                </c:pt>
                <c:pt idx="17">
                  <c:v>5.9232505643340856</c:v>
                </c:pt>
                <c:pt idx="18">
                  <c:v>5.963636363636363</c:v>
                </c:pt>
                <c:pt idx="19">
                  <c:v>6.6506912442396313</c:v>
                </c:pt>
                <c:pt idx="20">
                  <c:v>7.01767441860465</c:v>
                </c:pt>
                <c:pt idx="21">
                  <c:v>6.8971962616822422</c:v>
                </c:pt>
                <c:pt idx="22">
                  <c:v>7.4971428571428564</c:v>
                </c:pt>
                <c:pt idx="23">
                  <c:v>7.6613138686131377</c:v>
                </c:pt>
                <c:pt idx="24">
                  <c:v>8.9756756756756744</c:v>
                </c:pt>
                <c:pt idx="25">
                  <c:v>9.6552901023890776</c:v>
                </c:pt>
                <c:pt idx="26">
                  <c:v>9.7383820998278807</c:v>
                </c:pt>
                <c:pt idx="27">
                  <c:v>9.960209424083768</c:v>
                </c:pt>
                <c:pt idx="28">
                  <c:v>10.028571428571427</c:v>
                </c:pt>
                <c:pt idx="29">
                  <c:v>10.462565905096659</c:v>
                </c:pt>
                <c:pt idx="30">
                  <c:v>10.657039711191334</c:v>
                </c:pt>
                <c:pt idx="31">
                  <c:v>10.517391304347825</c:v>
                </c:pt>
                <c:pt idx="32">
                  <c:v>10.953284671532845</c:v>
                </c:pt>
                <c:pt idx="33">
                  <c:v>11.31873840445269</c:v>
                </c:pt>
                <c:pt idx="34">
                  <c:v>11.290298507462685</c:v>
                </c:pt>
                <c:pt idx="35">
                  <c:v>11.581920903954803</c:v>
                </c:pt>
                <c:pt idx="36">
                  <c:v>12.22998102466793</c:v>
                </c:pt>
                <c:pt idx="37">
                  <c:v>11.970114942528735</c:v>
                </c:pt>
                <c:pt idx="38">
                  <c:v>11.660115606936415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984768"/>
        <c:axId val="85851136"/>
      </c:scatterChart>
      <c:valAx>
        <c:axId val="85851136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984768"/>
        <c:crosses val="autoZero"/>
        <c:crossBetween val="midCat"/>
      </c:valAx>
      <c:valAx>
        <c:axId val="85984768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Vertical camera shift [cm]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38070257676287339"/>
              <c:y val="0.40398550724637683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851136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083231189248554"/>
          <c:y val="8.4934202157892297E-2"/>
          <c:w val="0.16703790653497516"/>
          <c:h val="0.13999088668086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9.7230089188632976E-2"/>
          <c:y val="4.1552750177516508E-2"/>
          <c:w val="0.85308246715756542"/>
          <c:h val="0.84808733007121595"/>
        </c:manualLayout>
      </c:layout>
      <c:scatterChart>
        <c:scatterStyle val="smoothMarker"/>
        <c:varyColors val="0"/>
        <c:ser>
          <c:idx val="1"/>
          <c:order val="1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38880"/>
        <c:axId val="86128128"/>
      </c:scatterChart>
      <c:scatterChart>
        <c:scatterStyle val="lineMarker"/>
        <c:varyColors val="0"/>
        <c:ser>
          <c:idx val="0"/>
          <c:order val="0"/>
          <c:tx>
            <c:v>Experiment</c:v>
          </c:tx>
          <c:spPr>
            <a:ln>
              <a:noFill/>
            </a:ln>
          </c:spPr>
          <c:marker>
            <c:symbol val="square"/>
            <c:size val="10"/>
            <c:spPr>
              <a:solidFill>
                <a:schemeClr val="accent1">
                  <a:lumMod val="75000"/>
                </a:schemeClr>
              </a:solidFill>
              <a:ln>
                <a:noFill/>
              </a:ln>
            </c:spPr>
          </c:marker>
          <c:xVal>
            <c:numRef>
              <c:f>zostava!$AB$3:$AB$40</c:f>
              <c:numCache>
                <c:formatCode>[$-41B]General</c:formatCode>
                <c:ptCount val="38"/>
                <c:pt idx="0">
                  <c:v>29.734627831715212</c:v>
                </c:pt>
                <c:pt idx="1">
                  <c:v>31.029126213592232</c:v>
                </c:pt>
                <c:pt idx="2">
                  <c:v>32.566343042071196</c:v>
                </c:pt>
                <c:pt idx="3">
                  <c:v>34.022653721682843</c:v>
                </c:pt>
                <c:pt idx="4">
                  <c:v>36.449838187702269</c:v>
                </c:pt>
                <c:pt idx="5">
                  <c:v>37.825242718446603</c:v>
                </c:pt>
                <c:pt idx="6">
                  <c:v>39.605177993527505</c:v>
                </c:pt>
                <c:pt idx="7">
                  <c:v>41.061488673139159</c:v>
                </c:pt>
                <c:pt idx="8">
                  <c:v>42.841423948220061</c:v>
                </c:pt>
                <c:pt idx="9">
                  <c:v>44.297734627831716</c:v>
                </c:pt>
                <c:pt idx="10">
                  <c:v>46.077669902912625</c:v>
                </c:pt>
                <c:pt idx="11">
                  <c:v>48.100323624595468</c:v>
                </c:pt>
                <c:pt idx="12">
                  <c:v>49.152103559870547</c:v>
                </c:pt>
                <c:pt idx="13">
                  <c:v>50.851132686084142</c:v>
                </c:pt>
                <c:pt idx="14">
                  <c:v>51.579288025889966</c:v>
                </c:pt>
                <c:pt idx="15">
                  <c:v>53.278317152103561</c:v>
                </c:pt>
                <c:pt idx="16">
                  <c:v>54.491909385113267</c:v>
                </c:pt>
                <c:pt idx="17">
                  <c:v>55.70550161812298</c:v>
                </c:pt>
                <c:pt idx="18">
                  <c:v>57.323624595469255</c:v>
                </c:pt>
                <c:pt idx="19">
                  <c:v>58.051779935275079</c:v>
                </c:pt>
                <c:pt idx="20">
                  <c:v>59.346278317152105</c:v>
                </c:pt>
                <c:pt idx="21">
                  <c:v>60.96440129449838</c:v>
                </c:pt>
                <c:pt idx="22">
                  <c:v>62.016181229773466</c:v>
                </c:pt>
                <c:pt idx="23">
                  <c:v>62.906148867313917</c:v>
                </c:pt>
                <c:pt idx="24">
                  <c:v>64.28155339805825</c:v>
                </c:pt>
                <c:pt idx="25">
                  <c:v>65.656957928802598</c:v>
                </c:pt>
                <c:pt idx="26">
                  <c:v>66.627831715210363</c:v>
                </c:pt>
                <c:pt idx="27">
                  <c:v>68.245954692556637</c:v>
                </c:pt>
                <c:pt idx="28">
                  <c:v>69.459546925566343</c:v>
                </c:pt>
                <c:pt idx="29">
                  <c:v>70.91585760517799</c:v>
                </c:pt>
                <c:pt idx="30">
                  <c:v>72.21035598705501</c:v>
                </c:pt>
                <c:pt idx="31">
                  <c:v>73.42394822006473</c:v>
                </c:pt>
                <c:pt idx="32">
                  <c:v>74.71844660194175</c:v>
                </c:pt>
                <c:pt idx="33">
                  <c:v>76.255663430420711</c:v>
                </c:pt>
                <c:pt idx="34">
                  <c:v>77.711974110032358</c:v>
                </c:pt>
                <c:pt idx="35">
                  <c:v>78.601941747572809</c:v>
                </c:pt>
                <c:pt idx="36">
                  <c:v>79.977346278317157</c:v>
                </c:pt>
                <c:pt idx="37">
                  <c:v>81.433656957928804</c:v>
                </c:pt>
              </c:numCache>
            </c:numRef>
          </c:xVal>
          <c:yVal>
            <c:numRef>
              <c:f>zostava!$AA$3:$AA$41</c:f>
              <c:numCache>
                <c:formatCode>[$-41B]General</c:formatCode>
                <c:ptCount val="39"/>
                <c:pt idx="0">
                  <c:v>-7.2749521988527714</c:v>
                </c:pt>
                <c:pt idx="1">
                  <c:v>-6.1343511450381678</c:v>
                </c:pt>
                <c:pt idx="2">
                  <c:v>-5.3934990439770552</c:v>
                </c:pt>
                <c:pt idx="3">
                  <c:v>-4.3392996108949413</c:v>
                </c:pt>
                <c:pt idx="4">
                  <c:v>-3.2539682539682535</c:v>
                </c:pt>
                <c:pt idx="5">
                  <c:v>-2.2303999999999999</c:v>
                </c:pt>
                <c:pt idx="6">
                  <c:v>-1.7228282828282826</c:v>
                </c:pt>
                <c:pt idx="7">
                  <c:v>-1.6164271047227925</c:v>
                </c:pt>
                <c:pt idx="8">
                  <c:v>0</c:v>
                </c:pt>
                <c:pt idx="9">
                  <c:v>1.3752620545073375</c:v>
                </c:pt>
                <c:pt idx="10">
                  <c:v>1.9416490486257925</c:v>
                </c:pt>
                <c:pt idx="11">
                  <c:v>3.077185501066098</c:v>
                </c:pt>
                <c:pt idx="12">
                  <c:v>3.2517241379310344</c:v>
                </c:pt>
                <c:pt idx="13">
                  <c:v>3.8588235294117643</c:v>
                </c:pt>
                <c:pt idx="14">
                  <c:v>4.3063457330415744</c:v>
                </c:pt>
                <c:pt idx="15">
                  <c:v>5.0572687224669597</c:v>
                </c:pt>
                <c:pt idx="16">
                  <c:v>5.2479999999999993</c:v>
                </c:pt>
                <c:pt idx="17">
                  <c:v>5.9232505643340856</c:v>
                </c:pt>
                <c:pt idx="18">
                  <c:v>5.963636363636363</c:v>
                </c:pt>
                <c:pt idx="19">
                  <c:v>6.6506912442396313</c:v>
                </c:pt>
                <c:pt idx="20">
                  <c:v>7.01767441860465</c:v>
                </c:pt>
                <c:pt idx="21">
                  <c:v>6.8971962616822422</c:v>
                </c:pt>
                <c:pt idx="22">
                  <c:v>7.4971428571428564</c:v>
                </c:pt>
                <c:pt idx="23">
                  <c:v>7.6613138686131377</c:v>
                </c:pt>
                <c:pt idx="24">
                  <c:v>8.9756756756756744</c:v>
                </c:pt>
                <c:pt idx="25">
                  <c:v>9.6552901023890776</c:v>
                </c:pt>
                <c:pt idx="26">
                  <c:v>9.7383820998278807</c:v>
                </c:pt>
                <c:pt idx="27">
                  <c:v>9.960209424083768</c:v>
                </c:pt>
                <c:pt idx="28">
                  <c:v>10.028571428571427</c:v>
                </c:pt>
                <c:pt idx="29">
                  <c:v>10.462565905096659</c:v>
                </c:pt>
                <c:pt idx="30">
                  <c:v>10.657039711191334</c:v>
                </c:pt>
                <c:pt idx="31">
                  <c:v>10.517391304347825</c:v>
                </c:pt>
                <c:pt idx="32">
                  <c:v>10.953284671532845</c:v>
                </c:pt>
                <c:pt idx="33">
                  <c:v>11.31873840445269</c:v>
                </c:pt>
                <c:pt idx="34">
                  <c:v>11.290298507462685</c:v>
                </c:pt>
                <c:pt idx="35">
                  <c:v>11.581920903954803</c:v>
                </c:pt>
                <c:pt idx="36">
                  <c:v>12.22998102466793</c:v>
                </c:pt>
                <c:pt idx="37">
                  <c:v>11.970114942528735</c:v>
                </c:pt>
                <c:pt idx="38">
                  <c:v>11.660115606936415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6138880"/>
        <c:axId val="86128128"/>
      </c:scatterChart>
      <c:valAx>
        <c:axId val="86128128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6138880"/>
        <c:crosses val="autoZero"/>
        <c:crossBetween val="midCat"/>
      </c:valAx>
      <c:valAx>
        <c:axId val="86138880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Vertical camera shift [cm]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38214822669976567"/>
              <c:y val="0.40398550724637683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6128128"/>
        <c:crosses val="autoZero"/>
        <c:crossBetween val="midCat"/>
      </c:valAx>
      <c:spPr>
        <a:noFill/>
        <a:ln>
          <a:solidFill>
            <a:srgbClr val="B3B3B3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41083231189248554"/>
          <c:y val="8.4934202157892297E-2"/>
          <c:w val="0.16703790653497516"/>
          <c:h val="0.13999088668086798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24267290084299575"/>
          <c:y val="0.19439291623659116"/>
          <c:w val="0.68127321896483051"/>
          <c:h val="0.51143459755008092"/>
        </c:manualLayout>
      </c:layout>
      <c:scatterChart>
        <c:scatterStyle val="smoothMarker"/>
        <c:varyColors val="0"/>
        <c:ser>
          <c:idx val="1"/>
          <c:order val="0"/>
          <c:tx>
            <c:v>Simulation</c:v>
          </c:tx>
          <c:spPr>
            <a:ln w="63500">
              <a:solidFill>
                <a:schemeClr val="accent3"/>
              </a:solidFill>
            </a:ln>
          </c:spPr>
          <c:marker>
            <c:symbol val="none"/>
          </c:marker>
          <c:xVal>
            <c:numRef>
              <c:f>zostava!$AJ$3:$AJ$192</c:f>
              <c:numCache>
                <c:formatCode>[$-41B]General</c:formatCode>
                <c:ptCount val="190"/>
                <c:pt idx="0">
                  <c:v>10</c:v>
                </c:pt>
                <c:pt idx="1">
                  <c:v>11</c:v>
                </c:pt>
                <c:pt idx="2">
                  <c:v>12</c:v>
                </c:pt>
                <c:pt idx="3">
                  <c:v>13</c:v>
                </c:pt>
                <c:pt idx="4">
                  <c:v>14.000000000000002</c:v>
                </c:pt>
                <c:pt idx="5">
                  <c:v>15</c:v>
                </c:pt>
                <c:pt idx="6">
                  <c:v>16</c:v>
                </c:pt>
                <c:pt idx="7">
                  <c:v>17</c:v>
                </c:pt>
                <c:pt idx="8">
                  <c:v>18</c:v>
                </c:pt>
                <c:pt idx="9">
                  <c:v>19</c:v>
                </c:pt>
                <c:pt idx="10">
                  <c:v>20</c:v>
                </c:pt>
                <c:pt idx="11">
                  <c:v>21</c:v>
                </c:pt>
                <c:pt idx="12">
                  <c:v>22</c:v>
                </c:pt>
                <c:pt idx="13">
                  <c:v>23</c:v>
                </c:pt>
                <c:pt idx="14">
                  <c:v>24</c:v>
                </c:pt>
                <c:pt idx="15">
                  <c:v>25</c:v>
                </c:pt>
                <c:pt idx="16">
                  <c:v>26</c:v>
                </c:pt>
                <c:pt idx="17">
                  <c:v>27</c:v>
                </c:pt>
                <c:pt idx="18">
                  <c:v>28.000000000000004</c:v>
                </c:pt>
                <c:pt idx="19">
                  <c:v>28.999999999999996</c:v>
                </c:pt>
                <c:pt idx="20">
                  <c:v>30</c:v>
                </c:pt>
                <c:pt idx="21">
                  <c:v>31</c:v>
                </c:pt>
                <c:pt idx="22">
                  <c:v>32</c:v>
                </c:pt>
                <c:pt idx="23">
                  <c:v>33</c:v>
                </c:pt>
                <c:pt idx="24">
                  <c:v>34</c:v>
                </c:pt>
                <c:pt idx="25">
                  <c:v>35</c:v>
                </c:pt>
                <c:pt idx="26">
                  <c:v>36</c:v>
                </c:pt>
                <c:pt idx="27">
                  <c:v>37</c:v>
                </c:pt>
                <c:pt idx="28">
                  <c:v>38</c:v>
                </c:pt>
                <c:pt idx="29">
                  <c:v>39</c:v>
                </c:pt>
                <c:pt idx="30">
                  <c:v>40</c:v>
                </c:pt>
                <c:pt idx="31">
                  <c:v>41</c:v>
                </c:pt>
                <c:pt idx="32">
                  <c:v>42</c:v>
                </c:pt>
                <c:pt idx="33">
                  <c:v>43</c:v>
                </c:pt>
                <c:pt idx="34">
                  <c:v>44</c:v>
                </c:pt>
                <c:pt idx="35">
                  <c:v>45</c:v>
                </c:pt>
                <c:pt idx="36">
                  <c:v>46</c:v>
                </c:pt>
                <c:pt idx="37">
                  <c:v>47</c:v>
                </c:pt>
                <c:pt idx="38">
                  <c:v>48</c:v>
                </c:pt>
                <c:pt idx="39">
                  <c:v>49</c:v>
                </c:pt>
                <c:pt idx="40">
                  <c:v>50</c:v>
                </c:pt>
                <c:pt idx="41">
                  <c:v>51</c:v>
                </c:pt>
                <c:pt idx="42">
                  <c:v>52</c:v>
                </c:pt>
                <c:pt idx="43">
                  <c:v>53</c:v>
                </c:pt>
                <c:pt idx="44">
                  <c:v>54</c:v>
                </c:pt>
                <c:pt idx="45">
                  <c:v>55.000000000000007</c:v>
                </c:pt>
                <c:pt idx="46">
                  <c:v>56.000000000000007</c:v>
                </c:pt>
                <c:pt idx="47">
                  <c:v>56.999999999999993</c:v>
                </c:pt>
                <c:pt idx="48">
                  <c:v>57.999999999999993</c:v>
                </c:pt>
                <c:pt idx="49">
                  <c:v>59</c:v>
                </c:pt>
                <c:pt idx="50">
                  <c:v>60</c:v>
                </c:pt>
                <c:pt idx="51">
                  <c:v>61</c:v>
                </c:pt>
                <c:pt idx="52">
                  <c:v>62</c:v>
                </c:pt>
                <c:pt idx="53">
                  <c:v>63</c:v>
                </c:pt>
                <c:pt idx="54">
                  <c:v>64</c:v>
                </c:pt>
                <c:pt idx="55">
                  <c:v>65</c:v>
                </c:pt>
                <c:pt idx="56">
                  <c:v>66</c:v>
                </c:pt>
                <c:pt idx="57">
                  <c:v>67</c:v>
                </c:pt>
                <c:pt idx="58">
                  <c:v>68</c:v>
                </c:pt>
                <c:pt idx="59">
                  <c:v>69</c:v>
                </c:pt>
                <c:pt idx="60">
                  <c:v>70</c:v>
                </c:pt>
                <c:pt idx="61">
                  <c:v>71</c:v>
                </c:pt>
                <c:pt idx="62">
                  <c:v>72</c:v>
                </c:pt>
                <c:pt idx="63">
                  <c:v>73</c:v>
                </c:pt>
                <c:pt idx="64">
                  <c:v>74</c:v>
                </c:pt>
                <c:pt idx="65">
                  <c:v>75</c:v>
                </c:pt>
                <c:pt idx="66">
                  <c:v>76</c:v>
                </c:pt>
                <c:pt idx="67">
                  <c:v>77</c:v>
                </c:pt>
                <c:pt idx="68">
                  <c:v>78</c:v>
                </c:pt>
                <c:pt idx="69">
                  <c:v>79</c:v>
                </c:pt>
                <c:pt idx="70">
                  <c:v>80</c:v>
                </c:pt>
                <c:pt idx="71">
                  <c:v>81</c:v>
                </c:pt>
                <c:pt idx="72">
                  <c:v>82</c:v>
                </c:pt>
                <c:pt idx="73">
                  <c:v>83</c:v>
                </c:pt>
                <c:pt idx="74">
                  <c:v>84</c:v>
                </c:pt>
                <c:pt idx="75">
                  <c:v>85</c:v>
                </c:pt>
                <c:pt idx="76">
                  <c:v>86</c:v>
                </c:pt>
                <c:pt idx="77">
                  <c:v>87</c:v>
                </c:pt>
                <c:pt idx="78">
                  <c:v>88</c:v>
                </c:pt>
                <c:pt idx="79">
                  <c:v>89</c:v>
                </c:pt>
                <c:pt idx="80">
                  <c:v>90</c:v>
                </c:pt>
                <c:pt idx="81">
                  <c:v>91</c:v>
                </c:pt>
                <c:pt idx="82">
                  <c:v>92</c:v>
                </c:pt>
                <c:pt idx="83">
                  <c:v>93</c:v>
                </c:pt>
                <c:pt idx="84">
                  <c:v>94</c:v>
                </c:pt>
                <c:pt idx="85">
                  <c:v>95</c:v>
                </c:pt>
                <c:pt idx="86">
                  <c:v>96</c:v>
                </c:pt>
                <c:pt idx="87">
                  <c:v>97</c:v>
                </c:pt>
                <c:pt idx="88">
                  <c:v>98</c:v>
                </c:pt>
                <c:pt idx="89">
                  <c:v>99</c:v>
                </c:pt>
                <c:pt idx="90">
                  <c:v>100</c:v>
                </c:pt>
                <c:pt idx="91">
                  <c:v>101</c:v>
                </c:pt>
                <c:pt idx="92">
                  <c:v>102</c:v>
                </c:pt>
                <c:pt idx="93">
                  <c:v>103</c:v>
                </c:pt>
                <c:pt idx="94">
                  <c:v>104</c:v>
                </c:pt>
                <c:pt idx="95">
                  <c:v>105</c:v>
                </c:pt>
                <c:pt idx="96">
                  <c:v>106</c:v>
                </c:pt>
                <c:pt idx="97">
                  <c:v>107</c:v>
                </c:pt>
                <c:pt idx="98">
                  <c:v>108</c:v>
                </c:pt>
                <c:pt idx="99">
                  <c:v>109.00000000000001</c:v>
                </c:pt>
                <c:pt idx="100">
                  <c:v>110.00000000000001</c:v>
                </c:pt>
                <c:pt idx="101">
                  <c:v>111.00000000000001</c:v>
                </c:pt>
                <c:pt idx="102">
                  <c:v>112.00000000000001</c:v>
                </c:pt>
                <c:pt idx="103">
                  <c:v>112.99999999999999</c:v>
                </c:pt>
                <c:pt idx="104">
                  <c:v>113.99999999999999</c:v>
                </c:pt>
                <c:pt idx="105">
                  <c:v>114.99999999999999</c:v>
                </c:pt>
                <c:pt idx="106">
                  <c:v>115.99999999999999</c:v>
                </c:pt>
                <c:pt idx="107">
                  <c:v>117</c:v>
                </c:pt>
                <c:pt idx="108">
                  <c:v>118</c:v>
                </c:pt>
                <c:pt idx="109">
                  <c:v>119</c:v>
                </c:pt>
                <c:pt idx="110">
                  <c:v>120</c:v>
                </c:pt>
                <c:pt idx="111">
                  <c:v>121</c:v>
                </c:pt>
                <c:pt idx="112">
                  <c:v>122</c:v>
                </c:pt>
                <c:pt idx="113">
                  <c:v>123</c:v>
                </c:pt>
                <c:pt idx="114">
                  <c:v>124</c:v>
                </c:pt>
                <c:pt idx="115">
                  <c:v>125</c:v>
                </c:pt>
                <c:pt idx="116">
                  <c:v>126</c:v>
                </c:pt>
                <c:pt idx="117">
                  <c:v>127</c:v>
                </c:pt>
                <c:pt idx="118">
                  <c:v>128</c:v>
                </c:pt>
                <c:pt idx="119">
                  <c:v>129</c:v>
                </c:pt>
                <c:pt idx="120">
                  <c:v>130</c:v>
                </c:pt>
                <c:pt idx="121">
                  <c:v>131</c:v>
                </c:pt>
                <c:pt idx="122">
                  <c:v>132</c:v>
                </c:pt>
                <c:pt idx="123">
                  <c:v>133</c:v>
                </c:pt>
                <c:pt idx="124">
                  <c:v>134</c:v>
                </c:pt>
                <c:pt idx="125">
                  <c:v>135</c:v>
                </c:pt>
                <c:pt idx="126">
                  <c:v>136</c:v>
                </c:pt>
                <c:pt idx="127">
                  <c:v>137</c:v>
                </c:pt>
                <c:pt idx="128">
                  <c:v>138</c:v>
                </c:pt>
                <c:pt idx="129">
                  <c:v>139</c:v>
                </c:pt>
                <c:pt idx="130">
                  <c:v>140</c:v>
                </c:pt>
                <c:pt idx="131">
                  <c:v>141</c:v>
                </c:pt>
                <c:pt idx="132">
                  <c:v>142</c:v>
                </c:pt>
                <c:pt idx="133">
                  <c:v>143</c:v>
                </c:pt>
                <c:pt idx="134">
                  <c:v>144</c:v>
                </c:pt>
                <c:pt idx="135">
                  <c:v>145</c:v>
                </c:pt>
                <c:pt idx="136">
                  <c:v>146</c:v>
                </c:pt>
                <c:pt idx="137">
                  <c:v>147</c:v>
                </c:pt>
                <c:pt idx="138">
                  <c:v>148</c:v>
                </c:pt>
                <c:pt idx="139">
                  <c:v>149</c:v>
                </c:pt>
                <c:pt idx="140">
                  <c:v>150</c:v>
                </c:pt>
                <c:pt idx="141">
                  <c:v>151</c:v>
                </c:pt>
                <c:pt idx="142">
                  <c:v>152</c:v>
                </c:pt>
                <c:pt idx="143">
                  <c:v>153</c:v>
                </c:pt>
                <c:pt idx="144">
                  <c:v>154</c:v>
                </c:pt>
                <c:pt idx="145">
                  <c:v>155</c:v>
                </c:pt>
                <c:pt idx="146">
                  <c:v>156</c:v>
                </c:pt>
                <c:pt idx="147">
                  <c:v>157</c:v>
                </c:pt>
                <c:pt idx="148">
                  <c:v>158</c:v>
                </c:pt>
                <c:pt idx="149">
                  <c:v>159</c:v>
                </c:pt>
                <c:pt idx="150">
                  <c:v>160</c:v>
                </c:pt>
                <c:pt idx="151">
                  <c:v>161</c:v>
                </c:pt>
                <c:pt idx="152">
                  <c:v>162</c:v>
                </c:pt>
                <c:pt idx="153">
                  <c:v>163</c:v>
                </c:pt>
                <c:pt idx="154">
                  <c:v>164</c:v>
                </c:pt>
                <c:pt idx="155">
                  <c:v>165</c:v>
                </c:pt>
                <c:pt idx="156">
                  <c:v>166</c:v>
                </c:pt>
                <c:pt idx="157">
                  <c:v>167</c:v>
                </c:pt>
                <c:pt idx="158">
                  <c:v>168</c:v>
                </c:pt>
                <c:pt idx="159">
                  <c:v>169</c:v>
                </c:pt>
                <c:pt idx="160">
                  <c:v>170</c:v>
                </c:pt>
                <c:pt idx="161">
                  <c:v>171</c:v>
                </c:pt>
                <c:pt idx="162">
                  <c:v>172</c:v>
                </c:pt>
                <c:pt idx="163">
                  <c:v>173</c:v>
                </c:pt>
                <c:pt idx="164">
                  <c:v>174</c:v>
                </c:pt>
                <c:pt idx="165">
                  <c:v>175</c:v>
                </c:pt>
                <c:pt idx="166">
                  <c:v>176</c:v>
                </c:pt>
                <c:pt idx="167">
                  <c:v>177</c:v>
                </c:pt>
                <c:pt idx="168">
                  <c:v>178</c:v>
                </c:pt>
                <c:pt idx="169">
                  <c:v>179</c:v>
                </c:pt>
                <c:pt idx="170">
                  <c:v>180</c:v>
                </c:pt>
                <c:pt idx="171">
                  <c:v>181</c:v>
                </c:pt>
                <c:pt idx="172">
                  <c:v>182</c:v>
                </c:pt>
                <c:pt idx="173">
                  <c:v>183</c:v>
                </c:pt>
                <c:pt idx="174">
                  <c:v>184</c:v>
                </c:pt>
                <c:pt idx="175">
                  <c:v>185</c:v>
                </c:pt>
                <c:pt idx="176">
                  <c:v>186</c:v>
                </c:pt>
                <c:pt idx="177">
                  <c:v>187</c:v>
                </c:pt>
                <c:pt idx="178">
                  <c:v>188</c:v>
                </c:pt>
                <c:pt idx="179">
                  <c:v>189</c:v>
                </c:pt>
                <c:pt idx="180">
                  <c:v>190</c:v>
                </c:pt>
                <c:pt idx="181">
                  <c:v>191</c:v>
                </c:pt>
                <c:pt idx="182">
                  <c:v>192</c:v>
                </c:pt>
                <c:pt idx="183">
                  <c:v>193</c:v>
                </c:pt>
                <c:pt idx="184">
                  <c:v>194</c:v>
                </c:pt>
                <c:pt idx="185">
                  <c:v>195</c:v>
                </c:pt>
                <c:pt idx="186">
                  <c:v>196</c:v>
                </c:pt>
                <c:pt idx="187">
                  <c:v>197</c:v>
                </c:pt>
                <c:pt idx="188">
                  <c:v>198</c:v>
                </c:pt>
                <c:pt idx="189">
                  <c:v>199</c:v>
                </c:pt>
              </c:numCache>
            </c:numRef>
          </c:xVal>
          <c:yVal>
            <c:numRef>
              <c:f>zostava!$AK$3:$AK$192</c:f>
              <c:numCache>
                <c:formatCode>[$-41B]General</c:formatCode>
                <c:ptCount val="190"/>
                <c:pt idx="0">
                  <c:v>-31.997400000000003</c:v>
                </c:pt>
                <c:pt idx="1">
                  <c:v>-30.784200000000002</c:v>
                </c:pt>
                <c:pt idx="2">
                  <c:v>-29.497</c:v>
                </c:pt>
                <c:pt idx="3">
                  <c:v>-28.184200000000001</c:v>
                </c:pt>
                <c:pt idx="4">
                  <c:v>-26.870200000000001</c:v>
                </c:pt>
                <c:pt idx="5">
                  <c:v>-25.5304</c:v>
                </c:pt>
                <c:pt idx="6">
                  <c:v>-24.213799999999999</c:v>
                </c:pt>
                <c:pt idx="7">
                  <c:v>-22.8718</c:v>
                </c:pt>
                <c:pt idx="8">
                  <c:v>-21.577400000000001</c:v>
                </c:pt>
                <c:pt idx="9">
                  <c:v>-20.2818</c:v>
                </c:pt>
                <c:pt idx="10">
                  <c:v>-19.00976</c:v>
                </c:pt>
                <c:pt idx="11">
                  <c:v>-17.785740000000001</c:v>
                </c:pt>
                <c:pt idx="12">
                  <c:v>-16.585360000000001</c:v>
                </c:pt>
                <c:pt idx="13">
                  <c:v>-15.4087</c:v>
                </c:pt>
                <c:pt idx="14">
                  <c:v>-14.255840000000001</c:v>
                </c:pt>
                <c:pt idx="15">
                  <c:v>-13.17596</c:v>
                </c:pt>
                <c:pt idx="16">
                  <c:v>-12.09548</c:v>
                </c:pt>
                <c:pt idx="17">
                  <c:v>-11.063599999999999</c:v>
                </c:pt>
                <c:pt idx="18">
                  <c:v>-10.080399999999999</c:v>
                </c:pt>
                <c:pt idx="19">
                  <c:v>-9.12134</c:v>
                </c:pt>
                <c:pt idx="20">
                  <c:v>-8.2111000000000001</c:v>
                </c:pt>
                <c:pt idx="21">
                  <c:v>-7.3251200000000001</c:v>
                </c:pt>
                <c:pt idx="22">
                  <c:v>-6.4634599999999995</c:v>
                </c:pt>
                <c:pt idx="23">
                  <c:v>-5.65076</c:v>
                </c:pt>
                <c:pt idx="24">
                  <c:v>-4.8870800000000001</c:v>
                </c:pt>
                <c:pt idx="25">
                  <c:v>-4.1231799999999996</c:v>
                </c:pt>
                <c:pt idx="26">
                  <c:v>-3.4083799999999997</c:v>
                </c:pt>
                <c:pt idx="27">
                  <c:v>-2.7180599999999999</c:v>
                </c:pt>
                <c:pt idx="28">
                  <c:v>-2.0522399999999998</c:v>
                </c:pt>
                <c:pt idx="29">
                  <c:v>-1.4109339999999999</c:v>
                </c:pt>
                <c:pt idx="30">
                  <c:v>-0.79417599999999999</c:v>
                </c:pt>
                <c:pt idx="31">
                  <c:v>-0.226656</c:v>
                </c:pt>
                <c:pt idx="32">
                  <c:v>0.34096199999999999</c:v>
                </c:pt>
                <c:pt idx="33">
                  <c:v>0.88398999999999994</c:v>
                </c:pt>
                <c:pt idx="34">
                  <c:v>1.402412</c:v>
                </c:pt>
                <c:pt idx="35">
                  <c:v>1.8962180000000002</c:v>
                </c:pt>
                <c:pt idx="36">
                  <c:v>2.3654000000000002</c:v>
                </c:pt>
                <c:pt idx="37">
                  <c:v>2.80992</c:v>
                </c:pt>
                <c:pt idx="38">
                  <c:v>3.2545199999999999</c:v>
                </c:pt>
                <c:pt idx="39">
                  <c:v>3.6744400000000002</c:v>
                </c:pt>
                <c:pt idx="40">
                  <c:v>4.0697199999999993</c:v>
                </c:pt>
                <c:pt idx="41">
                  <c:v>4.46502</c:v>
                </c:pt>
                <c:pt idx="42">
                  <c:v>4.8356600000000007</c:v>
                </c:pt>
                <c:pt idx="43">
                  <c:v>5.2063200000000007</c:v>
                </c:pt>
                <c:pt idx="44">
                  <c:v>5.5522999999999998</c:v>
                </c:pt>
                <c:pt idx="45">
                  <c:v>5.8735799999999996</c:v>
                </c:pt>
                <c:pt idx="46">
                  <c:v>6.1948999999999996</c:v>
                </c:pt>
                <c:pt idx="47">
                  <c:v>6.4915000000000003</c:v>
                </c:pt>
                <c:pt idx="48">
                  <c:v>6.7881399999999994</c:v>
                </c:pt>
                <c:pt idx="49">
                  <c:v>7.0847799999999994</c:v>
                </c:pt>
                <c:pt idx="50">
                  <c:v>7.3567399999999994</c:v>
                </c:pt>
                <c:pt idx="51">
                  <c:v>7.6286799999999992</c:v>
                </c:pt>
                <c:pt idx="52">
                  <c:v>7.8759399999999999</c:v>
                </c:pt>
                <c:pt idx="53">
                  <c:v>8.1231800000000014</c:v>
                </c:pt>
                <c:pt idx="54">
                  <c:v>8.3704599999999996</c:v>
                </c:pt>
                <c:pt idx="55">
                  <c:v>8.593</c:v>
                </c:pt>
                <c:pt idx="56">
                  <c:v>8.8155599999999996</c:v>
                </c:pt>
                <c:pt idx="57">
                  <c:v>9.013399999999999</c:v>
                </c:pt>
                <c:pt idx="58">
                  <c:v>9.2359600000000004</c:v>
                </c:pt>
                <c:pt idx="59">
                  <c:v>9.4338200000000008</c:v>
                </c:pt>
                <c:pt idx="60">
                  <c:v>9.6316799999999994</c:v>
                </c:pt>
                <c:pt idx="61">
                  <c:v>9.8048000000000002</c:v>
                </c:pt>
                <c:pt idx="62">
                  <c:v>10.002660000000001</c:v>
                </c:pt>
                <c:pt idx="63">
                  <c:v>10.175800000000001</c:v>
                </c:pt>
                <c:pt idx="64">
                  <c:v>10.348939999999999</c:v>
                </c:pt>
                <c:pt idx="65">
                  <c:v>10.49736</c:v>
                </c:pt>
                <c:pt idx="66">
                  <c:v>10.670499999999999</c:v>
                </c:pt>
                <c:pt idx="67">
                  <c:v>10.818919999999999</c:v>
                </c:pt>
                <c:pt idx="68">
                  <c:v>10.96734</c:v>
                </c:pt>
                <c:pt idx="69">
                  <c:v>11.115780000000001</c:v>
                </c:pt>
                <c:pt idx="70">
                  <c:v>11.239459999999999</c:v>
                </c:pt>
                <c:pt idx="71">
                  <c:v>11.387879999999999</c:v>
                </c:pt>
                <c:pt idx="72">
                  <c:v>11.51158</c:v>
                </c:pt>
                <c:pt idx="73">
                  <c:v>11.63528</c:v>
                </c:pt>
                <c:pt idx="74">
                  <c:v>11.758980000000001</c:v>
                </c:pt>
                <c:pt idx="75">
                  <c:v>11.882679999999999</c:v>
                </c:pt>
                <c:pt idx="76">
                  <c:v>12.00638</c:v>
                </c:pt>
                <c:pt idx="77">
                  <c:v>12.13008</c:v>
                </c:pt>
                <c:pt idx="78">
                  <c:v>12.229039999999999</c:v>
                </c:pt>
                <c:pt idx="79">
                  <c:v>12.352739999999999</c:v>
                </c:pt>
                <c:pt idx="80">
                  <c:v>12.451699999999999</c:v>
                </c:pt>
                <c:pt idx="81">
                  <c:v>12.55068</c:v>
                </c:pt>
                <c:pt idx="82">
                  <c:v>12.64964</c:v>
                </c:pt>
                <c:pt idx="83">
                  <c:v>12.748620000000001</c:v>
                </c:pt>
                <c:pt idx="84">
                  <c:v>12.847580000000001</c:v>
                </c:pt>
                <c:pt idx="85">
                  <c:v>12.94656</c:v>
                </c:pt>
                <c:pt idx="86">
                  <c:v>13.020779999999998</c:v>
                </c:pt>
                <c:pt idx="87">
                  <c:v>13.119759999999999</c:v>
                </c:pt>
                <c:pt idx="88">
                  <c:v>13.19398</c:v>
                </c:pt>
                <c:pt idx="89">
                  <c:v>13.292959999999999</c:v>
                </c:pt>
                <c:pt idx="90">
                  <c:v>13.367199999999999</c:v>
                </c:pt>
                <c:pt idx="91">
                  <c:v>13.441420000000001</c:v>
                </c:pt>
                <c:pt idx="92">
                  <c:v>13.51566</c:v>
                </c:pt>
                <c:pt idx="93">
                  <c:v>13.589880000000001</c:v>
                </c:pt>
                <c:pt idx="94">
                  <c:v>13.66412</c:v>
                </c:pt>
                <c:pt idx="95">
                  <c:v>13.73836</c:v>
                </c:pt>
                <c:pt idx="96">
                  <c:v>13.8126</c:v>
                </c:pt>
                <c:pt idx="97">
                  <c:v>13.88682</c:v>
                </c:pt>
                <c:pt idx="98">
                  <c:v>13.93632</c:v>
                </c:pt>
                <c:pt idx="99">
                  <c:v>14.01056</c:v>
                </c:pt>
                <c:pt idx="100">
                  <c:v>14.08478</c:v>
                </c:pt>
                <c:pt idx="101">
                  <c:v>14.13428</c:v>
                </c:pt>
                <c:pt idx="102">
                  <c:v>14.20852</c:v>
                </c:pt>
                <c:pt idx="103">
                  <c:v>14.257999999999999</c:v>
                </c:pt>
                <c:pt idx="104">
                  <c:v>14.307500000000001</c:v>
                </c:pt>
                <c:pt idx="105">
                  <c:v>14.381740000000001</c:v>
                </c:pt>
                <c:pt idx="106">
                  <c:v>14.431239999999999</c:v>
                </c:pt>
                <c:pt idx="107">
                  <c:v>14.480720000000002</c:v>
                </c:pt>
                <c:pt idx="108">
                  <c:v>14.53022</c:v>
                </c:pt>
                <c:pt idx="109">
                  <c:v>14.57972</c:v>
                </c:pt>
                <c:pt idx="110">
                  <c:v>14.629200000000001</c:v>
                </c:pt>
                <c:pt idx="111">
                  <c:v>14.703440000000001</c:v>
                </c:pt>
                <c:pt idx="112">
                  <c:v>14.752940000000001</c:v>
                </c:pt>
                <c:pt idx="113">
                  <c:v>14.77768</c:v>
                </c:pt>
                <c:pt idx="114">
                  <c:v>14.82718</c:v>
                </c:pt>
                <c:pt idx="115">
                  <c:v>14.87668</c:v>
                </c:pt>
                <c:pt idx="116">
                  <c:v>14.926160000000001</c:v>
                </c:pt>
                <c:pt idx="117">
                  <c:v>14.97566</c:v>
                </c:pt>
                <c:pt idx="118">
                  <c:v>15.02516</c:v>
                </c:pt>
                <c:pt idx="119">
                  <c:v>15.049899999999999</c:v>
                </c:pt>
                <c:pt idx="120">
                  <c:v>15.099400000000001</c:v>
                </c:pt>
                <c:pt idx="121">
                  <c:v>15.148899999999999</c:v>
                </c:pt>
                <c:pt idx="122">
                  <c:v>15.173640000000001</c:v>
                </c:pt>
                <c:pt idx="123">
                  <c:v>15.223139999999999</c:v>
                </c:pt>
                <c:pt idx="124">
                  <c:v>15.272640000000001</c:v>
                </c:pt>
                <c:pt idx="125">
                  <c:v>15.297379999999999</c:v>
                </c:pt>
                <c:pt idx="126">
                  <c:v>15.346880000000001</c:v>
                </c:pt>
                <c:pt idx="127">
                  <c:v>15.37162</c:v>
                </c:pt>
                <c:pt idx="128">
                  <c:v>15.42112</c:v>
                </c:pt>
                <c:pt idx="129">
                  <c:v>15.44586</c:v>
                </c:pt>
                <c:pt idx="130">
                  <c:v>15.470619999999998</c:v>
                </c:pt>
                <c:pt idx="131">
                  <c:v>15.52012</c:v>
                </c:pt>
                <c:pt idx="132">
                  <c:v>15.54486</c:v>
                </c:pt>
                <c:pt idx="133">
                  <c:v>15.59436</c:v>
                </c:pt>
                <c:pt idx="134">
                  <c:v>15.6191</c:v>
                </c:pt>
                <c:pt idx="135">
                  <c:v>15.643859999999998</c:v>
                </c:pt>
                <c:pt idx="136">
                  <c:v>15.668600000000001</c:v>
                </c:pt>
                <c:pt idx="137">
                  <c:v>15.718099999999998</c:v>
                </c:pt>
                <c:pt idx="138">
                  <c:v>15.74286</c:v>
                </c:pt>
                <c:pt idx="139">
                  <c:v>15.7676</c:v>
                </c:pt>
                <c:pt idx="140">
                  <c:v>15.792339999999998</c:v>
                </c:pt>
                <c:pt idx="141">
                  <c:v>15.841839999999999</c:v>
                </c:pt>
                <c:pt idx="142">
                  <c:v>15.866600000000002</c:v>
                </c:pt>
                <c:pt idx="143">
                  <c:v>15.89134</c:v>
                </c:pt>
                <c:pt idx="144">
                  <c:v>15.916099999999998</c:v>
                </c:pt>
                <c:pt idx="145">
                  <c:v>15.940840000000001</c:v>
                </c:pt>
                <c:pt idx="146">
                  <c:v>15.9656</c:v>
                </c:pt>
                <c:pt idx="147">
                  <c:v>15.990339999999998</c:v>
                </c:pt>
                <c:pt idx="148">
                  <c:v>16.015080000000001</c:v>
                </c:pt>
                <c:pt idx="149">
                  <c:v>16.039839999999998</c:v>
                </c:pt>
                <c:pt idx="150">
                  <c:v>16.064579999999999</c:v>
                </c:pt>
                <c:pt idx="151">
                  <c:v>16.08934</c:v>
                </c:pt>
                <c:pt idx="152">
                  <c:v>16.114079999999998</c:v>
                </c:pt>
                <c:pt idx="153">
                  <c:v>16.138840000000002</c:v>
                </c:pt>
                <c:pt idx="154">
                  <c:v>16.16358</c:v>
                </c:pt>
                <c:pt idx="155">
                  <c:v>16.18834</c:v>
                </c:pt>
                <c:pt idx="156">
                  <c:v>16.213080000000001</c:v>
                </c:pt>
                <c:pt idx="157">
                  <c:v>16.237839999999998</c:v>
                </c:pt>
                <c:pt idx="158">
                  <c:v>16.26258</c:v>
                </c:pt>
                <c:pt idx="159">
                  <c:v>16.28734</c:v>
                </c:pt>
                <c:pt idx="160">
                  <c:v>16.312079999999998</c:v>
                </c:pt>
                <c:pt idx="161">
                  <c:v>16.312079999999998</c:v>
                </c:pt>
                <c:pt idx="162">
                  <c:v>16.336819999999999</c:v>
                </c:pt>
                <c:pt idx="163">
                  <c:v>16.36158</c:v>
                </c:pt>
                <c:pt idx="164">
                  <c:v>16.386319999999998</c:v>
                </c:pt>
                <c:pt idx="165">
                  <c:v>16.411080000000002</c:v>
                </c:pt>
                <c:pt idx="166">
                  <c:v>16.43582</c:v>
                </c:pt>
                <c:pt idx="167">
                  <c:v>16.43582</c:v>
                </c:pt>
                <c:pt idx="168">
                  <c:v>16.46058</c:v>
                </c:pt>
                <c:pt idx="169">
                  <c:v>16.485320000000002</c:v>
                </c:pt>
                <c:pt idx="170">
                  <c:v>16.510079999999999</c:v>
                </c:pt>
                <c:pt idx="171">
                  <c:v>16.510079999999999</c:v>
                </c:pt>
                <c:pt idx="172">
                  <c:v>16.53482</c:v>
                </c:pt>
                <c:pt idx="173">
                  <c:v>16.55958</c:v>
                </c:pt>
                <c:pt idx="174">
                  <c:v>16.584319999999998</c:v>
                </c:pt>
                <c:pt idx="175">
                  <c:v>16.584319999999998</c:v>
                </c:pt>
                <c:pt idx="176">
                  <c:v>16.609079999999999</c:v>
                </c:pt>
                <c:pt idx="177">
                  <c:v>16.63382</c:v>
                </c:pt>
                <c:pt idx="178">
                  <c:v>16.63382</c:v>
                </c:pt>
                <c:pt idx="179">
                  <c:v>16.658580000000001</c:v>
                </c:pt>
                <c:pt idx="180">
                  <c:v>16.683320000000002</c:v>
                </c:pt>
                <c:pt idx="181">
                  <c:v>16.683320000000002</c:v>
                </c:pt>
                <c:pt idx="182">
                  <c:v>16.708079999999999</c:v>
                </c:pt>
                <c:pt idx="183">
                  <c:v>16.73282</c:v>
                </c:pt>
                <c:pt idx="184">
                  <c:v>16.73282</c:v>
                </c:pt>
                <c:pt idx="185">
                  <c:v>16.757580000000001</c:v>
                </c:pt>
                <c:pt idx="186">
                  <c:v>16.782319999999999</c:v>
                </c:pt>
                <c:pt idx="187">
                  <c:v>16.782319999999999</c:v>
                </c:pt>
                <c:pt idx="188">
                  <c:v>16.807079999999999</c:v>
                </c:pt>
                <c:pt idx="189">
                  <c:v>16.807079999999999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15360"/>
        <c:axId val="85600896"/>
      </c:scatterChart>
      <c:valAx>
        <c:axId val="85600896"/>
        <c:scaling>
          <c:orientation val="minMax"/>
          <c:max val="20"/>
          <c:min val="-20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Distance of 2 points [mm]</a:t>
                </a:r>
                <a:endParaRPr lang="sk-SK"/>
              </a:p>
            </c:rich>
          </c:tx>
          <c:layout/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615360"/>
        <c:crosses val="autoZero"/>
        <c:crossBetween val="midCat"/>
      </c:valAx>
      <c:valAx>
        <c:axId val="85615360"/>
        <c:scaling>
          <c:orientation val="minMax"/>
          <c:max val="100"/>
          <c:min val="2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Vertical camera shift [cm]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20088693848831612"/>
              <c:y val="0.72572778851256192"/>
            </c:manualLayout>
          </c:layout>
          <c:overlay val="0"/>
        </c:title>
        <c:numFmt formatCode="[$-41B]General" sourceLinked="1"/>
        <c:majorTickMark val="none"/>
        <c:minorTickMark val="none"/>
        <c:tickLblPos val="nextTo"/>
        <c:spPr>
          <a:ln w="19050">
            <a:solidFill>
              <a:schemeClr val="tx1"/>
            </a:solidFill>
          </a:ln>
        </c:spPr>
        <c:crossAx val="85600896"/>
        <c:crosses val="autoZero"/>
        <c:crossBetween val="midCat"/>
        <c:majorUnit val="30"/>
      </c:valAx>
      <c:spPr>
        <a:noFill/>
        <a:ln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sk-SK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98860023151202"/>
          <c:y val="0.12814679750298014"/>
          <c:w val="0.74097029906076461"/>
          <c:h val="0.73316126915094149"/>
        </c:manualLayout>
      </c:layout>
      <c:scatterChart>
        <c:scatterStyle val="smoothMarker"/>
        <c:varyColors val="0"/>
        <c:ser>
          <c:idx val="2"/>
          <c:order val="0"/>
          <c:tx>
            <c:v>Simulation</c:v>
          </c:tx>
          <c:spPr>
            <a:ln w="63500"/>
          </c:spPr>
          <c:marker>
            <c:symbol val="none"/>
          </c:marker>
          <c:xVal>
            <c:numRef>
              <c:f>Sheet1!$AE$2:$AE$480</c:f>
              <c:numCache>
                <c:formatCode>General</c:formatCode>
                <c:ptCount val="479"/>
                <c:pt idx="0">
                  <c:v>-100</c:v>
                </c:pt>
                <c:pt idx="1">
                  <c:v>-99</c:v>
                </c:pt>
                <c:pt idx="2">
                  <c:v>-98</c:v>
                </c:pt>
                <c:pt idx="3">
                  <c:v>-97</c:v>
                </c:pt>
                <c:pt idx="4">
                  <c:v>-96</c:v>
                </c:pt>
                <c:pt idx="5">
                  <c:v>-95</c:v>
                </c:pt>
                <c:pt idx="6">
                  <c:v>-94</c:v>
                </c:pt>
                <c:pt idx="7">
                  <c:v>-93</c:v>
                </c:pt>
                <c:pt idx="8">
                  <c:v>-92</c:v>
                </c:pt>
                <c:pt idx="9">
                  <c:v>-91</c:v>
                </c:pt>
                <c:pt idx="10">
                  <c:v>-90</c:v>
                </c:pt>
                <c:pt idx="11">
                  <c:v>-89</c:v>
                </c:pt>
                <c:pt idx="12">
                  <c:v>-88</c:v>
                </c:pt>
                <c:pt idx="13">
                  <c:v>-87</c:v>
                </c:pt>
                <c:pt idx="14">
                  <c:v>-86</c:v>
                </c:pt>
                <c:pt idx="15">
                  <c:v>-85</c:v>
                </c:pt>
                <c:pt idx="16">
                  <c:v>-84</c:v>
                </c:pt>
                <c:pt idx="17">
                  <c:v>-83</c:v>
                </c:pt>
                <c:pt idx="18">
                  <c:v>-82</c:v>
                </c:pt>
                <c:pt idx="19">
                  <c:v>-81</c:v>
                </c:pt>
                <c:pt idx="20">
                  <c:v>-80</c:v>
                </c:pt>
                <c:pt idx="21">
                  <c:v>-79</c:v>
                </c:pt>
                <c:pt idx="22">
                  <c:v>-78</c:v>
                </c:pt>
                <c:pt idx="23">
                  <c:v>-77</c:v>
                </c:pt>
                <c:pt idx="24">
                  <c:v>-76</c:v>
                </c:pt>
                <c:pt idx="25">
                  <c:v>-75</c:v>
                </c:pt>
                <c:pt idx="26">
                  <c:v>-74</c:v>
                </c:pt>
                <c:pt idx="27">
                  <c:v>-73</c:v>
                </c:pt>
                <c:pt idx="28">
                  <c:v>-72</c:v>
                </c:pt>
                <c:pt idx="29">
                  <c:v>-71</c:v>
                </c:pt>
                <c:pt idx="30">
                  <c:v>-70</c:v>
                </c:pt>
                <c:pt idx="31">
                  <c:v>-69</c:v>
                </c:pt>
                <c:pt idx="32">
                  <c:v>-68</c:v>
                </c:pt>
                <c:pt idx="33">
                  <c:v>-67</c:v>
                </c:pt>
                <c:pt idx="34">
                  <c:v>-66</c:v>
                </c:pt>
                <c:pt idx="35">
                  <c:v>-65</c:v>
                </c:pt>
                <c:pt idx="36">
                  <c:v>-64</c:v>
                </c:pt>
                <c:pt idx="37">
                  <c:v>-63</c:v>
                </c:pt>
                <c:pt idx="38">
                  <c:v>-62</c:v>
                </c:pt>
                <c:pt idx="39">
                  <c:v>-61</c:v>
                </c:pt>
                <c:pt idx="40">
                  <c:v>-60</c:v>
                </c:pt>
                <c:pt idx="41">
                  <c:v>-59</c:v>
                </c:pt>
                <c:pt idx="42">
                  <c:v>-57.999999999999993</c:v>
                </c:pt>
                <c:pt idx="43">
                  <c:v>-56.999999999999993</c:v>
                </c:pt>
                <c:pt idx="44">
                  <c:v>-56.000000000000007</c:v>
                </c:pt>
                <c:pt idx="45">
                  <c:v>-55.000000000000007</c:v>
                </c:pt>
                <c:pt idx="46">
                  <c:v>-54</c:v>
                </c:pt>
                <c:pt idx="47">
                  <c:v>-53</c:v>
                </c:pt>
                <c:pt idx="48">
                  <c:v>-52</c:v>
                </c:pt>
                <c:pt idx="49">
                  <c:v>-51</c:v>
                </c:pt>
                <c:pt idx="50">
                  <c:v>-50</c:v>
                </c:pt>
                <c:pt idx="51">
                  <c:v>-49</c:v>
                </c:pt>
                <c:pt idx="52">
                  <c:v>-48</c:v>
                </c:pt>
                <c:pt idx="53">
                  <c:v>-47</c:v>
                </c:pt>
                <c:pt idx="54">
                  <c:v>-46</c:v>
                </c:pt>
                <c:pt idx="55">
                  <c:v>-45</c:v>
                </c:pt>
                <c:pt idx="56">
                  <c:v>-44</c:v>
                </c:pt>
                <c:pt idx="57">
                  <c:v>-43</c:v>
                </c:pt>
                <c:pt idx="58">
                  <c:v>-42</c:v>
                </c:pt>
                <c:pt idx="59">
                  <c:v>-41</c:v>
                </c:pt>
                <c:pt idx="60">
                  <c:v>-40</c:v>
                </c:pt>
                <c:pt idx="61">
                  <c:v>-39</c:v>
                </c:pt>
                <c:pt idx="62">
                  <c:v>-38</c:v>
                </c:pt>
                <c:pt idx="63">
                  <c:v>-37</c:v>
                </c:pt>
                <c:pt idx="64">
                  <c:v>-36</c:v>
                </c:pt>
                <c:pt idx="65">
                  <c:v>-35</c:v>
                </c:pt>
                <c:pt idx="66">
                  <c:v>-34</c:v>
                </c:pt>
                <c:pt idx="67">
                  <c:v>-33</c:v>
                </c:pt>
                <c:pt idx="68">
                  <c:v>-32</c:v>
                </c:pt>
                <c:pt idx="69">
                  <c:v>-31</c:v>
                </c:pt>
                <c:pt idx="70">
                  <c:v>-30</c:v>
                </c:pt>
                <c:pt idx="71">
                  <c:v>-28.999999999999996</c:v>
                </c:pt>
                <c:pt idx="72">
                  <c:v>-28.000000000000004</c:v>
                </c:pt>
                <c:pt idx="73">
                  <c:v>-27</c:v>
                </c:pt>
                <c:pt idx="74">
                  <c:v>-26</c:v>
                </c:pt>
                <c:pt idx="75">
                  <c:v>-25</c:v>
                </c:pt>
                <c:pt idx="76">
                  <c:v>-24</c:v>
                </c:pt>
                <c:pt idx="77">
                  <c:v>-23</c:v>
                </c:pt>
                <c:pt idx="78">
                  <c:v>-22</c:v>
                </c:pt>
                <c:pt idx="79">
                  <c:v>-21</c:v>
                </c:pt>
                <c:pt idx="80">
                  <c:v>-20</c:v>
                </c:pt>
                <c:pt idx="81">
                  <c:v>-19</c:v>
                </c:pt>
                <c:pt idx="82">
                  <c:v>-18</c:v>
                </c:pt>
                <c:pt idx="83">
                  <c:v>-17</c:v>
                </c:pt>
                <c:pt idx="84">
                  <c:v>-16</c:v>
                </c:pt>
                <c:pt idx="85">
                  <c:v>-15</c:v>
                </c:pt>
                <c:pt idx="86">
                  <c:v>-14.000000000000002</c:v>
                </c:pt>
                <c:pt idx="87">
                  <c:v>-13</c:v>
                </c:pt>
                <c:pt idx="88">
                  <c:v>-12</c:v>
                </c:pt>
                <c:pt idx="89">
                  <c:v>-11</c:v>
                </c:pt>
                <c:pt idx="90">
                  <c:v>-10</c:v>
                </c:pt>
                <c:pt idx="91">
                  <c:v>-9</c:v>
                </c:pt>
                <c:pt idx="92">
                  <c:v>-8</c:v>
                </c:pt>
                <c:pt idx="93">
                  <c:v>-7.0000000000000009</c:v>
                </c:pt>
                <c:pt idx="94">
                  <c:v>-6</c:v>
                </c:pt>
                <c:pt idx="95">
                  <c:v>-5</c:v>
                </c:pt>
                <c:pt idx="96">
                  <c:v>-4</c:v>
                </c:pt>
                <c:pt idx="97">
                  <c:v>-3</c:v>
                </c:pt>
                <c:pt idx="98">
                  <c:v>-2</c:v>
                </c:pt>
                <c:pt idx="99">
                  <c:v>-1</c:v>
                </c:pt>
                <c:pt idx="100">
                  <c:v>7.528700000000001E-14</c:v>
                </c:pt>
                <c:pt idx="101">
                  <c:v>1</c:v>
                </c:pt>
                <c:pt idx="102">
                  <c:v>2</c:v>
                </c:pt>
                <c:pt idx="103">
                  <c:v>3</c:v>
                </c:pt>
                <c:pt idx="104">
                  <c:v>4</c:v>
                </c:pt>
                <c:pt idx="105">
                  <c:v>5</c:v>
                </c:pt>
                <c:pt idx="106">
                  <c:v>6</c:v>
                </c:pt>
                <c:pt idx="107">
                  <c:v>7.0000000000000009</c:v>
                </c:pt>
                <c:pt idx="108">
                  <c:v>8</c:v>
                </c:pt>
                <c:pt idx="109">
                  <c:v>9</c:v>
                </c:pt>
                <c:pt idx="110">
                  <c:v>10</c:v>
                </c:pt>
                <c:pt idx="111">
                  <c:v>11</c:v>
                </c:pt>
                <c:pt idx="112">
                  <c:v>12</c:v>
                </c:pt>
                <c:pt idx="113">
                  <c:v>13</c:v>
                </c:pt>
                <c:pt idx="114">
                  <c:v>14.000000000000002</c:v>
                </c:pt>
                <c:pt idx="115">
                  <c:v>15</c:v>
                </c:pt>
                <c:pt idx="116">
                  <c:v>16</c:v>
                </c:pt>
                <c:pt idx="117">
                  <c:v>17</c:v>
                </c:pt>
                <c:pt idx="118">
                  <c:v>18</c:v>
                </c:pt>
                <c:pt idx="119">
                  <c:v>19</c:v>
                </c:pt>
                <c:pt idx="120">
                  <c:v>20</c:v>
                </c:pt>
                <c:pt idx="121">
                  <c:v>21</c:v>
                </c:pt>
                <c:pt idx="122">
                  <c:v>22</c:v>
                </c:pt>
                <c:pt idx="123">
                  <c:v>23</c:v>
                </c:pt>
                <c:pt idx="124">
                  <c:v>24</c:v>
                </c:pt>
                <c:pt idx="125">
                  <c:v>25</c:v>
                </c:pt>
                <c:pt idx="126">
                  <c:v>26</c:v>
                </c:pt>
                <c:pt idx="127">
                  <c:v>27</c:v>
                </c:pt>
                <c:pt idx="128">
                  <c:v>28.000000000000004</c:v>
                </c:pt>
                <c:pt idx="129">
                  <c:v>28.999999999999996</c:v>
                </c:pt>
                <c:pt idx="130">
                  <c:v>30</c:v>
                </c:pt>
                <c:pt idx="131">
                  <c:v>31</c:v>
                </c:pt>
                <c:pt idx="132">
                  <c:v>32</c:v>
                </c:pt>
                <c:pt idx="133">
                  <c:v>33</c:v>
                </c:pt>
                <c:pt idx="134">
                  <c:v>34</c:v>
                </c:pt>
                <c:pt idx="135">
                  <c:v>35</c:v>
                </c:pt>
                <c:pt idx="136">
                  <c:v>36</c:v>
                </c:pt>
                <c:pt idx="137">
                  <c:v>37</c:v>
                </c:pt>
                <c:pt idx="138">
                  <c:v>38</c:v>
                </c:pt>
                <c:pt idx="139">
                  <c:v>39</c:v>
                </c:pt>
                <c:pt idx="140">
                  <c:v>40</c:v>
                </c:pt>
                <c:pt idx="141">
                  <c:v>41</c:v>
                </c:pt>
                <c:pt idx="142">
                  <c:v>42</c:v>
                </c:pt>
                <c:pt idx="143">
                  <c:v>43</c:v>
                </c:pt>
                <c:pt idx="144">
                  <c:v>44</c:v>
                </c:pt>
                <c:pt idx="145">
                  <c:v>45</c:v>
                </c:pt>
                <c:pt idx="146">
                  <c:v>46</c:v>
                </c:pt>
                <c:pt idx="147">
                  <c:v>47</c:v>
                </c:pt>
                <c:pt idx="148">
                  <c:v>48</c:v>
                </c:pt>
                <c:pt idx="149">
                  <c:v>49</c:v>
                </c:pt>
                <c:pt idx="150">
                  <c:v>50</c:v>
                </c:pt>
                <c:pt idx="151">
                  <c:v>51</c:v>
                </c:pt>
                <c:pt idx="152">
                  <c:v>52</c:v>
                </c:pt>
                <c:pt idx="153">
                  <c:v>53</c:v>
                </c:pt>
                <c:pt idx="154">
                  <c:v>54</c:v>
                </c:pt>
                <c:pt idx="155">
                  <c:v>55.000000000000007</c:v>
                </c:pt>
                <c:pt idx="156">
                  <c:v>56.000000000000007</c:v>
                </c:pt>
                <c:pt idx="157">
                  <c:v>56.999999999999993</c:v>
                </c:pt>
                <c:pt idx="158">
                  <c:v>57.999999999999993</c:v>
                </c:pt>
                <c:pt idx="159">
                  <c:v>59</c:v>
                </c:pt>
                <c:pt idx="160">
                  <c:v>60</c:v>
                </c:pt>
                <c:pt idx="161">
                  <c:v>61</c:v>
                </c:pt>
                <c:pt idx="162">
                  <c:v>62</c:v>
                </c:pt>
                <c:pt idx="163">
                  <c:v>63</c:v>
                </c:pt>
                <c:pt idx="164">
                  <c:v>64</c:v>
                </c:pt>
                <c:pt idx="165">
                  <c:v>65</c:v>
                </c:pt>
                <c:pt idx="166">
                  <c:v>66</c:v>
                </c:pt>
                <c:pt idx="167">
                  <c:v>67</c:v>
                </c:pt>
                <c:pt idx="168">
                  <c:v>68</c:v>
                </c:pt>
                <c:pt idx="169">
                  <c:v>69</c:v>
                </c:pt>
                <c:pt idx="170">
                  <c:v>70</c:v>
                </c:pt>
                <c:pt idx="171">
                  <c:v>71</c:v>
                </c:pt>
                <c:pt idx="172">
                  <c:v>72</c:v>
                </c:pt>
                <c:pt idx="173">
                  <c:v>73</c:v>
                </c:pt>
                <c:pt idx="174">
                  <c:v>74</c:v>
                </c:pt>
                <c:pt idx="175">
                  <c:v>75</c:v>
                </c:pt>
                <c:pt idx="176">
                  <c:v>76</c:v>
                </c:pt>
                <c:pt idx="177">
                  <c:v>77</c:v>
                </c:pt>
                <c:pt idx="178">
                  <c:v>78</c:v>
                </c:pt>
                <c:pt idx="179">
                  <c:v>79</c:v>
                </c:pt>
                <c:pt idx="180">
                  <c:v>80</c:v>
                </c:pt>
                <c:pt idx="181">
                  <c:v>81</c:v>
                </c:pt>
                <c:pt idx="182">
                  <c:v>82</c:v>
                </c:pt>
                <c:pt idx="183">
                  <c:v>83</c:v>
                </c:pt>
                <c:pt idx="184">
                  <c:v>84</c:v>
                </c:pt>
                <c:pt idx="185">
                  <c:v>85</c:v>
                </c:pt>
                <c:pt idx="186">
                  <c:v>86</c:v>
                </c:pt>
                <c:pt idx="187">
                  <c:v>87</c:v>
                </c:pt>
                <c:pt idx="188">
                  <c:v>88</c:v>
                </c:pt>
                <c:pt idx="189">
                  <c:v>89</c:v>
                </c:pt>
                <c:pt idx="190">
                  <c:v>90</c:v>
                </c:pt>
                <c:pt idx="191">
                  <c:v>91</c:v>
                </c:pt>
                <c:pt idx="192">
                  <c:v>92</c:v>
                </c:pt>
                <c:pt idx="193">
                  <c:v>93</c:v>
                </c:pt>
                <c:pt idx="194">
                  <c:v>94</c:v>
                </c:pt>
                <c:pt idx="195">
                  <c:v>95</c:v>
                </c:pt>
                <c:pt idx="196">
                  <c:v>96</c:v>
                </c:pt>
                <c:pt idx="197">
                  <c:v>97</c:v>
                </c:pt>
                <c:pt idx="198">
                  <c:v>98</c:v>
                </c:pt>
                <c:pt idx="199">
                  <c:v>99</c:v>
                </c:pt>
              </c:numCache>
            </c:numRef>
          </c:xVal>
          <c:yVal>
            <c:numRef>
              <c:f>Sheet1!$AG$2:$AG$480</c:f>
              <c:numCache>
                <c:formatCode>General</c:formatCode>
                <c:ptCount val="479"/>
                <c:pt idx="0">
                  <c:v>-1.2088000000000001</c:v>
                </c:pt>
                <c:pt idx="1">
                  <c:v>-1.2036500000000001</c:v>
                </c:pt>
                <c:pt idx="2">
                  <c:v>-1.2036500000000001</c:v>
                </c:pt>
                <c:pt idx="3">
                  <c:v>-1.1985399999999999</c:v>
                </c:pt>
                <c:pt idx="4">
                  <c:v>-1.1985399999999999</c:v>
                </c:pt>
                <c:pt idx="5">
                  <c:v>-1.1934499999999999</c:v>
                </c:pt>
                <c:pt idx="6">
                  <c:v>-1.18838</c:v>
                </c:pt>
                <c:pt idx="7">
                  <c:v>-1.18838</c:v>
                </c:pt>
                <c:pt idx="8">
                  <c:v>-1.1833400000000001</c:v>
                </c:pt>
                <c:pt idx="9">
                  <c:v>-1.1783300000000001</c:v>
                </c:pt>
                <c:pt idx="10">
                  <c:v>-1.17334</c:v>
                </c:pt>
                <c:pt idx="11">
                  <c:v>-1.17334</c:v>
                </c:pt>
                <c:pt idx="12">
                  <c:v>-1.1683699999999999</c:v>
                </c:pt>
                <c:pt idx="13">
                  <c:v>-1.16343</c:v>
                </c:pt>
                <c:pt idx="14">
                  <c:v>-1.1585099999999999</c:v>
                </c:pt>
                <c:pt idx="15">
                  <c:v>-1.1536200000000001</c:v>
                </c:pt>
                <c:pt idx="16">
                  <c:v>-1.1487499999999999</c:v>
                </c:pt>
                <c:pt idx="17">
                  <c:v>-1.1438999999999999</c:v>
                </c:pt>
                <c:pt idx="18">
                  <c:v>-1.1390800000000001</c:v>
                </c:pt>
                <c:pt idx="19">
                  <c:v>-1.13428</c:v>
                </c:pt>
                <c:pt idx="20">
                  <c:v>-1.1294999999999999</c:v>
                </c:pt>
                <c:pt idx="21">
                  <c:v>-1.1247499999999999</c:v>
                </c:pt>
                <c:pt idx="22">
                  <c:v>-1.12001</c:v>
                </c:pt>
                <c:pt idx="23">
                  <c:v>-1.1106100000000001</c:v>
                </c:pt>
                <c:pt idx="24">
                  <c:v>-1.10595</c:v>
                </c:pt>
                <c:pt idx="25">
                  <c:v>-1.1012999999999999</c:v>
                </c:pt>
                <c:pt idx="26">
                  <c:v>-1.0966800000000001</c:v>
                </c:pt>
                <c:pt idx="27">
                  <c:v>-1.0874900000000001</c:v>
                </c:pt>
                <c:pt idx="28">
                  <c:v>-1.0829299999999999</c:v>
                </c:pt>
                <c:pt idx="29">
                  <c:v>-1.0738700000000001</c:v>
                </c:pt>
                <c:pt idx="30">
                  <c:v>-1.0693699999999999</c:v>
                </c:pt>
                <c:pt idx="31">
                  <c:v>-1.06043</c:v>
                </c:pt>
                <c:pt idx="32">
                  <c:v>-1.0515699999999999</c:v>
                </c:pt>
                <c:pt idx="33">
                  <c:v>-1.0471699999999999</c:v>
                </c:pt>
                <c:pt idx="34">
                  <c:v>-1.03843</c:v>
                </c:pt>
                <c:pt idx="35">
                  <c:v>-1.02976</c:v>
                </c:pt>
                <c:pt idx="36">
                  <c:v>-1.0211699999999999</c:v>
                </c:pt>
                <c:pt idx="37">
                  <c:v>-1.0126500000000001</c:v>
                </c:pt>
                <c:pt idx="38">
                  <c:v>-1.0042</c:v>
                </c:pt>
                <c:pt idx="39">
                  <c:v>-0.99582199999999998</c:v>
                </c:pt>
                <c:pt idx="40">
                  <c:v>-0.987514</c:v>
                </c:pt>
                <c:pt idx="41">
                  <c:v>-0.97927399999999998</c:v>
                </c:pt>
                <c:pt idx="42">
                  <c:v>-0.96704100000000004</c:v>
                </c:pt>
                <c:pt idx="43">
                  <c:v>-0.95896700000000001</c:v>
                </c:pt>
                <c:pt idx="44">
                  <c:v>-0.94697799999999999</c:v>
                </c:pt>
                <c:pt idx="45">
                  <c:v>-0.93906400000000001</c:v>
                </c:pt>
                <c:pt idx="46">
                  <c:v>-0.92730900000000005</c:v>
                </c:pt>
                <c:pt idx="47">
                  <c:v>-0.91569100000000003</c:v>
                </c:pt>
                <c:pt idx="48">
                  <c:v>-0.90801900000000002</c:v>
                </c:pt>
                <c:pt idx="49">
                  <c:v>-0.89661999999999997</c:v>
                </c:pt>
                <c:pt idx="50">
                  <c:v>-0.88161999999999996</c:v>
                </c:pt>
                <c:pt idx="51">
                  <c:v>-0.87051500000000004</c:v>
                </c:pt>
                <c:pt idx="52">
                  <c:v>-0.85953000000000002</c:v>
                </c:pt>
                <c:pt idx="53">
                  <c:v>-0.84866299999999995</c:v>
                </c:pt>
                <c:pt idx="54">
                  <c:v>-0.83435300000000001</c:v>
                </c:pt>
                <c:pt idx="55">
                  <c:v>-0.82024200000000003</c:v>
                </c:pt>
                <c:pt idx="56">
                  <c:v>-0.80978499999999998</c:v>
                </c:pt>
                <c:pt idx="57">
                  <c:v>-0.79600700000000002</c:v>
                </c:pt>
                <c:pt idx="58">
                  <c:v>-0.782412</c:v>
                </c:pt>
                <c:pt idx="59">
                  <c:v>-0.76566599999999996</c:v>
                </c:pt>
                <c:pt idx="60">
                  <c:v>-0.75246100000000005</c:v>
                </c:pt>
                <c:pt idx="61">
                  <c:v>-0.73942200000000002</c:v>
                </c:pt>
                <c:pt idx="62">
                  <c:v>-0.72334900000000002</c:v>
                </c:pt>
                <c:pt idx="63">
                  <c:v>-0.70751699999999995</c:v>
                </c:pt>
                <c:pt idx="64">
                  <c:v>-0.69191800000000003</c:v>
                </c:pt>
                <c:pt idx="65">
                  <c:v>-0.67654300000000001</c:v>
                </c:pt>
                <c:pt idx="66">
                  <c:v>-0.661385</c:v>
                </c:pt>
                <c:pt idx="67">
                  <c:v>-0.64346899999999996</c:v>
                </c:pt>
                <c:pt idx="68">
                  <c:v>-0.62875999999999999</c:v>
                </c:pt>
                <c:pt idx="69">
                  <c:v>-0.61136199999999996</c:v>
                </c:pt>
                <c:pt idx="70">
                  <c:v>-0.59423000000000004</c:v>
                </c:pt>
                <c:pt idx="71">
                  <c:v>-0.57735099999999995</c:v>
                </c:pt>
                <c:pt idx="72">
                  <c:v>-0.55796599999999996</c:v>
                </c:pt>
                <c:pt idx="73">
                  <c:v>-0.541601</c:v>
                </c:pt>
                <c:pt idx="74">
                  <c:v>-0.52278800000000003</c:v>
                </c:pt>
                <c:pt idx="75">
                  <c:v>-0.50426099999999996</c:v>
                </c:pt>
                <c:pt idx="76">
                  <c:v>-0.48600599999999999</c:v>
                </c:pt>
                <c:pt idx="77">
                  <c:v>-0.46800900000000001</c:v>
                </c:pt>
                <c:pt idx="78">
                  <c:v>-0.45025799999999999</c:v>
                </c:pt>
                <c:pt idx="79">
                  <c:v>-0.430255</c:v>
                </c:pt>
                <c:pt idx="80">
                  <c:v>-0.41053800000000001</c:v>
                </c:pt>
                <c:pt idx="81">
                  <c:v>-0.39109100000000002</c:v>
                </c:pt>
                <c:pt idx="82">
                  <c:v>-0.37189699999999998</c:v>
                </c:pt>
                <c:pt idx="83">
                  <c:v>-0.352941</c:v>
                </c:pt>
                <c:pt idx="84">
                  <c:v>-0.33188099999999998</c:v>
                </c:pt>
                <c:pt idx="85">
                  <c:v>-0.31338100000000002</c:v>
                </c:pt>
                <c:pt idx="86">
                  <c:v>-0.2928</c:v>
                </c:pt>
                <c:pt idx="87">
                  <c:v>-0.27244400000000002</c:v>
                </c:pt>
                <c:pt idx="88">
                  <c:v>-0.25229699999999999</c:v>
                </c:pt>
                <c:pt idx="89">
                  <c:v>-0.230133</c:v>
                </c:pt>
                <c:pt idx="90">
                  <c:v>-0.210369</c:v>
                </c:pt>
                <c:pt idx="91">
                  <c:v>-0.19076000000000001</c:v>
                </c:pt>
                <c:pt idx="92">
                  <c:v>-0.16913800000000001</c:v>
                </c:pt>
                <c:pt idx="93">
                  <c:v>-0.14766699999999999</c:v>
                </c:pt>
                <c:pt idx="94">
                  <c:v>-0.12633</c:v>
                </c:pt>
                <c:pt idx="95">
                  <c:v>-0.107222</c:v>
                </c:pt>
                <c:pt idx="96">
                  <c:v>-8.6082000000000006E-2</c:v>
                </c:pt>
                <c:pt idx="97">
                  <c:v>-6.5017699999999998E-2</c:v>
                </c:pt>
                <c:pt idx="98">
                  <c:v>-4.40107E-2</c:v>
                </c:pt>
                <c:pt idx="99">
                  <c:v>-2.30425E-2</c:v>
                </c:pt>
                <c:pt idx="100" formatCode="0.00E+00">
                  <c:v>-3.84641E-6</c:v>
                </c:pt>
                <c:pt idx="101">
                  <c:v>2.3038599999999999E-2</c:v>
                </c:pt>
                <c:pt idx="102">
                  <c:v>4.6105500000000001E-2</c:v>
                </c:pt>
                <c:pt idx="103">
                  <c:v>6.9221500000000005E-2</c:v>
                </c:pt>
                <c:pt idx="104">
                  <c:v>9.2411400000000005E-2</c:v>
                </c:pt>
                <c:pt idx="105">
                  <c:v>0.1157</c:v>
                </c:pt>
                <c:pt idx="106">
                  <c:v>0.13911399999999999</c:v>
                </c:pt>
                <c:pt idx="107">
                  <c:v>0.16267699999999999</c:v>
                </c:pt>
                <c:pt idx="108">
                  <c:v>0.184252</c:v>
                </c:pt>
                <c:pt idx="109">
                  <c:v>0.208179</c:v>
                </c:pt>
                <c:pt idx="110">
                  <c:v>0.230129</c:v>
                </c:pt>
                <c:pt idx="111">
                  <c:v>0.25229200000000002</c:v>
                </c:pt>
                <c:pt idx="112">
                  <c:v>0.27469100000000002</c:v>
                </c:pt>
                <c:pt idx="113">
                  <c:v>0.29507100000000003</c:v>
                </c:pt>
                <c:pt idx="114">
                  <c:v>0.31798300000000002</c:v>
                </c:pt>
                <c:pt idx="115">
                  <c:v>0.33886699999999997</c:v>
                </c:pt>
                <c:pt idx="116">
                  <c:v>0.360018</c:v>
                </c:pt>
                <c:pt idx="117">
                  <c:v>0.38145899999999999</c:v>
                </c:pt>
                <c:pt idx="118">
                  <c:v>0.40077800000000002</c:v>
                </c:pt>
                <c:pt idx="119">
                  <c:v>0.42282399999999998</c:v>
                </c:pt>
                <c:pt idx="120">
                  <c:v>0.44271700000000003</c:v>
                </c:pt>
                <c:pt idx="121">
                  <c:v>0.460368</c:v>
                </c:pt>
                <c:pt idx="122">
                  <c:v>0.48083399999999998</c:v>
                </c:pt>
                <c:pt idx="123">
                  <c:v>0.49901299999999998</c:v>
                </c:pt>
                <c:pt idx="124">
                  <c:v>0.51746099999999995</c:v>
                </c:pt>
                <c:pt idx="125">
                  <c:v>0.53619099999999997</c:v>
                </c:pt>
                <c:pt idx="126">
                  <c:v>0.55521799999999999</c:v>
                </c:pt>
                <c:pt idx="127">
                  <c:v>0.571774</c:v>
                </c:pt>
                <c:pt idx="128">
                  <c:v>0.58857099999999996</c:v>
                </c:pt>
                <c:pt idx="129">
                  <c:v>0.60561699999999996</c:v>
                </c:pt>
                <c:pt idx="130">
                  <c:v>0.62292499999999995</c:v>
                </c:pt>
                <c:pt idx="131">
                  <c:v>0.64050600000000002</c:v>
                </c:pt>
                <c:pt idx="132">
                  <c:v>0.65537500000000004</c:v>
                </c:pt>
                <c:pt idx="133">
                  <c:v>0.67044899999999996</c:v>
                </c:pt>
                <c:pt idx="134">
                  <c:v>0.68573600000000001</c:v>
                </c:pt>
                <c:pt idx="135">
                  <c:v>0.70124399999999998</c:v>
                </c:pt>
                <c:pt idx="136">
                  <c:v>0.71698200000000001</c:v>
                </c:pt>
                <c:pt idx="137">
                  <c:v>0.72974300000000003</c:v>
                </c:pt>
                <c:pt idx="138">
                  <c:v>0.74591499999999999</c:v>
                </c:pt>
                <c:pt idx="139">
                  <c:v>0.75903699999999996</c:v>
                </c:pt>
                <c:pt idx="140">
                  <c:v>0.77232599999999996</c:v>
                </c:pt>
                <c:pt idx="141">
                  <c:v>0.78578800000000004</c:v>
                </c:pt>
                <c:pt idx="142">
                  <c:v>0.79942800000000003</c:v>
                </c:pt>
                <c:pt idx="143">
                  <c:v>0.80977900000000003</c:v>
                </c:pt>
                <c:pt idx="144">
                  <c:v>0.82374499999999995</c:v>
                </c:pt>
                <c:pt idx="145">
                  <c:v>0.83434699999999995</c:v>
                </c:pt>
                <c:pt idx="146">
                  <c:v>0.84506000000000003</c:v>
                </c:pt>
                <c:pt idx="147">
                  <c:v>0.85588799999999998</c:v>
                </c:pt>
                <c:pt idx="148">
                  <c:v>0.87050799999999995</c:v>
                </c:pt>
                <c:pt idx="149">
                  <c:v>0.87789799999999996</c:v>
                </c:pt>
                <c:pt idx="150">
                  <c:v>0.88908500000000001</c:v>
                </c:pt>
                <c:pt idx="151">
                  <c:v>0.90039899999999995</c:v>
                </c:pt>
                <c:pt idx="152">
                  <c:v>0.91184100000000001</c:v>
                </c:pt>
                <c:pt idx="153">
                  <c:v>0.91954199999999997</c:v>
                </c:pt>
                <c:pt idx="154">
                  <c:v>0.93120499999999995</c:v>
                </c:pt>
                <c:pt idx="155">
                  <c:v>0.93905700000000003</c:v>
                </c:pt>
                <c:pt idx="156">
                  <c:v>0.94697100000000001</c:v>
                </c:pt>
                <c:pt idx="157">
                  <c:v>0.95494800000000002</c:v>
                </c:pt>
                <c:pt idx="158">
                  <c:v>0.96703300000000003</c:v>
                </c:pt>
                <c:pt idx="159">
                  <c:v>0.97517200000000004</c:v>
                </c:pt>
                <c:pt idx="160">
                  <c:v>0.98337799999999997</c:v>
                </c:pt>
                <c:pt idx="161">
                  <c:v>0.99165199999999998</c:v>
                </c:pt>
                <c:pt idx="162">
                  <c:v>0.99581399999999998</c:v>
                </c:pt>
                <c:pt idx="163">
                  <c:v>1.0041899999999999</c:v>
                </c:pt>
                <c:pt idx="164">
                  <c:v>1.01264</c:v>
                </c:pt>
                <c:pt idx="165">
                  <c:v>1.0211600000000001</c:v>
                </c:pt>
                <c:pt idx="166">
                  <c:v>1.02545</c:v>
                </c:pt>
                <c:pt idx="167">
                  <c:v>1.0340800000000001</c:v>
                </c:pt>
                <c:pt idx="168">
                  <c:v>1.0384199999999999</c:v>
                </c:pt>
                <c:pt idx="169">
                  <c:v>1.0471699999999999</c:v>
                </c:pt>
                <c:pt idx="170">
                  <c:v>1.0515699999999999</c:v>
                </c:pt>
                <c:pt idx="171">
                  <c:v>1.06043</c:v>
                </c:pt>
                <c:pt idx="172">
                  <c:v>1.0648899999999999</c:v>
                </c:pt>
                <c:pt idx="173">
                  <c:v>1.0693699999999999</c:v>
                </c:pt>
                <c:pt idx="174">
                  <c:v>1.07386</c:v>
                </c:pt>
                <c:pt idx="175">
                  <c:v>1.0829200000000001</c:v>
                </c:pt>
                <c:pt idx="176">
                  <c:v>1.0874900000000001</c:v>
                </c:pt>
                <c:pt idx="177">
                  <c:v>1.0920700000000001</c:v>
                </c:pt>
                <c:pt idx="178">
                  <c:v>1.09667</c:v>
                </c:pt>
                <c:pt idx="179">
                  <c:v>1.1012900000000001</c:v>
                </c:pt>
                <c:pt idx="180">
                  <c:v>1.1059399999999999</c:v>
                </c:pt>
                <c:pt idx="181">
                  <c:v>1.1106100000000001</c:v>
                </c:pt>
                <c:pt idx="182">
                  <c:v>1.1152899999999999</c:v>
                </c:pt>
                <c:pt idx="183">
                  <c:v>1.12001</c:v>
                </c:pt>
                <c:pt idx="184">
                  <c:v>1.1247400000000001</c:v>
                </c:pt>
                <c:pt idx="185">
                  <c:v>1.1294900000000001</c:v>
                </c:pt>
                <c:pt idx="186">
                  <c:v>1.1294900000000001</c:v>
                </c:pt>
                <c:pt idx="187">
                  <c:v>1.1342699999999999</c:v>
                </c:pt>
                <c:pt idx="188">
                  <c:v>1.13907</c:v>
                </c:pt>
                <c:pt idx="189">
                  <c:v>1.1438900000000001</c:v>
                </c:pt>
                <c:pt idx="190">
                  <c:v>1.1438900000000001</c:v>
                </c:pt>
                <c:pt idx="191">
                  <c:v>1.1487400000000001</c:v>
                </c:pt>
                <c:pt idx="192">
                  <c:v>1.15361</c:v>
                </c:pt>
                <c:pt idx="193">
                  <c:v>1.1585000000000001</c:v>
                </c:pt>
                <c:pt idx="194">
                  <c:v>1.1585000000000001</c:v>
                </c:pt>
                <c:pt idx="195">
                  <c:v>1.1634199999999999</c:v>
                </c:pt>
                <c:pt idx="196">
                  <c:v>1.1634199999999999</c:v>
                </c:pt>
                <c:pt idx="197">
                  <c:v>1.1683600000000001</c:v>
                </c:pt>
                <c:pt idx="198">
                  <c:v>1.17333</c:v>
                </c:pt>
                <c:pt idx="199">
                  <c:v>1.17333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5639936"/>
        <c:axId val="85641856"/>
      </c:scatterChart>
      <c:valAx>
        <c:axId val="85639936"/>
        <c:scaling>
          <c:orientation val="minMax"/>
          <c:max val="40"/>
          <c:min val="-40"/>
        </c:scaling>
        <c:delete val="0"/>
        <c:axPos val="b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>
                    <a:latin typeface="+mn-lt"/>
                  </a:defRPr>
                </a:pPr>
                <a:r>
                  <a:rPr lang="en-US" sz="1600" b="1" dirty="0" smtClean="0">
                    <a:latin typeface="+mn-lt"/>
                  </a:rPr>
                  <a:t>Horizontal camera </a:t>
                </a:r>
                <a:r>
                  <a:rPr lang="sk-SK" sz="1600" b="1" dirty="0" smtClean="0">
                    <a:latin typeface="+mn-lt"/>
                  </a:rPr>
                  <a:t>shift </a:t>
                </a:r>
                <a:r>
                  <a:rPr lang="sk-SK" sz="1600" b="1" dirty="0">
                    <a:latin typeface="+mn-lt"/>
                  </a:rPr>
                  <a:t>[cm]</a:t>
                </a:r>
              </a:p>
            </c:rich>
          </c:tx>
          <c:layout>
            <c:manualLayout>
              <c:xMode val="edge"/>
              <c:yMode val="edge"/>
              <c:x val="0.2144061416343811"/>
              <c:y val="0.8793549507945868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5641856"/>
        <c:crosses val="autoZero"/>
        <c:crossBetween val="midCat"/>
      </c:valAx>
      <c:valAx>
        <c:axId val="85641856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>
                    <a:latin typeface="+mn-lt"/>
                  </a:defRPr>
                </a:pPr>
                <a:r>
                  <a:rPr lang="sk-SK" sz="1600" b="1">
                    <a:latin typeface="+mn-lt"/>
                  </a:rPr>
                  <a:t>tan(</a:t>
                </a:r>
                <a:r>
                  <a:rPr lang="el-GR" sz="1600" b="1">
                    <a:latin typeface="+mn-lt"/>
                  </a:rPr>
                  <a:t>α</a:t>
                </a:r>
                <a:r>
                  <a:rPr lang="sk-SK" sz="1600" b="1">
                    <a:latin typeface="+mn-lt"/>
                  </a:rPr>
                  <a:t>)</a:t>
                </a:r>
              </a:p>
            </c:rich>
          </c:tx>
          <c:layout>
            <c:manualLayout>
              <c:xMode val="edge"/>
              <c:yMode val="edge"/>
              <c:x val="8.4306826428269199E-2"/>
              <c:y val="0.4406659483477953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noFill/>
          <a:ln w="12700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85639936"/>
        <c:crosses val="autoZero"/>
        <c:crossBetween val="midCat"/>
      </c:valAx>
      <c:spPr>
        <a:noFill/>
        <a:ln w="3175">
          <a:noFill/>
          <a:prstDash val="solid"/>
        </a:ln>
      </c:spPr>
    </c:plotArea>
    <c:plotVisOnly val="1"/>
    <c:dispBlanksAs val="span"/>
    <c:showDLblsOverMax val="0"/>
  </c:chart>
  <c:spPr>
    <a:noFill/>
    <a:ln w="9525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20.wmf"/><Relationship Id="rId4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E379A5-F375-45E1-92A9-25C707957A65}" type="datetimeFigureOut">
              <a:rPr lang="sk-SK" smtClean="0"/>
              <a:t>3. 7. 2014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A0F3D-C003-406E-AE06-7870718123C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886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Niekto</a:t>
            </a:r>
            <a:r>
              <a:rPr lang="en-US" dirty="0" smtClean="0"/>
              <a:t>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bude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ukazova</a:t>
            </a:r>
            <a:r>
              <a:rPr lang="sk-SK" baseline="0" dirty="0" smtClean="0"/>
              <a:t>ť hologramy – IYPT pri začiatku, 3D kocka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61662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821633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09506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Powerpoint</a:t>
            </a:r>
            <a:r>
              <a:rPr lang="en-US" dirty="0" smtClean="0"/>
              <a:t> </a:t>
            </a:r>
            <a:r>
              <a:rPr lang="en-US" dirty="0" err="1" smtClean="0"/>
              <a:t>nevie</a:t>
            </a:r>
            <a:r>
              <a:rPr lang="en-US" dirty="0" smtClean="0"/>
              <a:t> </a:t>
            </a:r>
            <a:r>
              <a:rPr lang="en-US" dirty="0" err="1" smtClean="0"/>
              <a:t>orezavat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gify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tak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necudujte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8937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Prec</a:t>
            </a:r>
            <a:endParaRPr lang="en-US" dirty="0" smtClean="0"/>
          </a:p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7810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prec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5A0F3D-C003-406E-AE06-7870718123C6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263309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58698"/>
            <a:ext cx="7772400" cy="781050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419600"/>
            <a:ext cx="7772400" cy="1295400"/>
          </a:xfrm>
        </p:spPr>
        <p:txBody>
          <a:bodyPr>
            <a:normAutofit/>
          </a:bodyPr>
          <a:lstStyle>
            <a:lvl1pPr marL="0" indent="0" algn="ctr">
              <a:buNone/>
              <a:defRPr sz="2800" i="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990600" cy="838200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3810000"/>
            <a:ext cx="91440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266-5EB3-4CC4-8D6E-012FCF895C7D}" type="datetime1">
              <a:rPr lang="sk-SK" smtClean="0"/>
              <a:t>3. 7. 2014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2400" y="533400"/>
            <a:ext cx="1371600" cy="5791200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52600" y="381000"/>
            <a:ext cx="7162800" cy="6096000"/>
          </a:xfrm>
        </p:spPr>
        <p:txBody>
          <a:bodyPr vert="vert27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00489-9EFD-4B8B-8325-0695A8725539}" type="datetime1">
              <a:rPr lang="sk-SK" smtClean="0"/>
              <a:t>3. 7. 2014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E4810-D090-42E1-888C-5647B6B739FF}" type="datetime1">
              <a:rPr lang="sk-SK" smtClean="0"/>
              <a:t>3. 7. 2014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4587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457200" y="1260491"/>
            <a:ext cx="8229600" cy="452596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800" baseline="0">
                <a:latin typeface="Constantia" pitchFamily="18" charset="0"/>
              </a:defRPr>
            </a:lvl1pPr>
            <a:lvl2pPr>
              <a:buFontTx/>
              <a:buNone/>
              <a:defRPr>
                <a:latin typeface="Constantia" pitchFamily="18" charset="0"/>
              </a:defRPr>
            </a:lvl2pPr>
            <a:lvl3pPr>
              <a:buFontTx/>
              <a:buNone/>
              <a:defRPr>
                <a:latin typeface="Constantia" pitchFamily="18" charset="0"/>
              </a:defRPr>
            </a:lvl3pPr>
            <a:lvl4pPr>
              <a:buFontTx/>
              <a:buNone/>
              <a:defRPr>
                <a:latin typeface="Constantia" pitchFamily="18" charset="0"/>
              </a:defRPr>
            </a:lvl4pPr>
            <a:lvl5pPr>
              <a:buFontTx/>
              <a:buNone/>
              <a:defRPr>
                <a:latin typeface="Constantia" pitchFamily="18" charset="0"/>
              </a:defRPr>
            </a:lvl5pPr>
          </a:lstStyle>
          <a:p>
            <a:pPr lvl="0"/>
            <a:r>
              <a:rPr lang="en-GB" dirty="0" err="1" smtClean="0"/>
              <a:t>Normalny</a:t>
            </a:r>
            <a:r>
              <a:rPr lang="en-GB" dirty="0" smtClean="0"/>
              <a:t> text</a:t>
            </a:r>
            <a:endParaRPr lang="en-GB" dirty="0"/>
          </a:p>
        </p:txBody>
      </p:sp>
      <p:sp>
        <p:nvSpPr>
          <p:cNvPr id="4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417514"/>
            <a:ext cx="7972452" cy="654032"/>
          </a:xfrm>
          <a:prstGeom prst="rect">
            <a:avLst/>
          </a:prstGeom>
        </p:spPr>
        <p:txBody>
          <a:bodyPr/>
          <a:lstStyle>
            <a:lvl1pPr algn="l">
              <a:defRPr sz="36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defRPr>
            </a:lvl1pPr>
          </a:lstStyle>
          <a:p>
            <a:r>
              <a:rPr lang="en-GB" noProof="1" smtClean="0"/>
              <a:t>Nadpis slajdu</a:t>
            </a:r>
            <a:endParaRPr lang="en-GB" noProof="1"/>
          </a:p>
        </p:txBody>
      </p:sp>
    </p:spTree>
    <p:extLst>
      <p:ext uri="{BB962C8B-B14F-4D97-AF65-F5344CB8AC3E}">
        <p14:creationId xmlns:p14="http://schemas.microsoft.com/office/powerpoint/2010/main" val="309069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2DAAA-227C-4884-8C6E-827D391C7776}" type="datetime1">
              <a:rPr lang="sk-SK" smtClean="0"/>
              <a:t>3. 7. 2014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05678"/>
            <a:ext cx="9144000" cy="136207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367213"/>
            <a:ext cx="7772400" cy="1500187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113E-6C54-4C61-A287-25293080B1C9}" type="datetime1">
              <a:rPr lang="sk-SK" smtClean="0"/>
              <a:t>3. 7. 2014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D4EC55-3AA8-4EBC-8292-94BF2920089E}" type="datetime1">
              <a:rPr lang="sk-SK" smtClean="0"/>
              <a:t>3. 7. 2014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6CB42-87A2-4940-A777-1DDCF691A206}" type="datetime1">
              <a:rPr lang="sk-SK" smtClean="0"/>
              <a:t>3. 7. 2014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A0C-6C3D-4646-9679-B0EB49D29C5B}" type="datetime1">
              <a:rPr lang="sk-SK" smtClean="0"/>
              <a:t>3. 7. 2014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7DCE5-3B00-4D68-87DB-EB74C63E7093}" type="datetime1">
              <a:rPr lang="sk-SK" smtClean="0"/>
              <a:t>3. 7. 2014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2A14A-C6F3-4CBC-8D2A-3CEB83996BF4}" type="datetime1">
              <a:rPr lang="sk-SK" smtClean="0"/>
              <a:t>3. 7. 2014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EA117714-116A-42F9-B7DA-293BF8C8CA3C}" type="datetime1">
              <a:rPr lang="sk-SK" smtClean="0"/>
              <a:t>3. 7. 2014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05600"/>
            <a:ext cx="2895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6004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0FA46A2-9979-4A93-8879-C7FDBF16703E}" type="slidenum">
              <a:rPr lang="sk-SK" smtClean="0"/>
              <a:pPr/>
              <a:t>‹#›</a:t>
            </a:fld>
            <a:endParaRPr lang="sk-SK"/>
          </a:p>
        </p:txBody>
      </p:sp>
      <p:sp>
        <p:nvSpPr>
          <p:cNvPr id="7" name="TextBox 6"/>
          <p:cNvSpPr txBox="1"/>
          <p:nvPr/>
        </p:nvSpPr>
        <p:spPr>
          <a:xfrm>
            <a:off x="8377193" y="190500"/>
            <a:ext cx="30008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13" Type="http://schemas.openxmlformats.org/officeDocument/2006/relationships/image" Target="../media/image48.png"/><Relationship Id="rId3" Type="http://schemas.openxmlformats.org/officeDocument/2006/relationships/image" Target="../media/image8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9.w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wmf"/><Relationship Id="rId11" Type="http://schemas.openxmlformats.org/officeDocument/2006/relationships/image" Target="../media/image46.png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18.wmf"/><Relationship Id="rId4" Type="http://schemas.openxmlformats.org/officeDocument/2006/relationships/image" Target="../media/image7.png"/><Relationship Id="rId9" Type="http://schemas.openxmlformats.org/officeDocument/2006/relationships/oleObject" Target="../embeddings/oleObject3.bin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.png"/><Relationship Id="rId11" Type="http://schemas.openxmlformats.org/officeDocument/2006/relationships/oleObject" Target="../embeddings/oleObject8.bin"/><Relationship Id="rId5" Type="http://schemas.openxmlformats.org/officeDocument/2006/relationships/image" Target="../media/image8.png"/><Relationship Id="rId10" Type="http://schemas.openxmlformats.org/officeDocument/2006/relationships/image" Target="../media/image17.w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7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6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Relationship Id="rId5" Type="http://schemas.microsoft.com/office/2007/relationships/hdphoto" Target="../media/hdphoto8.wdp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9.wdp"/><Relationship Id="rId4" Type="http://schemas.openxmlformats.org/officeDocument/2006/relationships/image" Target="../media/image4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44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25.gif"/><Relationship Id="rId4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7.w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0.png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Hologram</a:t>
            </a:r>
            <a:endParaRPr lang="sk-SK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</a:t>
            </a:r>
            <a:r>
              <a:rPr lang="sk-SK" dirty="0" smtClean="0"/>
              <a:t>ário Lipovský</a:t>
            </a:r>
            <a:endParaRPr lang="sk-SK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234120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Hologram of 2D view of cube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10</a:t>
            </a:fld>
            <a:endParaRPr lang="sk-SK"/>
          </a:p>
        </p:txBody>
      </p:sp>
      <p:pic>
        <p:nvPicPr>
          <p:cNvPr id="6146" name="Picture 2" descr="F:\TMF2014\2. Hologram\fotky_z_ktorych_je_tabulka\fotky 18.12. Xos\IMG_66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4" t="5446" r="7671" b="22185"/>
          <a:stretch/>
        </p:blipFill>
        <p:spPr bwMode="auto">
          <a:xfrm>
            <a:off x="3779912" y="1406304"/>
            <a:ext cx="4667984" cy="507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eft Arrow 4"/>
          <p:cNvSpPr/>
          <p:nvPr/>
        </p:nvSpPr>
        <p:spPr>
          <a:xfrm flipH="1">
            <a:off x="2904373" y="1700808"/>
            <a:ext cx="2160240" cy="969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Visible image</a:t>
            </a:r>
            <a:endParaRPr lang="sk-SK" sz="2400" dirty="0"/>
          </a:p>
        </p:txBody>
      </p:sp>
      <p:sp>
        <p:nvSpPr>
          <p:cNvPr id="7" name="Left Arrow 6"/>
          <p:cNvSpPr/>
          <p:nvPr/>
        </p:nvSpPr>
        <p:spPr>
          <a:xfrm>
            <a:off x="6578965" y="1700808"/>
            <a:ext cx="2723768" cy="969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Circular scratches</a:t>
            </a:r>
            <a:endParaRPr lang="sk-SK" sz="2400" dirty="0"/>
          </a:p>
        </p:txBody>
      </p:sp>
      <p:sp>
        <p:nvSpPr>
          <p:cNvPr id="8" name="Left Arrow 7"/>
          <p:cNvSpPr/>
          <p:nvPr/>
        </p:nvSpPr>
        <p:spPr>
          <a:xfrm>
            <a:off x="6879280" y="5306781"/>
            <a:ext cx="2264720" cy="9694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 smtClean="0"/>
              <a:t>Circle centres</a:t>
            </a:r>
            <a:endParaRPr lang="sk-SK" sz="2400" dirty="0"/>
          </a:p>
        </p:txBody>
      </p:sp>
      <p:pic>
        <p:nvPicPr>
          <p:cNvPr id="12" name="Picture 2" descr="C:\Users\David\Desktop\hol gify\IMG_667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7" t="5715" r="6374" b="6678"/>
          <a:stretch/>
        </p:blipFill>
        <p:spPr bwMode="auto">
          <a:xfrm>
            <a:off x="77764" y="2525353"/>
            <a:ext cx="3639142" cy="283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7764" y="5445224"/>
            <a:ext cx="34331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More points of reflection </a:t>
            </a:r>
          </a:p>
          <a:p>
            <a:r>
              <a:rPr lang="en-US" sz="2400" dirty="0" smtClean="0"/>
              <a:t>         = reflected line</a:t>
            </a:r>
            <a:endParaRPr lang="sk-SK" sz="2400" dirty="0"/>
          </a:p>
        </p:txBody>
      </p:sp>
      <p:sp>
        <p:nvSpPr>
          <p:cNvPr id="21" name="Up Arrow 20"/>
          <p:cNvSpPr/>
          <p:nvPr/>
        </p:nvSpPr>
        <p:spPr>
          <a:xfrm rot="17375553">
            <a:off x="4445033" y="3228179"/>
            <a:ext cx="396044" cy="322007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042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8" grpId="0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6713" y="3789040"/>
            <a:ext cx="9150713" cy="29523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14771" y="2420888"/>
            <a:ext cx="9144000" cy="1362075"/>
          </a:xfrm>
        </p:spPr>
        <p:txBody>
          <a:bodyPr/>
          <a:lstStyle/>
          <a:p>
            <a:r>
              <a:rPr lang="en-US" dirty="0"/>
              <a:t>2D hologram is easy to </a:t>
            </a:r>
            <a:r>
              <a:rPr lang="en-US" dirty="0" smtClean="0"/>
              <a:t>create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0FA46A2-9979-4A93-8879-C7FDBF16703E}" type="slidenum">
              <a:rPr lang="sk-SK" smtClean="0"/>
              <a:t>11</a:t>
            </a:fld>
            <a:endParaRPr lang="sk-SK"/>
          </a:p>
        </p:txBody>
      </p:sp>
      <p:pic>
        <p:nvPicPr>
          <p:cNvPr id="7" name="Picture 2" descr="D:\TMF\2014\2. Hologram\IYPT hologram\IMG_8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48264" r="28712" b="26037"/>
          <a:stretch/>
        </p:blipFill>
        <p:spPr bwMode="auto">
          <a:xfrm>
            <a:off x="217665" y="3429000"/>
            <a:ext cx="8668987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4"/>
          <p:cNvSpPr txBox="1">
            <a:spLocks/>
          </p:cNvSpPr>
          <p:nvPr/>
        </p:nvSpPr>
        <p:spPr>
          <a:xfrm>
            <a:off x="0" y="5661248"/>
            <a:ext cx="9144000" cy="136207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Let’s create 3d hologram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9841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arallelogram 5"/>
          <p:cNvSpPr/>
          <p:nvPr/>
        </p:nvSpPr>
        <p:spPr>
          <a:xfrm>
            <a:off x="2030909" y="3258521"/>
            <a:ext cx="5348579" cy="2808311"/>
          </a:xfrm>
          <a:prstGeom prst="parallelogram">
            <a:avLst>
              <a:gd name="adj" fmla="val 14292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317500" dist="38100" dir="2700000" sx="103000" sy="103000" algn="tl" rotWithShape="0">
              <a:prstClr val="black">
                <a:alpha val="29000"/>
              </a:prstClr>
            </a:outerShdw>
          </a:effectLst>
          <a:scene3d>
            <a:camera prst="orthographicFront">
              <a:rot lat="19581350" lon="1086795" rev="209836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Arc 29"/>
          <p:cNvSpPr/>
          <p:nvPr/>
        </p:nvSpPr>
        <p:spPr>
          <a:xfrm>
            <a:off x="3437870" y="4001508"/>
            <a:ext cx="2409463" cy="1363812"/>
          </a:xfrm>
          <a:prstGeom prst="arc">
            <a:avLst>
              <a:gd name="adj1" fmla="val 4557854"/>
              <a:gd name="adj2" fmla="val 14514727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Depth of point vs. radius of circle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12</a:t>
            </a:fld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535674" y="4552036"/>
            <a:ext cx="240485" cy="2291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23901" y="4548091"/>
            <a:ext cx="227478" cy="2291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38082" y="1661980"/>
            <a:ext cx="417044" cy="5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642602" y="2240787"/>
            <a:ext cx="0" cy="242583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45163" y="4965159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45163" y="4748766"/>
            <a:ext cx="0" cy="1417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4646604" y="5196766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45161" y="5454266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3392" flipH="1">
            <a:off x="7544310" y="1761249"/>
            <a:ext cx="637537" cy="3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>
            <a:stCxn id="27" idx="3"/>
            <a:endCxn id="16" idx="2"/>
          </p:cNvCxnSpPr>
          <p:nvPr/>
        </p:nvCxnSpPr>
        <p:spPr>
          <a:xfrm flipV="1">
            <a:off x="3494317" y="2102449"/>
            <a:ext cx="4253305" cy="2713315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22" idx="5"/>
            <a:endCxn id="25" idx="2"/>
          </p:cNvCxnSpPr>
          <p:nvPr/>
        </p:nvCxnSpPr>
        <p:spPr>
          <a:xfrm flipV="1">
            <a:off x="3466527" y="2549418"/>
            <a:ext cx="4683372" cy="1987739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 flipH="1">
            <a:off x="3449023" y="4450438"/>
            <a:ext cx="119522" cy="1015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3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704" y="3919950"/>
            <a:ext cx="219800" cy="2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2295">
            <a:off x="7984701" y="2237129"/>
            <a:ext cx="643196" cy="3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Oval 26"/>
          <p:cNvSpPr/>
          <p:nvPr/>
        </p:nvSpPr>
        <p:spPr>
          <a:xfrm flipH="1">
            <a:off x="3384968" y="4722814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Arc 30"/>
          <p:cNvSpPr/>
          <p:nvPr/>
        </p:nvSpPr>
        <p:spPr>
          <a:xfrm>
            <a:off x="2945276" y="3675302"/>
            <a:ext cx="2888703" cy="2016224"/>
          </a:xfrm>
          <a:prstGeom prst="arc">
            <a:avLst>
              <a:gd name="adj1" fmla="val 5018827"/>
              <a:gd name="adj2" fmla="val 16104715"/>
            </a:avLst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al 33"/>
          <p:cNvSpPr/>
          <p:nvPr/>
        </p:nvSpPr>
        <p:spPr>
          <a:xfrm flipH="1">
            <a:off x="2881221" y="4647576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Oval 34"/>
          <p:cNvSpPr/>
          <p:nvPr/>
        </p:nvSpPr>
        <p:spPr>
          <a:xfrm flipH="1">
            <a:off x="2945276" y="4277335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Connector 35"/>
          <p:cNvCxnSpPr>
            <a:endCxn id="25" idx="2"/>
          </p:cNvCxnSpPr>
          <p:nvPr/>
        </p:nvCxnSpPr>
        <p:spPr>
          <a:xfrm flipV="1">
            <a:off x="3059832" y="2549418"/>
            <a:ext cx="5090067" cy="1743678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16" idx="2"/>
          </p:cNvCxnSpPr>
          <p:nvPr/>
        </p:nvCxnSpPr>
        <p:spPr>
          <a:xfrm flipV="1">
            <a:off x="3009331" y="2102449"/>
            <a:ext cx="4738291" cy="2560227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702" y="3675302"/>
            <a:ext cx="219800" cy="2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/>
          <p:cNvSpPr txBox="1"/>
          <p:nvPr/>
        </p:nvSpPr>
        <p:spPr>
          <a:xfrm>
            <a:off x="389801" y="2098800"/>
            <a:ext cx="41515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Concentric circles </a:t>
            </a:r>
          </a:p>
          <a:p>
            <a:r>
              <a:rPr lang="en-US" sz="2400" dirty="0" smtClean="0"/>
              <a:t>= line </a:t>
            </a:r>
            <a:r>
              <a:rPr lang="en-US" sz="2400" b="1" dirty="0" smtClean="0"/>
              <a:t>perpendicular to surface</a:t>
            </a:r>
            <a:endParaRPr lang="sk-SK" sz="2400" b="1" dirty="0"/>
          </a:p>
        </p:txBody>
      </p:sp>
    </p:spTree>
    <p:extLst>
      <p:ext uri="{BB962C8B-B14F-4D97-AF65-F5344CB8AC3E}">
        <p14:creationId xmlns:p14="http://schemas.microsoft.com/office/powerpoint/2010/main" val="18192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7" grpId="0" animBg="1"/>
      <p:bldP spid="34" grpId="0" animBg="1"/>
      <p:bldP spid="35" grpId="0" animBg="1"/>
      <p:bldP spid="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Creating 3D hologram</a:t>
            </a:r>
            <a:endParaRPr lang="sk-SK" dirty="0"/>
          </a:p>
        </p:txBody>
      </p:sp>
      <p:sp>
        <p:nvSpPr>
          <p:cNvPr id="2" name="Rectangle 1"/>
          <p:cNvSpPr/>
          <p:nvPr/>
        </p:nvSpPr>
        <p:spPr>
          <a:xfrm>
            <a:off x="5508104" y="2636912"/>
            <a:ext cx="2376264" cy="2376264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Oval 2"/>
          <p:cNvSpPr/>
          <p:nvPr/>
        </p:nvSpPr>
        <p:spPr>
          <a:xfrm>
            <a:off x="5207496" y="2336304"/>
            <a:ext cx="601216" cy="60121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1" name="Oval 10"/>
          <p:cNvSpPr/>
          <p:nvPr/>
        </p:nvSpPr>
        <p:spPr>
          <a:xfrm>
            <a:off x="5073960" y="2202768"/>
            <a:ext cx="868288" cy="868288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5" name="Oval 14"/>
          <p:cNvSpPr/>
          <p:nvPr/>
        </p:nvSpPr>
        <p:spPr>
          <a:xfrm>
            <a:off x="4971188" y="2099996"/>
            <a:ext cx="1073832" cy="10738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57" name="Group 56"/>
          <p:cNvGrpSpPr/>
          <p:nvPr/>
        </p:nvGrpSpPr>
        <p:grpSpPr>
          <a:xfrm>
            <a:off x="4971188" y="4471877"/>
            <a:ext cx="1073832" cy="1073832"/>
            <a:chOff x="4971188" y="4471877"/>
            <a:chExt cx="1073832" cy="1073832"/>
          </a:xfrm>
        </p:grpSpPr>
        <p:sp>
          <p:nvSpPr>
            <p:cNvPr id="8" name="Oval 7"/>
            <p:cNvSpPr/>
            <p:nvPr/>
          </p:nvSpPr>
          <p:spPr>
            <a:xfrm>
              <a:off x="5207496" y="4712568"/>
              <a:ext cx="601216" cy="6012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2" name="Oval 11"/>
            <p:cNvSpPr/>
            <p:nvPr/>
          </p:nvSpPr>
          <p:spPr>
            <a:xfrm>
              <a:off x="5073960" y="4579032"/>
              <a:ext cx="868288" cy="86828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Oval 15"/>
            <p:cNvSpPr/>
            <p:nvPr/>
          </p:nvSpPr>
          <p:spPr>
            <a:xfrm>
              <a:off x="4971188" y="4471877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347452" y="4471877"/>
            <a:ext cx="1073832" cy="1073832"/>
            <a:chOff x="7347452" y="4471877"/>
            <a:chExt cx="1073832" cy="1073832"/>
          </a:xfrm>
        </p:grpSpPr>
        <p:sp>
          <p:nvSpPr>
            <p:cNvPr id="9" name="Oval 8"/>
            <p:cNvSpPr/>
            <p:nvPr/>
          </p:nvSpPr>
          <p:spPr>
            <a:xfrm>
              <a:off x="7583760" y="4712568"/>
              <a:ext cx="601216" cy="592451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Oval 12"/>
            <p:cNvSpPr/>
            <p:nvPr/>
          </p:nvSpPr>
          <p:spPr>
            <a:xfrm>
              <a:off x="7450224" y="4579032"/>
              <a:ext cx="868288" cy="86828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Oval 16"/>
            <p:cNvSpPr/>
            <p:nvPr/>
          </p:nvSpPr>
          <p:spPr>
            <a:xfrm>
              <a:off x="7347452" y="4471877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7347452" y="2099996"/>
            <a:ext cx="1073832" cy="1073832"/>
            <a:chOff x="7347452" y="2099996"/>
            <a:chExt cx="1073832" cy="1073832"/>
          </a:xfrm>
        </p:grpSpPr>
        <p:sp>
          <p:nvSpPr>
            <p:cNvPr id="7" name="Oval 6"/>
            <p:cNvSpPr/>
            <p:nvPr/>
          </p:nvSpPr>
          <p:spPr>
            <a:xfrm>
              <a:off x="7583760" y="2336304"/>
              <a:ext cx="601216" cy="60121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Oval 13"/>
            <p:cNvSpPr/>
            <p:nvPr/>
          </p:nvSpPr>
          <p:spPr>
            <a:xfrm>
              <a:off x="7450224" y="2202768"/>
              <a:ext cx="868288" cy="868288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Oval 17"/>
            <p:cNvSpPr/>
            <p:nvPr/>
          </p:nvSpPr>
          <p:spPr>
            <a:xfrm>
              <a:off x="7347452" y="2099996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9" name="Oval 18"/>
          <p:cNvSpPr/>
          <p:nvPr/>
        </p:nvSpPr>
        <p:spPr>
          <a:xfrm>
            <a:off x="6159320" y="2099996"/>
            <a:ext cx="1073832" cy="10738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24" name="Group 23"/>
          <p:cNvGrpSpPr/>
          <p:nvPr/>
        </p:nvGrpSpPr>
        <p:grpSpPr>
          <a:xfrm>
            <a:off x="539552" y="3424969"/>
            <a:ext cx="3888432" cy="2088232"/>
            <a:chOff x="467544" y="3071056"/>
            <a:chExt cx="3888432" cy="2088232"/>
          </a:xfrm>
        </p:grpSpPr>
        <p:sp>
          <p:nvSpPr>
            <p:cNvPr id="6" name="Parallelogram 5"/>
            <p:cNvSpPr/>
            <p:nvPr/>
          </p:nvSpPr>
          <p:spPr>
            <a:xfrm>
              <a:off x="467544" y="3071056"/>
              <a:ext cx="3888432" cy="2088232"/>
            </a:xfrm>
            <a:prstGeom prst="parallelogram">
              <a:avLst>
                <a:gd name="adj" fmla="val 10955"/>
              </a:avLst>
            </a:prstGeom>
            <a:solidFill>
              <a:schemeClr val="bg1">
                <a:lumMod val="65000"/>
                <a:alpha val="70000"/>
              </a:schemeClr>
            </a:solidFill>
            <a:ln w="25400">
              <a:noFill/>
            </a:ln>
            <a:effectLst>
              <a:outerShdw blurRad="254000" dist="38100" dir="2700000" sx="102000" sy="102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018844" y="3756180"/>
              <a:ext cx="720080" cy="720080"/>
            </a:xfrm>
            <a:prstGeom prst="rect">
              <a:avLst/>
            </a:prstGeom>
            <a:solidFill>
              <a:schemeClr val="bg1">
                <a:lumMod val="75000"/>
                <a:alpha val="7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47" name="Straight Connector 46"/>
          <p:cNvCxnSpPr/>
          <p:nvPr/>
        </p:nvCxnSpPr>
        <p:spPr>
          <a:xfrm flipH="1">
            <a:off x="2418012" y="4829184"/>
            <a:ext cx="392918" cy="11192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697932" y="4829184"/>
            <a:ext cx="392918" cy="11192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2418012" y="4109104"/>
            <a:ext cx="392918" cy="11192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2090850" y="2989836"/>
            <a:ext cx="392918" cy="11192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102471" y="3709916"/>
            <a:ext cx="392918" cy="11192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2810930" y="2989836"/>
            <a:ext cx="392918" cy="11192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2810930" y="3724774"/>
            <a:ext cx="392918" cy="111926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1697932" y="4109104"/>
            <a:ext cx="392918" cy="1119268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Group 59"/>
          <p:cNvGrpSpPr/>
          <p:nvPr/>
        </p:nvGrpSpPr>
        <p:grpSpPr>
          <a:xfrm>
            <a:off x="2984145" y="5798985"/>
            <a:ext cx="988545" cy="761607"/>
            <a:chOff x="2935383" y="5447320"/>
            <a:chExt cx="988545" cy="761607"/>
          </a:xfrm>
        </p:grpSpPr>
        <p:sp>
          <p:nvSpPr>
            <p:cNvPr id="51" name="Rectangle 50"/>
            <p:cNvSpPr/>
            <p:nvPr/>
          </p:nvSpPr>
          <p:spPr>
            <a:xfrm>
              <a:off x="2935383" y="5805264"/>
              <a:ext cx="988545" cy="45719"/>
            </a:xfrm>
            <a:prstGeom prst="rect">
              <a:avLst/>
            </a:prstGeom>
            <a:solidFill>
              <a:schemeClr val="tx2"/>
            </a:solidFill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3321643" y="5447320"/>
              <a:ext cx="216024" cy="3579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321643" y="5850983"/>
              <a:ext cx="216024" cy="35794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cxnSp>
        <p:nvCxnSpPr>
          <p:cNvPr id="50" name="Straight Connector 49"/>
          <p:cNvCxnSpPr/>
          <p:nvPr/>
        </p:nvCxnSpPr>
        <p:spPr>
          <a:xfrm>
            <a:off x="1697932" y="5228372"/>
            <a:ext cx="72008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697932" y="5228372"/>
            <a:ext cx="0" cy="72008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 flipH="1" flipV="1">
            <a:off x="1697932" y="5948452"/>
            <a:ext cx="752960" cy="1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2418012" y="5228373"/>
            <a:ext cx="0" cy="72008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>
            <a:off x="2474359" y="2988576"/>
            <a:ext cx="720080" cy="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2474359" y="2988576"/>
            <a:ext cx="0" cy="72008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2474359" y="3708656"/>
            <a:ext cx="752960" cy="1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3194439" y="2988577"/>
            <a:ext cx="0" cy="720080"/>
          </a:xfrm>
          <a:prstGeom prst="line">
            <a:avLst/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 67"/>
          <p:cNvSpPr/>
          <p:nvPr/>
        </p:nvSpPr>
        <p:spPr>
          <a:xfrm>
            <a:off x="6376392" y="2109419"/>
            <a:ext cx="1073832" cy="10738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9" name="Oval 68"/>
          <p:cNvSpPr/>
          <p:nvPr/>
        </p:nvSpPr>
        <p:spPr>
          <a:xfrm>
            <a:off x="5948418" y="2109419"/>
            <a:ext cx="1073832" cy="1073832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35" name="Group 34"/>
          <p:cNvGrpSpPr/>
          <p:nvPr/>
        </p:nvGrpSpPr>
        <p:grpSpPr>
          <a:xfrm>
            <a:off x="5952248" y="4469085"/>
            <a:ext cx="1501806" cy="1083255"/>
            <a:chOff x="5952248" y="4469085"/>
            <a:chExt cx="1501806" cy="1083255"/>
          </a:xfrm>
        </p:grpSpPr>
        <p:sp>
          <p:nvSpPr>
            <p:cNvPr id="70" name="Oval 69"/>
            <p:cNvSpPr/>
            <p:nvPr/>
          </p:nvSpPr>
          <p:spPr>
            <a:xfrm>
              <a:off x="6163150" y="4469085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1" name="Oval 70"/>
            <p:cNvSpPr/>
            <p:nvPr/>
          </p:nvSpPr>
          <p:spPr>
            <a:xfrm>
              <a:off x="6380222" y="4478508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2" name="Oval 71"/>
            <p:cNvSpPr/>
            <p:nvPr/>
          </p:nvSpPr>
          <p:spPr>
            <a:xfrm>
              <a:off x="5952248" y="4478508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324381" y="3078916"/>
            <a:ext cx="1096903" cy="1500116"/>
            <a:chOff x="7324381" y="3078916"/>
            <a:chExt cx="1096903" cy="1500116"/>
          </a:xfrm>
        </p:grpSpPr>
        <p:sp>
          <p:nvSpPr>
            <p:cNvPr id="85" name="Oval 84"/>
            <p:cNvSpPr/>
            <p:nvPr/>
          </p:nvSpPr>
          <p:spPr>
            <a:xfrm>
              <a:off x="7347452" y="3288128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6" name="Oval 85"/>
            <p:cNvSpPr/>
            <p:nvPr/>
          </p:nvSpPr>
          <p:spPr>
            <a:xfrm>
              <a:off x="7324381" y="3505200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7" name="Oval 86"/>
            <p:cNvSpPr/>
            <p:nvPr/>
          </p:nvSpPr>
          <p:spPr>
            <a:xfrm>
              <a:off x="7347452" y="3078916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971188" y="3090301"/>
            <a:ext cx="1096903" cy="1500116"/>
            <a:chOff x="4971188" y="3090301"/>
            <a:chExt cx="1096903" cy="1500116"/>
          </a:xfrm>
        </p:grpSpPr>
        <p:sp>
          <p:nvSpPr>
            <p:cNvPr id="89" name="Oval 88"/>
            <p:cNvSpPr/>
            <p:nvPr/>
          </p:nvSpPr>
          <p:spPr>
            <a:xfrm>
              <a:off x="4994259" y="3299513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0" name="Oval 89"/>
            <p:cNvSpPr/>
            <p:nvPr/>
          </p:nvSpPr>
          <p:spPr>
            <a:xfrm>
              <a:off x="4971188" y="3516585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1" name="Oval 90"/>
            <p:cNvSpPr/>
            <p:nvPr/>
          </p:nvSpPr>
          <p:spPr>
            <a:xfrm>
              <a:off x="4994259" y="3090301"/>
              <a:ext cx="1073832" cy="10738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79512" y="1412776"/>
            <a:ext cx="489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400" dirty="0" smtClean="0"/>
              <a:t>Sketch 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Concentric circles = perpendicular</a:t>
            </a:r>
          </a:p>
          <a:p>
            <a:pPr marL="342900" indent="-342900">
              <a:buAutoNum type="arabicParenR"/>
            </a:pPr>
            <a:r>
              <a:rPr lang="en-US" sz="2400" dirty="0" smtClean="0"/>
              <a:t>Constant radius = parallel </a:t>
            </a:r>
            <a:endParaRPr lang="sk-SK" sz="2400" dirty="0"/>
          </a:p>
        </p:txBody>
      </p: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158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5" grpId="0" animBg="1"/>
      <p:bldP spid="19" grpId="0" animBg="1"/>
      <p:bldP spid="68" grpId="0" animBg="1"/>
      <p:bldP spid="6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David\Downloads\DSC076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73" t="23778" r="5277" b="7712"/>
          <a:stretch/>
        </p:blipFill>
        <p:spPr bwMode="auto">
          <a:xfrm>
            <a:off x="0" y="-8686"/>
            <a:ext cx="9144000" cy="686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David\Downloads\DSC0766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01" r="16087" b="9674"/>
          <a:stretch/>
        </p:blipFill>
        <p:spPr bwMode="auto">
          <a:xfrm>
            <a:off x="5820631" y="3698037"/>
            <a:ext cx="3348842" cy="315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en-US" dirty="0" smtClean="0"/>
              <a:t>3D hologram</a:t>
            </a:r>
            <a:endParaRPr lang="sk-S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4178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Exact calculation of </a:t>
            </a:r>
            <a:br>
              <a:rPr lang="en-US" sz="4400" b="1" dirty="0" smtClean="0"/>
            </a:br>
            <a:r>
              <a:rPr lang="en-US" sz="4400" b="1" dirty="0" smtClean="0"/>
              <a:t>REFLECTION </a:t>
            </a:r>
            <a:r>
              <a:rPr lang="en-US" sz="4400" b="1" dirty="0" smtClean="0"/>
              <a:t>points </a:t>
            </a:r>
            <a:endParaRPr lang="sk-SK" sz="4400" b="1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0FA46A2-9979-4A93-8879-C7FDBF16703E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9271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48087" y="1412776"/>
            <a:ext cx="5488209" cy="456673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scene3d>
            <a:camera prst="isometricOffAxis1Top">
              <a:rot lat="19153135" lon="18439365" rev="3501710"/>
            </a:camera>
            <a:lightRig rig="threePt" dir="t"/>
          </a:scene3d>
          <a:sp3d>
            <a:bevelB w="12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Arc 9"/>
          <p:cNvSpPr/>
          <p:nvPr/>
        </p:nvSpPr>
        <p:spPr>
          <a:xfrm>
            <a:off x="1835696" y="2420888"/>
            <a:ext cx="9546450" cy="8364499"/>
          </a:xfrm>
          <a:prstGeom prst="arc">
            <a:avLst>
              <a:gd name="adj1" fmla="val 11647865"/>
              <a:gd name="adj2" fmla="val 17107422"/>
            </a:avLst>
          </a:prstGeom>
          <a:ln w="63500">
            <a:solidFill>
              <a:schemeClr val="tx1"/>
            </a:solidFill>
          </a:ln>
          <a:scene3d>
            <a:camera prst="isometricOffAxis1Top">
              <a:rot lat="18075710" lon="18392740" rev="3458555"/>
            </a:camera>
            <a:lightRig rig="threePt" dir="t"/>
          </a:scene3d>
          <a:sp3d extrusionH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val 7"/>
          <p:cNvSpPr/>
          <p:nvPr/>
        </p:nvSpPr>
        <p:spPr>
          <a:xfrm>
            <a:off x="4207759" y="3475182"/>
            <a:ext cx="450111" cy="151166"/>
          </a:xfrm>
          <a:prstGeom prst="ellipse">
            <a:avLst/>
          </a:prstGeom>
          <a:solidFill>
            <a:schemeClr val="accent5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Geometry of the beam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517232"/>
            <a:ext cx="8229600" cy="60893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Condition of shining:</a:t>
            </a:r>
            <a:endParaRPr lang="sk-SK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5358" y="1169968"/>
            <a:ext cx="936104" cy="1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5575538" y="1181213"/>
            <a:ext cx="1176881" cy="7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356569" y="2420888"/>
            <a:ext cx="2081572" cy="1101611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2201463" y="2859112"/>
            <a:ext cx="4170737" cy="1434788"/>
          </a:xfrm>
          <a:prstGeom prst="line">
            <a:avLst/>
          </a:prstGeom>
          <a:ln w="28575">
            <a:solidFill>
              <a:schemeClr val="tx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438140" y="1773889"/>
            <a:ext cx="1554287" cy="1756987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4169019" y="2024740"/>
            <a:ext cx="269124" cy="153819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3698858"/>
              </p:ext>
            </p:extLst>
          </p:nvPr>
        </p:nvGraphicFramePr>
        <p:xfrm>
          <a:off x="2021443" y="1738802"/>
          <a:ext cx="360040" cy="640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" name="Equation" r:id="rId5" imgW="114120" imgH="203040" progId="Equation.3">
                  <p:embed/>
                </p:oleObj>
              </mc:Choice>
              <mc:Fallback>
                <p:oleObj name="Equation" r:id="rId5" imgW="114120" imgH="2030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21443" y="1738802"/>
                        <a:ext cx="360040" cy="640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5611950"/>
              </p:ext>
            </p:extLst>
          </p:nvPr>
        </p:nvGraphicFramePr>
        <p:xfrm>
          <a:off x="5419648" y="1460438"/>
          <a:ext cx="400050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7" name="Equation" r:id="rId7" imgW="126720" imgH="177480" progId="Equation.3">
                  <p:embed/>
                </p:oleObj>
              </mc:Choice>
              <mc:Fallback>
                <p:oleObj name="Equation" r:id="rId7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9648" y="1460438"/>
                        <a:ext cx="400050" cy="560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6270582"/>
              </p:ext>
            </p:extLst>
          </p:nvPr>
        </p:nvGraphicFramePr>
        <p:xfrm>
          <a:off x="4644639" y="5373216"/>
          <a:ext cx="26955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8" name="Equation" r:id="rId9" imgW="711000" imgH="203040" progId="Equation.3">
                  <p:embed/>
                </p:oleObj>
              </mc:Choice>
              <mc:Fallback>
                <p:oleObj name="Equation" r:id="rId9" imgW="711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4639" y="5373216"/>
                        <a:ext cx="26955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Content Placeholder 1"/>
          <p:cNvSpPr txBox="1">
            <a:spLocks/>
          </p:cNvSpPr>
          <p:nvPr/>
        </p:nvSpPr>
        <p:spPr>
          <a:xfrm>
            <a:off x="3310332" y="4268192"/>
            <a:ext cx="1543328" cy="493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>
                <a:latin typeface="+mn-lt"/>
              </a:rPr>
              <a:t>S</a:t>
            </a:r>
            <a:r>
              <a:rPr lang="en-US" i="1" dirty="0" smtClean="0">
                <a:latin typeface="+mn-lt"/>
              </a:rPr>
              <a:t>cratch</a:t>
            </a:r>
            <a:endParaRPr lang="sk-SK" i="1" dirty="0">
              <a:latin typeface="+mn-lt"/>
            </a:endParaRPr>
          </a:p>
        </p:txBody>
      </p:sp>
      <p:sp>
        <p:nvSpPr>
          <p:cNvPr id="32" name="Content Placeholder 1"/>
          <p:cNvSpPr txBox="1">
            <a:spLocks/>
          </p:cNvSpPr>
          <p:nvPr/>
        </p:nvSpPr>
        <p:spPr>
          <a:xfrm>
            <a:off x="406626" y="2424157"/>
            <a:ext cx="1949943" cy="10241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latin typeface="+mn-lt"/>
              </a:rPr>
              <a:t>Incident</a:t>
            </a:r>
            <a:r>
              <a:rPr lang="en-US" i="1" dirty="0" smtClean="0">
                <a:latin typeface="+mn-lt"/>
              </a:rPr>
              <a:t> beam</a:t>
            </a:r>
            <a:endParaRPr lang="sk-SK" i="1" dirty="0">
              <a:latin typeface="+mn-lt"/>
            </a:endParaRPr>
          </a:p>
        </p:txBody>
      </p:sp>
      <p:sp>
        <p:nvSpPr>
          <p:cNvPr id="33" name="Content Placeholder 1"/>
          <p:cNvSpPr txBox="1">
            <a:spLocks/>
          </p:cNvSpPr>
          <p:nvPr/>
        </p:nvSpPr>
        <p:spPr>
          <a:xfrm>
            <a:off x="6581065" y="1782404"/>
            <a:ext cx="2668320" cy="11022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+mn-lt"/>
              </a:rPr>
              <a:t>Beam reflected </a:t>
            </a:r>
            <a:r>
              <a:rPr lang="en-US" b="1" i="1" dirty="0" smtClean="0">
                <a:latin typeface="+mn-lt"/>
              </a:rPr>
              <a:t>to the eye</a:t>
            </a:r>
            <a:endParaRPr lang="sk-SK" b="1" i="1" dirty="0">
              <a:latin typeface="+mn-lt"/>
            </a:endParaRPr>
          </a:p>
        </p:txBody>
      </p:sp>
      <p:sp>
        <p:nvSpPr>
          <p:cNvPr id="38" name="Content Placeholder 1"/>
          <p:cNvSpPr txBox="1">
            <a:spLocks/>
          </p:cNvSpPr>
          <p:nvPr/>
        </p:nvSpPr>
        <p:spPr>
          <a:xfrm>
            <a:off x="3484378" y="1280259"/>
            <a:ext cx="1591678" cy="493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i="1" dirty="0" smtClean="0">
                <a:latin typeface="+mn-lt"/>
              </a:rPr>
              <a:t>Normal</a:t>
            </a:r>
            <a:endParaRPr lang="sk-SK" b="1" i="1" dirty="0">
              <a:latin typeface="+mn-lt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314512" y="2352346"/>
            <a:ext cx="2403682" cy="2295988"/>
            <a:chOff x="3314512" y="2352346"/>
            <a:chExt cx="2403682" cy="2295988"/>
          </a:xfrm>
        </p:grpSpPr>
        <p:sp>
          <p:nvSpPr>
            <p:cNvPr id="39" name="Arc 38"/>
            <p:cNvSpPr/>
            <p:nvPr/>
          </p:nvSpPr>
          <p:spPr>
            <a:xfrm rot="16809496">
              <a:off x="3368359" y="2298499"/>
              <a:ext cx="2295988" cy="2403682"/>
            </a:xfrm>
            <a:prstGeom prst="arc">
              <a:avLst>
                <a:gd name="adj1" fmla="val 17126619"/>
                <a:gd name="adj2" fmla="val 2012197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47" name="Arc 46"/>
            <p:cNvSpPr/>
            <p:nvPr/>
          </p:nvSpPr>
          <p:spPr>
            <a:xfrm rot="20105291">
              <a:off x="3425151" y="2463189"/>
              <a:ext cx="2039702" cy="2135374"/>
            </a:xfrm>
            <a:prstGeom prst="arc">
              <a:avLst>
                <a:gd name="adj1" fmla="val 17126619"/>
                <a:gd name="adj2" fmla="val 20121971"/>
              </a:avLst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3655881" y="2530733"/>
                  <a:ext cx="6447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𝜶</m:t>
                        </m:r>
                      </m:oMath>
                    </m:oMathPara>
                  </a14:m>
                  <a:endParaRPr lang="sk-SK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5881" y="2530733"/>
                  <a:ext cx="644728" cy="70788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4303581" y="2505169"/>
                  <a:ext cx="644728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000" b="1" i="1" smtClean="0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𝜶</m:t>
                        </m:r>
                      </m:oMath>
                    </m:oMathPara>
                  </a14:m>
                  <a:endParaRPr lang="sk-SK" sz="40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3581" y="2505169"/>
                  <a:ext cx="644728" cy="707886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2" name="Group 51"/>
          <p:cNvGrpSpPr/>
          <p:nvPr/>
        </p:nvGrpSpPr>
        <p:grpSpPr>
          <a:xfrm>
            <a:off x="2648178" y="1900498"/>
            <a:ext cx="3315155" cy="2920306"/>
            <a:chOff x="2607049" y="1675370"/>
            <a:chExt cx="3315155" cy="2920306"/>
          </a:xfrm>
        </p:grpSpPr>
        <p:sp>
          <p:nvSpPr>
            <p:cNvPr id="53" name="Arc 52"/>
            <p:cNvSpPr/>
            <p:nvPr/>
          </p:nvSpPr>
          <p:spPr>
            <a:xfrm rot="14573745">
              <a:off x="3267788" y="2470963"/>
              <a:ext cx="2295988" cy="1953437"/>
            </a:xfrm>
            <a:prstGeom prst="arc">
              <a:avLst>
                <a:gd name="adj1" fmla="val 17204890"/>
                <a:gd name="adj2" fmla="val 19908960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54" name="Arc 53"/>
            <p:cNvSpPr/>
            <p:nvPr/>
          </p:nvSpPr>
          <p:spPr>
            <a:xfrm rot="1536481">
              <a:off x="3218487" y="1675370"/>
              <a:ext cx="2039702" cy="2367485"/>
            </a:xfrm>
            <a:prstGeom prst="arc">
              <a:avLst>
                <a:gd name="adj1" fmla="val 18542163"/>
                <a:gd name="adj2" fmla="val 20586658"/>
              </a:avLst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/>
                <p:cNvSpPr txBox="1"/>
                <p:nvPr/>
              </p:nvSpPr>
              <p:spPr>
                <a:xfrm>
                  <a:off x="2607049" y="2920884"/>
                  <a:ext cx="64793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𝜷</m:t>
                        </m:r>
                      </m:oMath>
                    </m:oMathPara>
                  </a14:m>
                  <a:endParaRPr lang="sk-SK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07049" y="2920884"/>
                  <a:ext cx="647934" cy="70788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5274270" y="2156594"/>
                  <a:ext cx="647934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sk-SK" sz="4000" b="1" i="1" smtClean="0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𝜷</m:t>
                        </m:r>
                      </m:oMath>
                    </m:oMathPara>
                  </a14:m>
                  <a:endParaRPr lang="sk-SK" sz="4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74270" y="2156594"/>
                  <a:ext cx="647934" cy="707886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3" name="Straight Arrow Connector 62"/>
          <p:cNvCxnSpPr/>
          <p:nvPr/>
        </p:nvCxnSpPr>
        <p:spPr>
          <a:xfrm flipV="1">
            <a:off x="4351757" y="2936254"/>
            <a:ext cx="1812221" cy="6179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137376"/>
              </p:ext>
            </p:extLst>
          </p:nvPr>
        </p:nvGraphicFramePr>
        <p:xfrm>
          <a:off x="6577865" y="2505169"/>
          <a:ext cx="400050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Equation" r:id="rId15" imgW="126720" imgH="177480" progId="Equation.3">
                  <p:embed/>
                </p:oleObj>
              </mc:Choice>
              <mc:Fallback>
                <p:oleObj name="Equation" r:id="rId15" imgW="12672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7865" y="2505169"/>
                        <a:ext cx="400050" cy="560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Content Placeholder 1"/>
          <p:cNvSpPr txBox="1">
            <a:spLocks/>
          </p:cNvSpPr>
          <p:nvPr/>
        </p:nvSpPr>
        <p:spPr>
          <a:xfrm>
            <a:off x="7020846" y="4536479"/>
            <a:ext cx="2080430" cy="31607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 smtClean="0">
                <a:latin typeface="+mn-lt"/>
              </a:rPr>
              <a:t>(Unit vectors)</a:t>
            </a:r>
            <a:endParaRPr lang="sk-SK" sz="2000" b="1" i="1" dirty="0">
              <a:latin typeface="+mn-lt"/>
            </a:endParaRPr>
          </a:p>
        </p:txBody>
      </p:sp>
      <p:sp>
        <p:nvSpPr>
          <p:cNvPr id="70" name="Content Placeholder 1"/>
          <p:cNvSpPr txBox="1">
            <a:spLocks/>
          </p:cNvSpPr>
          <p:nvPr/>
        </p:nvSpPr>
        <p:spPr>
          <a:xfrm>
            <a:off x="6370116" y="2642191"/>
            <a:ext cx="2668320" cy="110227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i="1" dirty="0" smtClean="0">
                <a:latin typeface="+mn-lt"/>
              </a:rPr>
              <a:t>(tangential to </a:t>
            </a:r>
            <a:r>
              <a:rPr lang="en-US" sz="2400" b="1" i="1" dirty="0" smtClean="0">
                <a:latin typeface="+mn-lt"/>
              </a:rPr>
              <a:t>scratch</a:t>
            </a:r>
            <a:r>
              <a:rPr lang="en-US" sz="2400" i="1" dirty="0" smtClean="0">
                <a:latin typeface="+mn-lt"/>
              </a:rPr>
              <a:t>)</a:t>
            </a:r>
            <a:endParaRPr lang="sk-SK" sz="2400" b="1" i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16</a:t>
            </a:fld>
            <a:endParaRPr lang="sk-SK"/>
          </a:p>
        </p:txBody>
      </p:sp>
      <p:sp>
        <p:nvSpPr>
          <p:cNvPr id="35" name="Content Placeholder 1"/>
          <p:cNvSpPr txBox="1">
            <a:spLocks/>
          </p:cNvSpPr>
          <p:nvPr/>
        </p:nvSpPr>
        <p:spPr>
          <a:xfrm>
            <a:off x="4629947" y="3452860"/>
            <a:ext cx="3007325" cy="4936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smtClean="0">
                <a:latin typeface="+mn-lt"/>
              </a:rPr>
              <a:t>Point, we are interested in</a:t>
            </a:r>
            <a:endParaRPr lang="sk-SK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628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1" grpId="0"/>
      <p:bldP spid="32" grpId="0"/>
      <p:bldP spid="32" grpId="1"/>
      <p:bldP spid="33" grpId="0"/>
      <p:bldP spid="33" grpId="1"/>
      <p:bldP spid="38" grpId="0"/>
      <p:bldP spid="38" grpId="1"/>
      <p:bldP spid="69" grpId="0"/>
      <p:bldP spid="70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Condition of reflection</a:t>
            </a:r>
            <a:endParaRPr lang="sk-SK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78947" y="2083835"/>
            <a:ext cx="8229600" cy="42370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i="1" dirty="0" smtClean="0"/>
              <a:t>Which points on a circle</a:t>
            </a:r>
            <a:br>
              <a:rPr lang="en-US" b="1" i="1" dirty="0" smtClean="0"/>
            </a:br>
            <a:r>
              <a:rPr lang="en-US" b="1" i="1" dirty="0" smtClean="0"/>
              <a:t>fulfill this condition?</a:t>
            </a:r>
          </a:p>
          <a:p>
            <a:pPr marL="0" indent="0">
              <a:buNone/>
            </a:pPr>
            <a:endParaRPr lang="en-US" b="1" i="1" dirty="0"/>
          </a:p>
          <a:p>
            <a:pPr marL="0" indent="0">
              <a:buNone/>
            </a:pPr>
            <a:r>
              <a:rPr lang="en-US" dirty="0" smtClean="0"/>
              <a:t>Too difficult to solve analytically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 smtClean="0"/>
              <a:t>Simulation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en-US" dirty="0" smtClean="0"/>
              <a:t>C++, OpenGL 3D graphics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r>
              <a:rPr lang="en-US" dirty="0"/>
              <a:t>Numerically checks the condition</a:t>
            </a:r>
          </a:p>
          <a:p>
            <a:pPr marL="2057400" lvl="3" indent="-457200"/>
            <a:r>
              <a:rPr lang="en-US" sz="2200" dirty="0"/>
              <a:t>for 600+ points on each circle</a:t>
            </a:r>
          </a:p>
          <a:p>
            <a:pPr marL="1200150" lvl="1" indent="-457200">
              <a:buFont typeface="Wingdings" panose="05000000000000000000" pitchFamily="2" charset="2"/>
              <a:buChar char="§"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795291"/>
              </p:ext>
            </p:extLst>
          </p:nvPr>
        </p:nvGraphicFramePr>
        <p:xfrm>
          <a:off x="1403648" y="1164173"/>
          <a:ext cx="26955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7" name="Equation" r:id="rId3" imgW="711000" imgH="203040" progId="Equation.3">
                  <p:embed/>
                </p:oleObj>
              </mc:Choice>
              <mc:Fallback>
                <p:oleObj name="Equation" r:id="rId3" imgW="71100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1164173"/>
                        <a:ext cx="26955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5244142" y="1196752"/>
            <a:ext cx="5673764" cy="5124139"/>
            <a:chOff x="735358" y="1169968"/>
            <a:chExt cx="10646788" cy="9615419"/>
          </a:xfrm>
        </p:grpSpPr>
        <p:sp>
          <p:nvSpPr>
            <p:cNvPr id="6" name="Rectangle 5"/>
            <p:cNvSpPr/>
            <p:nvPr/>
          </p:nvSpPr>
          <p:spPr>
            <a:xfrm>
              <a:off x="1748087" y="1412776"/>
              <a:ext cx="5488209" cy="4566735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scene3d>
              <a:camera prst="isometricOffAxis1Top">
                <a:rot lat="19153135" lon="18439365" rev="3501710"/>
              </a:camera>
              <a:lightRig rig="threePt" dir="t"/>
            </a:scene3d>
            <a:sp3d>
              <a:bevelB w="12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735358" y="1169968"/>
              <a:ext cx="936104" cy="1299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40002" flipH="1">
              <a:off x="5575538" y="1181213"/>
              <a:ext cx="1176881" cy="7019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Arc 8"/>
            <p:cNvSpPr/>
            <p:nvPr/>
          </p:nvSpPr>
          <p:spPr>
            <a:xfrm>
              <a:off x="1835696" y="2420888"/>
              <a:ext cx="9546450" cy="8364499"/>
            </a:xfrm>
            <a:prstGeom prst="arc">
              <a:avLst>
                <a:gd name="adj1" fmla="val 11647865"/>
                <a:gd name="adj2" fmla="val 17107422"/>
              </a:avLst>
            </a:prstGeom>
            <a:ln w="63500">
              <a:solidFill>
                <a:schemeClr val="tx1"/>
              </a:solidFill>
            </a:ln>
            <a:scene3d>
              <a:camera prst="isometricOffAxis1Top">
                <a:rot lat="18075710" lon="18392740" rev="3458555"/>
              </a:camera>
              <a:lightRig rig="threePt" dir="t"/>
            </a:scene3d>
            <a:sp3d extrusionH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2356569" y="2420888"/>
              <a:ext cx="2081572" cy="1101611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V="1">
              <a:off x="4438140" y="1773889"/>
              <a:ext cx="1554287" cy="1756987"/>
            </a:xfrm>
            <a:prstGeom prst="straightConnector1">
              <a:avLst/>
            </a:prstGeom>
            <a:ln w="571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05147678"/>
                </p:ext>
              </p:extLst>
            </p:nvPr>
          </p:nvGraphicFramePr>
          <p:xfrm>
            <a:off x="2021443" y="1738802"/>
            <a:ext cx="360040" cy="6400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8" name="Equation" r:id="rId7" imgW="114120" imgH="203040" progId="Equation.3">
                    <p:embed/>
                  </p:oleObj>
                </mc:Choice>
                <mc:Fallback>
                  <p:oleObj name="Equation" r:id="rId7" imgW="114120" imgH="20304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2021443" y="1738802"/>
                          <a:ext cx="360040" cy="64007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47903247"/>
                </p:ext>
              </p:extLst>
            </p:nvPr>
          </p:nvGraphicFramePr>
          <p:xfrm>
            <a:off x="5419648" y="1460438"/>
            <a:ext cx="400050" cy="560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9" name="Equation" r:id="rId9" imgW="126720" imgH="177480" progId="Equation.3">
                    <p:embed/>
                  </p:oleObj>
                </mc:Choice>
                <mc:Fallback>
                  <p:oleObj name="Equation" r:id="rId9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19648" y="1460438"/>
                          <a:ext cx="400050" cy="56038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4" name="Straight Arrow Connector 13"/>
            <p:cNvCxnSpPr/>
            <p:nvPr/>
          </p:nvCxnSpPr>
          <p:spPr>
            <a:xfrm flipV="1">
              <a:off x="4351757" y="2936254"/>
              <a:ext cx="1812221" cy="617912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56839781"/>
                </p:ext>
              </p:extLst>
            </p:nvPr>
          </p:nvGraphicFramePr>
          <p:xfrm>
            <a:off x="6577865" y="2505169"/>
            <a:ext cx="400050" cy="560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0" name="Equation" r:id="rId11" imgW="126720" imgH="177480" progId="Equation.3">
                    <p:embed/>
                  </p:oleObj>
                </mc:Choice>
                <mc:Fallback>
                  <p:oleObj name="Equation" r:id="rId11" imgW="126720" imgH="17748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7865" y="2505169"/>
                          <a:ext cx="400050" cy="56038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617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Simulation</a:t>
            </a:r>
            <a:endParaRPr lang="sk-SK" dirty="0"/>
          </a:p>
        </p:txBody>
      </p:sp>
      <p:pic>
        <p:nvPicPr>
          <p:cNvPr id="13314" name="Picture 2" descr="F:\code.bm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196752"/>
            <a:ext cx="8064896" cy="50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44743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David\Desktop\TMF\Hologram\hol gify\8ahhc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129" y="-171400"/>
            <a:ext cx="9999378" cy="751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output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32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It is argued that a hologram can be hand made by </a:t>
            </a:r>
            <a:r>
              <a:rPr lang="en-US" b="1" dirty="0" smtClean="0"/>
              <a:t>scratching</a:t>
            </a:r>
            <a:r>
              <a:rPr lang="en-US" dirty="0" smtClean="0"/>
              <a:t> a piece of </a:t>
            </a:r>
            <a:r>
              <a:rPr lang="en-US" b="1" dirty="0" smtClean="0"/>
              <a:t>plastic</a:t>
            </a:r>
            <a:r>
              <a:rPr lang="en-US" dirty="0" smtClean="0"/>
              <a:t>. </a:t>
            </a:r>
          </a:p>
          <a:p>
            <a:pPr marL="0" indent="0">
              <a:buNone/>
            </a:pPr>
            <a:r>
              <a:rPr lang="en-US" dirty="0" smtClean="0"/>
              <a:t>Produce such a ‘hologram’ with the letters ‘IYPT’ and </a:t>
            </a:r>
            <a:r>
              <a:rPr lang="en-US" b="1" dirty="0" smtClean="0"/>
              <a:t>investigate</a:t>
            </a:r>
            <a:r>
              <a:rPr lang="en-US" dirty="0" smtClean="0"/>
              <a:t> </a:t>
            </a:r>
            <a:r>
              <a:rPr lang="en-US" b="1" dirty="0" smtClean="0"/>
              <a:t>how it works</a:t>
            </a:r>
            <a:r>
              <a:rPr lang="en-US" dirty="0" smtClean="0"/>
              <a:t>.</a:t>
            </a: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</a:t>
            </a:fld>
            <a:endParaRPr lang="sk-SK"/>
          </a:p>
        </p:txBody>
      </p:sp>
      <p:pic>
        <p:nvPicPr>
          <p:cNvPr id="5" name="Picture 2" descr="D:\TMF\2014\2. Hologram\IYPT hologram\IMG_840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52" t="48264" r="28712" b="26037"/>
          <a:stretch/>
        </p:blipFill>
        <p:spPr bwMode="auto">
          <a:xfrm>
            <a:off x="285006" y="3789040"/>
            <a:ext cx="8668987" cy="248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8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400" b="1" dirty="0" smtClean="0"/>
              <a:t>Experimental verification of theory</a:t>
            </a:r>
            <a:endParaRPr lang="sk-SK" sz="4400" b="1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0FA46A2-9979-4A93-8879-C7FDBF16703E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7256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Light and hologram - stay at the same place</a:t>
            </a:r>
          </a:p>
          <a:p>
            <a:endParaRPr lang="en-US" i="1" dirty="0" smtClean="0"/>
          </a:p>
          <a:p>
            <a:pPr marL="0" indent="0">
              <a:buNone/>
            </a:pPr>
            <a:r>
              <a:rPr lang="en-US" dirty="0" smtClean="0"/>
              <a:t>Camera moves horizontally</a:t>
            </a:r>
            <a:endParaRPr lang="en-US" i="1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	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	Camera moves vertically</a:t>
            </a:r>
            <a:endParaRPr lang="en-US" dirty="0"/>
          </a:p>
          <a:p>
            <a:endParaRPr lang="sk-SK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conditions</a:t>
            </a:r>
            <a:endParaRPr lang="sk-S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21</a:t>
            </a:fld>
            <a:endParaRPr lang="sk-SK"/>
          </a:p>
        </p:txBody>
      </p:sp>
      <p:grpSp>
        <p:nvGrpSpPr>
          <p:cNvPr id="20" name="Group 19"/>
          <p:cNvGrpSpPr/>
          <p:nvPr/>
        </p:nvGrpSpPr>
        <p:grpSpPr>
          <a:xfrm>
            <a:off x="5769475" y="2258629"/>
            <a:ext cx="2330060" cy="1895886"/>
            <a:chOff x="5645752" y="2258629"/>
            <a:chExt cx="2330060" cy="1895886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622340" y="2258629"/>
              <a:ext cx="576064" cy="799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6156176" y="2780926"/>
              <a:ext cx="1508393" cy="119540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292100" dist="38100" dir="2700000" sx="104000" sy="104000" algn="tl" rotWithShape="0">
                <a:prstClr val="black">
                  <a:alpha val="36000"/>
                </a:prstClr>
              </a:outerShdw>
            </a:effectLst>
            <a:scene3d>
              <a:camera prst="orthographicFront">
                <a:rot lat="18723789" lon="2946647" rev="19133158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273714" y="3024684"/>
              <a:ext cx="1273316" cy="707886"/>
            </a:xfrm>
            <a:prstGeom prst="rect">
              <a:avLst/>
            </a:prstGeom>
            <a:noFill/>
            <a:scene3d>
              <a:camera prst="orthographicFront">
                <a:rot lat="18726000" lon="2946000" rev="19134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</a:rPr>
                <a:t>IYPT</a:t>
              </a:r>
              <a:endParaRPr lang="sk-SK" sz="4000" dirty="0">
                <a:solidFill>
                  <a:srgbClr val="FFC000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390009" y="3905282"/>
              <a:ext cx="800960" cy="2082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646473" y="3809774"/>
              <a:ext cx="288032" cy="112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7" name="Left Arrow 16"/>
            <p:cNvSpPr/>
            <p:nvPr/>
          </p:nvSpPr>
          <p:spPr>
            <a:xfrm>
              <a:off x="5645752" y="3823866"/>
              <a:ext cx="621594" cy="33064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8" name="Left Arrow 17"/>
            <p:cNvSpPr/>
            <p:nvPr/>
          </p:nvSpPr>
          <p:spPr>
            <a:xfrm flipH="1">
              <a:off x="7340589" y="3818430"/>
              <a:ext cx="635223" cy="33064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21" name="Group 20"/>
          <p:cNvGrpSpPr/>
          <p:nvPr/>
        </p:nvGrpSpPr>
        <p:grpSpPr>
          <a:xfrm rot="5400000">
            <a:off x="893810" y="3801782"/>
            <a:ext cx="2330060" cy="2740426"/>
            <a:chOff x="5645752" y="1414089"/>
            <a:chExt cx="2330060" cy="2740426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024640" y="1414089"/>
              <a:ext cx="576064" cy="7995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Rectangle 22"/>
            <p:cNvSpPr/>
            <p:nvPr/>
          </p:nvSpPr>
          <p:spPr>
            <a:xfrm rot="16200000">
              <a:off x="6141806" y="2253455"/>
              <a:ext cx="1508393" cy="119540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292100" dist="38100" dir="2700000" sx="104000" sy="104000" algn="tl" rotWithShape="0">
                <a:prstClr val="black">
                  <a:alpha val="36000"/>
                </a:prstClr>
              </a:outerShdw>
            </a:effectLst>
            <a:scene3d>
              <a:camera prst="orthographicFront">
                <a:rot lat="18723789" lon="2946647" rev="19133158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4" name="TextBox 23"/>
            <p:cNvSpPr txBox="1"/>
            <p:nvPr/>
          </p:nvSpPr>
          <p:spPr>
            <a:xfrm rot="16200000">
              <a:off x="6253171" y="2497214"/>
              <a:ext cx="1273316" cy="707886"/>
            </a:xfrm>
            <a:prstGeom prst="rect">
              <a:avLst/>
            </a:prstGeom>
            <a:noFill/>
            <a:scene3d>
              <a:camera prst="orthographicFront">
                <a:rot lat="18726000" lon="2946000" rev="19134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4000" dirty="0" smtClean="0">
                  <a:solidFill>
                    <a:srgbClr val="FFC000"/>
                  </a:solidFill>
                </a:rPr>
                <a:t>IYPT</a:t>
              </a:r>
              <a:endParaRPr lang="sk-SK" sz="4000" dirty="0">
                <a:solidFill>
                  <a:srgbClr val="FFC000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390009" y="3905282"/>
              <a:ext cx="800960" cy="2082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646473" y="3809774"/>
              <a:ext cx="288032" cy="112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7" name="Left Arrow 26"/>
            <p:cNvSpPr/>
            <p:nvPr/>
          </p:nvSpPr>
          <p:spPr>
            <a:xfrm>
              <a:off x="5645752" y="3823866"/>
              <a:ext cx="621594" cy="33064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8" name="Left Arrow 27"/>
            <p:cNvSpPr/>
            <p:nvPr/>
          </p:nvSpPr>
          <p:spPr>
            <a:xfrm flipH="1">
              <a:off x="7340589" y="3818430"/>
              <a:ext cx="635223" cy="33064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145954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David\Desktop\38613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850" y="1315435"/>
            <a:ext cx="8742696" cy="491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083977" y="778930"/>
            <a:ext cx="7081724" cy="17585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Rectangle 24"/>
          <p:cNvSpPr/>
          <p:nvPr/>
        </p:nvSpPr>
        <p:spPr>
          <a:xfrm>
            <a:off x="2341817" y="1052736"/>
            <a:ext cx="3022271" cy="52844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22</a:t>
            </a:fld>
            <a:endParaRPr lang="sk-SK"/>
          </a:p>
        </p:txBody>
      </p:sp>
      <p:sp>
        <p:nvSpPr>
          <p:cNvPr id="14" name="Oblúk 7"/>
          <p:cNvSpPr/>
          <p:nvPr/>
        </p:nvSpPr>
        <p:spPr>
          <a:xfrm>
            <a:off x="285148" y="3719738"/>
            <a:ext cx="4090991" cy="4257767"/>
          </a:xfrm>
          <a:prstGeom prst="arc">
            <a:avLst>
              <a:gd name="adj1" fmla="val 10685454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sk-SK"/>
          </a:p>
        </p:txBody>
      </p:sp>
      <p:sp>
        <p:nvSpPr>
          <p:cNvPr id="15" name="Kocka 3"/>
          <p:cNvSpPr/>
          <p:nvPr/>
        </p:nvSpPr>
        <p:spPr>
          <a:xfrm>
            <a:off x="3624833" y="3264612"/>
            <a:ext cx="874599" cy="910252"/>
          </a:xfrm>
          <a:prstGeom prst="cube">
            <a:avLst/>
          </a:prstGeom>
          <a:noFill/>
          <a:ln w="57150"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sk-SK"/>
          </a:p>
        </p:txBody>
      </p:sp>
      <p:cxnSp>
        <p:nvCxnSpPr>
          <p:cNvPr id="3" name="Straight Connector 2"/>
          <p:cNvCxnSpPr/>
          <p:nvPr/>
        </p:nvCxnSpPr>
        <p:spPr>
          <a:xfrm>
            <a:off x="2311055" y="3426496"/>
            <a:ext cx="0" cy="247605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2311057" y="4085305"/>
            <a:ext cx="1386343" cy="1817247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Arc 20"/>
          <p:cNvSpPr/>
          <p:nvPr/>
        </p:nvSpPr>
        <p:spPr>
          <a:xfrm>
            <a:off x="1263696" y="4858436"/>
            <a:ext cx="2088232" cy="2088232"/>
          </a:xfrm>
          <a:prstGeom prst="arc">
            <a:avLst>
              <a:gd name="adj1" fmla="val 16200000"/>
              <a:gd name="adj2" fmla="val 1832079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2321913" y="4921817"/>
            <a:ext cx="8061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/>
              <a:t>α</a:t>
            </a:r>
            <a:endParaRPr lang="sk-SK" sz="2800" b="1" dirty="0"/>
          </a:p>
        </p:txBody>
      </p:sp>
      <p:sp>
        <p:nvSpPr>
          <p:cNvPr id="30" name="Rectangle 29"/>
          <p:cNvSpPr/>
          <p:nvPr/>
        </p:nvSpPr>
        <p:spPr>
          <a:xfrm>
            <a:off x="3548724" y="5928846"/>
            <a:ext cx="800960" cy="208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Rectangle 30"/>
          <p:cNvSpPr/>
          <p:nvPr/>
        </p:nvSpPr>
        <p:spPr>
          <a:xfrm>
            <a:off x="3805188" y="5816099"/>
            <a:ext cx="288032" cy="1127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53786" y="2555720"/>
            <a:ext cx="576064" cy="799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Left Arrow 32"/>
          <p:cNvSpPr/>
          <p:nvPr/>
        </p:nvSpPr>
        <p:spPr>
          <a:xfrm>
            <a:off x="2817231" y="5902552"/>
            <a:ext cx="621594" cy="33064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5" name="TextBox 34"/>
          <p:cNvSpPr txBox="1"/>
          <p:nvPr/>
        </p:nvSpPr>
        <p:spPr>
          <a:xfrm>
            <a:off x="2807759" y="6137101"/>
            <a:ext cx="686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shift</a:t>
            </a:r>
            <a:endParaRPr lang="sk-SK" b="1" dirty="0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Horizontal camera movement</a:t>
            </a:r>
            <a:endParaRPr lang="sk-SK" dirty="0"/>
          </a:p>
        </p:txBody>
      </p:sp>
      <p:sp>
        <p:nvSpPr>
          <p:cNvPr id="7" name="TextBox 6"/>
          <p:cNvSpPr txBox="1"/>
          <p:nvPr/>
        </p:nvSpPr>
        <p:spPr>
          <a:xfrm>
            <a:off x="662336" y="1412000"/>
            <a:ext cx="3035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Angular </a:t>
            </a:r>
            <a:r>
              <a:rPr lang="en-US" sz="2800" b="1" dirty="0" smtClean="0"/>
              <a:t>position</a:t>
            </a:r>
          </a:p>
          <a:p>
            <a:pPr algn="ctr"/>
            <a:r>
              <a:rPr lang="en-US" sz="2800" dirty="0" smtClean="0"/>
              <a:t>of 1 point</a:t>
            </a:r>
            <a:endParaRPr lang="sk-SK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4644008" y="1412388"/>
            <a:ext cx="396166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Horizontal displacement</a:t>
            </a:r>
          </a:p>
          <a:p>
            <a:pPr algn="ctr"/>
            <a:r>
              <a:rPr lang="en-US" sz="2800" dirty="0" smtClean="0"/>
              <a:t>of camera</a:t>
            </a:r>
            <a:endParaRPr lang="sk-SK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3802285" y="1658220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vs.</a:t>
            </a:r>
            <a:endParaRPr lang="sk-SK" sz="2400" dirty="0"/>
          </a:p>
        </p:txBody>
      </p:sp>
      <p:sp>
        <p:nvSpPr>
          <p:cNvPr id="4" name="Rectangle 3"/>
          <p:cNvSpPr/>
          <p:nvPr/>
        </p:nvSpPr>
        <p:spPr>
          <a:xfrm>
            <a:off x="8748464" y="1870247"/>
            <a:ext cx="2211016" cy="4448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353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1" grpId="0" animBg="1"/>
      <p:bldP spid="22" grpId="0"/>
      <p:bldP spid="30" grpId="0" animBg="1"/>
      <p:bldP spid="31" grpId="0" animBg="1"/>
      <p:bldP spid="33" grpId="0" animBg="1"/>
      <p:bldP spid="35" grpId="0"/>
      <p:bldP spid="7" grpId="0"/>
      <p:bldP spid="8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sk-SK" dirty="0"/>
          </a:p>
        </p:txBody>
      </p:sp>
      <p:pic>
        <p:nvPicPr>
          <p:cNvPr id="5" name="Picture 2" descr="C:\Users\David\Desktop\hol gify\horizontal tripo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6712" y="1196752"/>
            <a:ext cx="706070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23</a:t>
            </a:fld>
            <a:endParaRPr lang="sk-SK"/>
          </a:p>
        </p:txBody>
      </p:sp>
      <p:pic>
        <p:nvPicPr>
          <p:cNvPr id="7" name="Picture 2" descr="C:\Users\David\Desktop\hol gify\horizontal movement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7984" y="1196752"/>
            <a:ext cx="756084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571409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Camera shift</a:t>
            </a:r>
            <a:endParaRPr lang="sk-SK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724128" y="5604882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Hologram shift</a:t>
            </a:r>
            <a:endParaRPr lang="sk-SK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77050"/>
              </p:ext>
            </p:extLst>
          </p:nvPr>
        </p:nvGraphicFramePr>
        <p:xfrm>
          <a:off x="0" y="1340768"/>
          <a:ext cx="9144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Horizontal movement</a:t>
            </a:r>
            <a:r>
              <a:rPr lang="en-US" dirty="0" smtClean="0"/>
              <a:t> - simulation</a:t>
            </a:r>
            <a:endParaRPr lang="sk-S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24</a:t>
            </a:fld>
            <a:endParaRPr lang="sk-SK"/>
          </a:p>
        </p:txBody>
      </p:sp>
      <p:sp>
        <p:nvSpPr>
          <p:cNvPr id="22" name="Rectangle 21"/>
          <p:cNvSpPr/>
          <p:nvPr/>
        </p:nvSpPr>
        <p:spPr>
          <a:xfrm>
            <a:off x="755576" y="1282032"/>
            <a:ext cx="3240360" cy="243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9" name="Group 8"/>
          <p:cNvGrpSpPr/>
          <p:nvPr/>
        </p:nvGrpSpPr>
        <p:grpSpPr>
          <a:xfrm>
            <a:off x="1059031" y="1074137"/>
            <a:ext cx="2537304" cy="3471025"/>
            <a:chOff x="285148" y="2201894"/>
            <a:chExt cx="4090991" cy="5375857"/>
          </a:xfrm>
        </p:grpSpPr>
        <p:sp>
          <p:nvSpPr>
            <p:cNvPr id="20" name="Oblúk 7"/>
            <p:cNvSpPr/>
            <p:nvPr/>
          </p:nvSpPr>
          <p:spPr>
            <a:xfrm>
              <a:off x="285148" y="3319984"/>
              <a:ext cx="4090991" cy="4257767"/>
            </a:xfrm>
            <a:prstGeom prst="arc">
              <a:avLst>
                <a:gd name="adj1" fmla="val 10685454"/>
                <a:gd name="adj2" fmla="val 0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100794" tIns="50397" rIns="100794" bIns="50397" rtlCol="0" anchor="ctr"/>
            <a:lstStyle/>
            <a:p>
              <a:pPr algn="ctr"/>
              <a:endParaRPr lang="sk-SK"/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311055" y="3026742"/>
              <a:ext cx="0" cy="247605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311057" y="3685551"/>
              <a:ext cx="1386343" cy="181724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 12"/>
            <p:cNvSpPr/>
            <p:nvPr/>
          </p:nvSpPr>
          <p:spPr>
            <a:xfrm>
              <a:off x="1263696" y="4458682"/>
              <a:ext cx="2088232" cy="2088232"/>
            </a:xfrm>
            <a:prstGeom prst="arc">
              <a:avLst>
                <a:gd name="adj1" fmla="val 16200000"/>
                <a:gd name="adj2" fmla="val 18320796"/>
              </a:avLst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198115" y="4466461"/>
              <a:ext cx="8061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b="1" dirty="0"/>
                <a:t>α</a:t>
              </a:r>
              <a:endParaRPr lang="sk-SK" sz="28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548724" y="5529092"/>
              <a:ext cx="800960" cy="20825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805188" y="5395125"/>
              <a:ext cx="288031" cy="11274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2019779" y="2201894"/>
              <a:ext cx="576064" cy="7995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" name="Left Arrow 17"/>
            <p:cNvSpPr/>
            <p:nvPr/>
          </p:nvSpPr>
          <p:spPr>
            <a:xfrm>
              <a:off x="2817231" y="5502798"/>
              <a:ext cx="621594" cy="330649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862317" y="4989681"/>
              <a:ext cx="6864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/>
                <a:t>shift</a:t>
              </a:r>
              <a:endParaRPr lang="sk-SK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43795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19911981"/>
              </p:ext>
            </p:extLst>
          </p:nvPr>
        </p:nvGraphicFramePr>
        <p:xfrm>
          <a:off x="0" y="1628800"/>
          <a:ext cx="9144000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vs. experiment</a:t>
            </a:r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25</a:t>
            </a:fld>
            <a:endParaRPr lang="sk-SK"/>
          </a:p>
        </p:txBody>
      </p:sp>
      <p:pic>
        <p:nvPicPr>
          <p:cNvPr id="8" name="Picture 2" descr="C:\Users\David\Desktop\hol gify\horizontal movem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268760"/>
            <a:ext cx="378042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580112" y="1268760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Horizontal movement</a:t>
            </a:r>
            <a:endParaRPr lang="sk-SK" sz="2400" dirty="0"/>
          </a:p>
        </p:txBody>
      </p:sp>
    </p:spTree>
    <p:extLst>
      <p:ext uri="{BB962C8B-B14F-4D97-AF65-F5344CB8AC3E}">
        <p14:creationId xmlns:p14="http://schemas.microsoft.com/office/powerpoint/2010/main" val="45769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C:\Users\David\Desktop\3861392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0278" y="809822"/>
            <a:ext cx="10316079" cy="580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102232" y="932368"/>
            <a:ext cx="3469768" cy="5680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Rectangle 27"/>
          <p:cNvSpPr/>
          <p:nvPr/>
        </p:nvSpPr>
        <p:spPr>
          <a:xfrm>
            <a:off x="899593" y="620688"/>
            <a:ext cx="7776863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Vertical camera movement</a:t>
            </a:r>
            <a:endParaRPr lang="sk-SK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26</a:t>
            </a:fld>
            <a:endParaRPr lang="sk-SK"/>
          </a:p>
        </p:txBody>
      </p:sp>
      <p:sp>
        <p:nvSpPr>
          <p:cNvPr id="15" name="Oblúk 7"/>
          <p:cNvSpPr/>
          <p:nvPr/>
        </p:nvSpPr>
        <p:spPr>
          <a:xfrm>
            <a:off x="169903" y="3663594"/>
            <a:ext cx="2679959" cy="2749109"/>
          </a:xfrm>
          <a:prstGeom prst="arc">
            <a:avLst>
              <a:gd name="adj1" fmla="val 10685454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sk-SK"/>
          </a:p>
        </p:txBody>
      </p:sp>
      <p:sp>
        <p:nvSpPr>
          <p:cNvPr id="20" name="Rectangle 19"/>
          <p:cNvSpPr/>
          <p:nvPr/>
        </p:nvSpPr>
        <p:spPr>
          <a:xfrm>
            <a:off x="1655077" y="5655155"/>
            <a:ext cx="628726" cy="18880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1" name="Rectangle 20"/>
          <p:cNvSpPr/>
          <p:nvPr/>
        </p:nvSpPr>
        <p:spPr>
          <a:xfrm>
            <a:off x="1839373" y="5538222"/>
            <a:ext cx="260133" cy="1394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722444" y="2376022"/>
            <a:ext cx="520265" cy="751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Left Arrow 22"/>
          <p:cNvSpPr/>
          <p:nvPr/>
        </p:nvSpPr>
        <p:spPr>
          <a:xfrm rot="16200000">
            <a:off x="1724812" y="6083467"/>
            <a:ext cx="515531" cy="2338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3" name="Oblúk 7"/>
          <p:cNvSpPr/>
          <p:nvPr/>
        </p:nvSpPr>
        <p:spPr>
          <a:xfrm>
            <a:off x="1026799" y="3663594"/>
            <a:ext cx="2679959" cy="2749109"/>
          </a:xfrm>
          <a:prstGeom prst="arc">
            <a:avLst>
              <a:gd name="adj1" fmla="val 10685454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0794" tIns="50397" rIns="100794" bIns="50397" rtlCol="0" anchor="ctr"/>
          <a:lstStyle/>
          <a:p>
            <a:pPr algn="ctr"/>
            <a:endParaRPr lang="sk-SK"/>
          </a:p>
        </p:txBody>
      </p:sp>
      <p:grpSp>
        <p:nvGrpSpPr>
          <p:cNvPr id="46" name="Group 45"/>
          <p:cNvGrpSpPr/>
          <p:nvPr/>
        </p:nvGrpSpPr>
        <p:grpSpPr>
          <a:xfrm>
            <a:off x="1260278" y="4990505"/>
            <a:ext cx="311259" cy="311259"/>
            <a:chOff x="1247022" y="4351012"/>
            <a:chExt cx="311259" cy="311259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1247022" y="4506643"/>
              <a:ext cx="3112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 flipH="1">
              <a:off x="1249294" y="4506642"/>
              <a:ext cx="3112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2328534" y="4935922"/>
            <a:ext cx="311259" cy="311259"/>
            <a:chOff x="1247022" y="4351012"/>
            <a:chExt cx="311259" cy="311259"/>
          </a:xfrm>
        </p:grpSpPr>
        <p:cxnSp>
          <p:nvCxnSpPr>
            <p:cNvPr id="49" name="Straight Connector 48"/>
            <p:cNvCxnSpPr/>
            <p:nvPr/>
          </p:nvCxnSpPr>
          <p:spPr>
            <a:xfrm flipH="1">
              <a:off x="1247022" y="4506643"/>
              <a:ext cx="3112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>
              <a:off x="1249294" y="4506642"/>
              <a:ext cx="311259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Oval 50"/>
          <p:cNvSpPr/>
          <p:nvPr/>
        </p:nvSpPr>
        <p:spPr>
          <a:xfrm flipH="1">
            <a:off x="2680770" y="3663594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Oval 51"/>
          <p:cNvSpPr/>
          <p:nvPr/>
        </p:nvSpPr>
        <p:spPr>
          <a:xfrm flipH="1">
            <a:off x="1146308" y="3663594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3" name="Left Arrow 52"/>
          <p:cNvSpPr/>
          <p:nvPr/>
        </p:nvSpPr>
        <p:spPr>
          <a:xfrm rot="5400000">
            <a:off x="1724812" y="5078769"/>
            <a:ext cx="515531" cy="23385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1260278" y="3517582"/>
            <a:ext cx="1484547" cy="0"/>
          </a:xfrm>
          <a:prstGeom prst="straightConnector1">
            <a:avLst/>
          </a:prstGeom>
          <a:ln w="254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509882" y="3117472"/>
            <a:ext cx="10693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distance</a:t>
            </a:r>
            <a:endParaRPr lang="sk-SK" dirty="0"/>
          </a:p>
        </p:txBody>
      </p:sp>
      <p:sp>
        <p:nvSpPr>
          <p:cNvPr id="24" name="TextBox 23"/>
          <p:cNvSpPr txBox="1"/>
          <p:nvPr/>
        </p:nvSpPr>
        <p:spPr>
          <a:xfrm>
            <a:off x="662336" y="1211728"/>
            <a:ext cx="30350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Distance</a:t>
            </a:r>
          </a:p>
          <a:p>
            <a:pPr algn="ctr"/>
            <a:r>
              <a:rPr lang="en-US" sz="2800" dirty="0" smtClean="0"/>
              <a:t>of 2 points</a:t>
            </a:r>
            <a:endParaRPr lang="sk-SK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4881927" y="1212116"/>
            <a:ext cx="348582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/>
              <a:t>Vertical displacement</a:t>
            </a:r>
          </a:p>
          <a:p>
            <a:pPr algn="ctr"/>
            <a:r>
              <a:rPr lang="en-US" sz="2800" dirty="0" smtClean="0"/>
              <a:t>of camera</a:t>
            </a:r>
            <a:endParaRPr lang="sk-SK" sz="2800" dirty="0"/>
          </a:p>
        </p:txBody>
      </p:sp>
      <p:sp>
        <p:nvSpPr>
          <p:cNvPr id="26" name="TextBox 25"/>
          <p:cNvSpPr txBox="1"/>
          <p:nvPr/>
        </p:nvSpPr>
        <p:spPr>
          <a:xfrm>
            <a:off x="3802285" y="1457948"/>
            <a:ext cx="519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vs.</a:t>
            </a:r>
            <a:endParaRPr lang="sk-SK" sz="2400" dirty="0"/>
          </a:p>
        </p:txBody>
      </p:sp>
      <p:sp>
        <p:nvSpPr>
          <p:cNvPr id="30" name="Rectangle 29"/>
          <p:cNvSpPr/>
          <p:nvPr/>
        </p:nvSpPr>
        <p:spPr>
          <a:xfrm>
            <a:off x="8367754" y="989112"/>
            <a:ext cx="776246" cy="5623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Rectangle 30"/>
          <p:cNvSpPr/>
          <p:nvPr/>
        </p:nvSpPr>
        <p:spPr>
          <a:xfrm>
            <a:off x="8603346" y="773088"/>
            <a:ext cx="540653" cy="9156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2885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51" grpId="0" animBg="1"/>
      <p:bldP spid="52" grpId="0" animBg="1"/>
      <p:bldP spid="53" grpId="0" animBg="1"/>
      <p:bldP spid="56" grpId="0"/>
      <p:bldP spid="24" grpId="0"/>
      <p:bldP spid="25" grpId="0"/>
      <p:bldP spid="2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David\Desktop\hol gify\vertical movemen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424695"/>
            <a:ext cx="864096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90553" r="12522"/>
          <a:stretch/>
        </p:blipFill>
        <p:spPr bwMode="auto">
          <a:xfrm>
            <a:off x="0" y="6166884"/>
            <a:ext cx="9144000" cy="69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setup</a:t>
            </a:r>
            <a:endParaRPr lang="sk-S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08304" y="6446004"/>
            <a:ext cx="576064" cy="411996"/>
          </a:xfrm>
          <a:solidFill>
            <a:schemeClr val="accent1"/>
          </a:solidFill>
        </p:spPr>
        <p:txBody>
          <a:bodyPr/>
          <a:lstStyle/>
          <a:p>
            <a:fld id="{00FA46A2-9979-4A93-8879-C7FDBF16703E}" type="slidenum">
              <a:rPr lang="sk-SK" smtClean="0"/>
              <a:t>27</a:t>
            </a:fld>
            <a:endParaRPr lang="sk-SK" dirty="0"/>
          </a:p>
        </p:txBody>
      </p:sp>
      <p:pic>
        <p:nvPicPr>
          <p:cNvPr id="1028" name="Picture 4" descr="C:\Users\David\Desktop\hol gify\vertical tripod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50365"/>
            <a:ext cx="4027771" cy="512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1050365"/>
            <a:ext cx="4027768" cy="374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451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movement - simulation</a:t>
            </a:r>
            <a:endParaRPr lang="sk-SK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4446596"/>
              </p:ext>
            </p:extLst>
          </p:nvPr>
        </p:nvGraphicFramePr>
        <p:xfrm>
          <a:off x="251520" y="1340768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2836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vs. experiment</a:t>
            </a:r>
            <a:endParaRPr lang="sk-SK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864835"/>
              </p:ext>
            </p:extLst>
          </p:nvPr>
        </p:nvGraphicFramePr>
        <p:xfrm>
          <a:off x="251520" y="1340768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29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1115616" y="1566141"/>
            <a:ext cx="2187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Vertical movement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12332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hologram - 3D image stored in 2D</a:t>
            </a:r>
            <a:endParaRPr lang="sk-SK" dirty="0"/>
          </a:p>
        </p:txBody>
      </p:sp>
      <p:pic>
        <p:nvPicPr>
          <p:cNvPr id="4" name="Picture 4" descr="http://static.ddmcdn.com/gif/hologram-7.gif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9" b="14069"/>
          <a:stretch/>
        </p:blipFill>
        <p:spPr bwMode="auto">
          <a:xfrm>
            <a:off x="0" y="1282572"/>
            <a:ext cx="7092280" cy="5415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static.ddmcdn.com/gif/hologram-7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4" t="88693" r="58186" b="3139"/>
          <a:stretch/>
        </p:blipFill>
        <p:spPr bwMode="auto">
          <a:xfrm>
            <a:off x="1403648" y="6021288"/>
            <a:ext cx="1593273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ile:Holomous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5004" r="7097" b="52190"/>
          <a:stretch/>
        </p:blipFill>
        <p:spPr bwMode="auto">
          <a:xfrm>
            <a:off x="5338873" y="1196752"/>
            <a:ext cx="3805127" cy="27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ile:Holomouse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53394" r="6689" b="3800"/>
          <a:stretch/>
        </p:blipFill>
        <p:spPr bwMode="auto">
          <a:xfrm>
            <a:off x="5345586" y="3957212"/>
            <a:ext cx="3805127" cy="277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</a:t>
            </a:fld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-6713" y="2085526"/>
            <a:ext cx="9150713" cy="396044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TextBox 7"/>
          <p:cNvSpPr txBox="1"/>
          <p:nvPr/>
        </p:nvSpPr>
        <p:spPr>
          <a:xfrm>
            <a:off x="323604" y="2433718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This is not our case</a:t>
            </a:r>
          </a:p>
          <a:p>
            <a:endParaRPr lang="en-US" sz="4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What is scratched “hologram” 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in this task?</a:t>
            </a:r>
            <a:endParaRPr lang="sk-SK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43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vs. experiment</a:t>
            </a:r>
            <a:endParaRPr lang="sk-SK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2878843"/>
              </p:ext>
            </p:extLst>
          </p:nvPr>
        </p:nvGraphicFramePr>
        <p:xfrm>
          <a:off x="251520" y="1340768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30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1115616" y="1566141"/>
            <a:ext cx="2187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Vertical movement</a:t>
            </a:r>
            <a:endParaRPr lang="sk-SK" sz="2000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67" r="21159" b="29378"/>
          <a:stretch/>
        </p:blipFill>
        <p:spPr bwMode="auto">
          <a:xfrm>
            <a:off x="2715489" y="4048639"/>
            <a:ext cx="2291937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 rot="8015506">
            <a:off x="4320825" y="3425440"/>
            <a:ext cx="2084861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8" name="Group 7"/>
          <p:cNvGrpSpPr/>
          <p:nvPr/>
        </p:nvGrpSpPr>
        <p:grpSpPr>
          <a:xfrm>
            <a:off x="5052558" y="4081289"/>
            <a:ext cx="3482518" cy="2177886"/>
            <a:chOff x="4862443" y="4399118"/>
            <a:chExt cx="3482518" cy="2177886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443" y="4399118"/>
              <a:ext cx="3482518" cy="2177886"/>
              <a:chOff x="1044923" y="741343"/>
              <a:chExt cx="5139119" cy="3213886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699919" y="1706955"/>
                <a:ext cx="2837424" cy="2248274"/>
                <a:chOff x="2411762" y="3429003"/>
                <a:chExt cx="2741219" cy="2107500"/>
              </a:xfrm>
            </p:grpSpPr>
            <p:sp>
              <p:nvSpPr>
                <p:cNvPr id="22" name="Arc 21"/>
                <p:cNvSpPr/>
                <p:nvPr/>
              </p:nvSpPr>
              <p:spPr>
                <a:xfrm rot="15006544">
                  <a:off x="3064749" y="3448271"/>
                  <a:ext cx="2088232" cy="2088232"/>
                </a:xfrm>
                <a:prstGeom prst="arc">
                  <a:avLst>
                    <a:gd name="adj1" fmla="val 16131493"/>
                    <a:gd name="adj2" fmla="val 19295307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 rot="16200000">
                  <a:off x="2753344" y="3087421"/>
                  <a:ext cx="1432715" cy="2115880"/>
                  <a:chOff x="2455071" y="3149325"/>
                  <a:chExt cx="1432715" cy="2115880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 rot="5400000">
                    <a:off x="2412875" y="4163634"/>
                    <a:ext cx="806115" cy="6386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b="1" dirty="0"/>
                      <a:t>α</a:t>
                    </a:r>
                    <a:endParaRPr lang="sk-SK" b="1" dirty="0"/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 rot="5400000">
                    <a:off x="2149494" y="3526913"/>
                    <a:ext cx="2043870" cy="14327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5400000">
                    <a:off x="1397132" y="4207264"/>
                    <a:ext cx="2115880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" name="Arc 14"/>
              <p:cNvSpPr/>
              <p:nvPr/>
            </p:nvSpPr>
            <p:spPr>
              <a:xfrm rot="6593456" flipH="1">
                <a:off x="3182036" y="1732852"/>
                <a:ext cx="2227719" cy="2210548"/>
              </a:xfrm>
              <a:prstGeom prst="arc">
                <a:avLst>
                  <a:gd name="adj1" fmla="val 16131493"/>
                  <a:gd name="adj2" fmla="val 19295307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flipH="1">
                <a:off x="4720010" y="2500732"/>
                <a:ext cx="853332" cy="68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/>
                  <a:t>α</a:t>
                </a:r>
                <a:endParaRPr lang="sk-SK" sz="24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852592" y="1540638"/>
                <a:ext cx="2331450" cy="1691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852592" y="3232125"/>
                <a:ext cx="2239814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811678">
                <a:off x="1169729" y="970941"/>
                <a:ext cx="661012" cy="910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 rot="19542748">
                <a:off x="5792233" y="741343"/>
                <a:ext cx="227029" cy="6673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515092" flipH="1">
                <a:off x="5683474" y="980580"/>
                <a:ext cx="216947" cy="3531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746063" y="4637965"/>
              <a:ext cx="2088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A</a:t>
              </a:r>
              <a:r>
                <a:rPr lang="en-US" sz="2400" b="1" dirty="0" smtClean="0"/>
                <a:t>bove</a:t>
              </a:r>
              <a:r>
                <a:rPr lang="en-US" sz="2400" dirty="0" smtClean="0"/>
                <a:t> straight reflection</a:t>
              </a:r>
              <a:endParaRPr lang="sk-SK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138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vs. experiment</a:t>
            </a:r>
            <a:endParaRPr lang="sk-SK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4275258"/>
              </p:ext>
            </p:extLst>
          </p:nvPr>
        </p:nvGraphicFramePr>
        <p:xfrm>
          <a:off x="251520" y="1340768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31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1115616" y="1566141"/>
            <a:ext cx="2187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Vertical movement</a:t>
            </a:r>
            <a:endParaRPr lang="sk-SK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059287" y="4306027"/>
            <a:ext cx="3643988" cy="1937725"/>
            <a:chOff x="4862443" y="4639280"/>
            <a:chExt cx="3643988" cy="1937725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443" y="4639280"/>
              <a:ext cx="3643988" cy="1937725"/>
              <a:chOff x="1044923" y="1095747"/>
              <a:chExt cx="5377398" cy="285948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699919" y="1706955"/>
                <a:ext cx="2837424" cy="2248274"/>
                <a:chOff x="2411762" y="3429003"/>
                <a:chExt cx="2741219" cy="2107500"/>
              </a:xfrm>
            </p:grpSpPr>
            <p:sp>
              <p:nvSpPr>
                <p:cNvPr id="22" name="Arc 21"/>
                <p:cNvSpPr/>
                <p:nvPr/>
              </p:nvSpPr>
              <p:spPr>
                <a:xfrm rot="15006544">
                  <a:off x="3064749" y="3448271"/>
                  <a:ext cx="2088232" cy="2088232"/>
                </a:xfrm>
                <a:prstGeom prst="arc">
                  <a:avLst>
                    <a:gd name="adj1" fmla="val 16131493"/>
                    <a:gd name="adj2" fmla="val 19295307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 rot="16200000">
                  <a:off x="2753344" y="3087421"/>
                  <a:ext cx="1432715" cy="2115880"/>
                  <a:chOff x="2455071" y="3149325"/>
                  <a:chExt cx="1432715" cy="2115880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 rot="5400000">
                    <a:off x="2412875" y="4163634"/>
                    <a:ext cx="806115" cy="6386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b="1" dirty="0"/>
                      <a:t>α</a:t>
                    </a:r>
                    <a:endParaRPr lang="sk-SK" b="1" dirty="0"/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 rot="5400000">
                    <a:off x="2149494" y="3526913"/>
                    <a:ext cx="2043870" cy="14327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5400000">
                    <a:off x="1397132" y="4207264"/>
                    <a:ext cx="2115880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" name="Arc 14"/>
              <p:cNvSpPr/>
              <p:nvPr/>
            </p:nvSpPr>
            <p:spPr>
              <a:xfrm rot="6593456" flipH="1">
                <a:off x="3182036" y="1732852"/>
                <a:ext cx="2227719" cy="2210548"/>
              </a:xfrm>
              <a:prstGeom prst="arc">
                <a:avLst>
                  <a:gd name="adj1" fmla="val 16131493"/>
                  <a:gd name="adj2" fmla="val 19295307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flipH="1">
                <a:off x="4720010" y="2500732"/>
                <a:ext cx="853332" cy="68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/>
                  <a:t>α</a:t>
                </a:r>
                <a:endParaRPr lang="sk-SK" sz="24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852592" y="1540638"/>
                <a:ext cx="2331450" cy="1691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852592" y="3232125"/>
                <a:ext cx="2239814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811678">
                <a:off x="1169729" y="970941"/>
                <a:ext cx="661012" cy="910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 rot="19542748">
                <a:off x="6195292" y="1109354"/>
                <a:ext cx="227029" cy="6673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515092" flipH="1">
                <a:off x="6086534" y="1348591"/>
                <a:ext cx="216947" cy="3531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773266" y="4655013"/>
              <a:ext cx="2088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In</a:t>
              </a:r>
              <a:r>
                <a:rPr lang="en-US" sz="2400" dirty="0" smtClean="0"/>
                <a:t> the straight reflection</a:t>
              </a:r>
              <a:endParaRPr lang="sk-SK" sz="2400" dirty="0"/>
            </a:p>
          </p:txBody>
        </p:sp>
      </p:grpSp>
      <p:pic>
        <p:nvPicPr>
          <p:cNvPr id="2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158"/>
          <a:stretch/>
        </p:blipFill>
        <p:spPr bwMode="auto">
          <a:xfrm>
            <a:off x="2339752" y="4561138"/>
            <a:ext cx="2558739" cy="1932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 rot="4395015">
            <a:off x="2885528" y="4121494"/>
            <a:ext cx="1070969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943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vs. experiment</a:t>
            </a:r>
            <a:endParaRPr lang="sk-SK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9274467"/>
              </p:ext>
            </p:extLst>
          </p:nvPr>
        </p:nvGraphicFramePr>
        <p:xfrm>
          <a:off x="251520" y="1340768"/>
          <a:ext cx="8784976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32</a:t>
            </a:fld>
            <a:endParaRPr lang="sk-SK"/>
          </a:p>
        </p:txBody>
      </p:sp>
      <p:sp>
        <p:nvSpPr>
          <p:cNvPr id="12" name="TextBox 11"/>
          <p:cNvSpPr txBox="1"/>
          <p:nvPr/>
        </p:nvSpPr>
        <p:spPr>
          <a:xfrm>
            <a:off x="1115616" y="1566141"/>
            <a:ext cx="21870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Vertical movement</a:t>
            </a:r>
            <a:endParaRPr lang="sk-SK" sz="2000" dirty="0"/>
          </a:p>
        </p:txBody>
      </p:sp>
      <p:grpSp>
        <p:nvGrpSpPr>
          <p:cNvPr id="8" name="Group 7"/>
          <p:cNvGrpSpPr/>
          <p:nvPr/>
        </p:nvGrpSpPr>
        <p:grpSpPr>
          <a:xfrm>
            <a:off x="5059287" y="4297786"/>
            <a:ext cx="3901200" cy="1945966"/>
            <a:chOff x="4862443" y="4631039"/>
            <a:chExt cx="3901200" cy="1945966"/>
          </a:xfrm>
        </p:grpSpPr>
        <p:grpSp>
          <p:nvGrpSpPr>
            <p:cNvPr id="11" name="Group 10"/>
            <p:cNvGrpSpPr/>
            <p:nvPr/>
          </p:nvGrpSpPr>
          <p:grpSpPr>
            <a:xfrm>
              <a:off x="4862443" y="4639280"/>
              <a:ext cx="3901200" cy="1937725"/>
              <a:chOff x="1044923" y="1095747"/>
              <a:chExt cx="5756963" cy="2859482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1699919" y="1706955"/>
                <a:ext cx="2837424" cy="2248274"/>
                <a:chOff x="2411762" y="3429003"/>
                <a:chExt cx="2741219" cy="2107500"/>
              </a:xfrm>
            </p:grpSpPr>
            <p:sp>
              <p:nvSpPr>
                <p:cNvPr id="22" name="Arc 21"/>
                <p:cNvSpPr/>
                <p:nvPr/>
              </p:nvSpPr>
              <p:spPr>
                <a:xfrm rot="15006544">
                  <a:off x="3064749" y="3448271"/>
                  <a:ext cx="2088232" cy="2088232"/>
                </a:xfrm>
                <a:prstGeom prst="arc">
                  <a:avLst>
                    <a:gd name="adj1" fmla="val 16131493"/>
                    <a:gd name="adj2" fmla="val 19295307"/>
                  </a:avLst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sk-SK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 rot="16200000">
                  <a:off x="2753344" y="3087421"/>
                  <a:ext cx="1432715" cy="2115880"/>
                  <a:chOff x="2455071" y="3149325"/>
                  <a:chExt cx="1432715" cy="2115880"/>
                </a:xfrm>
              </p:grpSpPr>
              <p:sp>
                <p:nvSpPr>
                  <p:cNvPr id="24" name="TextBox 23"/>
                  <p:cNvSpPr txBox="1"/>
                  <p:nvPr/>
                </p:nvSpPr>
                <p:spPr>
                  <a:xfrm rot="5400000">
                    <a:off x="2412875" y="4163634"/>
                    <a:ext cx="806115" cy="63861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l-GR" sz="2400" b="1" dirty="0"/>
                      <a:t>α</a:t>
                    </a:r>
                    <a:endParaRPr lang="sk-SK" b="1" dirty="0"/>
                  </a:p>
                </p:txBody>
              </p:sp>
              <p:cxnSp>
                <p:nvCxnSpPr>
                  <p:cNvPr id="25" name="Straight Connector 24"/>
                  <p:cNvCxnSpPr/>
                  <p:nvPr/>
                </p:nvCxnSpPr>
                <p:spPr>
                  <a:xfrm rot="5400000">
                    <a:off x="2149494" y="3526913"/>
                    <a:ext cx="2043870" cy="1432714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Straight Connector 25"/>
                  <p:cNvCxnSpPr/>
                  <p:nvPr/>
                </p:nvCxnSpPr>
                <p:spPr>
                  <a:xfrm rot="5400000">
                    <a:off x="1397132" y="4207264"/>
                    <a:ext cx="2115880" cy="1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15" name="Arc 14"/>
              <p:cNvSpPr/>
              <p:nvPr/>
            </p:nvSpPr>
            <p:spPr>
              <a:xfrm rot="6593456" flipH="1">
                <a:off x="3182036" y="1732852"/>
                <a:ext cx="2227719" cy="2210548"/>
              </a:xfrm>
              <a:prstGeom prst="arc">
                <a:avLst>
                  <a:gd name="adj1" fmla="val 16131493"/>
                  <a:gd name="adj2" fmla="val 19295307"/>
                </a:avLst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flipH="1">
                <a:off x="4720010" y="2500732"/>
                <a:ext cx="853332" cy="681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b="1" dirty="0"/>
                  <a:t>α</a:t>
                </a:r>
                <a:endParaRPr lang="sk-SK" sz="2400" b="1" dirty="0"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 flipH="1">
                <a:off x="3852592" y="1540638"/>
                <a:ext cx="2331450" cy="169148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flipH="1">
                <a:off x="3852592" y="3232125"/>
                <a:ext cx="2239814" cy="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3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811678">
                <a:off x="1169729" y="970941"/>
                <a:ext cx="661012" cy="9106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0" name="Rectangle 19"/>
              <p:cNvSpPr/>
              <p:nvPr/>
            </p:nvSpPr>
            <p:spPr>
              <a:xfrm rot="19542748">
                <a:off x="6574857" y="1687123"/>
                <a:ext cx="227029" cy="6673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21" name="Rectangle 20"/>
              <p:cNvSpPr/>
              <p:nvPr/>
            </p:nvSpPr>
            <p:spPr>
              <a:xfrm rot="19515092" flipH="1">
                <a:off x="6466099" y="1926358"/>
                <a:ext cx="216947" cy="35318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5777324" y="4631039"/>
              <a:ext cx="20887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Below</a:t>
              </a:r>
              <a:r>
                <a:rPr lang="en-US" sz="2400" dirty="0" smtClean="0"/>
                <a:t> straight reflection</a:t>
              </a:r>
              <a:endParaRPr lang="sk-SK" sz="2400" dirty="0"/>
            </a:p>
          </p:txBody>
        </p:sp>
      </p:grp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627" y="4426753"/>
            <a:ext cx="2613133" cy="2275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Left Arrow 1"/>
          <p:cNvSpPr/>
          <p:nvPr/>
        </p:nvSpPr>
        <p:spPr>
          <a:xfrm rot="680708">
            <a:off x="2157745" y="4455392"/>
            <a:ext cx="1070969" cy="43204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814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sk-SK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0FA46A2-9979-4A93-8879-C7FDBF16703E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4337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– simple mechanism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4726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Simple scratch = boring image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“Hologram” = image visible under/over the surface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34</a:t>
            </a:fld>
            <a:endParaRPr lang="sk-SK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8" t="18534" r="23663" b="35776"/>
          <a:stretch/>
        </p:blipFill>
        <p:spPr bwMode="auto">
          <a:xfrm>
            <a:off x="2827472" y="1844824"/>
            <a:ext cx="3499945" cy="1671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8" t="30141" r="26280" b="17092"/>
          <a:stretch/>
        </p:blipFill>
        <p:spPr bwMode="auto">
          <a:xfrm>
            <a:off x="2627784" y="4221088"/>
            <a:ext cx="3600400" cy="2103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90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1" t="24219" r="17716" b="12500"/>
          <a:stretch/>
        </p:blipFill>
        <p:spPr bwMode="auto">
          <a:xfrm>
            <a:off x="2771800" y="4077072"/>
            <a:ext cx="3925438" cy="2547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– simple mechanism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268760"/>
            <a:ext cx="8856984" cy="547260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Scratches = only part of space is lit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Eyes see 2 different images = points in space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35</a:t>
            </a:fld>
            <a:endParaRPr lang="sk-SK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8" t="25430" r="33963" b="6251"/>
          <a:stretch/>
        </p:blipFill>
        <p:spPr bwMode="auto">
          <a:xfrm>
            <a:off x="2950710" y="1804322"/>
            <a:ext cx="2596511" cy="1892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1" t="18358" r="38466" b="8677"/>
          <a:stretch/>
        </p:blipFill>
        <p:spPr bwMode="auto">
          <a:xfrm>
            <a:off x="6156176" y="1484322"/>
            <a:ext cx="2557001" cy="2197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315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David\Downloads\DSC0765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43" t="22344" r="19666" b="17357"/>
          <a:stretch/>
        </p:blipFill>
        <p:spPr bwMode="auto">
          <a:xfrm>
            <a:off x="3963358" y="2060848"/>
            <a:ext cx="5180642" cy="438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– simple mechanism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Working 2D &amp; 3D holograms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36</a:t>
            </a:fld>
            <a:endParaRPr lang="sk-SK"/>
          </a:p>
        </p:txBody>
      </p:sp>
      <p:pic>
        <p:nvPicPr>
          <p:cNvPr id="5" name="Picture 2" descr="F:\TMF2014\2. Hologram\fotky_z_ktorych_je_tabulka\fotky 18.12. Xos\IMG_66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4" t="5446" r="7671" b="22185"/>
          <a:stretch/>
        </p:blipFill>
        <p:spPr bwMode="auto">
          <a:xfrm>
            <a:off x="-42953" y="2058321"/>
            <a:ext cx="4031352" cy="4381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261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Theory = geometrical optics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5157192"/>
            <a:ext cx="4392488" cy="170080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Law of reflection </a:t>
            </a:r>
            <a:r>
              <a:rPr lang="en-US" dirty="0" smtClean="0">
                <a:latin typeface="Times New Roman"/>
                <a:cs typeface="Times New Roman"/>
              </a:rPr>
              <a:t>→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37</a:t>
            </a:fld>
            <a:endParaRPr lang="sk-SK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34" t="17763" r="21585" b="20724"/>
          <a:stretch/>
        </p:blipFill>
        <p:spPr bwMode="auto">
          <a:xfrm>
            <a:off x="62921" y="1976757"/>
            <a:ext cx="4221048" cy="246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2" t="17654" r="20722" b="21162"/>
          <a:stretch/>
        </p:blipFill>
        <p:spPr bwMode="auto">
          <a:xfrm>
            <a:off x="4860032" y="2038072"/>
            <a:ext cx="4148119" cy="2374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013406"/>
              </p:ext>
            </p:extLst>
          </p:nvPr>
        </p:nvGraphicFramePr>
        <p:xfrm>
          <a:off x="4572000" y="5013176"/>
          <a:ext cx="26955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0" name="Equation" r:id="rId5" imgW="710891" imgH="203112" progId="Equation.3">
                  <p:embed/>
                </p:oleObj>
              </mc:Choice>
              <mc:Fallback>
                <p:oleObj name="Equation" r:id="rId5" imgW="710891" imgH="203112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0" y="5013176"/>
                        <a:ext cx="2695575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450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5037946"/>
              </p:ext>
            </p:extLst>
          </p:nvPr>
        </p:nvGraphicFramePr>
        <p:xfrm>
          <a:off x="6084168" y="3284984"/>
          <a:ext cx="3240360" cy="3573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Simulation = practical use of theory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38</a:t>
            </a:fld>
            <a:endParaRPr lang="sk-SK"/>
          </a:p>
        </p:txBody>
      </p:sp>
      <p:pic>
        <p:nvPicPr>
          <p:cNvPr id="5" name="Picture 3" descr="C:\Users\David\Desktop\TMF\Hologram\hol gify\8ahhc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8600" y="1380094"/>
            <a:ext cx="6912768" cy="519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8455110"/>
              </p:ext>
            </p:extLst>
          </p:nvPr>
        </p:nvGraphicFramePr>
        <p:xfrm>
          <a:off x="5868144" y="1380094"/>
          <a:ext cx="3384376" cy="23369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584876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David\Desktop\hol gify\vertical movemen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358" y="2777506"/>
            <a:ext cx="6120741" cy="408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David\Desktop\hol gify\vertical tripod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809" y="3228700"/>
            <a:ext cx="2853033" cy="3629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- Experiments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39</a:t>
            </a:fld>
            <a:endParaRPr lang="sk-SK"/>
          </a:p>
        </p:txBody>
      </p:sp>
      <p:pic>
        <p:nvPicPr>
          <p:cNvPr id="5" name="Picture 2" descr="C:\Users\David\Desktop\hol gify\horizontal tripod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3" y="1370492"/>
            <a:ext cx="3941830" cy="281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David\Desktop\hol gify\horizontal movement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27224" y="1370492"/>
            <a:ext cx="4193370" cy="279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208" r="48609" b="10937"/>
          <a:stretch/>
        </p:blipFill>
        <p:spPr bwMode="auto">
          <a:xfrm>
            <a:off x="6108828" y="1287305"/>
            <a:ext cx="3143692" cy="281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25646" r="55453" b="23332"/>
          <a:stretch/>
        </p:blipFill>
        <p:spPr bwMode="auto">
          <a:xfrm>
            <a:off x="6108829" y="4092449"/>
            <a:ext cx="3021471" cy="276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/>
          <p:cNvCxnSpPr/>
          <p:nvPr/>
        </p:nvCxnSpPr>
        <p:spPr>
          <a:xfrm>
            <a:off x="-125809" y="4166072"/>
            <a:ext cx="9256109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66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9101" y="1931206"/>
            <a:ext cx="4587396" cy="312524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292100" dist="38100" dir="2700000" sx="104000" sy="104000" algn="tl" rotWithShape="0">
              <a:prstClr val="black">
                <a:alpha val="36000"/>
              </a:prstClr>
            </a:outerShdw>
          </a:effectLst>
          <a:scene3d>
            <a:camera prst="orthographicFront">
              <a:rot lat="18723789" lon="2946647" rev="1913315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TextBox 33"/>
          <p:cNvSpPr txBox="1"/>
          <p:nvPr/>
        </p:nvSpPr>
        <p:spPr>
          <a:xfrm>
            <a:off x="3515028" y="2817803"/>
            <a:ext cx="2546632" cy="1446550"/>
          </a:xfrm>
          <a:prstGeom prst="rect">
            <a:avLst/>
          </a:prstGeom>
          <a:noFill/>
          <a:scene3d>
            <a:camera prst="orthographicFront">
              <a:rot lat="18726000" lon="2946000" rev="1913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IYPT</a:t>
            </a:r>
            <a:endParaRPr lang="sk-SK" sz="6600" dirty="0"/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4712479" y="1331925"/>
            <a:ext cx="845763" cy="50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965" flipH="1">
            <a:off x="5541511" y="1645985"/>
            <a:ext cx="873696" cy="52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scratch on the plastic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948" y="4368269"/>
            <a:ext cx="8568952" cy="25408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Light is scattered to all directions</a:t>
            </a:r>
            <a:endParaRPr lang="en-US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sz="1200" dirty="0" smtClean="0"/>
              <a:t> </a:t>
            </a:r>
            <a:endParaRPr lang="en-US" sz="700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en-US" b="1" dirty="0" smtClean="0"/>
              <a:t>Both eyes </a:t>
            </a:r>
            <a:r>
              <a:rPr lang="en-US" dirty="0" smtClean="0"/>
              <a:t>see the image</a:t>
            </a:r>
            <a:r>
              <a:rPr lang="en-US" b="1" dirty="0" smtClean="0"/>
              <a:t> at the same position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1200" b="1" dirty="0"/>
          </a:p>
          <a:p>
            <a:pPr marL="0" indent="0" algn="ctr">
              <a:spcBef>
                <a:spcPts val="0"/>
              </a:spcBef>
              <a:buNone/>
            </a:pPr>
            <a:r>
              <a:rPr lang="en-US" dirty="0">
                <a:sym typeface="Wingdings" pitchFamily="2" charset="2"/>
              </a:rPr>
              <a:t>W</a:t>
            </a:r>
            <a:r>
              <a:rPr lang="en-US" dirty="0" smtClean="0">
                <a:sym typeface="Wingdings" pitchFamily="2" charset="2"/>
              </a:rPr>
              <a:t>hole image </a:t>
            </a:r>
            <a:r>
              <a:rPr lang="en-US" dirty="0" smtClean="0"/>
              <a:t>visible </a:t>
            </a:r>
            <a:r>
              <a:rPr lang="en-US" b="1" dirty="0" smtClean="0"/>
              <a:t>on the surface</a:t>
            </a:r>
            <a:endParaRPr lang="en-US" b="1" dirty="0"/>
          </a:p>
          <a:p>
            <a:pPr marL="0" indent="0">
              <a:buNone/>
            </a:pPr>
            <a:endParaRPr lang="sk-SK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13077" y="2319066"/>
            <a:ext cx="2548558" cy="105065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 flipV="1">
            <a:off x="3765579" y="2070961"/>
            <a:ext cx="996056" cy="12987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 flipV="1">
            <a:off x="4422073" y="2070961"/>
            <a:ext cx="349490" cy="134081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4788344" y="1931207"/>
            <a:ext cx="1190016" cy="1451027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788344" y="3369722"/>
            <a:ext cx="921451" cy="39383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747727" y="3389913"/>
            <a:ext cx="0" cy="74729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4788344" y="1588767"/>
            <a:ext cx="372876" cy="178095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3515028" y="3369722"/>
            <a:ext cx="1246607" cy="21996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89315" y="1335079"/>
            <a:ext cx="823762" cy="114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</a:t>
            </a:fld>
            <a:endParaRPr lang="sk-SK"/>
          </a:p>
        </p:txBody>
      </p:sp>
      <p:sp>
        <p:nvSpPr>
          <p:cNvPr id="18" name="Rectangle 17"/>
          <p:cNvSpPr/>
          <p:nvPr/>
        </p:nvSpPr>
        <p:spPr>
          <a:xfrm>
            <a:off x="-6713" y="1609466"/>
            <a:ext cx="9150713" cy="3960440"/>
          </a:xfrm>
          <a:prstGeom prst="rect">
            <a:avLst/>
          </a:prstGeom>
          <a:solidFill>
            <a:schemeClr val="accent1">
              <a:alpha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9" name="TextBox 18"/>
          <p:cNvSpPr txBox="1"/>
          <p:nvPr/>
        </p:nvSpPr>
        <p:spPr>
          <a:xfrm>
            <a:off x="356175" y="3174187"/>
            <a:ext cx="8424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</a:rPr>
              <a:t>Boring 2D image</a:t>
            </a:r>
            <a:endParaRPr lang="sk-SK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435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CDB1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18" grpId="0" animBg="1"/>
      <p:bldP spid="1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Experimental verification of theory</a:t>
            </a:r>
            <a:br>
              <a:rPr lang="en-US" dirty="0" smtClean="0"/>
            </a:b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40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5302695"/>
              </p:ext>
            </p:extLst>
          </p:nvPr>
        </p:nvGraphicFramePr>
        <p:xfrm>
          <a:off x="0" y="836712"/>
          <a:ext cx="4951163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2702917"/>
              </p:ext>
            </p:extLst>
          </p:nvPr>
        </p:nvGraphicFramePr>
        <p:xfrm>
          <a:off x="3851920" y="2924944"/>
          <a:ext cx="518457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5" t="30208" r="48609" b="10937"/>
          <a:stretch/>
        </p:blipFill>
        <p:spPr bwMode="auto">
          <a:xfrm>
            <a:off x="4860032" y="1196752"/>
            <a:ext cx="2495620" cy="2238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7" t="25646" r="55453" b="23332"/>
          <a:stretch/>
        </p:blipFill>
        <p:spPr bwMode="auto">
          <a:xfrm>
            <a:off x="1331640" y="4012145"/>
            <a:ext cx="2592288" cy="2372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094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3568" y="692696"/>
            <a:ext cx="7772400" cy="1470025"/>
          </a:xfrm>
        </p:spPr>
        <p:txBody>
          <a:bodyPr/>
          <a:lstStyle/>
          <a:p>
            <a:pPr algn="ctr"/>
            <a:r>
              <a:rPr lang="en-US" dirty="0" smtClean="0"/>
              <a:t>Thank you for your attention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41</a:t>
            </a:fld>
            <a:endParaRPr lang="sk-SK"/>
          </a:p>
        </p:txBody>
      </p:sp>
      <p:pic>
        <p:nvPicPr>
          <p:cNvPr id="10" name="Picture 2" descr="C:\Users\David\Downloads\DSC0765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t="31405" r="22419" b="9105"/>
          <a:stretch/>
        </p:blipFill>
        <p:spPr bwMode="auto">
          <a:xfrm>
            <a:off x="2268933" y="2404966"/>
            <a:ext cx="4535316" cy="36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8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Appendices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445250"/>
            <a:ext cx="2133600" cy="304800"/>
          </a:xfrm>
        </p:spPr>
        <p:txBody>
          <a:bodyPr/>
          <a:lstStyle/>
          <a:p>
            <a:fld id="{00FA46A2-9979-4A93-8879-C7FDBF16703E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6309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31204" r="15293" b="21347"/>
          <a:stretch/>
        </p:blipFill>
        <p:spPr>
          <a:xfrm>
            <a:off x="0" y="1589988"/>
            <a:ext cx="9144000" cy="4155719"/>
          </a:xfrm>
        </p:spPr>
      </p:pic>
      <p:sp>
        <p:nvSpPr>
          <p:cNvPr id="43" name="Arc 42"/>
          <p:cNvSpPr/>
          <p:nvPr/>
        </p:nvSpPr>
        <p:spPr>
          <a:xfrm>
            <a:off x="1455748" y="3110251"/>
            <a:ext cx="1242138" cy="977871"/>
          </a:xfrm>
          <a:prstGeom prst="arc">
            <a:avLst>
              <a:gd name="adj1" fmla="val 19277573"/>
              <a:gd name="adj2" fmla="val 445369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4" name="Arc 43"/>
          <p:cNvSpPr/>
          <p:nvPr/>
        </p:nvSpPr>
        <p:spPr>
          <a:xfrm>
            <a:off x="1515864" y="3461509"/>
            <a:ext cx="900100" cy="1196662"/>
          </a:xfrm>
          <a:prstGeom prst="arc">
            <a:avLst>
              <a:gd name="adj1" fmla="val 19456279"/>
              <a:gd name="adj2" fmla="val 2765067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3" name="Arc 52"/>
          <p:cNvSpPr/>
          <p:nvPr/>
        </p:nvSpPr>
        <p:spPr>
          <a:xfrm>
            <a:off x="6454444" y="3259910"/>
            <a:ext cx="1116124" cy="1196662"/>
          </a:xfrm>
          <a:prstGeom prst="arc">
            <a:avLst>
              <a:gd name="adj1" fmla="val 11479819"/>
              <a:gd name="adj2" fmla="val 1473435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7" name="Arc 56"/>
          <p:cNvSpPr/>
          <p:nvPr/>
        </p:nvSpPr>
        <p:spPr>
          <a:xfrm>
            <a:off x="6554567" y="3399088"/>
            <a:ext cx="2061162" cy="1896773"/>
          </a:xfrm>
          <a:prstGeom prst="arc">
            <a:avLst>
              <a:gd name="adj1" fmla="val 8852191"/>
              <a:gd name="adj2" fmla="val 12659954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9" name="Straight Connector 38"/>
          <p:cNvCxnSpPr/>
          <p:nvPr/>
        </p:nvCxnSpPr>
        <p:spPr>
          <a:xfrm>
            <a:off x="5597119" y="3429027"/>
            <a:ext cx="1926080" cy="717858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6983139" y="2885709"/>
            <a:ext cx="1080120" cy="2496558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 flipV="1">
            <a:off x="7243332" y="4040463"/>
            <a:ext cx="136980" cy="307011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 flipV="1">
            <a:off x="7380312" y="4347474"/>
            <a:ext cx="295198" cy="77459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1606202" y="3429027"/>
            <a:ext cx="2183368" cy="488938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081553" y="2767847"/>
            <a:ext cx="1049298" cy="2227256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V="1">
            <a:off x="1722575" y="3858241"/>
            <a:ext cx="121669" cy="284241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 flipH="1">
            <a:off x="1442700" y="4146885"/>
            <a:ext cx="283226" cy="95640"/>
          </a:xfrm>
          <a:prstGeom prst="line">
            <a:avLst/>
          </a:prstGeom>
          <a:ln w="38100">
            <a:solidFill>
              <a:schemeClr val="bg2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96993" y="853428"/>
            <a:ext cx="417044" cy="5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More than 1 image visible?</a:t>
            </a:r>
            <a:endParaRPr lang="sk-SK" sz="4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43</a:t>
            </a:fld>
            <a:endParaRPr lang="sk-SK"/>
          </a:p>
        </p:txBody>
      </p:sp>
      <p:cxnSp>
        <p:nvCxnSpPr>
          <p:cNvPr id="11" name="Straight Arrow Connector 10"/>
          <p:cNvCxnSpPr>
            <a:stCxn id="6" idx="0"/>
          </p:cNvCxnSpPr>
          <p:nvPr/>
        </p:nvCxnSpPr>
        <p:spPr>
          <a:xfrm>
            <a:off x="5005515" y="1432235"/>
            <a:ext cx="0" cy="1549625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005515" y="2981860"/>
            <a:ext cx="18656" cy="3240360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0"/>
          </p:cNvCxnSpPr>
          <p:nvPr/>
        </p:nvCxnSpPr>
        <p:spPr>
          <a:xfrm>
            <a:off x="5005515" y="1432235"/>
            <a:ext cx="2517684" cy="2701753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1606200" y="1432236"/>
            <a:ext cx="3371502" cy="2485728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39552" y="1830494"/>
            <a:ext cx="7720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C000"/>
                </a:solidFill>
              </a:rPr>
              <a:t>Perpendicular reflection = Whole plane is lit</a:t>
            </a:r>
            <a:endParaRPr lang="sk-SK" sz="3200" dirty="0">
              <a:solidFill>
                <a:srgbClr val="FFC000"/>
              </a:solidFill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1606201" y="3917964"/>
            <a:ext cx="3190792" cy="230425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362959" y="4133988"/>
            <a:ext cx="2160240" cy="2088232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4623691" y="6486532"/>
            <a:ext cx="800960" cy="208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9" name="Rectangle 58"/>
          <p:cNvSpPr/>
          <p:nvPr/>
        </p:nvSpPr>
        <p:spPr>
          <a:xfrm>
            <a:off x="4880155" y="6373785"/>
            <a:ext cx="288032" cy="11274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3" name="TextBox 72"/>
          <p:cNvSpPr txBox="1"/>
          <p:nvPr/>
        </p:nvSpPr>
        <p:spPr>
          <a:xfrm>
            <a:off x="2000657" y="3879859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279640" y="3293815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b="1" dirty="0" smtClean="0">
                <a:solidFill>
                  <a:srgbClr val="FF0000"/>
                </a:solidFill>
                <a:latin typeface="Arial"/>
                <a:cs typeface="Arial"/>
              </a:rPr>
              <a:t>α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689794" y="4138582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635779" y="342902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b="1" dirty="0" smtClean="0">
                <a:solidFill>
                  <a:srgbClr val="FF0000"/>
                </a:solidFill>
                <a:latin typeface="Arial"/>
                <a:cs typeface="Arial"/>
              </a:rPr>
              <a:t>β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63953" y="4995103"/>
            <a:ext cx="320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C000"/>
                </a:solidFill>
              </a:rPr>
              <a:t>Conical area is lit</a:t>
            </a:r>
            <a:endParaRPr lang="sk-SK" sz="2800" dirty="0">
              <a:solidFill>
                <a:srgbClr val="FFC000"/>
              </a:solidFill>
            </a:endParaRPr>
          </a:p>
        </p:txBody>
      </p:sp>
      <p:sp>
        <p:nvSpPr>
          <p:cNvPr id="105" name="Pie 104"/>
          <p:cNvSpPr/>
          <p:nvPr/>
        </p:nvSpPr>
        <p:spPr>
          <a:xfrm>
            <a:off x="1383288" y="-489815"/>
            <a:ext cx="7281766" cy="7347815"/>
          </a:xfrm>
          <a:prstGeom prst="pie">
            <a:avLst>
              <a:gd name="adj1" fmla="val 5347708"/>
              <a:gd name="adj2" fmla="val 5688640"/>
            </a:avLst>
          </a:pr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1187624" y="5789008"/>
            <a:ext cx="6610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more points on circle may </a:t>
            </a:r>
            <a:r>
              <a:rPr lang="sk-SK" sz="3200" dirty="0" smtClean="0"/>
              <a:t>reflect light</a:t>
            </a:r>
            <a:endParaRPr lang="sk-SK" sz="3200" dirty="0"/>
          </a:p>
        </p:txBody>
      </p:sp>
    </p:spTree>
    <p:extLst>
      <p:ext uri="{BB962C8B-B14F-4D97-AF65-F5344CB8AC3E}">
        <p14:creationId xmlns:p14="http://schemas.microsoft.com/office/powerpoint/2010/main" val="53819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4" grpId="0" animBg="1"/>
      <p:bldP spid="44" grpId="1" animBg="1"/>
      <p:bldP spid="53" grpId="0" animBg="1"/>
      <p:bldP spid="53" grpId="1" animBg="1"/>
      <p:bldP spid="57" grpId="0" animBg="1"/>
      <p:bldP spid="57" grpId="1" animBg="1"/>
      <p:bldP spid="29" grpId="0"/>
      <p:bldP spid="29" grpId="1"/>
      <p:bldP spid="58" grpId="0" animBg="1"/>
      <p:bldP spid="59" grpId="0" animBg="1"/>
      <p:bldP spid="73" grpId="0"/>
      <p:bldP spid="73" grpId="1"/>
      <p:bldP spid="75" grpId="0"/>
      <p:bldP spid="75" grpId="1"/>
      <p:bldP spid="76" grpId="0"/>
      <p:bldP spid="76" grpId="1"/>
      <p:bldP spid="78" grpId="0"/>
      <p:bldP spid="78" grpId="1"/>
      <p:bldP spid="104" grpId="0"/>
      <p:bldP spid="104" grpId="1"/>
      <p:bldP spid="105" grpId="0" animBg="1"/>
      <p:bldP spid="105" grpId="1" animBg="1"/>
      <p:bldP spid="10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scratch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9246"/>
            <a:ext cx="4330824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Line</a:t>
            </a:r>
            <a:r>
              <a:rPr lang="en-US" dirty="0"/>
              <a:t>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- Line segments visible 	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44</a:t>
            </a:fld>
            <a:endParaRPr lang="sk-SK"/>
          </a:p>
        </p:txBody>
      </p:sp>
      <p:cxnSp>
        <p:nvCxnSpPr>
          <p:cNvPr id="6" name="Straight Connector 5"/>
          <p:cNvCxnSpPr/>
          <p:nvPr/>
        </p:nvCxnSpPr>
        <p:spPr>
          <a:xfrm>
            <a:off x="1547664" y="2849544"/>
            <a:ext cx="0" cy="23891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052" y="3400680"/>
            <a:ext cx="936104" cy="1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1547664" y="3932007"/>
            <a:ext cx="0" cy="198704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1753075" y="2849544"/>
            <a:ext cx="1522781" cy="2389157"/>
          </a:xfrm>
          <a:prstGeom prst="line">
            <a:avLst/>
          </a:prstGeom>
          <a:ln w="635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2292564" y="3896002"/>
            <a:ext cx="288032" cy="469418"/>
          </a:xfrm>
          <a:prstGeom prst="line">
            <a:avLst/>
          </a:prstGeom>
          <a:ln w="1016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843808" y="4050280"/>
            <a:ext cx="1584176" cy="0"/>
          </a:xfrm>
          <a:prstGeom prst="line">
            <a:avLst/>
          </a:prstGeom>
          <a:ln w="635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/>
          <p:cNvSpPr/>
          <p:nvPr/>
        </p:nvSpPr>
        <p:spPr>
          <a:xfrm>
            <a:off x="6300192" y="2934793"/>
            <a:ext cx="2304256" cy="2234751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788024" y="1321135"/>
            <a:ext cx="397078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Circle</a:t>
            </a:r>
          </a:p>
          <a:p>
            <a:pPr marL="0" indent="0">
              <a:buFont typeface="Arial" pitchFamily="34" charset="0"/>
              <a:buNone/>
            </a:pPr>
            <a:r>
              <a:rPr lang="en-US" dirty="0" smtClean="0"/>
              <a:t>- Small segments always visible 	</a:t>
            </a:r>
            <a:endParaRPr lang="sk-SK" dirty="0"/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26918" y="3402569"/>
            <a:ext cx="936104" cy="1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Oval 48"/>
          <p:cNvSpPr/>
          <p:nvPr/>
        </p:nvSpPr>
        <p:spPr>
          <a:xfrm flipH="1">
            <a:off x="6236137" y="3997720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0" name="Oval 49"/>
          <p:cNvSpPr/>
          <p:nvPr/>
        </p:nvSpPr>
        <p:spPr>
          <a:xfrm flipH="1">
            <a:off x="8540393" y="3989673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52" name="Straight Connector 51"/>
          <p:cNvCxnSpPr/>
          <p:nvPr/>
        </p:nvCxnSpPr>
        <p:spPr>
          <a:xfrm>
            <a:off x="4644008" y="1315560"/>
            <a:ext cx="0" cy="5348225"/>
          </a:xfrm>
          <a:prstGeom prst="line">
            <a:avLst/>
          </a:prstGeom>
          <a:ln w="635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080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712612" y="2852936"/>
            <a:ext cx="839980" cy="1828348"/>
            <a:chOff x="7129430" y="2852936"/>
            <a:chExt cx="839980" cy="1828348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32602" y="2852936"/>
              <a:ext cx="836808" cy="499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29430" y="4182156"/>
              <a:ext cx="836808" cy="4991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3D vision mechanism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45</a:t>
            </a:fld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2132359" y="4077072"/>
            <a:ext cx="10628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Object</a:t>
            </a:r>
            <a:endParaRPr lang="sk-SK" sz="2400" dirty="0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608388" y="3102500"/>
            <a:ext cx="6521042" cy="10582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08388" y="3524062"/>
            <a:ext cx="6525800" cy="9076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879811" y="3438217"/>
            <a:ext cx="4252791" cy="461665"/>
            <a:chOff x="2879811" y="3438217"/>
            <a:chExt cx="4252791" cy="461665"/>
          </a:xfrm>
        </p:grpSpPr>
        <p:cxnSp>
          <p:nvCxnSpPr>
            <p:cNvPr id="12" name="Straight Arrow Connector 11"/>
            <p:cNvCxnSpPr>
              <a:endCxn id="14" idx="6"/>
            </p:cNvCxnSpPr>
            <p:nvPr/>
          </p:nvCxnSpPr>
          <p:spPr>
            <a:xfrm flipH="1">
              <a:off x="2879811" y="3821131"/>
              <a:ext cx="4252791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644008" y="3438217"/>
              <a:ext cx="1303755" cy="461665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Distance</a:t>
              </a:r>
              <a:endParaRPr lang="sk-SK" sz="2400" dirty="0"/>
            </a:p>
          </p:txBody>
        </p:sp>
      </p:grpSp>
      <p:sp>
        <p:nvSpPr>
          <p:cNvPr id="14" name="Oval 13"/>
          <p:cNvSpPr/>
          <p:nvPr/>
        </p:nvSpPr>
        <p:spPr>
          <a:xfrm>
            <a:off x="2663787" y="3713119"/>
            <a:ext cx="216024" cy="2160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221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lIns="82945" tIns="41473" rIns="82945" bIns="41473"/>
          <a:lstStyle/>
          <a:p>
            <a:r>
              <a:rPr lang="en-US" dirty="0" smtClean="0"/>
              <a:t>Position of shining point on circle</a:t>
            </a:r>
            <a:endParaRPr lang="sk-SK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971652"/>
              </p:ext>
            </p:extLst>
          </p:nvPr>
        </p:nvGraphicFramePr>
        <p:xfrm>
          <a:off x="827584" y="2204864"/>
          <a:ext cx="6916737" cy="113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4" name="Equation" r:id="rId3" imgW="2857320" imgH="469800" progId="Equation.3">
                  <p:embed/>
                </p:oleObj>
              </mc:Choice>
              <mc:Fallback>
                <p:oleObj name="Equation" r:id="rId3" imgW="2857320" imgH="469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27584" y="2204864"/>
                        <a:ext cx="6916737" cy="1138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500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36712"/>
            <a:ext cx="7019959" cy="526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33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Scratch on the plastic</a:t>
            </a:r>
            <a:endParaRPr lang="sk-SK" dirty="0"/>
          </a:p>
        </p:txBody>
      </p:sp>
      <p:grpSp>
        <p:nvGrpSpPr>
          <p:cNvPr id="2" name="Group 1"/>
          <p:cNvGrpSpPr/>
          <p:nvPr/>
        </p:nvGrpSpPr>
        <p:grpSpPr>
          <a:xfrm>
            <a:off x="251520" y="1769362"/>
            <a:ext cx="3995936" cy="4320273"/>
            <a:chOff x="214033" y="2204864"/>
            <a:chExt cx="3995936" cy="4320273"/>
          </a:xfrm>
        </p:grpSpPr>
        <p:pic>
          <p:nvPicPr>
            <p:cNvPr id="7" name="Picture 4" descr="C:\Users\matoh_000\Documents\skola\tmf\hologram\fotkz ryhy\IMG_8372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89" t="26324" r="23812" b="16576"/>
            <a:stretch/>
          </p:blipFill>
          <p:spPr bwMode="auto">
            <a:xfrm>
              <a:off x="395536" y="2204864"/>
              <a:ext cx="3536191" cy="23808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101" t="26652" r="17086" b="27990"/>
            <a:stretch/>
          </p:blipFill>
          <p:spPr bwMode="auto">
            <a:xfrm>
              <a:off x="214033" y="4365310"/>
              <a:ext cx="3995936" cy="21598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558055" y="2625856"/>
            <a:ext cx="3286125" cy="1916092"/>
            <a:chOff x="558055" y="2625856"/>
            <a:chExt cx="3286125" cy="191609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5310" b="1"/>
            <a:stretch/>
          </p:blipFill>
          <p:spPr bwMode="auto">
            <a:xfrm>
              <a:off x="558055" y="2625856"/>
              <a:ext cx="3286125" cy="6678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Smiley Face 8"/>
            <p:cNvSpPr/>
            <p:nvPr/>
          </p:nvSpPr>
          <p:spPr>
            <a:xfrm>
              <a:off x="1733072" y="3677852"/>
              <a:ext cx="932077" cy="864096"/>
            </a:xfrm>
            <a:prstGeom prst="smileyFace">
              <a:avLst>
                <a:gd name="adj" fmla="val -465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pic>
        <p:nvPicPr>
          <p:cNvPr id="22530" name="Picture 2" descr="C:\Users\David\Downloads\DSC076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9" t="17252" r="22983" b="4718"/>
          <a:stretch/>
        </p:blipFill>
        <p:spPr bwMode="auto">
          <a:xfrm>
            <a:off x="4716016" y="1675714"/>
            <a:ext cx="4062047" cy="454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233933" y="3091491"/>
            <a:ext cx="3286125" cy="1564532"/>
            <a:chOff x="5233933" y="3091491"/>
            <a:chExt cx="3286125" cy="1564532"/>
          </a:xfrm>
        </p:grpSpPr>
        <p:sp>
          <p:nvSpPr>
            <p:cNvPr id="10" name="Smiley Face 9"/>
            <p:cNvSpPr/>
            <p:nvPr/>
          </p:nvSpPr>
          <p:spPr>
            <a:xfrm>
              <a:off x="6515385" y="3948526"/>
              <a:ext cx="723220" cy="707497"/>
            </a:xfrm>
            <a:prstGeom prst="smileyFace">
              <a:avLst>
                <a:gd name="adj" fmla="val 4653"/>
              </a:avLst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9152"/>
            <a:stretch/>
          </p:blipFill>
          <p:spPr bwMode="auto">
            <a:xfrm>
              <a:off x="5233933" y="3091491"/>
              <a:ext cx="3286125" cy="5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334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Radius of the circle sratch</a:t>
            </a:r>
            <a:endParaRPr lang="sk-SK" dirty="0"/>
          </a:p>
        </p:txBody>
      </p:sp>
      <p:pic>
        <p:nvPicPr>
          <p:cNvPr id="6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033" b="-1"/>
          <a:stretch/>
        </p:blipFill>
        <p:spPr>
          <a:xfrm>
            <a:off x="554650" y="2714964"/>
            <a:ext cx="3766243" cy="2808312"/>
          </a:xfrm>
        </p:spPr>
      </p:pic>
      <p:pic>
        <p:nvPicPr>
          <p:cNvPr id="7" name="Zástupný symbol obsahu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3" r="7211" b="74747"/>
          <a:stretch/>
        </p:blipFill>
        <p:spPr>
          <a:xfrm>
            <a:off x="5076056" y="2717371"/>
            <a:ext cx="3528392" cy="2801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76513" y="2184300"/>
            <a:ext cx="24026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Small radius 13cm</a:t>
            </a:r>
            <a:endParaRPr lang="sk-SK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599367" y="2184299"/>
            <a:ext cx="24817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Large radius 30cm</a:t>
            </a:r>
            <a:endParaRPr lang="sk-SK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38606" y="1412775"/>
                <a:ext cx="830996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/>
                  <a:t>We see section of a circle</a:t>
                </a:r>
                <a:r>
                  <a:rPr lang="sk-SK" sz="2400" dirty="0" smtClean="0"/>
                  <a:t> </a:t>
                </a:r>
                <a:r>
                  <a:rPr lang="en-US" sz="2400" dirty="0" smtClean="0"/>
                  <a:t>→   radius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sz="2400" dirty="0" smtClean="0"/>
                  <a:t>  length of the shining part</a:t>
                </a:r>
                <a:endParaRPr lang="sk-SK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06" y="1412775"/>
                <a:ext cx="8309967" cy="461665"/>
              </a:xfrm>
              <a:prstGeom prst="rect">
                <a:avLst/>
              </a:prstGeom>
              <a:blipFill rotWithShape="1">
                <a:blip r:embed="rId5"/>
                <a:stretch>
                  <a:fillRect l="-1174" t="-10667" r="-954" b="-3066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985882" y="27986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4971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b="1" dirty="0" smtClean="0"/>
              <a:t>Hologram</a:t>
            </a:r>
            <a:r>
              <a:rPr lang="en-US" dirty="0" smtClean="0"/>
              <a:t>” = advanced image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27" y="1364384"/>
            <a:ext cx="8229600" cy="5304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smtClean="0"/>
              <a:t>If 2 </a:t>
            </a:r>
            <a:r>
              <a:rPr lang="en-US" dirty="0"/>
              <a:t>eyes see </a:t>
            </a:r>
            <a:r>
              <a:rPr lang="en-US" b="1" dirty="0" smtClean="0"/>
              <a:t>2 different </a:t>
            </a:r>
            <a:r>
              <a:rPr lang="en-US" b="1" dirty="0"/>
              <a:t>images</a:t>
            </a:r>
            <a:endParaRPr lang="sk-SK" b="1" dirty="0"/>
          </a:p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Final image is visible </a:t>
            </a:r>
            <a:r>
              <a:rPr lang="en-US" b="1" dirty="0" smtClean="0"/>
              <a:t>over/under the surface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434708" y="3330256"/>
            <a:ext cx="4587396" cy="28861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419100" dist="38100" dir="2700000" sx="104000" sy="104000" algn="tl" rotWithShape="0">
              <a:prstClr val="black">
                <a:alpha val="36000"/>
              </a:prstClr>
            </a:outerShdw>
          </a:effectLst>
          <a:scene3d>
            <a:camera prst="orthographicFront">
              <a:rot lat="18723789" lon="2946647" rev="19133158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6" name="TextBox 35"/>
          <p:cNvSpPr txBox="1"/>
          <p:nvPr/>
        </p:nvSpPr>
        <p:spPr>
          <a:xfrm>
            <a:off x="3299311" y="4079052"/>
            <a:ext cx="2546632" cy="1446550"/>
          </a:xfrm>
          <a:prstGeom prst="rect">
            <a:avLst/>
          </a:prstGeom>
          <a:noFill/>
          <a:scene3d>
            <a:camera prst="orthographicFront">
              <a:rot lat="18726000" lon="2946000" rev="1913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800" dirty="0" smtClean="0"/>
              <a:t>IYPT</a:t>
            </a:r>
            <a:endParaRPr lang="sk-SK" sz="6600" dirty="0"/>
          </a:p>
        </p:txBody>
      </p:sp>
      <p:sp>
        <p:nvSpPr>
          <p:cNvPr id="37" name="TextBox 36"/>
          <p:cNvSpPr txBox="1"/>
          <p:nvPr/>
        </p:nvSpPr>
        <p:spPr>
          <a:xfrm>
            <a:off x="3833203" y="4079052"/>
            <a:ext cx="2546632" cy="1446550"/>
          </a:xfrm>
          <a:prstGeom prst="rect">
            <a:avLst/>
          </a:prstGeom>
          <a:noFill/>
          <a:scene3d>
            <a:camera prst="orthographicFront">
              <a:rot lat="18726000" lon="2946000" rev="1913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>
                    <a:lumMod val="65000"/>
                  </a:schemeClr>
                </a:solidFill>
              </a:rPr>
              <a:t>IYPT</a:t>
            </a:r>
            <a:endParaRPr lang="sk-SK" sz="66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5340542" y="2033879"/>
            <a:ext cx="845763" cy="504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0965" flipH="1">
            <a:off x="6116916" y="2372595"/>
            <a:ext cx="873696" cy="521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59633" y="2186973"/>
            <a:ext cx="823762" cy="1143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1848608" y="3152737"/>
            <a:ext cx="3198025" cy="150106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106519" y="2315379"/>
            <a:ext cx="656904" cy="233841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848608" y="3152737"/>
            <a:ext cx="2710495" cy="1501060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4559103" y="2633163"/>
            <a:ext cx="1994661" cy="202063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157727" y="3246464"/>
            <a:ext cx="2546632" cy="1446550"/>
          </a:xfrm>
          <a:prstGeom prst="rect">
            <a:avLst/>
          </a:prstGeom>
          <a:noFill/>
          <a:scene3d>
            <a:camera prst="orthographicFront">
              <a:rot lat="18726000" lon="2946000" rev="1913400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C000"/>
                </a:solidFill>
              </a:rPr>
              <a:t>IYPT</a:t>
            </a:r>
            <a:endParaRPr lang="sk-SK" sz="6600" dirty="0">
              <a:solidFill>
                <a:srgbClr val="FFC000"/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989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arallelogram 47"/>
          <p:cNvSpPr/>
          <p:nvPr/>
        </p:nvSpPr>
        <p:spPr>
          <a:xfrm>
            <a:off x="3487739" y="3634169"/>
            <a:ext cx="3892574" cy="2067589"/>
          </a:xfrm>
          <a:prstGeom prst="parallelogram">
            <a:avLst>
              <a:gd name="adj" fmla="val 14292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317500" dist="38100" dir="2700000" sx="103000" sy="103000" algn="tl" rotWithShape="0">
              <a:prstClr val="black">
                <a:alpha val="29000"/>
              </a:prstClr>
            </a:outerShdw>
          </a:effectLst>
          <a:scene3d>
            <a:camera prst="orthographicFront">
              <a:rot lat="19581350" lon="1086795" rev="209836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1" name="Oval 30"/>
          <p:cNvSpPr/>
          <p:nvPr/>
        </p:nvSpPr>
        <p:spPr>
          <a:xfrm>
            <a:off x="4726507" y="4262245"/>
            <a:ext cx="1177679" cy="85734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Distance vs. radius</a:t>
            </a:r>
            <a:endParaRPr lang="sk-SK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218515" y="4582903"/>
            <a:ext cx="228376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5207335" y="4579184"/>
            <a:ext cx="216024" cy="21602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994563" y="1080317"/>
            <a:ext cx="664541" cy="915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5320059" y="2041794"/>
            <a:ext cx="0" cy="264912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8" name="Straight Connector 1027"/>
          <p:cNvCxnSpPr/>
          <p:nvPr/>
        </p:nvCxnSpPr>
        <p:spPr>
          <a:xfrm flipV="1">
            <a:off x="5322491" y="4972324"/>
            <a:ext cx="1" cy="15486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0" name="Straight Connector 1029"/>
          <p:cNvCxnSpPr/>
          <p:nvPr/>
        </p:nvCxnSpPr>
        <p:spPr>
          <a:xfrm>
            <a:off x="5322491" y="4768346"/>
            <a:ext cx="0" cy="13361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5322490" y="5230975"/>
            <a:ext cx="1" cy="15486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322489" y="5433369"/>
            <a:ext cx="1" cy="154862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5322241" y="5665005"/>
            <a:ext cx="0" cy="562301"/>
          </a:xfrm>
          <a:prstGeom prst="line">
            <a:avLst/>
          </a:prstGeom>
          <a:ln w="254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7" name="AutoShape 5" descr="http://www.clker.com/cliparts/g/C/A/q/j/k/eye-biggest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048" name="AutoShape 7" descr="http://www.clker.com/cliparts/g/C/A/q/j/k/eye-biggest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49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54" y="1588644"/>
            <a:ext cx="854520" cy="515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51" name="Straight Connector 1050"/>
          <p:cNvCxnSpPr/>
          <p:nvPr/>
        </p:nvCxnSpPr>
        <p:spPr>
          <a:xfrm flipV="1">
            <a:off x="4418426" y="1711249"/>
            <a:ext cx="2880320" cy="2967935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4980616" y="2397505"/>
            <a:ext cx="3470258" cy="3573539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2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91" y="3651020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4602412" y="4150855"/>
            <a:ext cx="1440160" cy="1080120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4" name="Oval 33"/>
          <p:cNvSpPr/>
          <p:nvPr/>
        </p:nvSpPr>
        <p:spPr>
          <a:xfrm>
            <a:off x="4850474" y="4377725"/>
            <a:ext cx="936104" cy="639856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4" name="Oval 63"/>
          <p:cNvSpPr/>
          <p:nvPr/>
        </p:nvSpPr>
        <p:spPr>
          <a:xfrm flipH="1">
            <a:off x="4706458" y="4341721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5" name="Oval 64"/>
          <p:cNvSpPr/>
          <p:nvPr/>
        </p:nvSpPr>
        <p:spPr>
          <a:xfrm flipH="1">
            <a:off x="5856341" y="4981576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5013606" y="2215453"/>
            <a:ext cx="3437268" cy="3539568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V="1">
            <a:off x="5033648" y="2069302"/>
            <a:ext cx="3417226" cy="3518931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flipV="1">
            <a:off x="4418426" y="1904287"/>
            <a:ext cx="2880320" cy="2966045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4418426" y="2060045"/>
            <a:ext cx="2880320" cy="2966045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9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63" y="3869225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282" y="4019245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662" y="5218333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0" y="5366548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680" y="5539803"/>
            <a:ext cx="138309" cy="13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 flipH="1">
            <a:off x="4788985" y="4413729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5" name="Oval 44"/>
          <p:cNvSpPr/>
          <p:nvPr/>
        </p:nvSpPr>
        <p:spPr>
          <a:xfrm flipH="1">
            <a:off x="4884010" y="4485737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val 45"/>
          <p:cNvSpPr/>
          <p:nvPr/>
        </p:nvSpPr>
        <p:spPr>
          <a:xfrm flipH="1">
            <a:off x="5743906" y="4909568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Oval 46"/>
          <p:cNvSpPr/>
          <p:nvPr/>
        </p:nvSpPr>
        <p:spPr>
          <a:xfrm flipH="1">
            <a:off x="5658563" y="4837560"/>
            <a:ext cx="85343" cy="7200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" name="TextBox 1"/>
          <p:cNvSpPr txBox="1"/>
          <p:nvPr/>
        </p:nvSpPr>
        <p:spPr>
          <a:xfrm>
            <a:off x="0" y="1753788"/>
            <a:ext cx="4300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400" dirty="0" smtClean="0"/>
              <a:t>Distance is propotional to radius</a:t>
            </a:r>
            <a:endParaRPr lang="sk-SK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1452" y="3090027"/>
            <a:ext cx="30576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We can create straight</a:t>
            </a:r>
            <a:endParaRPr lang="en-US" sz="2400" dirty="0"/>
          </a:p>
          <a:p>
            <a:pPr algn="ctr"/>
            <a:r>
              <a:rPr lang="en-US" sz="2400" dirty="0" smtClean="0"/>
              <a:t>line through space</a:t>
            </a:r>
            <a:endParaRPr lang="sk-SK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50</a:t>
            </a:fld>
            <a:endParaRPr lang="sk-SK"/>
          </a:p>
        </p:txBody>
      </p:sp>
      <p:sp>
        <p:nvSpPr>
          <p:cNvPr id="6" name="Down Arrow 5"/>
          <p:cNvSpPr/>
          <p:nvPr/>
        </p:nvSpPr>
        <p:spPr>
          <a:xfrm>
            <a:off x="1884970" y="2215453"/>
            <a:ext cx="530596" cy="82277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910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10" grpId="0" animBg="1"/>
      <p:bldP spid="34" grpId="0" animBg="1"/>
      <p:bldP spid="64" grpId="0" animBg="1"/>
      <p:bldP spid="65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</a:t>
            </a:r>
            <a:r>
              <a:rPr lang="en-US" b="1" dirty="0" smtClean="0"/>
              <a:t>Hologram</a:t>
            </a:r>
            <a:r>
              <a:rPr lang="en-US" dirty="0" smtClean="0"/>
              <a:t>” = advanced image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827" y="1364385"/>
            <a:ext cx="8229600" cy="5304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 </a:t>
            </a:r>
            <a:r>
              <a:rPr lang="en-US" dirty="0" smtClean="0"/>
              <a:t>   2 </a:t>
            </a:r>
            <a:r>
              <a:rPr lang="en-US" dirty="0"/>
              <a:t>eyes see </a:t>
            </a:r>
            <a:r>
              <a:rPr lang="en-US" b="1" dirty="0" smtClean="0"/>
              <a:t>2 different images</a:t>
            </a:r>
          </a:p>
          <a:p>
            <a:pPr marL="0" indent="0" algn="ctr">
              <a:buNone/>
            </a:pPr>
            <a:endParaRPr lang="en-US" sz="1200" b="1" dirty="0" smtClean="0"/>
          </a:p>
          <a:p>
            <a:pPr marL="0" indent="0" algn="ctr">
              <a:buNone/>
            </a:pPr>
            <a:r>
              <a:rPr lang="en-US" sz="4800" b="1" dirty="0" smtClean="0"/>
              <a:t>How can this be achieved?</a:t>
            </a:r>
          </a:p>
          <a:p>
            <a:pPr marL="0" indent="0" algn="ctr">
              <a:buNone/>
            </a:pPr>
            <a:endParaRPr lang="en-US" sz="1200" b="1" dirty="0" smtClean="0"/>
          </a:p>
          <a:p>
            <a:pPr marL="0" indent="0" algn="ctr">
              <a:buNone/>
            </a:pPr>
            <a:r>
              <a:rPr lang="en-US" dirty="0"/>
              <a:t>Light can’t be scattered to all </a:t>
            </a:r>
            <a:r>
              <a:rPr lang="en-US" dirty="0" smtClean="0"/>
              <a:t>directions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3028341" y="3898305"/>
            <a:ext cx="2532819" cy="2014425"/>
            <a:chOff x="3283926" y="4241742"/>
            <a:chExt cx="2532819" cy="2014425"/>
          </a:xfrm>
        </p:grpSpPr>
        <p:sp>
          <p:nvSpPr>
            <p:cNvPr id="15" name="Rectangle 14"/>
            <p:cNvSpPr/>
            <p:nvPr/>
          </p:nvSpPr>
          <p:spPr>
            <a:xfrm>
              <a:off x="3823773" y="4427066"/>
              <a:ext cx="1992972" cy="1829101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215900" dist="38100" dir="2700000" sx="103000" sy="103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18723789" lon="2946647" rev="19133158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134964" y="4985517"/>
              <a:ext cx="1139033" cy="707886"/>
            </a:xfrm>
            <a:prstGeom prst="rect">
              <a:avLst/>
            </a:prstGeom>
            <a:noFill/>
            <a:scene3d>
              <a:camera prst="orthographicFront">
                <a:rot lat="18726000" lon="2946000" rev="1913400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sz="4000" dirty="0" smtClean="0"/>
                <a:t>IYPT</a:t>
              </a:r>
              <a:endParaRPr lang="sk-SK" sz="4000" dirty="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>
              <a:off x="3707904" y="4774236"/>
              <a:ext cx="1078659" cy="525328"/>
            </a:xfrm>
            <a:prstGeom prst="straightConnector1">
              <a:avLst/>
            </a:prstGeom>
            <a:ln w="317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4288535" y="4650184"/>
              <a:ext cx="498028" cy="64938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4621746" y="4774236"/>
              <a:ext cx="174745" cy="567381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4813272" y="4671210"/>
              <a:ext cx="595008" cy="640867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813272" y="5299564"/>
              <a:ext cx="460725" cy="2199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4772655" y="5319755"/>
              <a:ext cx="0" cy="48550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4813272" y="4427066"/>
              <a:ext cx="230362" cy="872499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H="1">
              <a:off x="4134964" y="5299564"/>
              <a:ext cx="651600" cy="219964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3283926" y="4241742"/>
              <a:ext cx="411881" cy="5716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9" name="Straight Connector 38"/>
          <p:cNvCxnSpPr/>
          <p:nvPr/>
        </p:nvCxnSpPr>
        <p:spPr>
          <a:xfrm>
            <a:off x="3161979" y="4279892"/>
            <a:ext cx="2869377" cy="1392852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3314379" y="4279892"/>
            <a:ext cx="2716977" cy="1392852"/>
          </a:xfrm>
          <a:prstGeom prst="line">
            <a:avLst/>
          </a:prstGeom>
          <a:ln w="1270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3580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Freeform 77"/>
          <p:cNvSpPr/>
          <p:nvPr/>
        </p:nvSpPr>
        <p:spPr>
          <a:xfrm>
            <a:off x="2262466" y="5689371"/>
            <a:ext cx="3607866" cy="465759"/>
          </a:xfrm>
          <a:custGeom>
            <a:avLst/>
            <a:gdLst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35200 w 3543300"/>
              <a:gd name="connsiteY3" fmla="*/ 88900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50800 h 393700"/>
              <a:gd name="connsiteX7" fmla="*/ 2501900 w 3543300"/>
              <a:gd name="connsiteY7" fmla="*/ 12700 h 393700"/>
              <a:gd name="connsiteX8" fmla="*/ 2489200 w 3543300"/>
              <a:gd name="connsiteY8" fmla="*/ 0 h 393700"/>
              <a:gd name="connsiteX9" fmla="*/ 3543300 w 3543300"/>
              <a:gd name="connsiteY9" fmla="*/ 0 h 393700"/>
              <a:gd name="connsiteX10" fmla="*/ 3543300 w 3543300"/>
              <a:gd name="connsiteY10" fmla="*/ 393700 h 393700"/>
              <a:gd name="connsiteX11" fmla="*/ 25400 w 3543300"/>
              <a:gd name="connsiteY11" fmla="*/ 393700 h 393700"/>
              <a:gd name="connsiteX12" fmla="*/ 0 w 3543300"/>
              <a:gd name="connsiteY12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50800 h 393700"/>
              <a:gd name="connsiteX7" fmla="*/ 2501900 w 3543300"/>
              <a:gd name="connsiteY7" fmla="*/ 12700 h 393700"/>
              <a:gd name="connsiteX8" fmla="*/ 2489200 w 3543300"/>
              <a:gd name="connsiteY8" fmla="*/ 0 h 393700"/>
              <a:gd name="connsiteX9" fmla="*/ 3543300 w 3543300"/>
              <a:gd name="connsiteY9" fmla="*/ 0 h 393700"/>
              <a:gd name="connsiteX10" fmla="*/ 3543300 w 3543300"/>
              <a:gd name="connsiteY10" fmla="*/ 393700 h 393700"/>
              <a:gd name="connsiteX11" fmla="*/ 25400 w 3543300"/>
              <a:gd name="connsiteY11" fmla="*/ 393700 h 393700"/>
              <a:gd name="connsiteX12" fmla="*/ 0 w 3543300"/>
              <a:gd name="connsiteY12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501900 w 3543300"/>
              <a:gd name="connsiteY6" fmla="*/ 12700 h 393700"/>
              <a:gd name="connsiteX7" fmla="*/ 2489200 w 3543300"/>
              <a:gd name="connsiteY7" fmla="*/ 0 h 393700"/>
              <a:gd name="connsiteX8" fmla="*/ 3543300 w 3543300"/>
              <a:gd name="connsiteY8" fmla="*/ 0 h 393700"/>
              <a:gd name="connsiteX9" fmla="*/ 3543300 w 3543300"/>
              <a:gd name="connsiteY9" fmla="*/ 393700 h 393700"/>
              <a:gd name="connsiteX10" fmla="*/ 25400 w 3543300"/>
              <a:gd name="connsiteY10" fmla="*/ 393700 h 393700"/>
              <a:gd name="connsiteX11" fmla="*/ 0 w 3543300"/>
              <a:gd name="connsiteY11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97186 w 3543300"/>
              <a:gd name="connsiteY4" fmla="*/ 65089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17285 w 3543300"/>
              <a:gd name="connsiteY3" fmla="*/ 45087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17285 w 3543300"/>
              <a:gd name="connsiteY3" fmla="*/ 45087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1351080 w 3543300"/>
              <a:gd name="connsiteY9" fmla="*/ 198975 h 393700"/>
              <a:gd name="connsiteX10" fmla="*/ 0 w 3543300"/>
              <a:gd name="connsiteY10" fmla="*/ 0 h 393700"/>
              <a:gd name="connsiteX0" fmla="*/ 4457 w 2192220"/>
              <a:gd name="connsiteY0" fmla="*/ 0 h 393700"/>
              <a:gd name="connsiteX1" fmla="*/ 807920 w 2192220"/>
              <a:gd name="connsiteY1" fmla="*/ 0 h 393700"/>
              <a:gd name="connsiteX2" fmla="*/ 807920 w 2192220"/>
              <a:gd name="connsiteY2" fmla="*/ 0 h 393700"/>
              <a:gd name="connsiteX3" fmla="*/ 866205 w 2192220"/>
              <a:gd name="connsiteY3" fmla="*/ 45087 h 393700"/>
              <a:gd name="connsiteX4" fmla="*/ 946106 w 2192220"/>
              <a:gd name="connsiteY4" fmla="*/ 65089 h 393700"/>
              <a:gd name="connsiteX5" fmla="*/ 1067892 w 2192220"/>
              <a:gd name="connsiteY5" fmla="*/ 54823 h 393700"/>
              <a:gd name="connsiteX6" fmla="*/ 1138120 w 2192220"/>
              <a:gd name="connsiteY6" fmla="*/ 0 h 393700"/>
              <a:gd name="connsiteX7" fmla="*/ 2192220 w 2192220"/>
              <a:gd name="connsiteY7" fmla="*/ 0 h 393700"/>
              <a:gd name="connsiteX8" fmla="*/ 2192220 w 2192220"/>
              <a:gd name="connsiteY8" fmla="*/ 393700 h 393700"/>
              <a:gd name="connsiteX9" fmla="*/ 0 w 2192220"/>
              <a:gd name="connsiteY9" fmla="*/ 198975 h 393700"/>
              <a:gd name="connsiteX10" fmla="*/ 4457 w 2192220"/>
              <a:gd name="connsiteY10" fmla="*/ 0 h 393700"/>
              <a:gd name="connsiteX0" fmla="*/ 4457 w 2192220"/>
              <a:gd name="connsiteY0" fmla="*/ 0 h 201409"/>
              <a:gd name="connsiteX1" fmla="*/ 807920 w 2192220"/>
              <a:gd name="connsiteY1" fmla="*/ 0 h 201409"/>
              <a:gd name="connsiteX2" fmla="*/ 807920 w 2192220"/>
              <a:gd name="connsiteY2" fmla="*/ 0 h 201409"/>
              <a:gd name="connsiteX3" fmla="*/ 866205 w 2192220"/>
              <a:gd name="connsiteY3" fmla="*/ 45087 h 201409"/>
              <a:gd name="connsiteX4" fmla="*/ 946106 w 2192220"/>
              <a:gd name="connsiteY4" fmla="*/ 65089 h 201409"/>
              <a:gd name="connsiteX5" fmla="*/ 1067892 w 2192220"/>
              <a:gd name="connsiteY5" fmla="*/ 54823 h 201409"/>
              <a:gd name="connsiteX6" fmla="*/ 1138120 w 2192220"/>
              <a:gd name="connsiteY6" fmla="*/ 0 h 201409"/>
              <a:gd name="connsiteX7" fmla="*/ 2192220 w 2192220"/>
              <a:gd name="connsiteY7" fmla="*/ 0 h 201409"/>
              <a:gd name="connsiteX8" fmla="*/ 2192220 w 2192220"/>
              <a:gd name="connsiteY8" fmla="*/ 201409 h 201409"/>
              <a:gd name="connsiteX9" fmla="*/ 0 w 2192220"/>
              <a:gd name="connsiteY9" fmla="*/ 198975 h 201409"/>
              <a:gd name="connsiteX10" fmla="*/ 4457 w 2192220"/>
              <a:gd name="connsiteY10" fmla="*/ 0 h 201409"/>
              <a:gd name="connsiteX0" fmla="*/ 4457 w 2192220"/>
              <a:gd name="connsiteY0" fmla="*/ 2434 h 203843"/>
              <a:gd name="connsiteX1" fmla="*/ 807920 w 2192220"/>
              <a:gd name="connsiteY1" fmla="*/ 2434 h 203843"/>
              <a:gd name="connsiteX2" fmla="*/ 807920 w 2192220"/>
              <a:gd name="connsiteY2" fmla="*/ 2434 h 203843"/>
              <a:gd name="connsiteX3" fmla="*/ 866205 w 2192220"/>
              <a:gd name="connsiteY3" fmla="*/ 47521 h 203843"/>
              <a:gd name="connsiteX4" fmla="*/ 946106 w 2192220"/>
              <a:gd name="connsiteY4" fmla="*/ 67523 h 203843"/>
              <a:gd name="connsiteX5" fmla="*/ 1067892 w 2192220"/>
              <a:gd name="connsiteY5" fmla="*/ 57257 h 203843"/>
              <a:gd name="connsiteX6" fmla="*/ 1138120 w 2192220"/>
              <a:gd name="connsiteY6" fmla="*/ 2434 h 203843"/>
              <a:gd name="connsiteX7" fmla="*/ 1899615 w 2192220"/>
              <a:gd name="connsiteY7" fmla="*/ 0 h 203843"/>
              <a:gd name="connsiteX8" fmla="*/ 2192220 w 2192220"/>
              <a:gd name="connsiteY8" fmla="*/ 203843 h 203843"/>
              <a:gd name="connsiteX9" fmla="*/ 0 w 2192220"/>
              <a:gd name="connsiteY9" fmla="*/ 201409 h 203843"/>
              <a:gd name="connsiteX10" fmla="*/ 4457 w 2192220"/>
              <a:gd name="connsiteY10" fmla="*/ 2434 h 203843"/>
              <a:gd name="connsiteX0" fmla="*/ 4457 w 2490796"/>
              <a:gd name="connsiteY0" fmla="*/ 4868 h 206277"/>
              <a:gd name="connsiteX1" fmla="*/ 807920 w 2490796"/>
              <a:gd name="connsiteY1" fmla="*/ 4868 h 206277"/>
              <a:gd name="connsiteX2" fmla="*/ 807920 w 2490796"/>
              <a:gd name="connsiteY2" fmla="*/ 4868 h 206277"/>
              <a:gd name="connsiteX3" fmla="*/ 866205 w 2490796"/>
              <a:gd name="connsiteY3" fmla="*/ 49955 h 206277"/>
              <a:gd name="connsiteX4" fmla="*/ 946106 w 2490796"/>
              <a:gd name="connsiteY4" fmla="*/ 69957 h 206277"/>
              <a:gd name="connsiteX5" fmla="*/ 1067892 w 2490796"/>
              <a:gd name="connsiteY5" fmla="*/ 59691 h 206277"/>
              <a:gd name="connsiteX6" fmla="*/ 1138120 w 2490796"/>
              <a:gd name="connsiteY6" fmla="*/ 4868 h 206277"/>
              <a:gd name="connsiteX7" fmla="*/ 2490796 w 2490796"/>
              <a:gd name="connsiteY7" fmla="*/ 0 h 206277"/>
              <a:gd name="connsiteX8" fmla="*/ 2192220 w 2490796"/>
              <a:gd name="connsiteY8" fmla="*/ 206277 h 206277"/>
              <a:gd name="connsiteX9" fmla="*/ 0 w 2490796"/>
              <a:gd name="connsiteY9" fmla="*/ 203843 h 206277"/>
              <a:gd name="connsiteX10" fmla="*/ 4457 w 2490796"/>
              <a:gd name="connsiteY10" fmla="*/ 4868 h 206277"/>
              <a:gd name="connsiteX0" fmla="*/ 4457 w 2490796"/>
              <a:gd name="connsiteY0" fmla="*/ 4868 h 203843"/>
              <a:gd name="connsiteX1" fmla="*/ 807920 w 2490796"/>
              <a:gd name="connsiteY1" fmla="*/ 4868 h 203843"/>
              <a:gd name="connsiteX2" fmla="*/ 807920 w 2490796"/>
              <a:gd name="connsiteY2" fmla="*/ 4868 h 203843"/>
              <a:gd name="connsiteX3" fmla="*/ 866205 w 2490796"/>
              <a:gd name="connsiteY3" fmla="*/ 49955 h 203843"/>
              <a:gd name="connsiteX4" fmla="*/ 946106 w 2490796"/>
              <a:gd name="connsiteY4" fmla="*/ 69957 h 203843"/>
              <a:gd name="connsiteX5" fmla="*/ 1067892 w 2490796"/>
              <a:gd name="connsiteY5" fmla="*/ 59691 h 203843"/>
              <a:gd name="connsiteX6" fmla="*/ 1138120 w 2490796"/>
              <a:gd name="connsiteY6" fmla="*/ 4868 h 203843"/>
              <a:gd name="connsiteX7" fmla="*/ 2490796 w 2490796"/>
              <a:gd name="connsiteY7" fmla="*/ 0 h 203843"/>
              <a:gd name="connsiteX8" fmla="*/ 2490796 w 2490796"/>
              <a:gd name="connsiteY8" fmla="*/ 203843 h 203843"/>
              <a:gd name="connsiteX9" fmla="*/ 0 w 2490796"/>
              <a:gd name="connsiteY9" fmla="*/ 203843 h 203843"/>
              <a:gd name="connsiteX10" fmla="*/ 4457 w 2490796"/>
              <a:gd name="connsiteY10" fmla="*/ 4868 h 203843"/>
              <a:gd name="connsiteX0" fmla="*/ 3 w 2946150"/>
              <a:gd name="connsiteY0" fmla="*/ 4868 h 203843"/>
              <a:gd name="connsiteX1" fmla="*/ 1263274 w 2946150"/>
              <a:gd name="connsiteY1" fmla="*/ 4868 h 203843"/>
              <a:gd name="connsiteX2" fmla="*/ 1263274 w 2946150"/>
              <a:gd name="connsiteY2" fmla="*/ 4868 h 203843"/>
              <a:gd name="connsiteX3" fmla="*/ 1321559 w 2946150"/>
              <a:gd name="connsiteY3" fmla="*/ 49955 h 203843"/>
              <a:gd name="connsiteX4" fmla="*/ 1401460 w 2946150"/>
              <a:gd name="connsiteY4" fmla="*/ 69957 h 203843"/>
              <a:gd name="connsiteX5" fmla="*/ 1523246 w 2946150"/>
              <a:gd name="connsiteY5" fmla="*/ 59691 h 203843"/>
              <a:gd name="connsiteX6" fmla="*/ 1593474 w 2946150"/>
              <a:gd name="connsiteY6" fmla="*/ 4868 h 203843"/>
              <a:gd name="connsiteX7" fmla="*/ 2946150 w 2946150"/>
              <a:gd name="connsiteY7" fmla="*/ 0 h 203843"/>
              <a:gd name="connsiteX8" fmla="*/ 2946150 w 2946150"/>
              <a:gd name="connsiteY8" fmla="*/ 203843 h 203843"/>
              <a:gd name="connsiteX9" fmla="*/ 455354 w 2946150"/>
              <a:gd name="connsiteY9" fmla="*/ 203843 h 203843"/>
              <a:gd name="connsiteX10" fmla="*/ 3 w 2946150"/>
              <a:gd name="connsiteY10" fmla="*/ 4868 h 203843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267728 w 2950604"/>
              <a:gd name="connsiteY2" fmla="*/ 4868 h 211145"/>
              <a:gd name="connsiteX3" fmla="*/ 1326013 w 2950604"/>
              <a:gd name="connsiteY3" fmla="*/ 49955 h 211145"/>
              <a:gd name="connsiteX4" fmla="*/ 1405914 w 2950604"/>
              <a:gd name="connsiteY4" fmla="*/ 69957 h 211145"/>
              <a:gd name="connsiteX5" fmla="*/ 1527700 w 2950604"/>
              <a:gd name="connsiteY5" fmla="*/ 59691 h 211145"/>
              <a:gd name="connsiteX6" fmla="*/ 1597928 w 2950604"/>
              <a:gd name="connsiteY6" fmla="*/ 4868 h 211145"/>
              <a:gd name="connsiteX7" fmla="*/ 2950604 w 2950604"/>
              <a:gd name="connsiteY7" fmla="*/ 0 h 211145"/>
              <a:gd name="connsiteX8" fmla="*/ 2950604 w 2950604"/>
              <a:gd name="connsiteY8" fmla="*/ 203843 h 211145"/>
              <a:gd name="connsiteX9" fmla="*/ 0 w 2950604"/>
              <a:gd name="connsiteY9" fmla="*/ 211145 h 211145"/>
              <a:gd name="connsiteX10" fmla="*/ 4457 w 2950604"/>
              <a:gd name="connsiteY10" fmla="*/ 4868 h 211145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154269 w 2950604"/>
              <a:gd name="connsiteY2" fmla="*/ 68154 h 211145"/>
              <a:gd name="connsiteX3" fmla="*/ 1326013 w 2950604"/>
              <a:gd name="connsiteY3" fmla="*/ 49955 h 211145"/>
              <a:gd name="connsiteX4" fmla="*/ 1405914 w 2950604"/>
              <a:gd name="connsiteY4" fmla="*/ 69957 h 211145"/>
              <a:gd name="connsiteX5" fmla="*/ 1527700 w 2950604"/>
              <a:gd name="connsiteY5" fmla="*/ 59691 h 211145"/>
              <a:gd name="connsiteX6" fmla="*/ 1597928 w 2950604"/>
              <a:gd name="connsiteY6" fmla="*/ 4868 h 211145"/>
              <a:gd name="connsiteX7" fmla="*/ 2950604 w 2950604"/>
              <a:gd name="connsiteY7" fmla="*/ 0 h 211145"/>
              <a:gd name="connsiteX8" fmla="*/ 2950604 w 2950604"/>
              <a:gd name="connsiteY8" fmla="*/ 203843 h 211145"/>
              <a:gd name="connsiteX9" fmla="*/ 0 w 2950604"/>
              <a:gd name="connsiteY9" fmla="*/ 211145 h 211145"/>
              <a:gd name="connsiteX10" fmla="*/ 4457 w 2950604"/>
              <a:gd name="connsiteY10" fmla="*/ 4868 h 211145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67529 h 273806"/>
              <a:gd name="connsiteX1" fmla="*/ 1124411 w 2950604"/>
              <a:gd name="connsiteY1" fmla="*/ 65095 h 273806"/>
              <a:gd name="connsiteX2" fmla="*/ 1326013 w 2950604"/>
              <a:gd name="connsiteY2" fmla="*/ 112616 h 273806"/>
              <a:gd name="connsiteX3" fmla="*/ 1405914 w 2950604"/>
              <a:gd name="connsiteY3" fmla="*/ 132618 h 273806"/>
              <a:gd name="connsiteX4" fmla="*/ 1527700 w 2950604"/>
              <a:gd name="connsiteY4" fmla="*/ 122352 h 273806"/>
              <a:gd name="connsiteX5" fmla="*/ 1597928 w 2950604"/>
              <a:gd name="connsiteY5" fmla="*/ 67529 h 273806"/>
              <a:gd name="connsiteX6" fmla="*/ 2950604 w 2950604"/>
              <a:gd name="connsiteY6" fmla="*/ 62661 h 273806"/>
              <a:gd name="connsiteX7" fmla="*/ 2950604 w 2950604"/>
              <a:gd name="connsiteY7" fmla="*/ 266504 h 273806"/>
              <a:gd name="connsiteX8" fmla="*/ 0 w 2950604"/>
              <a:gd name="connsiteY8" fmla="*/ 273806 h 273806"/>
              <a:gd name="connsiteX9" fmla="*/ 4457 w 2950604"/>
              <a:gd name="connsiteY9" fmla="*/ 67529 h 273806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45615 w 2950604"/>
              <a:gd name="connsiteY4" fmla="*/ 62125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45615 w 2950604"/>
              <a:gd name="connsiteY4" fmla="*/ 62125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8711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61012"/>
              <a:gd name="connsiteY0" fmla="*/ 4868 h 211145"/>
              <a:gd name="connsiteX1" fmla="*/ 1124411 w 2961012"/>
              <a:gd name="connsiteY1" fmla="*/ 2434 h 211145"/>
              <a:gd name="connsiteX2" fmla="*/ 1272269 w 2961012"/>
              <a:gd name="connsiteY2" fmla="*/ 62125 h 211145"/>
              <a:gd name="connsiteX3" fmla="*/ 1405914 w 2961012"/>
              <a:gd name="connsiteY3" fmla="*/ 69957 h 211145"/>
              <a:gd name="connsiteX4" fmla="*/ 1545615 w 2961012"/>
              <a:gd name="connsiteY4" fmla="*/ 62125 h 211145"/>
              <a:gd name="connsiteX5" fmla="*/ 1699444 w 2961012"/>
              <a:gd name="connsiteY5" fmla="*/ 2434 h 211145"/>
              <a:gd name="connsiteX6" fmla="*/ 2950604 w 2961012"/>
              <a:gd name="connsiteY6" fmla="*/ 0 h 211145"/>
              <a:gd name="connsiteX7" fmla="*/ 2961012 w 2961012"/>
              <a:gd name="connsiteY7" fmla="*/ 131473 h 211145"/>
              <a:gd name="connsiteX8" fmla="*/ 0 w 2961012"/>
              <a:gd name="connsiteY8" fmla="*/ 211145 h 211145"/>
              <a:gd name="connsiteX9" fmla="*/ 4457 w 2961012"/>
              <a:gd name="connsiteY9" fmla="*/ 4868 h 211145"/>
              <a:gd name="connsiteX0" fmla="*/ 4457 w 2961012"/>
              <a:gd name="connsiteY0" fmla="*/ 4868 h 164802"/>
              <a:gd name="connsiteX1" fmla="*/ 1124411 w 2961012"/>
              <a:gd name="connsiteY1" fmla="*/ 2434 h 164802"/>
              <a:gd name="connsiteX2" fmla="*/ 1272269 w 2961012"/>
              <a:gd name="connsiteY2" fmla="*/ 62125 h 164802"/>
              <a:gd name="connsiteX3" fmla="*/ 1405914 w 2961012"/>
              <a:gd name="connsiteY3" fmla="*/ 69957 h 164802"/>
              <a:gd name="connsiteX4" fmla="*/ 1545615 w 2961012"/>
              <a:gd name="connsiteY4" fmla="*/ 62125 h 164802"/>
              <a:gd name="connsiteX5" fmla="*/ 1699444 w 2961012"/>
              <a:gd name="connsiteY5" fmla="*/ 2434 h 164802"/>
              <a:gd name="connsiteX6" fmla="*/ 2950604 w 2961012"/>
              <a:gd name="connsiteY6" fmla="*/ 0 h 164802"/>
              <a:gd name="connsiteX7" fmla="*/ 2961012 w 2961012"/>
              <a:gd name="connsiteY7" fmla="*/ 131473 h 164802"/>
              <a:gd name="connsiteX8" fmla="*/ 0 w 2961012"/>
              <a:gd name="connsiteY8" fmla="*/ 164802 h 164802"/>
              <a:gd name="connsiteX9" fmla="*/ 4457 w 2961012"/>
              <a:gd name="connsiteY9" fmla="*/ 4868 h 164802"/>
              <a:gd name="connsiteX0" fmla="*/ 168 w 2956723"/>
              <a:gd name="connsiteY0" fmla="*/ 4868 h 141631"/>
              <a:gd name="connsiteX1" fmla="*/ 1120122 w 2956723"/>
              <a:gd name="connsiteY1" fmla="*/ 2434 h 141631"/>
              <a:gd name="connsiteX2" fmla="*/ 1267980 w 2956723"/>
              <a:gd name="connsiteY2" fmla="*/ 62125 h 141631"/>
              <a:gd name="connsiteX3" fmla="*/ 1401625 w 2956723"/>
              <a:gd name="connsiteY3" fmla="*/ 69957 h 141631"/>
              <a:gd name="connsiteX4" fmla="*/ 1541326 w 2956723"/>
              <a:gd name="connsiteY4" fmla="*/ 62125 h 141631"/>
              <a:gd name="connsiteX5" fmla="*/ 1695155 w 2956723"/>
              <a:gd name="connsiteY5" fmla="*/ 2434 h 141631"/>
              <a:gd name="connsiteX6" fmla="*/ 2946315 w 2956723"/>
              <a:gd name="connsiteY6" fmla="*/ 0 h 141631"/>
              <a:gd name="connsiteX7" fmla="*/ 2956723 w 2956723"/>
              <a:gd name="connsiteY7" fmla="*/ 131473 h 141631"/>
              <a:gd name="connsiteX8" fmla="*/ 6119 w 2956723"/>
              <a:gd name="connsiteY8" fmla="*/ 141631 h 141631"/>
              <a:gd name="connsiteX9" fmla="*/ 168 w 2956723"/>
              <a:gd name="connsiteY9" fmla="*/ 4868 h 1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6723" h="141631">
                <a:moveTo>
                  <a:pt x="168" y="4868"/>
                </a:moveTo>
                <a:lnTo>
                  <a:pt x="1120122" y="2434"/>
                </a:lnTo>
                <a:cubicBezTo>
                  <a:pt x="1214979" y="58629"/>
                  <a:pt x="1221063" y="50871"/>
                  <a:pt x="1267980" y="62125"/>
                </a:cubicBezTo>
                <a:cubicBezTo>
                  <a:pt x="1314897" y="73379"/>
                  <a:pt x="1356067" y="69957"/>
                  <a:pt x="1401625" y="69957"/>
                </a:cubicBezTo>
                <a:cubicBezTo>
                  <a:pt x="1447183" y="69957"/>
                  <a:pt x="1494759" y="66358"/>
                  <a:pt x="1541326" y="62125"/>
                </a:cubicBezTo>
                <a:cubicBezTo>
                  <a:pt x="1577309" y="45192"/>
                  <a:pt x="1614259" y="56196"/>
                  <a:pt x="1695155" y="2434"/>
                </a:cubicBezTo>
                <a:lnTo>
                  <a:pt x="2946315" y="0"/>
                </a:lnTo>
                <a:lnTo>
                  <a:pt x="2956723" y="131473"/>
                </a:lnTo>
                <a:lnTo>
                  <a:pt x="6119" y="141631"/>
                </a:lnTo>
                <a:cubicBezTo>
                  <a:pt x="7605" y="75306"/>
                  <a:pt x="-1318" y="71193"/>
                  <a:pt x="168" y="486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RightUp">
              <a:rot lat="1727981" lon="20204798" rev="21386579"/>
            </a:camera>
            <a:lightRig rig="threePt" dir="t"/>
          </a:scene3d>
          <a:sp3d z="6350" extrusionH="508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312728">
            <a:off x="23803" y="2251577"/>
            <a:ext cx="936104" cy="1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4861038" y="2667107"/>
            <a:ext cx="1176881" cy="7019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3300000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-340194" y="2238178"/>
            <a:ext cx="6612632" cy="2525662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noFill/>
          </a:ln>
          <a:scene3d>
            <a:camera prst="orthographicFront">
              <a:rot lat="20999999" lon="24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5548443" y="3150023"/>
            <a:ext cx="1176881" cy="70197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3000002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0" name="Straight Arrow Connector 99"/>
          <p:cNvCxnSpPr/>
          <p:nvPr/>
        </p:nvCxnSpPr>
        <p:spPr>
          <a:xfrm>
            <a:off x="755576" y="3667692"/>
            <a:ext cx="2160240" cy="974698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 flipV="1">
            <a:off x="3292789" y="2829243"/>
            <a:ext cx="55954" cy="173049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99592" y="3667692"/>
            <a:ext cx="2226970" cy="1014083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1046980" y="3667692"/>
            <a:ext cx="2196244" cy="995344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1187624" y="3640392"/>
            <a:ext cx="2111554" cy="980501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1187624" y="3501009"/>
            <a:ext cx="2055600" cy="1004627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3194805" y="3074342"/>
            <a:ext cx="2254673" cy="156384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269010" y="2060848"/>
            <a:ext cx="1524596" cy="257734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3119032" y="3501008"/>
            <a:ext cx="2294600" cy="11957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878267" y="4222871"/>
            <a:ext cx="2571211" cy="44001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87624" y="3395687"/>
            <a:ext cx="2055600" cy="990197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H="1" flipV="1">
            <a:off x="2569412" y="2859902"/>
            <a:ext cx="679124" cy="161557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Smooth </a:t>
            </a:r>
            <a:r>
              <a:rPr lang="en-US" dirty="0" smtClean="0"/>
              <a:t>scratch – planar scatter</a:t>
            </a:r>
            <a:endParaRPr lang="sk-SK" dirty="0"/>
          </a:p>
        </p:txBody>
      </p:sp>
      <p:sp>
        <p:nvSpPr>
          <p:cNvPr id="44" name="TextBox 43"/>
          <p:cNvSpPr txBox="1"/>
          <p:nvPr/>
        </p:nvSpPr>
        <p:spPr>
          <a:xfrm>
            <a:off x="5870332" y="1160960"/>
            <a:ext cx="30803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Light is scattered </a:t>
            </a:r>
            <a:endParaRPr lang="en-US" sz="3200" dirty="0" smtClean="0"/>
          </a:p>
          <a:p>
            <a:r>
              <a:rPr lang="en-US" sz="3200" b="1" dirty="0"/>
              <a:t>i</a:t>
            </a:r>
            <a:r>
              <a:rPr lang="en-US" sz="3200" b="1" dirty="0" smtClean="0"/>
              <a:t>n only </a:t>
            </a:r>
            <a:r>
              <a:rPr lang="en-US" sz="3200" b="1" dirty="0"/>
              <a:t>1 plane</a:t>
            </a:r>
            <a:endParaRPr lang="sk-SK" sz="32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5763956" y="4220900"/>
            <a:ext cx="31867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Only 1 eye</a:t>
            </a:r>
            <a:r>
              <a:rPr lang="en-US" sz="3200" dirty="0" smtClean="0"/>
              <a:t> </a:t>
            </a:r>
          </a:p>
          <a:p>
            <a:r>
              <a:rPr lang="en-US" sz="3200" dirty="0" smtClean="0"/>
              <a:t>can see the image</a:t>
            </a:r>
          </a:p>
          <a:p>
            <a:r>
              <a:rPr lang="en-US" sz="3200" dirty="0" smtClean="0"/>
              <a:t>at this position</a:t>
            </a:r>
            <a:endParaRPr lang="sk-SK" sz="3200" dirty="0"/>
          </a:p>
        </p:txBody>
      </p:sp>
      <p:sp>
        <p:nvSpPr>
          <p:cNvPr id="46" name="Down Arrow 45"/>
          <p:cNvSpPr/>
          <p:nvPr/>
        </p:nvSpPr>
        <p:spPr>
          <a:xfrm>
            <a:off x="6948264" y="2535175"/>
            <a:ext cx="576064" cy="163955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2" name="Slide Number Placeholder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174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4" grpId="0"/>
      <p:bldP spid="56" grpId="0"/>
      <p:bldP spid="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83382" y="1157803"/>
            <a:ext cx="936104" cy="1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6439632" y="4415685"/>
            <a:ext cx="1176881" cy="7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Content Placeholder 1"/>
          <p:cNvSpPr txBox="1">
            <a:spLocks/>
          </p:cNvSpPr>
          <p:nvPr/>
        </p:nvSpPr>
        <p:spPr>
          <a:xfrm>
            <a:off x="1905156" y="1757681"/>
            <a:ext cx="1659189" cy="10241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b="1" dirty="0">
                <a:latin typeface="+mn-lt"/>
              </a:rPr>
              <a:t>Incident</a:t>
            </a:r>
            <a:r>
              <a:rPr lang="en-US" sz="3200" dirty="0">
                <a:latin typeface="+mn-lt"/>
              </a:rPr>
              <a:t> rays</a:t>
            </a:r>
            <a:endParaRPr lang="sk-SK" sz="3200" dirty="0">
              <a:latin typeface="+mn-lt"/>
            </a:endParaRPr>
          </a:p>
        </p:txBody>
      </p:sp>
      <p:sp>
        <p:nvSpPr>
          <p:cNvPr id="78" name="Freeform 77"/>
          <p:cNvSpPr/>
          <p:nvPr/>
        </p:nvSpPr>
        <p:spPr>
          <a:xfrm>
            <a:off x="2628241" y="5400135"/>
            <a:ext cx="3607866" cy="465759"/>
          </a:xfrm>
          <a:custGeom>
            <a:avLst/>
            <a:gdLst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35200 w 3543300"/>
              <a:gd name="connsiteY3" fmla="*/ 88900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50800 h 393700"/>
              <a:gd name="connsiteX7" fmla="*/ 2501900 w 3543300"/>
              <a:gd name="connsiteY7" fmla="*/ 12700 h 393700"/>
              <a:gd name="connsiteX8" fmla="*/ 2489200 w 3543300"/>
              <a:gd name="connsiteY8" fmla="*/ 0 h 393700"/>
              <a:gd name="connsiteX9" fmla="*/ 3543300 w 3543300"/>
              <a:gd name="connsiteY9" fmla="*/ 0 h 393700"/>
              <a:gd name="connsiteX10" fmla="*/ 3543300 w 3543300"/>
              <a:gd name="connsiteY10" fmla="*/ 393700 h 393700"/>
              <a:gd name="connsiteX11" fmla="*/ 25400 w 3543300"/>
              <a:gd name="connsiteY11" fmla="*/ 393700 h 393700"/>
              <a:gd name="connsiteX12" fmla="*/ 0 w 3543300"/>
              <a:gd name="connsiteY12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50800 h 393700"/>
              <a:gd name="connsiteX7" fmla="*/ 2501900 w 3543300"/>
              <a:gd name="connsiteY7" fmla="*/ 12700 h 393700"/>
              <a:gd name="connsiteX8" fmla="*/ 2489200 w 3543300"/>
              <a:gd name="connsiteY8" fmla="*/ 0 h 393700"/>
              <a:gd name="connsiteX9" fmla="*/ 3543300 w 3543300"/>
              <a:gd name="connsiteY9" fmla="*/ 0 h 393700"/>
              <a:gd name="connsiteX10" fmla="*/ 3543300 w 3543300"/>
              <a:gd name="connsiteY10" fmla="*/ 393700 h 393700"/>
              <a:gd name="connsiteX11" fmla="*/ 25400 w 3543300"/>
              <a:gd name="connsiteY11" fmla="*/ 393700 h 393700"/>
              <a:gd name="connsiteX12" fmla="*/ 0 w 3543300"/>
              <a:gd name="connsiteY12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501900 w 3543300"/>
              <a:gd name="connsiteY6" fmla="*/ 12700 h 393700"/>
              <a:gd name="connsiteX7" fmla="*/ 2489200 w 3543300"/>
              <a:gd name="connsiteY7" fmla="*/ 0 h 393700"/>
              <a:gd name="connsiteX8" fmla="*/ 3543300 w 3543300"/>
              <a:gd name="connsiteY8" fmla="*/ 0 h 393700"/>
              <a:gd name="connsiteX9" fmla="*/ 3543300 w 3543300"/>
              <a:gd name="connsiteY9" fmla="*/ 393700 h 393700"/>
              <a:gd name="connsiteX10" fmla="*/ 25400 w 3543300"/>
              <a:gd name="connsiteY10" fmla="*/ 393700 h 393700"/>
              <a:gd name="connsiteX11" fmla="*/ 0 w 3543300"/>
              <a:gd name="connsiteY11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93399 w 3543300"/>
              <a:gd name="connsiteY3" fmla="*/ 79164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73300 w 3543300"/>
              <a:gd name="connsiteY4" fmla="*/ 101600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97186 w 3543300"/>
              <a:gd name="connsiteY4" fmla="*/ 65089 h 393700"/>
              <a:gd name="connsiteX5" fmla="*/ 2413000 w 3543300"/>
              <a:gd name="connsiteY5" fmla="*/ 88900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181456 w 3543300"/>
              <a:gd name="connsiteY3" fmla="*/ 71862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17285 w 3543300"/>
              <a:gd name="connsiteY3" fmla="*/ 45087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25400 w 3543300"/>
              <a:gd name="connsiteY9" fmla="*/ 393700 h 393700"/>
              <a:gd name="connsiteX10" fmla="*/ 0 w 3543300"/>
              <a:gd name="connsiteY10" fmla="*/ 0 h 393700"/>
              <a:gd name="connsiteX0" fmla="*/ 0 w 3543300"/>
              <a:gd name="connsiteY0" fmla="*/ 0 h 393700"/>
              <a:gd name="connsiteX1" fmla="*/ 2159000 w 3543300"/>
              <a:gd name="connsiteY1" fmla="*/ 0 h 393700"/>
              <a:gd name="connsiteX2" fmla="*/ 2159000 w 3543300"/>
              <a:gd name="connsiteY2" fmla="*/ 0 h 393700"/>
              <a:gd name="connsiteX3" fmla="*/ 2217285 w 3543300"/>
              <a:gd name="connsiteY3" fmla="*/ 45087 h 393700"/>
              <a:gd name="connsiteX4" fmla="*/ 2297186 w 3543300"/>
              <a:gd name="connsiteY4" fmla="*/ 65089 h 393700"/>
              <a:gd name="connsiteX5" fmla="*/ 2418972 w 3543300"/>
              <a:gd name="connsiteY5" fmla="*/ 54823 h 393700"/>
              <a:gd name="connsiteX6" fmla="*/ 2489200 w 3543300"/>
              <a:gd name="connsiteY6" fmla="*/ 0 h 393700"/>
              <a:gd name="connsiteX7" fmla="*/ 3543300 w 3543300"/>
              <a:gd name="connsiteY7" fmla="*/ 0 h 393700"/>
              <a:gd name="connsiteX8" fmla="*/ 3543300 w 3543300"/>
              <a:gd name="connsiteY8" fmla="*/ 393700 h 393700"/>
              <a:gd name="connsiteX9" fmla="*/ 1351080 w 3543300"/>
              <a:gd name="connsiteY9" fmla="*/ 198975 h 393700"/>
              <a:gd name="connsiteX10" fmla="*/ 0 w 3543300"/>
              <a:gd name="connsiteY10" fmla="*/ 0 h 393700"/>
              <a:gd name="connsiteX0" fmla="*/ 4457 w 2192220"/>
              <a:gd name="connsiteY0" fmla="*/ 0 h 393700"/>
              <a:gd name="connsiteX1" fmla="*/ 807920 w 2192220"/>
              <a:gd name="connsiteY1" fmla="*/ 0 h 393700"/>
              <a:gd name="connsiteX2" fmla="*/ 807920 w 2192220"/>
              <a:gd name="connsiteY2" fmla="*/ 0 h 393700"/>
              <a:gd name="connsiteX3" fmla="*/ 866205 w 2192220"/>
              <a:gd name="connsiteY3" fmla="*/ 45087 h 393700"/>
              <a:gd name="connsiteX4" fmla="*/ 946106 w 2192220"/>
              <a:gd name="connsiteY4" fmla="*/ 65089 h 393700"/>
              <a:gd name="connsiteX5" fmla="*/ 1067892 w 2192220"/>
              <a:gd name="connsiteY5" fmla="*/ 54823 h 393700"/>
              <a:gd name="connsiteX6" fmla="*/ 1138120 w 2192220"/>
              <a:gd name="connsiteY6" fmla="*/ 0 h 393700"/>
              <a:gd name="connsiteX7" fmla="*/ 2192220 w 2192220"/>
              <a:gd name="connsiteY7" fmla="*/ 0 h 393700"/>
              <a:gd name="connsiteX8" fmla="*/ 2192220 w 2192220"/>
              <a:gd name="connsiteY8" fmla="*/ 393700 h 393700"/>
              <a:gd name="connsiteX9" fmla="*/ 0 w 2192220"/>
              <a:gd name="connsiteY9" fmla="*/ 198975 h 393700"/>
              <a:gd name="connsiteX10" fmla="*/ 4457 w 2192220"/>
              <a:gd name="connsiteY10" fmla="*/ 0 h 393700"/>
              <a:gd name="connsiteX0" fmla="*/ 4457 w 2192220"/>
              <a:gd name="connsiteY0" fmla="*/ 0 h 201409"/>
              <a:gd name="connsiteX1" fmla="*/ 807920 w 2192220"/>
              <a:gd name="connsiteY1" fmla="*/ 0 h 201409"/>
              <a:gd name="connsiteX2" fmla="*/ 807920 w 2192220"/>
              <a:gd name="connsiteY2" fmla="*/ 0 h 201409"/>
              <a:gd name="connsiteX3" fmla="*/ 866205 w 2192220"/>
              <a:gd name="connsiteY3" fmla="*/ 45087 h 201409"/>
              <a:gd name="connsiteX4" fmla="*/ 946106 w 2192220"/>
              <a:gd name="connsiteY4" fmla="*/ 65089 h 201409"/>
              <a:gd name="connsiteX5" fmla="*/ 1067892 w 2192220"/>
              <a:gd name="connsiteY5" fmla="*/ 54823 h 201409"/>
              <a:gd name="connsiteX6" fmla="*/ 1138120 w 2192220"/>
              <a:gd name="connsiteY6" fmla="*/ 0 h 201409"/>
              <a:gd name="connsiteX7" fmla="*/ 2192220 w 2192220"/>
              <a:gd name="connsiteY7" fmla="*/ 0 h 201409"/>
              <a:gd name="connsiteX8" fmla="*/ 2192220 w 2192220"/>
              <a:gd name="connsiteY8" fmla="*/ 201409 h 201409"/>
              <a:gd name="connsiteX9" fmla="*/ 0 w 2192220"/>
              <a:gd name="connsiteY9" fmla="*/ 198975 h 201409"/>
              <a:gd name="connsiteX10" fmla="*/ 4457 w 2192220"/>
              <a:gd name="connsiteY10" fmla="*/ 0 h 201409"/>
              <a:gd name="connsiteX0" fmla="*/ 4457 w 2192220"/>
              <a:gd name="connsiteY0" fmla="*/ 2434 h 203843"/>
              <a:gd name="connsiteX1" fmla="*/ 807920 w 2192220"/>
              <a:gd name="connsiteY1" fmla="*/ 2434 h 203843"/>
              <a:gd name="connsiteX2" fmla="*/ 807920 w 2192220"/>
              <a:gd name="connsiteY2" fmla="*/ 2434 h 203843"/>
              <a:gd name="connsiteX3" fmla="*/ 866205 w 2192220"/>
              <a:gd name="connsiteY3" fmla="*/ 47521 h 203843"/>
              <a:gd name="connsiteX4" fmla="*/ 946106 w 2192220"/>
              <a:gd name="connsiteY4" fmla="*/ 67523 h 203843"/>
              <a:gd name="connsiteX5" fmla="*/ 1067892 w 2192220"/>
              <a:gd name="connsiteY5" fmla="*/ 57257 h 203843"/>
              <a:gd name="connsiteX6" fmla="*/ 1138120 w 2192220"/>
              <a:gd name="connsiteY6" fmla="*/ 2434 h 203843"/>
              <a:gd name="connsiteX7" fmla="*/ 1899615 w 2192220"/>
              <a:gd name="connsiteY7" fmla="*/ 0 h 203843"/>
              <a:gd name="connsiteX8" fmla="*/ 2192220 w 2192220"/>
              <a:gd name="connsiteY8" fmla="*/ 203843 h 203843"/>
              <a:gd name="connsiteX9" fmla="*/ 0 w 2192220"/>
              <a:gd name="connsiteY9" fmla="*/ 201409 h 203843"/>
              <a:gd name="connsiteX10" fmla="*/ 4457 w 2192220"/>
              <a:gd name="connsiteY10" fmla="*/ 2434 h 203843"/>
              <a:gd name="connsiteX0" fmla="*/ 4457 w 2490796"/>
              <a:gd name="connsiteY0" fmla="*/ 4868 h 206277"/>
              <a:gd name="connsiteX1" fmla="*/ 807920 w 2490796"/>
              <a:gd name="connsiteY1" fmla="*/ 4868 h 206277"/>
              <a:gd name="connsiteX2" fmla="*/ 807920 w 2490796"/>
              <a:gd name="connsiteY2" fmla="*/ 4868 h 206277"/>
              <a:gd name="connsiteX3" fmla="*/ 866205 w 2490796"/>
              <a:gd name="connsiteY3" fmla="*/ 49955 h 206277"/>
              <a:gd name="connsiteX4" fmla="*/ 946106 w 2490796"/>
              <a:gd name="connsiteY4" fmla="*/ 69957 h 206277"/>
              <a:gd name="connsiteX5" fmla="*/ 1067892 w 2490796"/>
              <a:gd name="connsiteY5" fmla="*/ 59691 h 206277"/>
              <a:gd name="connsiteX6" fmla="*/ 1138120 w 2490796"/>
              <a:gd name="connsiteY6" fmla="*/ 4868 h 206277"/>
              <a:gd name="connsiteX7" fmla="*/ 2490796 w 2490796"/>
              <a:gd name="connsiteY7" fmla="*/ 0 h 206277"/>
              <a:gd name="connsiteX8" fmla="*/ 2192220 w 2490796"/>
              <a:gd name="connsiteY8" fmla="*/ 206277 h 206277"/>
              <a:gd name="connsiteX9" fmla="*/ 0 w 2490796"/>
              <a:gd name="connsiteY9" fmla="*/ 203843 h 206277"/>
              <a:gd name="connsiteX10" fmla="*/ 4457 w 2490796"/>
              <a:gd name="connsiteY10" fmla="*/ 4868 h 206277"/>
              <a:gd name="connsiteX0" fmla="*/ 4457 w 2490796"/>
              <a:gd name="connsiteY0" fmla="*/ 4868 h 203843"/>
              <a:gd name="connsiteX1" fmla="*/ 807920 w 2490796"/>
              <a:gd name="connsiteY1" fmla="*/ 4868 h 203843"/>
              <a:gd name="connsiteX2" fmla="*/ 807920 w 2490796"/>
              <a:gd name="connsiteY2" fmla="*/ 4868 h 203843"/>
              <a:gd name="connsiteX3" fmla="*/ 866205 w 2490796"/>
              <a:gd name="connsiteY3" fmla="*/ 49955 h 203843"/>
              <a:gd name="connsiteX4" fmla="*/ 946106 w 2490796"/>
              <a:gd name="connsiteY4" fmla="*/ 69957 h 203843"/>
              <a:gd name="connsiteX5" fmla="*/ 1067892 w 2490796"/>
              <a:gd name="connsiteY5" fmla="*/ 59691 h 203843"/>
              <a:gd name="connsiteX6" fmla="*/ 1138120 w 2490796"/>
              <a:gd name="connsiteY6" fmla="*/ 4868 h 203843"/>
              <a:gd name="connsiteX7" fmla="*/ 2490796 w 2490796"/>
              <a:gd name="connsiteY7" fmla="*/ 0 h 203843"/>
              <a:gd name="connsiteX8" fmla="*/ 2490796 w 2490796"/>
              <a:gd name="connsiteY8" fmla="*/ 203843 h 203843"/>
              <a:gd name="connsiteX9" fmla="*/ 0 w 2490796"/>
              <a:gd name="connsiteY9" fmla="*/ 203843 h 203843"/>
              <a:gd name="connsiteX10" fmla="*/ 4457 w 2490796"/>
              <a:gd name="connsiteY10" fmla="*/ 4868 h 203843"/>
              <a:gd name="connsiteX0" fmla="*/ 3 w 2946150"/>
              <a:gd name="connsiteY0" fmla="*/ 4868 h 203843"/>
              <a:gd name="connsiteX1" fmla="*/ 1263274 w 2946150"/>
              <a:gd name="connsiteY1" fmla="*/ 4868 h 203843"/>
              <a:gd name="connsiteX2" fmla="*/ 1263274 w 2946150"/>
              <a:gd name="connsiteY2" fmla="*/ 4868 h 203843"/>
              <a:gd name="connsiteX3" fmla="*/ 1321559 w 2946150"/>
              <a:gd name="connsiteY3" fmla="*/ 49955 h 203843"/>
              <a:gd name="connsiteX4" fmla="*/ 1401460 w 2946150"/>
              <a:gd name="connsiteY4" fmla="*/ 69957 h 203843"/>
              <a:gd name="connsiteX5" fmla="*/ 1523246 w 2946150"/>
              <a:gd name="connsiteY5" fmla="*/ 59691 h 203843"/>
              <a:gd name="connsiteX6" fmla="*/ 1593474 w 2946150"/>
              <a:gd name="connsiteY6" fmla="*/ 4868 h 203843"/>
              <a:gd name="connsiteX7" fmla="*/ 2946150 w 2946150"/>
              <a:gd name="connsiteY7" fmla="*/ 0 h 203843"/>
              <a:gd name="connsiteX8" fmla="*/ 2946150 w 2946150"/>
              <a:gd name="connsiteY8" fmla="*/ 203843 h 203843"/>
              <a:gd name="connsiteX9" fmla="*/ 455354 w 2946150"/>
              <a:gd name="connsiteY9" fmla="*/ 203843 h 203843"/>
              <a:gd name="connsiteX10" fmla="*/ 3 w 2946150"/>
              <a:gd name="connsiteY10" fmla="*/ 4868 h 203843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267728 w 2950604"/>
              <a:gd name="connsiteY2" fmla="*/ 4868 h 211145"/>
              <a:gd name="connsiteX3" fmla="*/ 1326013 w 2950604"/>
              <a:gd name="connsiteY3" fmla="*/ 49955 h 211145"/>
              <a:gd name="connsiteX4" fmla="*/ 1405914 w 2950604"/>
              <a:gd name="connsiteY4" fmla="*/ 69957 h 211145"/>
              <a:gd name="connsiteX5" fmla="*/ 1527700 w 2950604"/>
              <a:gd name="connsiteY5" fmla="*/ 59691 h 211145"/>
              <a:gd name="connsiteX6" fmla="*/ 1597928 w 2950604"/>
              <a:gd name="connsiteY6" fmla="*/ 4868 h 211145"/>
              <a:gd name="connsiteX7" fmla="*/ 2950604 w 2950604"/>
              <a:gd name="connsiteY7" fmla="*/ 0 h 211145"/>
              <a:gd name="connsiteX8" fmla="*/ 2950604 w 2950604"/>
              <a:gd name="connsiteY8" fmla="*/ 203843 h 211145"/>
              <a:gd name="connsiteX9" fmla="*/ 0 w 2950604"/>
              <a:gd name="connsiteY9" fmla="*/ 211145 h 211145"/>
              <a:gd name="connsiteX10" fmla="*/ 4457 w 2950604"/>
              <a:gd name="connsiteY10" fmla="*/ 4868 h 211145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154269 w 2950604"/>
              <a:gd name="connsiteY2" fmla="*/ 68154 h 211145"/>
              <a:gd name="connsiteX3" fmla="*/ 1326013 w 2950604"/>
              <a:gd name="connsiteY3" fmla="*/ 49955 h 211145"/>
              <a:gd name="connsiteX4" fmla="*/ 1405914 w 2950604"/>
              <a:gd name="connsiteY4" fmla="*/ 69957 h 211145"/>
              <a:gd name="connsiteX5" fmla="*/ 1527700 w 2950604"/>
              <a:gd name="connsiteY5" fmla="*/ 59691 h 211145"/>
              <a:gd name="connsiteX6" fmla="*/ 1597928 w 2950604"/>
              <a:gd name="connsiteY6" fmla="*/ 4868 h 211145"/>
              <a:gd name="connsiteX7" fmla="*/ 2950604 w 2950604"/>
              <a:gd name="connsiteY7" fmla="*/ 0 h 211145"/>
              <a:gd name="connsiteX8" fmla="*/ 2950604 w 2950604"/>
              <a:gd name="connsiteY8" fmla="*/ 203843 h 211145"/>
              <a:gd name="connsiteX9" fmla="*/ 0 w 2950604"/>
              <a:gd name="connsiteY9" fmla="*/ 211145 h 211145"/>
              <a:gd name="connsiteX10" fmla="*/ 4457 w 2950604"/>
              <a:gd name="connsiteY10" fmla="*/ 4868 h 211145"/>
              <a:gd name="connsiteX0" fmla="*/ 4457 w 2950604"/>
              <a:gd name="connsiteY0" fmla="*/ 4868 h 211145"/>
              <a:gd name="connsiteX1" fmla="*/ 1267728 w 2950604"/>
              <a:gd name="connsiteY1" fmla="*/ 4868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67529 h 273806"/>
              <a:gd name="connsiteX1" fmla="*/ 1124411 w 2950604"/>
              <a:gd name="connsiteY1" fmla="*/ 65095 h 273806"/>
              <a:gd name="connsiteX2" fmla="*/ 1326013 w 2950604"/>
              <a:gd name="connsiteY2" fmla="*/ 112616 h 273806"/>
              <a:gd name="connsiteX3" fmla="*/ 1405914 w 2950604"/>
              <a:gd name="connsiteY3" fmla="*/ 132618 h 273806"/>
              <a:gd name="connsiteX4" fmla="*/ 1527700 w 2950604"/>
              <a:gd name="connsiteY4" fmla="*/ 122352 h 273806"/>
              <a:gd name="connsiteX5" fmla="*/ 1597928 w 2950604"/>
              <a:gd name="connsiteY5" fmla="*/ 67529 h 273806"/>
              <a:gd name="connsiteX6" fmla="*/ 2950604 w 2950604"/>
              <a:gd name="connsiteY6" fmla="*/ 62661 h 273806"/>
              <a:gd name="connsiteX7" fmla="*/ 2950604 w 2950604"/>
              <a:gd name="connsiteY7" fmla="*/ 266504 h 273806"/>
              <a:gd name="connsiteX8" fmla="*/ 0 w 2950604"/>
              <a:gd name="connsiteY8" fmla="*/ 273806 h 273806"/>
              <a:gd name="connsiteX9" fmla="*/ 4457 w 2950604"/>
              <a:gd name="connsiteY9" fmla="*/ 67529 h 273806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326013 w 2950604"/>
              <a:gd name="connsiteY2" fmla="*/ 4995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597928 w 2950604"/>
              <a:gd name="connsiteY5" fmla="*/ 4868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27700 w 2950604"/>
              <a:gd name="connsiteY4" fmla="*/ 59691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45615 w 2950604"/>
              <a:gd name="connsiteY4" fmla="*/ 62125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3843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50604"/>
              <a:gd name="connsiteY0" fmla="*/ 4868 h 211145"/>
              <a:gd name="connsiteX1" fmla="*/ 1124411 w 2950604"/>
              <a:gd name="connsiteY1" fmla="*/ 2434 h 211145"/>
              <a:gd name="connsiteX2" fmla="*/ 1272269 w 2950604"/>
              <a:gd name="connsiteY2" fmla="*/ 62125 h 211145"/>
              <a:gd name="connsiteX3" fmla="*/ 1405914 w 2950604"/>
              <a:gd name="connsiteY3" fmla="*/ 69957 h 211145"/>
              <a:gd name="connsiteX4" fmla="*/ 1545615 w 2950604"/>
              <a:gd name="connsiteY4" fmla="*/ 62125 h 211145"/>
              <a:gd name="connsiteX5" fmla="*/ 1699444 w 2950604"/>
              <a:gd name="connsiteY5" fmla="*/ 2434 h 211145"/>
              <a:gd name="connsiteX6" fmla="*/ 2950604 w 2950604"/>
              <a:gd name="connsiteY6" fmla="*/ 0 h 211145"/>
              <a:gd name="connsiteX7" fmla="*/ 2950604 w 2950604"/>
              <a:gd name="connsiteY7" fmla="*/ 208711 h 211145"/>
              <a:gd name="connsiteX8" fmla="*/ 0 w 2950604"/>
              <a:gd name="connsiteY8" fmla="*/ 211145 h 211145"/>
              <a:gd name="connsiteX9" fmla="*/ 4457 w 2950604"/>
              <a:gd name="connsiteY9" fmla="*/ 4868 h 211145"/>
              <a:gd name="connsiteX0" fmla="*/ 4457 w 2961012"/>
              <a:gd name="connsiteY0" fmla="*/ 4868 h 211145"/>
              <a:gd name="connsiteX1" fmla="*/ 1124411 w 2961012"/>
              <a:gd name="connsiteY1" fmla="*/ 2434 h 211145"/>
              <a:gd name="connsiteX2" fmla="*/ 1272269 w 2961012"/>
              <a:gd name="connsiteY2" fmla="*/ 62125 h 211145"/>
              <a:gd name="connsiteX3" fmla="*/ 1405914 w 2961012"/>
              <a:gd name="connsiteY3" fmla="*/ 69957 h 211145"/>
              <a:gd name="connsiteX4" fmla="*/ 1545615 w 2961012"/>
              <a:gd name="connsiteY4" fmla="*/ 62125 h 211145"/>
              <a:gd name="connsiteX5" fmla="*/ 1699444 w 2961012"/>
              <a:gd name="connsiteY5" fmla="*/ 2434 h 211145"/>
              <a:gd name="connsiteX6" fmla="*/ 2950604 w 2961012"/>
              <a:gd name="connsiteY6" fmla="*/ 0 h 211145"/>
              <a:gd name="connsiteX7" fmla="*/ 2961012 w 2961012"/>
              <a:gd name="connsiteY7" fmla="*/ 131473 h 211145"/>
              <a:gd name="connsiteX8" fmla="*/ 0 w 2961012"/>
              <a:gd name="connsiteY8" fmla="*/ 211145 h 211145"/>
              <a:gd name="connsiteX9" fmla="*/ 4457 w 2961012"/>
              <a:gd name="connsiteY9" fmla="*/ 4868 h 211145"/>
              <a:gd name="connsiteX0" fmla="*/ 4457 w 2961012"/>
              <a:gd name="connsiteY0" fmla="*/ 4868 h 164802"/>
              <a:gd name="connsiteX1" fmla="*/ 1124411 w 2961012"/>
              <a:gd name="connsiteY1" fmla="*/ 2434 h 164802"/>
              <a:gd name="connsiteX2" fmla="*/ 1272269 w 2961012"/>
              <a:gd name="connsiteY2" fmla="*/ 62125 h 164802"/>
              <a:gd name="connsiteX3" fmla="*/ 1405914 w 2961012"/>
              <a:gd name="connsiteY3" fmla="*/ 69957 h 164802"/>
              <a:gd name="connsiteX4" fmla="*/ 1545615 w 2961012"/>
              <a:gd name="connsiteY4" fmla="*/ 62125 h 164802"/>
              <a:gd name="connsiteX5" fmla="*/ 1699444 w 2961012"/>
              <a:gd name="connsiteY5" fmla="*/ 2434 h 164802"/>
              <a:gd name="connsiteX6" fmla="*/ 2950604 w 2961012"/>
              <a:gd name="connsiteY6" fmla="*/ 0 h 164802"/>
              <a:gd name="connsiteX7" fmla="*/ 2961012 w 2961012"/>
              <a:gd name="connsiteY7" fmla="*/ 131473 h 164802"/>
              <a:gd name="connsiteX8" fmla="*/ 0 w 2961012"/>
              <a:gd name="connsiteY8" fmla="*/ 164802 h 164802"/>
              <a:gd name="connsiteX9" fmla="*/ 4457 w 2961012"/>
              <a:gd name="connsiteY9" fmla="*/ 4868 h 164802"/>
              <a:gd name="connsiteX0" fmla="*/ 168 w 2956723"/>
              <a:gd name="connsiteY0" fmla="*/ 4868 h 141631"/>
              <a:gd name="connsiteX1" fmla="*/ 1120122 w 2956723"/>
              <a:gd name="connsiteY1" fmla="*/ 2434 h 141631"/>
              <a:gd name="connsiteX2" fmla="*/ 1267980 w 2956723"/>
              <a:gd name="connsiteY2" fmla="*/ 62125 h 141631"/>
              <a:gd name="connsiteX3" fmla="*/ 1401625 w 2956723"/>
              <a:gd name="connsiteY3" fmla="*/ 69957 h 141631"/>
              <a:gd name="connsiteX4" fmla="*/ 1541326 w 2956723"/>
              <a:gd name="connsiteY4" fmla="*/ 62125 h 141631"/>
              <a:gd name="connsiteX5" fmla="*/ 1695155 w 2956723"/>
              <a:gd name="connsiteY5" fmla="*/ 2434 h 141631"/>
              <a:gd name="connsiteX6" fmla="*/ 2946315 w 2956723"/>
              <a:gd name="connsiteY6" fmla="*/ 0 h 141631"/>
              <a:gd name="connsiteX7" fmla="*/ 2956723 w 2956723"/>
              <a:gd name="connsiteY7" fmla="*/ 131473 h 141631"/>
              <a:gd name="connsiteX8" fmla="*/ 6119 w 2956723"/>
              <a:gd name="connsiteY8" fmla="*/ 141631 h 141631"/>
              <a:gd name="connsiteX9" fmla="*/ 168 w 2956723"/>
              <a:gd name="connsiteY9" fmla="*/ 4868 h 141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6723" h="141631">
                <a:moveTo>
                  <a:pt x="168" y="4868"/>
                </a:moveTo>
                <a:lnTo>
                  <a:pt x="1120122" y="2434"/>
                </a:lnTo>
                <a:cubicBezTo>
                  <a:pt x="1214979" y="58629"/>
                  <a:pt x="1221063" y="50871"/>
                  <a:pt x="1267980" y="62125"/>
                </a:cubicBezTo>
                <a:cubicBezTo>
                  <a:pt x="1314897" y="73379"/>
                  <a:pt x="1356067" y="69957"/>
                  <a:pt x="1401625" y="69957"/>
                </a:cubicBezTo>
                <a:cubicBezTo>
                  <a:pt x="1447183" y="69957"/>
                  <a:pt x="1494759" y="66358"/>
                  <a:pt x="1541326" y="62125"/>
                </a:cubicBezTo>
                <a:cubicBezTo>
                  <a:pt x="1577309" y="45192"/>
                  <a:pt x="1614259" y="56196"/>
                  <a:pt x="1695155" y="2434"/>
                </a:cubicBezTo>
                <a:lnTo>
                  <a:pt x="2946315" y="0"/>
                </a:lnTo>
                <a:lnTo>
                  <a:pt x="2956723" y="131473"/>
                </a:lnTo>
                <a:lnTo>
                  <a:pt x="6119" y="141631"/>
                </a:lnTo>
                <a:cubicBezTo>
                  <a:pt x="7605" y="75306"/>
                  <a:pt x="-1318" y="71193"/>
                  <a:pt x="168" y="486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scene3d>
            <a:camera prst="isometricRightUp">
              <a:rot lat="1662570" lon="19527439" rev="21365107"/>
            </a:camera>
            <a:lightRig rig="threePt" dir="t"/>
          </a:scene3d>
          <a:sp3d z="6350" extrusionH="50800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94" name="Straight Arrow Connector 93"/>
          <p:cNvCxnSpPr/>
          <p:nvPr/>
        </p:nvCxnSpPr>
        <p:spPr>
          <a:xfrm>
            <a:off x="1188081" y="2457003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1404105" y="2485803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1692137" y="2269779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1620129" y="2327085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1548121" y="2399093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1476113" y="2471101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260089" y="2485803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332097" y="2485803"/>
            <a:ext cx="1080120" cy="1670886"/>
          </a:xfrm>
          <a:prstGeom prst="straightConnector1">
            <a:avLst/>
          </a:prstGeom>
          <a:ln w="317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2772257" y="3940665"/>
            <a:ext cx="360040" cy="178549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2700249" y="3997971"/>
            <a:ext cx="504056" cy="115212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2628241" y="4069979"/>
            <a:ext cx="788430" cy="76343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2556233" y="4127889"/>
            <a:ext cx="1296144" cy="37413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>
            <a:off x="2412217" y="4164195"/>
            <a:ext cx="2376264" cy="33783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>
            <a:off x="2476910" y="4141095"/>
            <a:ext cx="1807515" cy="28892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/>
          <p:cNvCxnSpPr/>
          <p:nvPr/>
        </p:nvCxnSpPr>
        <p:spPr>
          <a:xfrm>
            <a:off x="2340209" y="4156689"/>
            <a:ext cx="2808312" cy="56136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>
            <a:off x="2268201" y="4127889"/>
            <a:ext cx="3104728" cy="10222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Content Placeholder 1"/>
          <p:cNvSpPr txBox="1">
            <a:spLocks/>
          </p:cNvSpPr>
          <p:nvPr/>
        </p:nvSpPr>
        <p:spPr>
          <a:xfrm>
            <a:off x="4274380" y="5260587"/>
            <a:ext cx="2163702" cy="102419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latin typeface="+mn-lt"/>
              </a:rPr>
              <a:t>Reflected </a:t>
            </a:r>
            <a:r>
              <a:rPr lang="en-US" dirty="0" smtClean="0">
                <a:latin typeface="+mn-lt"/>
              </a:rPr>
              <a:t>rays</a:t>
            </a:r>
            <a:endParaRPr lang="sk-SK" dirty="0">
              <a:latin typeface="+mn-lt"/>
            </a:endParaRPr>
          </a:p>
        </p:txBody>
      </p:sp>
      <p:sp>
        <p:nvSpPr>
          <p:cNvPr id="145" name="Arc 144"/>
          <p:cNvSpPr/>
          <p:nvPr/>
        </p:nvSpPr>
        <p:spPr>
          <a:xfrm rot="20650971">
            <a:off x="3158543" y="4380227"/>
            <a:ext cx="2406854" cy="2030767"/>
          </a:xfrm>
          <a:prstGeom prst="arc">
            <a:avLst>
              <a:gd name="adj1" fmla="val 10333020"/>
              <a:gd name="adj2" fmla="val 0"/>
            </a:avLst>
          </a:prstGeom>
          <a:ln w="25400">
            <a:solidFill>
              <a:schemeClr val="tx1"/>
            </a:solidFill>
          </a:ln>
          <a:scene3d>
            <a:camera prst="isometricOffAxis1Right">
              <a:rot lat="1212691" lon="20299343" rev="20793415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138" name="Straight Arrow Connector 137"/>
          <p:cNvCxnSpPr/>
          <p:nvPr/>
        </p:nvCxnSpPr>
        <p:spPr>
          <a:xfrm>
            <a:off x="2412217" y="4180284"/>
            <a:ext cx="4594026" cy="60191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Content Placeholder 1"/>
          <p:cNvSpPr txBox="1">
            <a:spLocks/>
          </p:cNvSpPr>
          <p:nvPr/>
        </p:nvSpPr>
        <p:spPr>
          <a:xfrm>
            <a:off x="4644008" y="1628800"/>
            <a:ext cx="4357987" cy="209940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2800" kern="1200" baseline="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Tx/>
              <a:buNone/>
              <a:defRPr sz="28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Constantia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 smtClean="0">
                <a:latin typeface="+mn-lt"/>
              </a:rPr>
              <a:t>Light </a:t>
            </a:r>
            <a:r>
              <a:rPr lang="en-US" sz="3200" dirty="0">
                <a:latin typeface="+mn-lt"/>
              </a:rPr>
              <a:t>is </a:t>
            </a:r>
            <a:r>
              <a:rPr lang="en-US" sz="3200" dirty="0" smtClean="0">
                <a:latin typeface="+mn-lt"/>
              </a:rPr>
              <a:t>reflected into</a:t>
            </a:r>
            <a:endParaRPr lang="en-US" sz="1400" dirty="0">
              <a:latin typeface="+mn-lt"/>
            </a:endParaRPr>
          </a:p>
          <a:p>
            <a:pPr marL="0" lvl="1" indent="0">
              <a:spcBef>
                <a:spcPts val="0"/>
              </a:spcBef>
            </a:pPr>
            <a:r>
              <a:rPr lang="en-US" sz="3200" dirty="0" smtClean="0">
                <a:latin typeface="+mn-lt"/>
              </a:rPr>
              <a:t>a conical shape</a:t>
            </a:r>
          </a:p>
          <a:p>
            <a:pPr marL="0" lvl="1" indent="0">
              <a:spcBef>
                <a:spcPts val="0"/>
              </a:spcBef>
            </a:pPr>
            <a:endParaRPr lang="en-US" sz="1600" dirty="0" smtClean="0">
              <a:latin typeface="+mn-lt"/>
            </a:endParaRPr>
          </a:p>
          <a:p>
            <a:pPr marL="0" lvl="1" indent="0">
              <a:spcBef>
                <a:spcPts val="0"/>
              </a:spcBef>
            </a:pPr>
            <a:endParaRPr lang="en-US" sz="1400" dirty="0" smtClean="0">
              <a:latin typeface="+mn-lt"/>
            </a:endParaRPr>
          </a:p>
          <a:p>
            <a:pPr marL="0" lvl="1" indent="0">
              <a:spcBef>
                <a:spcPts val="0"/>
              </a:spcBef>
            </a:pPr>
            <a:r>
              <a:rPr lang="en-US" sz="3200" dirty="0" smtClean="0">
                <a:latin typeface="+mn-lt"/>
              </a:rPr>
              <a:t>Only 1 eye can see point at this position</a:t>
            </a:r>
            <a:endParaRPr lang="en-US" sz="2000" dirty="0">
              <a:latin typeface="+mn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Smooth scratch – conical scatter</a:t>
            </a:r>
            <a:endParaRPr lang="sk-SK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8</a:t>
            </a:fld>
            <a:endParaRPr lang="sk-SK"/>
          </a:p>
        </p:txBody>
      </p:sp>
      <p:pic>
        <p:nvPicPr>
          <p:cNvPr id="28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0002" flipH="1">
            <a:off x="7519752" y="5031992"/>
            <a:ext cx="1176881" cy="70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4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44" grpId="0"/>
      <p:bldP spid="14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Circular scratch </a:t>
            </a:r>
            <a:r>
              <a:rPr lang="en-US" dirty="0" err="1" smtClean="0"/>
              <a:t>behaviour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A46A2-9979-4A93-8879-C7FDBF16703E}" type="slidenum">
              <a:rPr lang="sk-SK" smtClean="0"/>
              <a:t>9</a:t>
            </a:fld>
            <a:endParaRPr lang="sk-SK"/>
          </a:p>
        </p:txBody>
      </p:sp>
      <p:sp>
        <p:nvSpPr>
          <p:cNvPr id="5" name="Oval 4"/>
          <p:cNvSpPr/>
          <p:nvPr/>
        </p:nvSpPr>
        <p:spPr>
          <a:xfrm>
            <a:off x="3568545" y="4122917"/>
            <a:ext cx="1240124" cy="9095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Parallelogram 5"/>
          <p:cNvSpPr/>
          <p:nvPr/>
        </p:nvSpPr>
        <p:spPr>
          <a:xfrm>
            <a:off x="2030909" y="3258521"/>
            <a:ext cx="5348579" cy="2808311"/>
          </a:xfrm>
          <a:prstGeom prst="parallelogram">
            <a:avLst>
              <a:gd name="adj" fmla="val 14292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317500" dist="38100" dir="2700000" sx="103000" sy="103000" algn="tl" rotWithShape="0">
              <a:prstClr val="black">
                <a:alpha val="29000"/>
              </a:prstClr>
            </a:outerShdw>
          </a:effectLst>
          <a:scene3d>
            <a:camera prst="orthographicFront">
              <a:rot lat="19581350" lon="1086795" rev="20983671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4535674" y="4552036"/>
            <a:ext cx="240485" cy="2291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4523901" y="4548091"/>
            <a:ext cx="227478" cy="229172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38082" y="2006614"/>
            <a:ext cx="417044" cy="578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4637640" y="2636912"/>
            <a:ext cx="4962" cy="20297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645163" y="4965159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45163" y="4748766"/>
            <a:ext cx="0" cy="14174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4645161" y="5454266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3437870" y="4004745"/>
            <a:ext cx="2409464" cy="1360575"/>
          </a:xfrm>
          <a:prstGeom prst="ellipse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3392" flipH="1">
            <a:off x="7544310" y="1761249"/>
            <a:ext cx="637537" cy="380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 flipV="1">
            <a:off x="3111030" y="2115861"/>
            <a:ext cx="4463672" cy="2849298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637640" y="2106444"/>
            <a:ext cx="2963729" cy="3842836"/>
          </a:xfrm>
          <a:prstGeom prst="line">
            <a:avLst/>
          </a:prstGeom>
          <a:ln w="508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640121" y="2466630"/>
            <a:ext cx="3630127" cy="3554658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111030" y="2432438"/>
            <a:ext cx="5120776" cy="2234184"/>
          </a:xfrm>
          <a:prstGeom prst="line">
            <a:avLst/>
          </a:prstGeom>
          <a:ln w="508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 flipH="1">
            <a:off x="5765041" y="4781611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5" name="Oval 24"/>
          <p:cNvSpPr/>
          <p:nvPr/>
        </p:nvSpPr>
        <p:spPr>
          <a:xfrm flipH="1">
            <a:off x="3449023" y="4450438"/>
            <a:ext cx="119522" cy="1015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30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740" y="3897152"/>
            <a:ext cx="219800" cy="21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0" descr="http://upload.wikimedia.org/wikipedia/commons/f/f0/Star_Ouro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81" y="5846523"/>
            <a:ext cx="214378" cy="20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92295">
            <a:off x="7984701" y="2237129"/>
            <a:ext cx="643196" cy="390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Oval 41"/>
          <p:cNvSpPr/>
          <p:nvPr/>
        </p:nvSpPr>
        <p:spPr>
          <a:xfrm flipH="1">
            <a:off x="5711956" y="4403506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6" name="Oval 45"/>
          <p:cNvSpPr/>
          <p:nvPr/>
        </p:nvSpPr>
        <p:spPr>
          <a:xfrm flipH="1">
            <a:off x="3384968" y="4722814"/>
            <a:ext cx="128110" cy="108898"/>
          </a:xfrm>
          <a:prstGeom prst="ellips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47" name="TextBox 46"/>
          <p:cNvSpPr txBox="1"/>
          <p:nvPr/>
        </p:nvSpPr>
        <p:spPr>
          <a:xfrm>
            <a:off x="250389" y="1592095"/>
            <a:ext cx="5578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Eye can see 2 points – symmetrical scratch</a:t>
            </a:r>
            <a:endParaRPr lang="sk-SK" sz="2400" dirty="0"/>
          </a:p>
        </p:txBody>
      </p:sp>
      <p:sp>
        <p:nvSpPr>
          <p:cNvPr id="49" name="TextBox 48"/>
          <p:cNvSpPr txBox="1"/>
          <p:nvPr/>
        </p:nvSpPr>
        <p:spPr>
          <a:xfrm>
            <a:off x="250389" y="2240787"/>
            <a:ext cx="35046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 different points </a:t>
            </a:r>
          </a:p>
          <a:p>
            <a:r>
              <a:rPr lang="en-US" sz="2400" dirty="0" smtClean="0"/>
              <a:t>    each visible </a:t>
            </a:r>
            <a:r>
              <a:rPr lang="en-US" sz="2400" b="1" dirty="0" smtClean="0"/>
              <a:t>by 1 eye</a:t>
            </a:r>
          </a:p>
          <a:p>
            <a:r>
              <a:rPr lang="en-US" sz="2400" dirty="0" smtClean="0"/>
              <a:t>        form a </a:t>
            </a:r>
            <a:r>
              <a:rPr lang="en-US" sz="2400" b="1" dirty="0" smtClean="0"/>
              <a:t>point in space</a:t>
            </a:r>
            <a:endParaRPr lang="sk-SK" sz="2400" b="1" dirty="0"/>
          </a:p>
        </p:txBody>
      </p:sp>
      <p:sp>
        <p:nvSpPr>
          <p:cNvPr id="3" name="Down Arrow 2"/>
          <p:cNvSpPr/>
          <p:nvPr/>
        </p:nvSpPr>
        <p:spPr>
          <a:xfrm rot="17665889">
            <a:off x="2124410" y="3747972"/>
            <a:ext cx="720080" cy="1049289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2" name="Down Arrow 31"/>
          <p:cNvSpPr/>
          <p:nvPr/>
        </p:nvSpPr>
        <p:spPr>
          <a:xfrm rot="17665889">
            <a:off x="3715563" y="3174905"/>
            <a:ext cx="720080" cy="1049289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44" name="Straight Connector 43"/>
          <p:cNvCxnSpPr/>
          <p:nvPr/>
        </p:nvCxnSpPr>
        <p:spPr>
          <a:xfrm flipV="1">
            <a:off x="4637639" y="5201032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637638" y="5682235"/>
            <a:ext cx="1" cy="16428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5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5FB03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5FB03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42" grpId="0" animBg="1"/>
      <p:bldP spid="46" grpId="0" animBg="1"/>
      <p:bldP spid="47" grpId="0"/>
      <p:bldP spid="3" grpId="0" animBg="1"/>
      <p:bldP spid="3" grpId="1" animBg="1"/>
      <p:bldP spid="32" grpId="0" animBg="1"/>
    </p:bldLst>
  </p:timing>
</p:sld>
</file>

<file path=ppt/theme/theme1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910</TotalTime>
  <Words>820</Words>
  <Application>Microsoft Office PowerPoint</Application>
  <PresentationFormat>On-screen Show (4:3)</PresentationFormat>
  <Paragraphs>286</Paragraphs>
  <Slides>50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template</vt:lpstr>
      <vt:lpstr>Equation</vt:lpstr>
      <vt:lpstr>Hologram</vt:lpstr>
      <vt:lpstr>Task</vt:lpstr>
      <vt:lpstr>Real hologram - 3D image stored in 2D</vt:lpstr>
      <vt:lpstr>Simple scratch on the plastic</vt:lpstr>
      <vt:lpstr>“Hologram” = advanced image</vt:lpstr>
      <vt:lpstr>“Hologram” = advanced image</vt:lpstr>
      <vt:lpstr>Smooth scratch – planar scatter</vt:lpstr>
      <vt:lpstr>Smooth scratch – conical scatter</vt:lpstr>
      <vt:lpstr>Circular scratch behaviour</vt:lpstr>
      <vt:lpstr>Hologram of 2D view of cube</vt:lpstr>
      <vt:lpstr>2D hologram is easy to create</vt:lpstr>
      <vt:lpstr>Depth of point vs. radius of circle</vt:lpstr>
      <vt:lpstr>Creating 3D hologram</vt:lpstr>
      <vt:lpstr>3D hologram</vt:lpstr>
      <vt:lpstr>Exact calculation of  REFLECTION points </vt:lpstr>
      <vt:lpstr>Geometry of the beam</vt:lpstr>
      <vt:lpstr>Condition of reflection</vt:lpstr>
      <vt:lpstr>Simulation</vt:lpstr>
      <vt:lpstr>Simulation output</vt:lpstr>
      <vt:lpstr>Experimental verification of theory</vt:lpstr>
      <vt:lpstr>Experimental conditions</vt:lpstr>
      <vt:lpstr>Horizontal camera movement</vt:lpstr>
      <vt:lpstr>Experimental setup</vt:lpstr>
      <vt:lpstr>Horizontal movement - simulation</vt:lpstr>
      <vt:lpstr>Simulation vs. experiment</vt:lpstr>
      <vt:lpstr>Vertical camera movement</vt:lpstr>
      <vt:lpstr>Experimental setup</vt:lpstr>
      <vt:lpstr>Vertical movement - simulation</vt:lpstr>
      <vt:lpstr>Simulation vs. experiment</vt:lpstr>
      <vt:lpstr>Simulation vs. experiment</vt:lpstr>
      <vt:lpstr>Simulation vs. experiment</vt:lpstr>
      <vt:lpstr>Simulation vs. experiment</vt:lpstr>
      <vt:lpstr>CONCLUSION</vt:lpstr>
      <vt:lpstr>Conclusion – simple mechanism</vt:lpstr>
      <vt:lpstr>Conclusion – simple mechanism</vt:lpstr>
      <vt:lpstr>Conclusion – simple mechanism</vt:lpstr>
      <vt:lpstr>Theory = geometrical optics</vt:lpstr>
      <vt:lpstr>Simulation = practical use of theory</vt:lpstr>
      <vt:lpstr>Conclusion - Experiments</vt:lpstr>
      <vt:lpstr>Experimental verification of theory </vt:lpstr>
      <vt:lpstr>Thank you for your attention</vt:lpstr>
      <vt:lpstr>Appendices</vt:lpstr>
      <vt:lpstr>More than 1 image visible?</vt:lpstr>
      <vt:lpstr>Circular scratch</vt:lpstr>
      <vt:lpstr>Human 3D vision mechanism</vt:lpstr>
      <vt:lpstr>Position of shining point on circle</vt:lpstr>
      <vt:lpstr>PowerPoint Presentation</vt:lpstr>
      <vt:lpstr>Scratch on the plastic</vt:lpstr>
      <vt:lpstr>Radius of the circle sratch</vt:lpstr>
      <vt:lpstr>Distance vs. radius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2. Hologram</dc:title>
  <dc:creator>mario</dc:creator>
  <cp:lastModifiedBy>mario</cp:lastModifiedBy>
  <cp:revision>80</cp:revision>
  <dcterms:created xsi:type="dcterms:W3CDTF">2014-06-30T08:22:50Z</dcterms:created>
  <dcterms:modified xsi:type="dcterms:W3CDTF">2014-07-03T19:44:42Z</dcterms:modified>
</cp:coreProperties>
</file>