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7"/>
  </p:notesMasterIdLst>
  <p:sldIdLst>
    <p:sldId id="278" r:id="rId2"/>
    <p:sldId id="257" r:id="rId3"/>
    <p:sldId id="265" r:id="rId4"/>
    <p:sldId id="284" r:id="rId5"/>
    <p:sldId id="259" r:id="rId6"/>
    <p:sldId id="285" r:id="rId7"/>
    <p:sldId id="260" r:id="rId8"/>
    <p:sldId id="286" r:id="rId9"/>
    <p:sldId id="276" r:id="rId10"/>
    <p:sldId id="277" r:id="rId11"/>
    <p:sldId id="290" r:id="rId12"/>
    <p:sldId id="261" r:id="rId13"/>
    <p:sldId id="296" r:id="rId14"/>
    <p:sldId id="291" r:id="rId15"/>
    <p:sldId id="262" r:id="rId16"/>
    <p:sldId id="275" r:id="rId17"/>
    <p:sldId id="266" r:id="rId18"/>
    <p:sldId id="263" r:id="rId19"/>
    <p:sldId id="299" r:id="rId20"/>
    <p:sldId id="300" r:id="rId21"/>
    <p:sldId id="287" r:id="rId22"/>
    <p:sldId id="306" r:id="rId23"/>
    <p:sldId id="288" r:id="rId24"/>
    <p:sldId id="303" r:id="rId25"/>
    <p:sldId id="280" r:id="rId26"/>
    <p:sldId id="282" r:id="rId27"/>
    <p:sldId id="283" r:id="rId28"/>
    <p:sldId id="274" r:id="rId29"/>
    <p:sldId id="298" r:id="rId30"/>
    <p:sldId id="289" r:id="rId31"/>
    <p:sldId id="307" r:id="rId32"/>
    <p:sldId id="308" r:id="rId33"/>
    <p:sldId id="295" r:id="rId34"/>
    <p:sldId id="297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DC74"/>
    <a:srgbClr val="07A945"/>
    <a:srgbClr val="B5B224"/>
    <a:srgbClr val="B48500"/>
    <a:srgbClr val="FEBB00"/>
    <a:srgbClr val="DAA100"/>
    <a:srgbClr val="AFB23C"/>
    <a:srgbClr val="EEB500"/>
    <a:srgbClr val="B086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932" autoAdjust="0"/>
  </p:normalViewPr>
  <p:slideViewPr>
    <p:cSldViewPr snapToGrid="0">
      <p:cViewPr>
        <p:scale>
          <a:sx n="60" d="100"/>
          <a:sy n="60" d="100"/>
        </p:scale>
        <p:origin x="-11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AYPT:5:Pred_Rakuskom:skok_od_uhla_a_rychlos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AYPT:5:Pred_Rakuskom:skok_od_uhla_a_rychlos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EKY:Jake%20Excel:50g_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EKY:Jake%20Excel:50g_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win_shared\TMF2014\5.%20Loaded%20hoop\grafy%20porovnani\350g_posledne.od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0632874349378E-2"/>
          <c:y val="3.2672470740017362E-2"/>
          <c:w val="0.87495162057436571"/>
          <c:h val="0.8183534630560033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teoria!$B$3:$B$362</c:f>
              <c:numCache>
                <c:formatCode>General</c:formatCode>
                <c:ptCount val="360"/>
                <c:pt idx="0">
                  <c:v>22.69156897081686</c:v>
                </c:pt>
                <c:pt idx="1">
                  <c:v>22.6967550651968</c:v>
                </c:pt>
                <c:pt idx="2">
                  <c:v>22.705404705346041</c:v>
                </c:pt>
                <c:pt idx="3">
                  <c:v>22.717527135102461</c:v>
                </c:pt>
                <c:pt idx="4">
                  <c:v>22.733135335087891</c:v>
                </c:pt>
                <c:pt idx="5">
                  <c:v>22.75224606224041</c:v>
                </c:pt>
                <c:pt idx="6">
                  <c:v>22.774879901050149</c:v>
                </c:pt>
                <c:pt idx="7">
                  <c:v>22.80106132681021</c:v>
                </c:pt>
                <c:pt idx="8">
                  <c:v>22.830818781270398</c:v>
                </c:pt>
                <c:pt idx="9">
                  <c:v>22.864184761161049</c:v>
                </c:pt>
                <c:pt idx="10">
                  <c:v>22.901195920138399</c:v>
                </c:pt>
                <c:pt idx="11">
                  <c:v>22.941893184793749</c:v>
                </c:pt>
                <c:pt idx="12">
                  <c:v>22.986321885464928</c:v>
                </c:pt>
                <c:pt idx="13">
                  <c:v>23.034531902694269</c:v>
                </c:pt>
                <c:pt idx="14">
                  <c:v>23.086577830290889</c:v>
                </c:pt>
                <c:pt idx="15">
                  <c:v>23.142519156080049</c:v>
                </c:pt>
                <c:pt idx="16">
                  <c:v>23.202420461559289</c:v>
                </c:pt>
                <c:pt idx="17">
                  <c:v>23.26635164183195</c:v>
                </c:pt>
                <c:pt idx="18">
                  <c:v>23.334388147355732</c:v>
                </c:pt>
                <c:pt idx="19">
                  <c:v>23.406611249229389</c:v>
                </c:pt>
                <c:pt idx="20">
                  <c:v>23.483108329947019</c:v>
                </c:pt>
                <c:pt idx="21">
                  <c:v>23.56397320178036</c:v>
                </c:pt>
                <c:pt idx="22">
                  <c:v>23.649306455207519</c:v>
                </c:pt>
                <c:pt idx="23">
                  <c:v>23.739215840097099</c:v>
                </c:pt>
                <c:pt idx="24">
                  <c:v>23.83381668268294</c:v>
                </c:pt>
                <c:pt idx="25">
                  <c:v>23.933232341734119</c:v>
                </c:pt>
                <c:pt idx="26">
                  <c:v>24.037594707741171</c:v>
                </c:pt>
                <c:pt idx="27">
                  <c:v>24.14704474941356</c:v>
                </c:pt>
                <c:pt idx="28">
                  <c:v>24.261733112320531</c:v>
                </c:pt>
                <c:pt idx="29">
                  <c:v>24.381820775120651</c:v>
                </c:pt>
                <c:pt idx="30">
                  <c:v>24.507479769525279</c:v>
                </c:pt>
                <c:pt idx="31">
                  <c:v>24.638893970941851</c:v>
                </c:pt>
                <c:pt idx="32">
                  <c:v>24.77625996766302</c:v>
                </c:pt>
                <c:pt idx="33">
                  <c:v>24.919788017524411</c:v>
                </c:pt>
                <c:pt idx="34">
                  <c:v>25.06970310217412</c:v>
                </c:pt>
                <c:pt idx="35">
                  <c:v>25.226246090506312</c:v>
                </c:pt>
                <c:pt idx="36">
                  <c:v>25.38967502444644</c:v>
                </c:pt>
                <c:pt idx="37">
                  <c:v>25.560266542174841</c:v>
                </c:pt>
                <c:pt idx="38">
                  <c:v>25.73831745609003</c:v>
                </c:pt>
                <c:pt idx="39">
                  <c:v>25.924146505401129</c:v>
                </c:pt>
                <c:pt idx="40">
                  <c:v>26.118096306273411</c:v>
                </c:pt>
                <c:pt idx="41">
                  <c:v>26.320535526019452</c:v>
                </c:pt>
                <c:pt idx="42">
                  <c:v>26.53186131203833</c:v>
                </c:pt>
                <c:pt idx="43">
                  <c:v>26.7525020111886</c:v>
                </c:pt>
                <c:pt idx="44">
                  <c:v>26.982920221199709</c:v>
                </c:pt>
                <c:pt idx="45">
                  <c:v>27.22361622278196</c:v>
                </c:pt>
                <c:pt idx="46">
                  <c:v>27.47513184953668</c:v>
                </c:pt>
                <c:pt idx="47">
                  <c:v>27.738054862908029</c:v>
                </c:pt>
                <c:pt idx="48">
                  <c:v>28.013023911646599</c:v>
                </c:pt>
                <c:pt idx="49">
                  <c:v>28.30073417006561</c:v>
                </c:pt>
                <c:pt idx="50">
                  <c:v>28.60194376738913</c:v>
                </c:pt>
                <c:pt idx="51">
                  <c:v>28.91748114251347</c:v>
                </c:pt>
                <c:pt idx="52">
                  <c:v>29.248253485550851</c:v>
                </c:pt>
                <c:pt idx="53">
                  <c:v>29.595256460914161</c:v>
                </c:pt>
                <c:pt idx="54">
                  <c:v>29.95958544814437</c:v>
                </c:pt>
                <c:pt idx="55">
                  <c:v>30.34244858841037</c:v>
                </c:pt>
                <c:pt idx="56">
                  <c:v>30.745181989565801</c:v>
                </c:pt>
                <c:pt idx="57">
                  <c:v>31.169267524724589</c:v>
                </c:pt>
                <c:pt idx="58">
                  <c:v>31.616353763724721</c:v>
                </c:pt>
                <c:pt idx="59">
                  <c:v>32.088280710601488</c:v>
                </c:pt>
                <c:pt idx="60">
                  <c:v>32.587109192823434</c:v>
                </c:pt>
                <c:pt idx="61">
                  <c:v>33.115155972634142</c:v>
                </c:pt>
                <c:pt idx="62">
                  <c:v>33.675035945513947</c:v>
                </c:pt>
                <c:pt idx="63">
                  <c:v>34.269713180901398</c:v>
                </c:pt>
                <c:pt idx="64">
                  <c:v>34.90256308182817</c:v>
                </c:pt>
                <c:pt idx="65">
                  <c:v>35.577448644521724</c:v>
                </c:pt>
                <c:pt idx="66">
                  <c:v>36.298814761095187</c:v>
                </c:pt>
                <c:pt idx="67">
                  <c:v>37.071805838257831</c:v>
                </c:pt>
                <c:pt idx="68">
                  <c:v>37.902413867077108</c:v>
                </c:pt>
                <c:pt idx="69">
                  <c:v>38.79766672311758</c:v>
                </c:pt>
                <c:pt idx="70">
                  <c:v>39.765870289153</c:v>
                </c:pt>
                <c:pt idx="71">
                  <c:v>40.816923583008368</c:v>
                </c:pt>
                <c:pt idx="72">
                  <c:v>41.962734420961951</c:v>
                </c:pt>
                <c:pt idx="73">
                  <c:v>43.217775866653298</c:v>
                </c:pt>
                <c:pt idx="74">
                  <c:v>44.599843533821222</c:v>
                </c:pt>
                <c:pt idx="75">
                  <c:v>46.131105468696177</c:v>
                </c:pt>
                <c:pt idx="76">
                  <c:v>47.839588338659617</c:v>
                </c:pt>
                <c:pt idx="77">
                  <c:v>49.761331808008997</c:v>
                </c:pt>
                <c:pt idx="78">
                  <c:v>51.94359789485366</c:v>
                </c:pt>
                <c:pt idx="79">
                  <c:v>54.449805830931368</c:v>
                </c:pt>
                <c:pt idx="80">
                  <c:v>57.36740824859119</c:v>
                </c:pt>
                <c:pt idx="81">
                  <c:v>60.821033890488437</c:v>
                </c:pt>
                <c:pt idx="82">
                  <c:v>64.995638536896578</c:v>
                </c:pt>
                <c:pt idx="83">
                  <c:v>70.180129874682962</c:v>
                </c:pt>
                <c:pt idx="84">
                  <c:v>76.857003153626607</c:v>
                </c:pt>
                <c:pt idx="85">
                  <c:v>85.90910432198315</c:v>
                </c:pt>
                <c:pt idx="86">
                  <c:v>99.181659034470528</c:v>
                </c:pt>
                <c:pt idx="87">
                  <c:v>121.4568094497007</c:v>
                </c:pt>
                <c:pt idx="88">
                  <c:v>171.75278628147379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171.75278628147609</c:v>
                </c:pt>
                <c:pt idx="271">
                  <c:v>121.45680944970201</c:v>
                </c:pt>
                <c:pt idx="272">
                  <c:v>99.18165903447138</c:v>
                </c:pt>
                <c:pt idx="273">
                  <c:v>85.909104321983165</c:v>
                </c:pt>
                <c:pt idx="274">
                  <c:v>76.85700315362682</c:v>
                </c:pt>
                <c:pt idx="275">
                  <c:v>70.180129874682819</c:v>
                </c:pt>
                <c:pt idx="276">
                  <c:v>64.995638536896536</c:v>
                </c:pt>
                <c:pt idx="277">
                  <c:v>60.821033890488437</c:v>
                </c:pt>
                <c:pt idx="278">
                  <c:v>57.367408248591232</c:v>
                </c:pt>
                <c:pt idx="279">
                  <c:v>54.449805830931439</c:v>
                </c:pt>
                <c:pt idx="280">
                  <c:v>51.943597894853738</c:v>
                </c:pt>
                <c:pt idx="281">
                  <c:v>49.761331808008983</c:v>
                </c:pt>
                <c:pt idx="282">
                  <c:v>47.839588338659631</c:v>
                </c:pt>
                <c:pt idx="283">
                  <c:v>46.131105468696212</c:v>
                </c:pt>
                <c:pt idx="284">
                  <c:v>44.599843533821272</c:v>
                </c:pt>
                <c:pt idx="285">
                  <c:v>43.217775866653326</c:v>
                </c:pt>
                <c:pt idx="286">
                  <c:v>41.962734420961951</c:v>
                </c:pt>
                <c:pt idx="287">
                  <c:v>40.816923583008368</c:v>
                </c:pt>
                <c:pt idx="288">
                  <c:v>39.765870289153028</c:v>
                </c:pt>
                <c:pt idx="289">
                  <c:v>38.797666723117572</c:v>
                </c:pt>
                <c:pt idx="290">
                  <c:v>37.902413867077101</c:v>
                </c:pt>
                <c:pt idx="291">
                  <c:v>37.071805838257838</c:v>
                </c:pt>
                <c:pt idx="292">
                  <c:v>36.298814761095201</c:v>
                </c:pt>
                <c:pt idx="293">
                  <c:v>35.577448644521752</c:v>
                </c:pt>
                <c:pt idx="294">
                  <c:v>34.902563081828198</c:v>
                </c:pt>
                <c:pt idx="295">
                  <c:v>34.269713180901398</c:v>
                </c:pt>
                <c:pt idx="296">
                  <c:v>33.675035945513962</c:v>
                </c:pt>
                <c:pt idx="297">
                  <c:v>33.115155972634163</c:v>
                </c:pt>
                <c:pt idx="298">
                  <c:v>32.587109192823434</c:v>
                </c:pt>
                <c:pt idx="299">
                  <c:v>32.088280710601488</c:v>
                </c:pt>
                <c:pt idx="300">
                  <c:v>31.616353763724739</c:v>
                </c:pt>
                <c:pt idx="301">
                  <c:v>31.16926752472461</c:v>
                </c:pt>
                <c:pt idx="302">
                  <c:v>30.745181989565811</c:v>
                </c:pt>
                <c:pt idx="303">
                  <c:v>30.34244858841037</c:v>
                </c:pt>
                <c:pt idx="304">
                  <c:v>29.95958544814437</c:v>
                </c:pt>
                <c:pt idx="305">
                  <c:v>29.595256460914161</c:v>
                </c:pt>
                <c:pt idx="306">
                  <c:v>29.248253485550858</c:v>
                </c:pt>
                <c:pt idx="307">
                  <c:v>28.917481142513491</c:v>
                </c:pt>
                <c:pt idx="308">
                  <c:v>28.601943767389141</c:v>
                </c:pt>
                <c:pt idx="309">
                  <c:v>28.30073417006561</c:v>
                </c:pt>
                <c:pt idx="310">
                  <c:v>28.013023911646599</c:v>
                </c:pt>
                <c:pt idx="311">
                  <c:v>27.738054862908029</c:v>
                </c:pt>
                <c:pt idx="312">
                  <c:v>27.47513184953668</c:v>
                </c:pt>
                <c:pt idx="313">
                  <c:v>27.22361622278196</c:v>
                </c:pt>
                <c:pt idx="314">
                  <c:v>26.982920221199709</c:v>
                </c:pt>
                <c:pt idx="315">
                  <c:v>26.752502011188611</c:v>
                </c:pt>
                <c:pt idx="316">
                  <c:v>26.531861312038341</c:v>
                </c:pt>
                <c:pt idx="317">
                  <c:v>26.320535526019459</c:v>
                </c:pt>
                <c:pt idx="318">
                  <c:v>26.118096306273411</c:v>
                </c:pt>
                <c:pt idx="319">
                  <c:v>25.924146505401129</c:v>
                </c:pt>
                <c:pt idx="320">
                  <c:v>25.73831745609003</c:v>
                </c:pt>
                <c:pt idx="321">
                  <c:v>25.560266542174841</c:v>
                </c:pt>
                <c:pt idx="322">
                  <c:v>25.38967502444644</c:v>
                </c:pt>
                <c:pt idx="323">
                  <c:v>25.226246090506312</c:v>
                </c:pt>
                <c:pt idx="324">
                  <c:v>25.06970310217412</c:v>
                </c:pt>
                <c:pt idx="325">
                  <c:v>24.919788017524422</c:v>
                </c:pt>
                <c:pt idx="326">
                  <c:v>24.77625996766302</c:v>
                </c:pt>
                <c:pt idx="327">
                  <c:v>24.638893970941851</c:v>
                </c:pt>
                <c:pt idx="328">
                  <c:v>24.507479769525279</c:v>
                </c:pt>
                <c:pt idx="329">
                  <c:v>24.381820775120659</c:v>
                </c:pt>
                <c:pt idx="330">
                  <c:v>24.261733112320531</c:v>
                </c:pt>
                <c:pt idx="331">
                  <c:v>24.14704474941357</c:v>
                </c:pt>
                <c:pt idx="332">
                  <c:v>24.037594707741171</c:v>
                </c:pt>
                <c:pt idx="333">
                  <c:v>23.933232341734119</c:v>
                </c:pt>
                <c:pt idx="334">
                  <c:v>23.83381668268294</c:v>
                </c:pt>
                <c:pt idx="335">
                  <c:v>23.739215840097099</c:v>
                </c:pt>
                <c:pt idx="336">
                  <c:v>23.64930645520753</c:v>
                </c:pt>
                <c:pt idx="337">
                  <c:v>23.56397320178036</c:v>
                </c:pt>
                <c:pt idx="338">
                  <c:v>23.483108329947029</c:v>
                </c:pt>
                <c:pt idx="339">
                  <c:v>23.4066112492294</c:v>
                </c:pt>
                <c:pt idx="340">
                  <c:v>23.334388147355732</c:v>
                </c:pt>
                <c:pt idx="341">
                  <c:v>23.26635164183195</c:v>
                </c:pt>
                <c:pt idx="342">
                  <c:v>23.202420461559299</c:v>
                </c:pt>
                <c:pt idx="343">
                  <c:v>23.142519156080049</c:v>
                </c:pt>
                <c:pt idx="344">
                  <c:v>23.086577830290889</c:v>
                </c:pt>
                <c:pt idx="345">
                  <c:v>23.034531902694269</c:v>
                </c:pt>
                <c:pt idx="346">
                  <c:v>22.986321885464928</c:v>
                </c:pt>
                <c:pt idx="347">
                  <c:v>22.941893184793749</c:v>
                </c:pt>
                <c:pt idx="348">
                  <c:v>22.901195920138399</c:v>
                </c:pt>
                <c:pt idx="349">
                  <c:v>22.864184761161049</c:v>
                </c:pt>
                <c:pt idx="350">
                  <c:v>22.830818781270398</c:v>
                </c:pt>
                <c:pt idx="351">
                  <c:v>22.80106132681021</c:v>
                </c:pt>
                <c:pt idx="352">
                  <c:v>22.774879901050149</c:v>
                </c:pt>
                <c:pt idx="353">
                  <c:v>22.75224606224041</c:v>
                </c:pt>
                <c:pt idx="354">
                  <c:v>22.733135335087891</c:v>
                </c:pt>
                <c:pt idx="355">
                  <c:v>22.717527135102461</c:v>
                </c:pt>
                <c:pt idx="356">
                  <c:v>22.705404705346041</c:v>
                </c:pt>
                <c:pt idx="357">
                  <c:v>22.6967550651968</c:v>
                </c:pt>
                <c:pt idx="358">
                  <c:v>22.69156897081686</c:v>
                </c:pt>
                <c:pt idx="359">
                  <c:v>22.6898408870838</c:v>
                </c:pt>
              </c:numCache>
            </c:numRef>
          </c:xVal>
          <c:yVal>
            <c:numRef>
              <c:f>teoria!$A$3:$A$362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95648"/>
        <c:axId val="26354432"/>
      </c:scatterChart>
      <c:valAx>
        <c:axId val="65595648"/>
        <c:scaling>
          <c:orientation val="minMax"/>
          <c:max val="1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Angular velocity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ω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/>
                  <a:t>[s</a:t>
                </a:r>
                <a:r>
                  <a:rPr lang="en-US" sz="1600" baseline="30000" dirty="0" smtClean="0"/>
                  <a:t>-1</a:t>
                </a:r>
                <a:r>
                  <a:rPr lang="en-US" sz="1600" dirty="0" smtClean="0"/>
                  <a:t>]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6282783970745275"/>
              <c:y val="0.915651232222191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26354432"/>
        <c:crosses val="autoZero"/>
        <c:crossBetween val="midCat"/>
      </c:valAx>
      <c:valAx>
        <c:axId val="26354432"/>
        <c:scaling>
          <c:orientation val="minMax"/>
          <c:max val="3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smtClean="0">
                    <a:latin typeface="Times New Roman"/>
                    <a:cs typeface="Times New Roman"/>
                  </a:rPr>
                  <a:t>θ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/>
                  <a:t>[</a:t>
                </a:r>
                <a:r>
                  <a:rPr lang="en-US" sz="1600" b="1" i="0" u="none" strike="noStrike" baseline="0" dirty="0" smtClean="0"/>
                  <a:t>°</a:t>
                </a:r>
                <a:r>
                  <a:rPr lang="en-US" sz="1600" dirty="0" smtClean="0"/>
                  <a:t>]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6005723851388338E-2"/>
              <c:y val="0.419739218378955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65595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0632874349378E-2"/>
          <c:y val="3.2672470740017362E-2"/>
          <c:w val="0.87495162057436571"/>
          <c:h val="0.8183534630560033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teoria!$B$3:$B$362</c:f>
              <c:numCache>
                <c:formatCode>General</c:formatCode>
                <c:ptCount val="360"/>
                <c:pt idx="0">
                  <c:v>22.69156897081686</c:v>
                </c:pt>
                <c:pt idx="1">
                  <c:v>22.6967550651968</c:v>
                </c:pt>
                <c:pt idx="2">
                  <c:v>22.705404705346041</c:v>
                </c:pt>
                <c:pt idx="3">
                  <c:v>22.717527135102461</c:v>
                </c:pt>
                <c:pt idx="4">
                  <c:v>22.733135335087891</c:v>
                </c:pt>
                <c:pt idx="5">
                  <c:v>22.75224606224041</c:v>
                </c:pt>
                <c:pt idx="6">
                  <c:v>22.774879901050149</c:v>
                </c:pt>
                <c:pt idx="7">
                  <c:v>22.80106132681021</c:v>
                </c:pt>
                <c:pt idx="8">
                  <c:v>22.830818781270398</c:v>
                </c:pt>
                <c:pt idx="9">
                  <c:v>22.864184761161049</c:v>
                </c:pt>
                <c:pt idx="10">
                  <c:v>22.901195920138399</c:v>
                </c:pt>
                <c:pt idx="11">
                  <c:v>22.941893184793749</c:v>
                </c:pt>
                <c:pt idx="12">
                  <c:v>22.986321885464928</c:v>
                </c:pt>
                <c:pt idx="13">
                  <c:v>23.034531902694269</c:v>
                </c:pt>
                <c:pt idx="14">
                  <c:v>23.086577830290889</c:v>
                </c:pt>
                <c:pt idx="15">
                  <c:v>23.142519156080049</c:v>
                </c:pt>
                <c:pt idx="16">
                  <c:v>23.202420461559289</c:v>
                </c:pt>
                <c:pt idx="17">
                  <c:v>23.26635164183195</c:v>
                </c:pt>
                <c:pt idx="18">
                  <c:v>23.334388147355732</c:v>
                </c:pt>
                <c:pt idx="19">
                  <c:v>23.406611249229389</c:v>
                </c:pt>
                <c:pt idx="20">
                  <c:v>23.483108329947019</c:v>
                </c:pt>
                <c:pt idx="21">
                  <c:v>23.56397320178036</c:v>
                </c:pt>
                <c:pt idx="22">
                  <c:v>23.649306455207519</c:v>
                </c:pt>
                <c:pt idx="23">
                  <c:v>23.739215840097099</c:v>
                </c:pt>
                <c:pt idx="24">
                  <c:v>23.83381668268294</c:v>
                </c:pt>
                <c:pt idx="25">
                  <c:v>23.933232341734119</c:v>
                </c:pt>
                <c:pt idx="26">
                  <c:v>24.037594707741171</c:v>
                </c:pt>
                <c:pt idx="27">
                  <c:v>24.14704474941356</c:v>
                </c:pt>
                <c:pt idx="28">
                  <c:v>24.261733112320531</c:v>
                </c:pt>
                <c:pt idx="29">
                  <c:v>24.381820775120651</c:v>
                </c:pt>
                <c:pt idx="30">
                  <c:v>24.507479769525279</c:v>
                </c:pt>
                <c:pt idx="31">
                  <c:v>24.638893970941851</c:v>
                </c:pt>
                <c:pt idx="32">
                  <c:v>24.77625996766302</c:v>
                </c:pt>
                <c:pt idx="33">
                  <c:v>24.919788017524411</c:v>
                </c:pt>
                <c:pt idx="34">
                  <c:v>25.06970310217412</c:v>
                </c:pt>
                <c:pt idx="35">
                  <c:v>25.226246090506312</c:v>
                </c:pt>
                <c:pt idx="36">
                  <c:v>25.38967502444644</c:v>
                </c:pt>
                <c:pt idx="37">
                  <c:v>25.560266542174841</c:v>
                </c:pt>
                <c:pt idx="38">
                  <c:v>25.73831745609003</c:v>
                </c:pt>
                <c:pt idx="39">
                  <c:v>25.924146505401129</c:v>
                </c:pt>
                <c:pt idx="40">
                  <c:v>26.118096306273411</c:v>
                </c:pt>
                <c:pt idx="41">
                  <c:v>26.320535526019452</c:v>
                </c:pt>
                <c:pt idx="42">
                  <c:v>26.53186131203833</c:v>
                </c:pt>
                <c:pt idx="43">
                  <c:v>26.7525020111886</c:v>
                </c:pt>
                <c:pt idx="44">
                  <c:v>26.982920221199709</c:v>
                </c:pt>
                <c:pt idx="45">
                  <c:v>27.22361622278196</c:v>
                </c:pt>
                <c:pt idx="46">
                  <c:v>27.47513184953668</c:v>
                </c:pt>
                <c:pt idx="47">
                  <c:v>27.738054862908029</c:v>
                </c:pt>
                <c:pt idx="48">
                  <c:v>28.013023911646599</c:v>
                </c:pt>
                <c:pt idx="49">
                  <c:v>28.30073417006561</c:v>
                </c:pt>
                <c:pt idx="50">
                  <c:v>28.60194376738913</c:v>
                </c:pt>
                <c:pt idx="51">
                  <c:v>28.91748114251347</c:v>
                </c:pt>
                <c:pt idx="52">
                  <c:v>29.248253485550851</c:v>
                </c:pt>
                <c:pt idx="53">
                  <c:v>29.595256460914161</c:v>
                </c:pt>
                <c:pt idx="54">
                  <c:v>29.95958544814437</c:v>
                </c:pt>
                <c:pt idx="55">
                  <c:v>30.34244858841037</c:v>
                </c:pt>
                <c:pt idx="56">
                  <c:v>30.745181989565801</c:v>
                </c:pt>
                <c:pt idx="57">
                  <c:v>31.169267524724589</c:v>
                </c:pt>
                <c:pt idx="58">
                  <c:v>31.616353763724721</c:v>
                </c:pt>
                <c:pt idx="59">
                  <c:v>32.088280710601488</c:v>
                </c:pt>
                <c:pt idx="60">
                  <c:v>32.587109192823434</c:v>
                </c:pt>
                <c:pt idx="61">
                  <c:v>33.115155972634142</c:v>
                </c:pt>
                <c:pt idx="62">
                  <c:v>33.675035945513947</c:v>
                </c:pt>
                <c:pt idx="63">
                  <c:v>34.269713180901398</c:v>
                </c:pt>
                <c:pt idx="64">
                  <c:v>34.90256308182817</c:v>
                </c:pt>
                <c:pt idx="65">
                  <c:v>35.577448644521724</c:v>
                </c:pt>
                <c:pt idx="66">
                  <c:v>36.298814761095187</c:v>
                </c:pt>
                <c:pt idx="67">
                  <c:v>37.071805838257831</c:v>
                </c:pt>
                <c:pt idx="68">
                  <c:v>37.902413867077108</c:v>
                </c:pt>
                <c:pt idx="69">
                  <c:v>38.79766672311758</c:v>
                </c:pt>
                <c:pt idx="70">
                  <c:v>39.765870289153</c:v>
                </c:pt>
                <c:pt idx="71">
                  <c:v>40.816923583008368</c:v>
                </c:pt>
                <c:pt idx="72">
                  <c:v>41.962734420961951</c:v>
                </c:pt>
                <c:pt idx="73">
                  <c:v>43.217775866653298</c:v>
                </c:pt>
                <c:pt idx="74">
                  <c:v>44.599843533821222</c:v>
                </c:pt>
                <c:pt idx="75">
                  <c:v>46.131105468696177</c:v>
                </c:pt>
                <c:pt idx="76">
                  <c:v>47.839588338659617</c:v>
                </c:pt>
                <c:pt idx="77">
                  <c:v>49.761331808008997</c:v>
                </c:pt>
                <c:pt idx="78">
                  <c:v>51.94359789485366</c:v>
                </c:pt>
                <c:pt idx="79">
                  <c:v>54.449805830931368</c:v>
                </c:pt>
                <c:pt idx="80">
                  <c:v>57.36740824859119</c:v>
                </c:pt>
                <c:pt idx="81">
                  <c:v>60.821033890488437</c:v>
                </c:pt>
                <c:pt idx="82">
                  <c:v>64.995638536896578</c:v>
                </c:pt>
                <c:pt idx="83">
                  <c:v>70.180129874682962</c:v>
                </c:pt>
                <c:pt idx="84">
                  <c:v>76.857003153626607</c:v>
                </c:pt>
                <c:pt idx="85">
                  <c:v>85.90910432198315</c:v>
                </c:pt>
                <c:pt idx="86">
                  <c:v>99.181659034470528</c:v>
                </c:pt>
                <c:pt idx="87">
                  <c:v>121.4568094497007</c:v>
                </c:pt>
                <c:pt idx="88">
                  <c:v>171.75278628147379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171.75278628147609</c:v>
                </c:pt>
                <c:pt idx="271">
                  <c:v>121.45680944970201</c:v>
                </c:pt>
                <c:pt idx="272">
                  <c:v>99.18165903447138</c:v>
                </c:pt>
                <c:pt idx="273">
                  <c:v>85.909104321983165</c:v>
                </c:pt>
                <c:pt idx="274">
                  <c:v>76.85700315362682</c:v>
                </c:pt>
                <c:pt idx="275">
                  <c:v>70.180129874682819</c:v>
                </c:pt>
                <c:pt idx="276">
                  <c:v>64.995638536896536</c:v>
                </c:pt>
                <c:pt idx="277">
                  <c:v>60.821033890488437</c:v>
                </c:pt>
                <c:pt idx="278">
                  <c:v>57.367408248591232</c:v>
                </c:pt>
                <c:pt idx="279">
                  <c:v>54.449805830931439</c:v>
                </c:pt>
                <c:pt idx="280">
                  <c:v>51.943597894853738</c:v>
                </c:pt>
                <c:pt idx="281">
                  <c:v>49.761331808008983</c:v>
                </c:pt>
                <c:pt idx="282">
                  <c:v>47.839588338659631</c:v>
                </c:pt>
                <c:pt idx="283">
                  <c:v>46.131105468696212</c:v>
                </c:pt>
                <c:pt idx="284">
                  <c:v>44.599843533821272</c:v>
                </c:pt>
                <c:pt idx="285">
                  <c:v>43.217775866653326</c:v>
                </c:pt>
                <c:pt idx="286">
                  <c:v>41.962734420961951</c:v>
                </c:pt>
                <c:pt idx="287">
                  <c:v>40.816923583008368</c:v>
                </c:pt>
                <c:pt idx="288">
                  <c:v>39.765870289153028</c:v>
                </c:pt>
                <c:pt idx="289">
                  <c:v>38.797666723117572</c:v>
                </c:pt>
                <c:pt idx="290">
                  <c:v>37.902413867077101</c:v>
                </c:pt>
                <c:pt idx="291">
                  <c:v>37.071805838257838</c:v>
                </c:pt>
                <c:pt idx="292">
                  <c:v>36.298814761095201</c:v>
                </c:pt>
                <c:pt idx="293">
                  <c:v>35.577448644521752</c:v>
                </c:pt>
                <c:pt idx="294">
                  <c:v>34.902563081828198</c:v>
                </c:pt>
                <c:pt idx="295">
                  <c:v>34.269713180901398</c:v>
                </c:pt>
                <c:pt idx="296">
                  <c:v>33.675035945513962</c:v>
                </c:pt>
                <c:pt idx="297">
                  <c:v>33.115155972634163</c:v>
                </c:pt>
                <c:pt idx="298">
                  <c:v>32.587109192823434</c:v>
                </c:pt>
                <c:pt idx="299">
                  <c:v>32.088280710601488</c:v>
                </c:pt>
                <c:pt idx="300">
                  <c:v>31.616353763724739</c:v>
                </c:pt>
                <c:pt idx="301">
                  <c:v>31.16926752472461</c:v>
                </c:pt>
                <c:pt idx="302">
                  <c:v>30.745181989565811</c:v>
                </c:pt>
                <c:pt idx="303">
                  <c:v>30.34244858841037</c:v>
                </c:pt>
                <c:pt idx="304">
                  <c:v>29.95958544814437</c:v>
                </c:pt>
                <c:pt idx="305">
                  <c:v>29.595256460914161</c:v>
                </c:pt>
                <c:pt idx="306">
                  <c:v>29.248253485550858</c:v>
                </c:pt>
                <c:pt idx="307">
                  <c:v>28.917481142513491</c:v>
                </c:pt>
                <c:pt idx="308">
                  <c:v>28.601943767389141</c:v>
                </c:pt>
                <c:pt idx="309">
                  <c:v>28.30073417006561</c:v>
                </c:pt>
                <c:pt idx="310">
                  <c:v>28.013023911646599</c:v>
                </c:pt>
                <c:pt idx="311">
                  <c:v>27.738054862908029</c:v>
                </c:pt>
                <c:pt idx="312">
                  <c:v>27.47513184953668</c:v>
                </c:pt>
                <c:pt idx="313">
                  <c:v>27.22361622278196</c:v>
                </c:pt>
                <c:pt idx="314">
                  <c:v>26.982920221199709</c:v>
                </c:pt>
                <c:pt idx="315">
                  <c:v>26.752502011188611</c:v>
                </c:pt>
                <c:pt idx="316">
                  <c:v>26.531861312038341</c:v>
                </c:pt>
                <c:pt idx="317">
                  <c:v>26.320535526019459</c:v>
                </c:pt>
                <c:pt idx="318">
                  <c:v>26.118096306273411</c:v>
                </c:pt>
                <c:pt idx="319">
                  <c:v>25.924146505401129</c:v>
                </c:pt>
                <c:pt idx="320">
                  <c:v>25.73831745609003</c:v>
                </c:pt>
                <c:pt idx="321">
                  <c:v>25.560266542174841</c:v>
                </c:pt>
                <c:pt idx="322">
                  <c:v>25.38967502444644</c:v>
                </c:pt>
                <c:pt idx="323">
                  <c:v>25.226246090506312</c:v>
                </c:pt>
                <c:pt idx="324">
                  <c:v>25.06970310217412</c:v>
                </c:pt>
                <c:pt idx="325">
                  <c:v>24.919788017524422</c:v>
                </c:pt>
                <c:pt idx="326">
                  <c:v>24.77625996766302</c:v>
                </c:pt>
                <c:pt idx="327">
                  <c:v>24.638893970941851</c:v>
                </c:pt>
                <c:pt idx="328">
                  <c:v>24.507479769525279</c:v>
                </c:pt>
                <c:pt idx="329">
                  <c:v>24.381820775120659</c:v>
                </c:pt>
                <c:pt idx="330">
                  <c:v>24.261733112320531</c:v>
                </c:pt>
                <c:pt idx="331">
                  <c:v>24.14704474941357</c:v>
                </c:pt>
                <c:pt idx="332">
                  <c:v>24.037594707741171</c:v>
                </c:pt>
                <c:pt idx="333">
                  <c:v>23.933232341734119</c:v>
                </c:pt>
                <c:pt idx="334">
                  <c:v>23.83381668268294</c:v>
                </c:pt>
                <c:pt idx="335">
                  <c:v>23.739215840097099</c:v>
                </c:pt>
                <c:pt idx="336">
                  <c:v>23.64930645520753</c:v>
                </c:pt>
                <c:pt idx="337">
                  <c:v>23.56397320178036</c:v>
                </c:pt>
                <c:pt idx="338">
                  <c:v>23.483108329947029</c:v>
                </c:pt>
                <c:pt idx="339">
                  <c:v>23.4066112492294</c:v>
                </c:pt>
                <c:pt idx="340">
                  <c:v>23.334388147355732</c:v>
                </c:pt>
                <c:pt idx="341">
                  <c:v>23.26635164183195</c:v>
                </c:pt>
                <c:pt idx="342">
                  <c:v>23.202420461559299</c:v>
                </c:pt>
                <c:pt idx="343">
                  <c:v>23.142519156080049</c:v>
                </c:pt>
                <c:pt idx="344">
                  <c:v>23.086577830290889</c:v>
                </c:pt>
                <c:pt idx="345">
                  <c:v>23.034531902694269</c:v>
                </c:pt>
                <c:pt idx="346">
                  <c:v>22.986321885464928</c:v>
                </c:pt>
                <c:pt idx="347">
                  <c:v>22.941893184793749</c:v>
                </c:pt>
                <c:pt idx="348">
                  <c:v>22.901195920138399</c:v>
                </c:pt>
                <c:pt idx="349">
                  <c:v>22.864184761161049</c:v>
                </c:pt>
                <c:pt idx="350">
                  <c:v>22.830818781270398</c:v>
                </c:pt>
                <c:pt idx="351">
                  <c:v>22.80106132681021</c:v>
                </c:pt>
                <c:pt idx="352">
                  <c:v>22.774879901050149</c:v>
                </c:pt>
                <c:pt idx="353">
                  <c:v>22.75224606224041</c:v>
                </c:pt>
                <c:pt idx="354">
                  <c:v>22.733135335087891</c:v>
                </c:pt>
                <c:pt idx="355">
                  <c:v>22.717527135102461</c:v>
                </c:pt>
                <c:pt idx="356">
                  <c:v>22.705404705346041</c:v>
                </c:pt>
                <c:pt idx="357">
                  <c:v>22.6967550651968</c:v>
                </c:pt>
                <c:pt idx="358">
                  <c:v>22.69156897081686</c:v>
                </c:pt>
                <c:pt idx="359">
                  <c:v>22.6898408870838</c:v>
                </c:pt>
              </c:numCache>
            </c:numRef>
          </c:xVal>
          <c:yVal>
            <c:numRef>
              <c:f>teoria!$A$3:$A$362</c:f>
              <c:numCache>
                <c:formatCode>General</c:formatCode>
                <c:ptCount val="3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21376"/>
        <c:axId val="68823296"/>
      </c:scatterChart>
      <c:valAx>
        <c:axId val="68821376"/>
        <c:scaling>
          <c:orientation val="minMax"/>
          <c:max val="1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Angular velocity </a:t>
                </a:r>
                <a:r>
                  <a:rPr lang="el-GR" sz="1600" dirty="0" smtClean="0">
                    <a:latin typeface="Times New Roman"/>
                    <a:cs typeface="Times New Roman"/>
                  </a:rPr>
                  <a:t>ω</a:t>
                </a:r>
                <a:r>
                  <a:rPr lang="en-US" sz="1600" dirty="0" smtClean="0"/>
                  <a:t> [s</a:t>
                </a:r>
                <a:r>
                  <a:rPr lang="en-US" sz="1600" baseline="30000" dirty="0" smtClean="0"/>
                  <a:t>-1</a:t>
                </a:r>
                <a:r>
                  <a:rPr lang="en-US" sz="1600" dirty="0" smtClean="0"/>
                  <a:t>]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6282783970745275"/>
              <c:y val="0.915651232222191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k-SK"/>
          </a:p>
        </c:txPr>
        <c:crossAx val="68823296"/>
        <c:crosses val="autoZero"/>
        <c:crossBetween val="midCat"/>
      </c:valAx>
      <c:valAx>
        <c:axId val="68823296"/>
        <c:scaling>
          <c:orientation val="minMax"/>
          <c:max val="3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600" dirty="0" smtClean="0">
                    <a:latin typeface="Times New Roman"/>
                    <a:cs typeface="Times New Roman"/>
                  </a:rPr>
                  <a:t>θ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/>
                  <a:t>[</a:t>
                </a:r>
                <a:r>
                  <a:rPr lang="en-US" sz="1600" b="1" i="0" u="none" strike="noStrike" baseline="0" dirty="0" smtClean="0"/>
                  <a:t>°</a:t>
                </a:r>
                <a:r>
                  <a:rPr lang="en-US" sz="1600" dirty="0" smtClean="0"/>
                  <a:t>]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6005723851388338E-2"/>
              <c:y val="0.419739218378955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68821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83202099738"/>
          <c:y val="8.3682136591270703E-2"/>
          <c:w val="0.83194466316710425"/>
          <c:h val="0.77824387029881703"/>
        </c:manualLayout>
      </c:layout>
      <c:scatterChart>
        <c:scatterStyle val="smoothMarker"/>
        <c:varyColors val="0"/>
        <c:ser>
          <c:idx val="1"/>
          <c:order val="1"/>
          <c:tx>
            <c:v>Simulacia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'[50g_1.xls]Sheet1'!$W$2:$W$600</c:f>
              <c:numCache>
                <c:formatCode>General</c:formatCode>
                <c:ptCount val="599"/>
                <c:pt idx="0">
                  <c:v>2E-3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1.2E-2</c:v>
                </c:pt>
                <c:pt idx="6">
                  <c:v>1.4E-2</c:v>
                </c:pt>
                <c:pt idx="7">
                  <c:v>1.6E-2</c:v>
                </c:pt>
                <c:pt idx="8">
                  <c:v>1.7999999999999999E-2</c:v>
                </c:pt>
                <c:pt idx="9">
                  <c:v>0.02</c:v>
                </c:pt>
                <c:pt idx="10">
                  <c:v>2.1999999999999999E-2</c:v>
                </c:pt>
                <c:pt idx="11">
                  <c:v>2.4E-2</c:v>
                </c:pt>
                <c:pt idx="12">
                  <c:v>2.5999999999999999E-2</c:v>
                </c:pt>
                <c:pt idx="13">
                  <c:v>2.8000000000000001E-2</c:v>
                </c:pt>
                <c:pt idx="14">
                  <c:v>0.03</c:v>
                </c:pt>
                <c:pt idx="15">
                  <c:v>3.2000000000000001E-2</c:v>
                </c:pt>
                <c:pt idx="16">
                  <c:v>3.4000000000000002E-2</c:v>
                </c:pt>
                <c:pt idx="17">
                  <c:v>3.5999999999999997E-2</c:v>
                </c:pt>
                <c:pt idx="18">
                  <c:v>3.7999999999999999E-2</c:v>
                </c:pt>
                <c:pt idx="19">
                  <c:v>0.04</c:v>
                </c:pt>
                <c:pt idx="20">
                  <c:v>4.2000000000000003E-2</c:v>
                </c:pt>
                <c:pt idx="21">
                  <c:v>4.3999999999999997E-2</c:v>
                </c:pt>
                <c:pt idx="22">
                  <c:v>4.5999999999999999E-2</c:v>
                </c:pt>
                <c:pt idx="23">
                  <c:v>4.8000000000000001E-2</c:v>
                </c:pt>
                <c:pt idx="24">
                  <c:v>0.05</c:v>
                </c:pt>
                <c:pt idx="25">
                  <c:v>5.1999999999999998E-2</c:v>
                </c:pt>
                <c:pt idx="26">
                  <c:v>5.3999999999999999E-2</c:v>
                </c:pt>
                <c:pt idx="27">
                  <c:v>5.6000000000000001E-2</c:v>
                </c:pt>
                <c:pt idx="28">
                  <c:v>5.8000000000000003E-2</c:v>
                </c:pt>
                <c:pt idx="29">
                  <c:v>0.06</c:v>
                </c:pt>
                <c:pt idx="30">
                  <c:v>6.2E-2</c:v>
                </c:pt>
                <c:pt idx="31">
                  <c:v>6.4000000000000001E-2</c:v>
                </c:pt>
                <c:pt idx="32">
                  <c:v>6.6000000000000003E-2</c:v>
                </c:pt>
                <c:pt idx="33">
                  <c:v>6.8000000000000005E-2</c:v>
                </c:pt>
                <c:pt idx="34">
                  <c:v>7.0000000000000007E-2</c:v>
                </c:pt>
                <c:pt idx="35">
                  <c:v>7.1999999999999995E-2</c:v>
                </c:pt>
                <c:pt idx="36">
                  <c:v>7.3999999999999996E-2</c:v>
                </c:pt>
                <c:pt idx="37">
                  <c:v>7.5999999999999998E-2</c:v>
                </c:pt>
                <c:pt idx="38">
                  <c:v>7.8E-2</c:v>
                </c:pt>
                <c:pt idx="39">
                  <c:v>0.08</c:v>
                </c:pt>
                <c:pt idx="40">
                  <c:v>8.2000000000000003E-2</c:v>
                </c:pt>
                <c:pt idx="41">
                  <c:v>8.4000000000000005E-2</c:v>
                </c:pt>
                <c:pt idx="42">
                  <c:v>8.5999999999999993E-2</c:v>
                </c:pt>
                <c:pt idx="43">
                  <c:v>8.7999999999999995E-2</c:v>
                </c:pt>
                <c:pt idx="44">
                  <c:v>0.09</c:v>
                </c:pt>
                <c:pt idx="45">
                  <c:v>9.1999999999999998E-2</c:v>
                </c:pt>
                <c:pt idx="46">
                  <c:v>9.4E-2</c:v>
                </c:pt>
                <c:pt idx="47">
                  <c:v>9.6000000000000002E-2</c:v>
                </c:pt>
                <c:pt idx="48">
                  <c:v>9.8000000000000004E-2</c:v>
                </c:pt>
                <c:pt idx="49">
                  <c:v>0.1</c:v>
                </c:pt>
                <c:pt idx="50">
                  <c:v>0.10199999999999999</c:v>
                </c:pt>
                <c:pt idx="51">
                  <c:v>0.104</c:v>
                </c:pt>
                <c:pt idx="52">
                  <c:v>0.106</c:v>
                </c:pt>
                <c:pt idx="53">
                  <c:v>0.108</c:v>
                </c:pt>
                <c:pt idx="54">
                  <c:v>0.11</c:v>
                </c:pt>
                <c:pt idx="55">
                  <c:v>0.112</c:v>
                </c:pt>
                <c:pt idx="56">
                  <c:v>0.114</c:v>
                </c:pt>
                <c:pt idx="57">
                  <c:v>0.11600000000000001</c:v>
                </c:pt>
                <c:pt idx="58">
                  <c:v>0.11799999999999999</c:v>
                </c:pt>
                <c:pt idx="59">
                  <c:v>0.12</c:v>
                </c:pt>
                <c:pt idx="60">
                  <c:v>0.122</c:v>
                </c:pt>
                <c:pt idx="61">
                  <c:v>0.124</c:v>
                </c:pt>
                <c:pt idx="62">
                  <c:v>0.126</c:v>
                </c:pt>
                <c:pt idx="63">
                  <c:v>0.128</c:v>
                </c:pt>
                <c:pt idx="64">
                  <c:v>0.13</c:v>
                </c:pt>
                <c:pt idx="65">
                  <c:v>0.13200000000000001</c:v>
                </c:pt>
                <c:pt idx="66">
                  <c:v>0.13400000000000001</c:v>
                </c:pt>
                <c:pt idx="67">
                  <c:v>0.13600000000000001</c:v>
                </c:pt>
                <c:pt idx="68">
                  <c:v>0.13800000000000001</c:v>
                </c:pt>
                <c:pt idx="69">
                  <c:v>0.14000000000000001</c:v>
                </c:pt>
                <c:pt idx="70">
                  <c:v>0.14199999999999999</c:v>
                </c:pt>
                <c:pt idx="71">
                  <c:v>0.14399999999999999</c:v>
                </c:pt>
                <c:pt idx="72">
                  <c:v>0.14599999999999999</c:v>
                </c:pt>
                <c:pt idx="73">
                  <c:v>0.14799999999999999</c:v>
                </c:pt>
                <c:pt idx="74">
                  <c:v>0.15</c:v>
                </c:pt>
                <c:pt idx="75">
                  <c:v>0.152</c:v>
                </c:pt>
                <c:pt idx="76">
                  <c:v>0.154</c:v>
                </c:pt>
                <c:pt idx="77">
                  <c:v>0.156</c:v>
                </c:pt>
                <c:pt idx="78">
                  <c:v>0.158</c:v>
                </c:pt>
                <c:pt idx="79">
                  <c:v>0.16</c:v>
                </c:pt>
                <c:pt idx="80">
                  <c:v>0.16200000000000001</c:v>
                </c:pt>
                <c:pt idx="81">
                  <c:v>0.16400000000000001</c:v>
                </c:pt>
                <c:pt idx="82">
                  <c:v>0.16600000000000001</c:v>
                </c:pt>
                <c:pt idx="83">
                  <c:v>0.16800000000000001</c:v>
                </c:pt>
                <c:pt idx="84">
                  <c:v>0.17</c:v>
                </c:pt>
                <c:pt idx="85">
                  <c:v>0.17199999999999999</c:v>
                </c:pt>
                <c:pt idx="86">
                  <c:v>0.17399999999999999</c:v>
                </c:pt>
                <c:pt idx="87">
                  <c:v>0.17599999999999999</c:v>
                </c:pt>
                <c:pt idx="88">
                  <c:v>0.17799999999999999</c:v>
                </c:pt>
                <c:pt idx="89">
                  <c:v>0.18</c:v>
                </c:pt>
                <c:pt idx="90">
                  <c:v>0.182</c:v>
                </c:pt>
                <c:pt idx="91">
                  <c:v>0.184</c:v>
                </c:pt>
                <c:pt idx="92">
                  <c:v>0.186</c:v>
                </c:pt>
                <c:pt idx="93">
                  <c:v>0.188</c:v>
                </c:pt>
                <c:pt idx="94">
                  <c:v>0.19</c:v>
                </c:pt>
                <c:pt idx="95">
                  <c:v>0.192</c:v>
                </c:pt>
                <c:pt idx="96">
                  <c:v>0.19400000000000001</c:v>
                </c:pt>
                <c:pt idx="97">
                  <c:v>0.19600000000000001</c:v>
                </c:pt>
                <c:pt idx="98">
                  <c:v>0.19800000000000001</c:v>
                </c:pt>
                <c:pt idx="99">
                  <c:v>0.2</c:v>
                </c:pt>
                <c:pt idx="100">
                  <c:v>0.20200000000000001</c:v>
                </c:pt>
                <c:pt idx="101">
                  <c:v>0.20399999999999999</c:v>
                </c:pt>
                <c:pt idx="102">
                  <c:v>0.20599999999999999</c:v>
                </c:pt>
                <c:pt idx="103">
                  <c:v>0.20799999999999999</c:v>
                </c:pt>
                <c:pt idx="104">
                  <c:v>0.21</c:v>
                </c:pt>
                <c:pt idx="105">
                  <c:v>0.21199999999999999</c:v>
                </c:pt>
                <c:pt idx="106">
                  <c:v>0.214</c:v>
                </c:pt>
                <c:pt idx="107">
                  <c:v>0.216</c:v>
                </c:pt>
                <c:pt idx="108">
                  <c:v>0.218</c:v>
                </c:pt>
                <c:pt idx="109">
                  <c:v>0.22</c:v>
                </c:pt>
                <c:pt idx="110">
                  <c:v>0.222</c:v>
                </c:pt>
                <c:pt idx="111">
                  <c:v>0.224</c:v>
                </c:pt>
                <c:pt idx="112">
                  <c:v>0.22600000000000001</c:v>
                </c:pt>
                <c:pt idx="113">
                  <c:v>0.22800000000000001</c:v>
                </c:pt>
                <c:pt idx="114">
                  <c:v>0.23</c:v>
                </c:pt>
                <c:pt idx="115">
                  <c:v>0.23200000000000001</c:v>
                </c:pt>
                <c:pt idx="116">
                  <c:v>0.23400000000000001</c:v>
                </c:pt>
                <c:pt idx="117">
                  <c:v>0.23599999999999999</c:v>
                </c:pt>
                <c:pt idx="118">
                  <c:v>0.23799999999999999</c:v>
                </c:pt>
                <c:pt idx="119">
                  <c:v>0.24</c:v>
                </c:pt>
                <c:pt idx="120">
                  <c:v>0.24199999999999999</c:v>
                </c:pt>
                <c:pt idx="121">
                  <c:v>0.24399999999999999</c:v>
                </c:pt>
                <c:pt idx="122">
                  <c:v>0.246</c:v>
                </c:pt>
                <c:pt idx="123">
                  <c:v>0.248</c:v>
                </c:pt>
                <c:pt idx="124">
                  <c:v>0.25</c:v>
                </c:pt>
                <c:pt idx="125">
                  <c:v>0.252</c:v>
                </c:pt>
                <c:pt idx="126">
                  <c:v>0.254</c:v>
                </c:pt>
                <c:pt idx="127">
                  <c:v>0.25600000000000001</c:v>
                </c:pt>
                <c:pt idx="128">
                  <c:v>0.25800000000000001</c:v>
                </c:pt>
                <c:pt idx="129">
                  <c:v>0.26</c:v>
                </c:pt>
                <c:pt idx="130">
                  <c:v>0.26200000000000001</c:v>
                </c:pt>
                <c:pt idx="131">
                  <c:v>0.26400000000000001</c:v>
                </c:pt>
                <c:pt idx="132">
                  <c:v>0.26600000000000001</c:v>
                </c:pt>
                <c:pt idx="133">
                  <c:v>0.26800000000000002</c:v>
                </c:pt>
                <c:pt idx="134">
                  <c:v>0.27</c:v>
                </c:pt>
                <c:pt idx="135">
                  <c:v>0.27200000000000002</c:v>
                </c:pt>
                <c:pt idx="136">
                  <c:v>0.27400000000000002</c:v>
                </c:pt>
                <c:pt idx="137">
                  <c:v>0.27600000000000002</c:v>
                </c:pt>
                <c:pt idx="138">
                  <c:v>0.27800000000000002</c:v>
                </c:pt>
                <c:pt idx="139">
                  <c:v>0.28000000000000003</c:v>
                </c:pt>
                <c:pt idx="140">
                  <c:v>0.28199999999999997</c:v>
                </c:pt>
                <c:pt idx="141">
                  <c:v>0.28399999999999997</c:v>
                </c:pt>
                <c:pt idx="142">
                  <c:v>0.28599999999999998</c:v>
                </c:pt>
                <c:pt idx="143">
                  <c:v>0.28799999999999998</c:v>
                </c:pt>
                <c:pt idx="144">
                  <c:v>0.28999999999999998</c:v>
                </c:pt>
                <c:pt idx="145">
                  <c:v>0.29199999999999998</c:v>
                </c:pt>
                <c:pt idx="146">
                  <c:v>0.29399999999999998</c:v>
                </c:pt>
                <c:pt idx="147">
                  <c:v>0.29599999999999999</c:v>
                </c:pt>
                <c:pt idx="148">
                  <c:v>0.29799999999999999</c:v>
                </c:pt>
                <c:pt idx="149">
                  <c:v>0.3</c:v>
                </c:pt>
                <c:pt idx="150">
                  <c:v>0.30199999999999999</c:v>
                </c:pt>
                <c:pt idx="151">
                  <c:v>0.30399999999999999</c:v>
                </c:pt>
                <c:pt idx="152">
                  <c:v>0.30599999999999999</c:v>
                </c:pt>
                <c:pt idx="153">
                  <c:v>0.308</c:v>
                </c:pt>
                <c:pt idx="154">
                  <c:v>0.31</c:v>
                </c:pt>
                <c:pt idx="155">
                  <c:v>0.312</c:v>
                </c:pt>
                <c:pt idx="156">
                  <c:v>0.314</c:v>
                </c:pt>
                <c:pt idx="157">
                  <c:v>0.316</c:v>
                </c:pt>
                <c:pt idx="158">
                  <c:v>0.318</c:v>
                </c:pt>
                <c:pt idx="159">
                  <c:v>0.32</c:v>
                </c:pt>
                <c:pt idx="160">
                  <c:v>0.32200000000000001</c:v>
                </c:pt>
                <c:pt idx="161">
                  <c:v>0.32400000000000001</c:v>
                </c:pt>
                <c:pt idx="162">
                  <c:v>0.32600000000000001</c:v>
                </c:pt>
                <c:pt idx="163">
                  <c:v>0.32800000000000001</c:v>
                </c:pt>
                <c:pt idx="164">
                  <c:v>0.33</c:v>
                </c:pt>
                <c:pt idx="165">
                  <c:v>0.33200000000000002</c:v>
                </c:pt>
                <c:pt idx="166">
                  <c:v>0.33400000000000002</c:v>
                </c:pt>
                <c:pt idx="167">
                  <c:v>0.33600000000000002</c:v>
                </c:pt>
                <c:pt idx="168">
                  <c:v>0.33800000000000002</c:v>
                </c:pt>
                <c:pt idx="169">
                  <c:v>0.34</c:v>
                </c:pt>
                <c:pt idx="170">
                  <c:v>0.34200000000000003</c:v>
                </c:pt>
                <c:pt idx="171">
                  <c:v>0.34399999999999997</c:v>
                </c:pt>
                <c:pt idx="172">
                  <c:v>0.34599999999999997</c:v>
                </c:pt>
                <c:pt idx="173">
                  <c:v>0.34799999999999998</c:v>
                </c:pt>
                <c:pt idx="174">
                  <c:v>0.35</c:v>
                </c:pt>
                <c:pt idx="175">
                  <c:v>0.35199999999999998</c:v>
                </c:pt>
                <c:pt idx="176">
                  <c:v>0.35399999999999998</c:v>
                </c:pt>
                <c:pt idx="177">
                  <c:v>0.35599999999999998</c:v>
                </c:pt>
                <c:pt idx="178">
                  <c:v>0.35799999999999998</c:v>
                </c:pt>
                <c:pt idx="179">
                  <c:v>0.36</c:v>
                </c:pt>
                <c:pt idx="180">
                  <c:v>0.36199999999999999</c:v>
                </c:pt>
                <c:pt idx="181">
                  <c:v>0.36399999999999999</c:v>
                </c:pt>
                <c:pt idx="182">
                  <c:v>0.36599999999999999</c:v>
                </c:pt>
                <c:pt idx="183">
                  <c:v>0.36799999999999999</c:v>
                </c:pt>
                <c:pt idx="184">
                  <c:v>0.37</c:v>
                </c:pt>
                <c:pt idx="185">
                  <c:v>0.372</c:v>
                </c:pt>
                <c:pt idx="186">
                  <c:v>0.374</c:v>
                </c:pt>
                <c:pt idx="187">
                  <c:v>0.376</c:v>
                </c:pt>
                <c:pt idx="188">
                  <c:v>0.378</c:v>
                </c:pt>
                <c:pt idx="189">
                  <c:v>0.38</c:v>
                </c:pt>
                <c:pt idx="190">
                  <c:v>0.38200000000000001</c:v>
                </c:pt>
                <c:pt idx="191">
                  <c:v>0.38400000000000001</c:v>
                </c:pt>
                <c:pt idx="192">
                  <c:v>0.38600000000000001</c:v>
                </c:pt>
                <c:pt idx="193">
                  <c:v>0.38800000000000001</c:v>
                </c:pt>
                <c:pt idx="194">
                  <c:v>0.39</c:v>
                </c:pt>
                <c:pt idx="195">
                  <c:v>0.39200000000000002</c:v>
                </c:pt>
                <c:pt idx="196">
                  <c:v>0.39400000000000002</c:v>
                </c:pt>
                <c:pt idx="197">
                  <c:v>0.39600000000000002</c:v>
                </c:pt>
                <c:pt idx="198">
                  <c:v>0.39800000000000002</c:v>
                </c:pt>
                <c:pt idx="199">
                  <c:v>0.4</c:v>
                </c:pt>
                <c:pt idx="200">
                  <c:v>0.40200000000000002</c:v>
                </c:pt>
                <c:pt idx="201">
                  <c:v>0.40400000000000003</c:v>
                </c:pt>
                <c:pt idx="202">
                  <c:v>0.40600000000000003</c:v>
                </c:pt>
                <c:pt idx="203">
                  <c:v>0.40799999999999997</c:v>
                </c:pt>
                <c:pt idx="204">
                  <c:v>0.41</c:v>
                </c:pt>
                <c:pt idx="205">
                  <c:v>0.41199999999999998</c:v>
                </c:pt>
                <c:pt idx="206">
                  <c:v>0.41399999999999998</c:v>
                </c:pt>
                <c:pt idx="207">
                  <c:v>0.41599999999999998</c:v>
                </c:pt>
                <c:pt idx="208">
                  <c:v>0.41799999999999998</c:v>
                </c:pt>
                <c:pt idx="209">
                  <c:v>0.42</c:v>
                </c:pt>
                <c:pt idx="210">
                  <c:v>0.42199999999999999</c:v>
                </c:pt>
                <c:pt idx="211">
                  <c:v>0.42399999999999999</c:v>
                </c:pt>
                <c:pt idx="212">
                  <c:v>0.42599999999999999</c:v>
                </c:pt>
                <c:pt idx="213">
                  <c:v>0.42799999999999999</c:v>
                </c:pt>
                <c:pt idx="214">
                  <c:v>0.43</c:v>
                </c:pt>
                <c:pt idx="215">
                  <c:v>0.432</c:v>
                </c:pt>
                <c:pt idx="216">
                  <c:v>0.434</c:v>
                </c:pt>
                <c:pt idx="217">
                  <c:v>0.436</c:v>
                </c:pt>
                <c:pt idx="218">
                  <c:v>0.438</c:v>
                </c:pt>
                <c:pt idx="219">
                  <c:v>0.44</c:v>
                </c:pt>
                <c:pt idx="220">
                  <c:v>0.442</c:v>
                </c:pt>
                <c:pt idx="221">
                  <c:v>0.44400000000000001</c:v>
                </c:pt>
                <c:pt idx="222">
                  <c:v>0.44600000000000001</c:v>
                </c:pt>
                <c:pt idx="223">
                  <c:v>0.44800000000000001</c:v>
                </c:pt>
                <c:pt idx="224">
                  <c:v>0.45</c:v>
                </c:pt>
                <c:pt idx="225">
                  <c:v>0.45200000000000001</c:v>
                </c:pt>
                <c:pt idx="226">
                  <c:v>0.45400000000000001</c:v>
                </c:pt>
                <c:pt idx="227">
                  <c:v>0.45600000000000002</c:v>
                </c:pt>
                <c:pt idx="228">
                  <c:v>0.45800000000000002</c:v>
                </c:pt>
                <c:pt idx="229">
                  <c:v>0.46</c:v>
                </c:pt>
                <c:pt idx="230">
                  <c:v>0.46200000000000002</c:v>
                </c:pt>
                <c:pt idx="231">
                  <c:v>0.46400000000000002</c:v>
                </c:pt>
                <c:pt idx="232">
                  <c:v>0.46600000000000003</c:v>
                </c:pt>
                <c:pt idx="233">
                  <c:v>0.46800000000000003</c:v>
                </c:pt>
                <c:pt idx="234">
                  <c:v>0.47</c:v>
                </c:pt>
                <c:pt idx="235">
                  <c:v>0.47199999999999998</c:v>
                </c:pt>
                <c:pt idx="236">
                  <c:v>0.47399999999999998</c:v>
                </c:pt>
                <c:pt idx="237">
                  <c:v>0.47599999999999998</c:v>
                </c:pt>
                <c:pt idx="238">
                  <c:v>0.47799999999999998</c:v>
                </c:pt>
                <c:pt idx="239">
                  <c:v>0.48</c:v>
                </c:pt>
                <c:pt idx="240">
                  <c:v>0.48199999999999998</c:v>
                </c:pt>
                <c:pt idx="241">
                  <c:v>0.48399999999999999</c:v>
                </c:pt>
                <c:pt idx="242">
                  <c:v>0.48599999999999999</c:v>
                </c:pt>
                <c:pt idx="243">
                  <c:v>0.48799999999999999</c:v>
                </c:pt>
                <c:pt idx="244">
                  <c:v>0.49</c:v>
                </c:pt>
                <c:pt idx="245">
                  <c:v>0.49199999999999999</c:v>
                </c:pt>
                <c:pt idx="246">
                  <c:v>0.49399999999999999</c:v>
                </c:pt>
                <c:pt idx="247">
                  <c:v>0.496</c:v>
                </c:pt>
                <c:pt idx="248">
                  <c:v>0.498</c:v>
                </c:pt>
                <c:pt idx="249">
                  <c:v>0.5</c:v>
                </c:pt>
                <c:pt idx="250">
                  <c:v>0.502</c:v>
                </c:pt>
                <c:pt idx="251">
                  <c:v>0.504</c:v>
                </c:pt>
                <c:pt idx="252">
                  <c:v>0.50600000000000001</c:v>
                </c:pt>
                <c:pt idx="253">
                  <c:v>0.50800000000000001</c:v>
                </c:pt>
                <c:pt idx="254">
                  <c:v>0.51</c:v>
                </c:pt>
                <c:pt idx="255">
                  <c:v>0.51200000000000001</c:v>
                </c:pt>
                <c:pt idx="256">
                  <c:v>0.51400000000000001</c:v>
                </c:pt>
                <c:pt idx="257">
                  <c:v>0.51600000000000001</c:v>
                </c:pt>
                <c:pt idx="258">
                  <c:v>0.51800000000000002</c:v>
                </c:pt>
                <c:pt idx="259">
                  <c:v>0.52</c:v>
                </c:pt>
                <c:pt idx="260">
                  <c:v>0.52200000000000002</c:v>
                </c:pt>
                <c:pt idx="261">
                  <c:v>0.52400000000000002</c:v>
                </c:pt>
                <c:pt idx="262">
                  <c:v>0.52600000000000002</c:v>
                </c:pt>
                <c:pt idx="263">
                  <c:v>0.52800000000000002</c:v>
                </c:pt>
                <c:pt idx="264">
                  <c:v>0.53</c:v>
                </c:pt>
                <c:pt idx="265">
                  <c:v>0.53200000000000003</c:v>
                </c:pt>
                <c:pt idx="266">
                  <c:v>0.53400000000000003</c:v>
                </c:pt>
                <c:pt idx="267">
                  <c:v>0.53600000000000003</c:v>
                </c:pt>
                <c:pt idx="268">
                  <c:v>0.53800000000000003</c:v>
                </c:pt>
                <c:pt idx="269">
                  <c:v>0.54</c:v>
                </c:pt>
                <c:pt idx="270">
                  <c:v>0.54200000000000004</c:v>
                </c:pt>
                <c:pt idx="271">
                  <c:v>0.54400000000000004</c:v>
                </c:pt>
                <c:pt idx="272">
                  <c:v>0.54600000000000004</c:v>
                </c:pt>
                <c:pt idx="273">
                  <c:v>0.54800000000000004</c:v>
                </c:pt>
                <c:pt idx="274">
                  <c:v>0.55000000000000004</c:v>
                </c:pt>
                <c:pt idx="275">
                  <c:v>0.55200000000000005</c:v>
                </c:pt>
                <c:pt idx="276">
                  <c:v>0.55400000000000005</c:v>
                </c:pt>
                <c:pt idx="277">
                  <c:v>0.55600000000000005</c:v>
                </c:pt>
                <c:pt idx="278">
                  <c:v>0.55800000000000005</c:v>
                </c:pt>
                <c:pt idx="279">
                  <c:v>0.56000000000000005</c:v>
                </c:pt>
                <c:pt idx="280">
                  <c:v>0.56200000000000006</c:v>
                </c:pt>
                <c:pt idx="281">
                  <c:v>0.56399999999999995</c:v>
                </c:pt>
                <c:pt idx="282">
                  <c:v>0.56599999999999995</c:v>
                </c:pt>
                <c:pt idx="283">
                  <c:v>0.56799999999999995</c:v>
                </c:pt>
                <c:pt idx="284">
                  <c:v>0.56999999999999995</c:v>
                </c:pt>
                <c:pt idx="285">
                  <c:v>0.57199999999999995</c:v>
                </c:pt>
                <c:pt idx="286">
                  <c:v>0.57399999999999995</c:v>
                </c:pt>
                <c:pt idx="287">
                  <c:v>0.57599999999999996</c:v>
                </c:pt>
                <c:pt idx="288">
                  <c:v>0.57799999999999996</c:v>
                </c:pt>
                <c:pt idx="289">
                  <c:v>0.57999999999999996</c:v>
                </c:pt>
                <c:pt idx="290">
                  <c:v>0.58199999999999996</c:v>
                </c:pt>
                <c:pt idx="291">
                  <c:v>0.58399999999999996</c:v>
                </c:pt>
                <c:pt idx="292">
                  <c:v>0.58599999999999997</c:v>
                </c:pt>
                <c:pt idx="293">
                  <c:v>0.58799999999999997</c:v>
                </c:pt>
                <c:pt idx="294">
                  <c:v>0.59</c:v>
                </c:pt>
                <c:pt idx="295">
                  <c:v>0.59199999999999997</c:v>
                </c:pt>
                <c:pt idx="296">
                  <c:v>0.59399999999999997</c:v>
                </c:pt>
                <c:pt idx="297">
                  <c:v>0.59599999999999997</c:v>
                </c:pt>
                <c:pt idx="298">
                  <c:v>0.59799999999999998</c:v>
                </c:pt>
                <c:pt idx="299">
                  <c:v>0.6</c:v>
                </c:pt>
                <c:pt idx="300">
                  <c:v>0.60199999999999998</c:v>
                </c:pt>
                <c:pt idx="301">
                  <c:v>0.60399999999999998</c:v>
                </c:pt>
                <c:pt idx="302">
                  <c:v>0.60599999999999998</c:v>
                </c:pt>
                <c:pt idx="303">
                  <c:v>0.60799999999999998</c:v>
                </c:pt>
                <c:pt idx="304">
                  <c:v>0.61</c:v>
                </c:pt>
                <c:pt idx="305">
                  <c:v>0.61199999999999999</c:v>
                </c:pt>
                <c:pt idx="306">
                  <c:v>0.61399999999999999</c:v>
                </c:pt>
                <c:pt idx="307">
                  <c:v>0.61599999999999999</c:v>
                </c:pt>
                <c:pt idx="308">
                  <c:v>0.61799999999999999</c:v>
                </c:pt>
                <c:pt idx="309">
                  <c:v>0.62</c:v>
                </c:pt>
                <c:pt idx="310">
                  <c:v>0.622</c:v>
                </c:pt>
                <c:pt idx="311">
                  <c:v>0.624</c:v>
                </c:pt>
                <c:pt idx="312">
                  <c:v>0.626</c:v>
                </c:pt>
                <c:pt idx="313">
                  <c:v>0.628</c:v>
                </c:pt>
                <c:pt idx="314">
                  <c:v>0.63</c:v>
                </c:pt>
                <c:pt idx="315">
                  <c:v>0.63200000000000001</c:v>
                </c:pt>
                <c:pt idx="316">
                  <c:v>0.63400000000000001</c:v>
                </c:pt>
                <c:pt idx="317">
                  <c:v>0.63600000000000001</c:v>
                </c:pt>
                <c:pt idx="318">
                  <c:v>0.63800000000000001</c:v>
                </c:pt>
                <c:pt idx="319">
                  <c:v>0.64</c:v>
                </c:pt>
                <c:pt idx="320">
                  <c:v>0.64200000000000002</c:v>
                </c:pt>
                <c:pt idx="321">
                  <c:v>0.64400000000000002</c:v>
                </c:pt>
                <c:pt idx="322">
                  <c:v>0.64600000000000002</c:v>
                </c:pt>
                <c:pt idx="323">
                  <c:v>0.64800000000000002</c:v>
                </c:pt>
                <c:pt idx="324">
                  <c:v>0.65</c:v>
                </c:pt>
                <c:pt idx="325">
                  <c:v>0.65200000000000002</c:v>
                </c:pt>
                <c:pt idx="326">
                  <c:v>0.65400000000000003</c:v>
                </c:pt>
                <c:pt idx="327">
                  <c:v>0.65600000000000003</c:v>
                </c:pt>
                <c:pt idx="328">
                  <c:v>0.65800000000000003</c:v>
                </c:pt>
                <c:pt idx="329">
                  <c:v>0.66</c:v>
                </c:pt>
                <c:pt idx="330">
                  <c:v>0.66200000000000003</c:v>
                </c:pt>
                <c:pt idx="331">
                  <c:v>0.66400000000000003</c:v>
                </c:pt>
                <c:pt idx="332">
                  <c:v>0.66600000000000004</c:v>
                </c:pt>
                <c:pt idx="333">
                  <c:v>0.66800000000000004</c:v>
                </c:pt>
                <c:pt idx="334">
                  <c:v>0.67</c:v>
                </c:pt>
                <c:pt idx="335">
                  <c:v>0.67200000000000004</c:v>
                </c:pt>
                <c:pt idx="336">
                  <c:v>0.67400000000000004</c:v>
                </c:pt>
                <c:pt idx="337">
                  <c:v>0.67600000000000005</c:v>
                </c:pt>
                <c:pt idx="338">
                  <c:v>0.67800000000000005</c:v>
                </c:pt>
                <c:pt idx="339">
                  <c:v>0.68</c:v>
                </c:pt>
                <c:pt idx="340">
                  <c:v>0.68200000000000005</c:v>
                </c:pt>
                <c:pt idx="341">
                  <c:v>0.68400000000000005</c:v>
                </c:pt>
                <c:pt idx="342">
                  <c:v>0.68600000000000005</c:v>
                </c:pt>
                <c:pt idx="343">
                  <c:v>0.68799999999999994</c:v>
                </c:pt>
                <c:pt idx="344">
                  <c:v>0.69</c:v>
                </c:pt>
                <c:pt idx="345">
                  <c:v>0.69199999999999995</c:v>
                </c:pt>
                <c:pt idx="346">
                  <c:v>0.69399999999999995</c:v>
                </c:pt>
                <c:pt idx="347">
                  <c:v>0.69599999999999995</c:v>
                </c:pt>
                <c:pt idx="348">
                  <c:v>0.69799999999999995</c:v>
                </c:pt>
                <c:pt idx="349">
                  <c:v>0.7</c:v>
                </c:pt>
                <c:pt idx="350">
                  <c:v>0.70199999999999996</c:v>
                </c:pt>
                <c:pt idx="351">
                  <c:v>0.70399999999999996</c:v>
                </c:pt>
                <c:pt idx="352">
                  <c:v>0.70599999999999996</c:v>
                </c:pt>
                <c:pt idx="353">
                  <c:v>0.70799999999999996</c:v>
                </c:pt>
                <c:pt idx="354">
                  <c:v>0.71</c:v>
                </c:pt>
                <c:pt idx="355">
                  <c:v>0.71199999999999997</c:v>
                </c:pt>
                <c:pt idx="356">
                  <c:v>0.71399999999999997</c:v>
                </c:pt>
                <c:pt idx="357">
                  <c:v>0.71599999999999997</c:v>
                </c:pt>
                <c:pt idx="358">
                  <c:v>0.71799999999999997</c:v>
                </c:pt>
                <c:pt idx="359">
                  <c:v>0.72</c:v>
                </c:pt>
                <c:pt idx="360">
                  <c:v>0.72199999999999998</c:v>
                </c:pt>
                <c:pt idx="361">
                  <c:v>0.72399999999999998</c:v>
                </c:pt>
                <c:pt idx="362">
                  <c:v>0.72599999999999998</c:v>
                </c:pt>
                <c:pt idx="363">
                  <c:v>0.72799999999999998</c:v>
                </c:pt>
                <c:pt idx="364">
                  <c:v>0.73</c:v>
                </c:pt>
                <c:pt idx="365">
                  <c:v>0.73199999999999998</c:v>
                </c:pt>
                <c:pt idx="366">
                  <c:v>0.73399999999999999</c:v>
                </c:pt>
                <c:pt idx="367">
                  <c:v>0.73599999999999999</c:v>
                </c:pt>
                <c:pt idx="368">
                  <c:v>0.73799999999999999</c:v>
                </c:pt>
                <c:pt idx="369">
                  <c:v>0.74</c:v>
                </c:pt>
                <c:pt idx="370">
                  <c:v>0.74199999999999999</c:v>
                </c:pt>
                <c:pt idx="371">
                  <c:v>0.74399999999999999</c:v>
                </c:pt>
                <c:pt idx="372">
                  <c:v>0.746</c:v>
                </c:pt>
                <c:pt idx="373">
                  <c:v>0.748</c:v>
                </c:pt>
                <c:pt idx="374">
                  <c:v>0.75</c:v>
                </c:pt>
                <c:pt idx="375">
                  <c:v>0.752</c:v>
                </c:pt>
                <c:pt idx="376">
                  <c:v>0.754</c:v>
                </c:pt>
                <c:pt idx="377">
                  <c:v>0.75600000000000001</c:v>
                </c:pt>
                <c:pt idx="378">
                  <c:v>0.75800000000000001</c:v>
                </c:pt>
                <c:pt idx="379">
                  <c:v>0.76</c:v>
                </c:pt>
                <c:pt idx="380">
                  <c:v>0.76200000000000001</c:v>
                </c:pt>
                <c:pt idx="381">
                  <c:v>0.76400000000000001</c:v>
                </c:pt>
                <c:pt idx="382">
                  <c:v>0.76600000000000001</c:v>
                </c:pt>
                <c:pt idx="383">
                  <c:v>0.76800000000000002</c:v>
                </c:pt>
                <c:pt idx="384">
                  <c:v>0.77</c:v>
                </c:pt>
                <c:pt idx="385">
                  <c:v>0.77200000000000002</c:v>
                </c:pt>
                <c:pt idx="386">
                  <c:v>0.77400000000000002</c:v>
                </c:pt>
                <c:pt idx="387">
                  <c:v>0.77600000000000002</c:v>
                </c:pt>
                <c:pt idx="388">
                  <c:v>0.77800000000000002</c:v>
                </c:pt>
                <c:pt idx="389">
                  <c:v>0.78</c:v>
                </c:pt>
                <c:pt idx="390">
                  <c:v>0.78200000000000003</c:v>
                </c:pt>
                <c:pt idx="391">
                  <c:v>0.78400000000000003</c:v>
                </c:pt>
                <c:pt idx="392">
                  <c:v>0.78600000000000003</c:v>
                </c:pt>
                <c:pt idx="393">
                  <c:v>0.78800000000000003</c:v>
                </c:pt>
                <c:pt idx="394">
                  <c:v>0.79</c:v>
                </c:pt>
                <c:pt idx="395">
                  <c:v>0.79200000000000004</c:v>
                </c:pt>
                <c:pt idx="396">
                  <c:v>0.79400000000000004</c:v>
                </c:pt>
                <c:pt idx="397">
                  <c:v>0.79600000000000004</c:v>
                </c:pt>
                <c:pt idx="398">
                  <c:v>0.79800000000000004</c:v>
                </c:pt>
                <c:pt idx="399">
                  <c:v>0.8</c:v>
                </c:pt>
                <c:pt idx="400">
                  <c:v>0.80200000000000005</c:v>
                </c:pt>
                <c:pt idx="401">
                  <c:v>0.80400000000000005</c:v>
                </c:pt>
                <c:pt idx="402">
                  <c:v>0.80600000000000005</c:v>
                </c:pt>
                <c:pt idx="403">
                  <c:v>0.80800000000000005</c:v>
                </c:pt>
                <c:pt idx="404">
                  <c:v>0.81</c:v>
                </c:pt>
                <c:pt idx="405">
                  <c:v>0.81200000000000006</c:v>
                </c:pt>
                <c:pt idx="406">
                  <c:v>0.81399999999999995</c:v>
                </c:pt>
                <c:pt idx="407">
                  <c:v>0.81599999999999995</c:v>
                </c:pt>
                <c:pt idx="408">
                  <c:v>0.81799999999999995</c:v>
                </c:pt>
                <c:pt idx="409">
                  <c:v>0.82</c:v>
                </c:pt>
                <c:pt idx="410">
                  <c:v>0.82199999999999995</c:v>
                </c:pt>
                <c:pt idx="411">
                  <c:v>0.82399999999999995</c:v>
                </c:pt>
                <c:pt idx="412">
                  <c:v>0.82599999999999996</c:v>
                </c:pt>
                <c:pt idx="413">
                  <c:v>0.82799999999999996</c:v>
                </c:pt>
                <c:pt idx="414">
                  <c:v>0.83</c:v>
                </c:pt>
                <c:pt idx="415">
                  <c:v>0.83199999999999996</c:v>
                </c:pt>
                <c:pt idx="416">
                  <c:v>0.83399999999999996</c:v>
                </c:pt>
                <c:pt idx="417">
                  <c:v>0.83599999999999997</c:v>
                </c:pt>
                <c:pt idx="418">
                  <c:v>0.83799999999999997</c:v>
                </c:pt>
                <c:pt idx="419">
                  <c:v>0.84</c:v>
                </c:pt>
                <c:pt idx="420">
                  <c:v>0.84199999999999997</c:v>
                </c:pt>
                <c:pt idx="421">
                  <c:v>0.84399999999999997</c:v>
                </c:pt>
                <c:pt idx="422">
                  <c:v>0.84599999999999997</c:v>
                </c:pt>
                <c:pt idx="423">
                  <c:v>0.84799999999999998</c:v>
                </c:pt>
                <c:pt idx="424">
                  <c:v>0.85</c:v>
                </c:pt>
                <c:pt idx="425">
                  <c:v>0.85199999999999998</c:v>
                </c:pt>
                <c:pt idx="426">
                  <c:v>0.85399999999999998</c:v>
                </c:pt>
                <c:pt idx="427">
                  <c:v>0.85599999999999998</c:v>
                </c:pt>
                <c:pt idx="428">
                  <c:v>0.85799999999999998</c:v>
                </c:pt>
                <c:pt idx="429">
                  <c:v>0.86</c:v>
                </c:pt>
                <c:pt idx="430">
                  <c:v>0.86199999999999999</c:v>
                </c:pt>
                <c:pt idx="431">
                  <c:v>0.86399999999999999</c:v>
                </c:pt>
                <c:pt idx="432">
                  <c:v>0.86599999999999999</c:v>
                </c:pt>
                <c:pt idx="433">
                  <c:v>0.86799999999999999</c:v>
                </c:pt>
                <c:pt idx="434">
                  <c:v>0.87</c:v>
                </c:pt>
                <c:pt idx="435">
                  <c:v>0.872</c:v>
                </c:pt>
                <c:pt idx="436">
                  <c:v>0.874</c:v>
                </c:pt>
                <c:pt idx="437">
                  <c:v>0.876</c:v>
                </c:pt>
                <c:pt idx="438">
                  <c:v>0.878</c:v>
                </c:pt>
                <c:pt idx="439">
                  <c:v>0.88</c:v>
                </c:pt>
                <c:pt idx="440">
                  <c:v>0.88200000000000001</c:v>
                </c:pt>
                <c:pt idx="441">
                  <c:v>0.88400000000000001</c:v>
                </c:pt>
                <c:pt idx="442">
                  <c:v>0.88600000000000001</c:v>
                </c:pt>
                <c:pt idx="443">
                  <c:v>0.88800000000000001</c:v>
                </c:pt>
                <c:pt idx="444">
                  <c:v>0.89</c:v>
                </c:pt>
                <c:pt idx="445">
                  <c:v>0.89200000000000002</c:v>
                </c:pt>
                <c:pt idx="446">
                  <c:v>0.89400000000000002</c:v>
                </c:pt>
                <c:pt idx="447">
                  <c:v>0.89600000000000002</c:v>
                </c:pt>
                <c:pt idx="448">
                  <c:v>0.89800000000000002</c:v>
                </c:pt>
                <c:pt idx="449">
                  <c:v>0.9</c:v>
                </c:pt>
                <c:pt idx="450">
                  <c:v>0.90200000000000002</c:v>
                </c:pt>
                <c:pt idx="451">
                  <c:v>0.90400000000000003</c:v>
                </c:pt>
                <c:pt idx="452">
                  <c:v>0.90600000000000003</c:v>
                </c:pt>
                <c:pt idx="453">
                  <c:v>0.90800000000000003</c:v>
                </c:pt>
                <c:pt idx="454">
                  <c:v>0.91</c:v>
                </c:pt>
                <c:pt idx="455">
                  <c:v>0.91200000000000003</c:v>
                </c:pt>
                <c:pt idx="456">
                  <c:v>0.91400000000000003</c:v>
                </c:pt>
                <c:pt idx="457">
                  <c:v>0.91600000000000004</c:v>
                </c:pt>
                <c:pt idx="458">
                  <c:v>0.91800000000000004</c:v>
                </c:pt>
                <c:pt idx="459">
                  <c:v>0.92</c:v>
                </c:pt>
                <c:pt idx="460">
                  <c:v>0.92200000000000004</c:v>
                </c:pt>
                <c:pt idx="461">
                  <c:v>0.92400000000000004</c:v>
                </c:pt>
                <c:pt idx="462">
                  <c:v>0.92600000000000005</c:v>
                </c:pt>
                <c:pt idx="463">
                  <c:v>0.92800000000000005</c:v>
                </c:pt>
                <c:pt idx="464">
                  <c:v>0.93</c:v>
                </c:pt>
                <c:pt idx="465">
                  <c:v>0.93200000000000005</c:v>
                </c:pt>
                <c:pt idx="466">
                  <c:v>0.93400000000000005</c:v>
                </c:pt>
                <c:pt idx="467">
                  <c:v>0.93600000000000005</c:v>
                </c:pt>
                <c:pt idx="468">
                  <c:v>0.93799999999999994</c:v>
                </c:pt>
                <c:pt idx="469">
                  <c:v>0.94</c:v>
                </c:pt>
                <c:pt idx="470">
                  <c:v>0.94199999999999995</c:v>
                </c:pt>
                <c:pt idx="471">
                  <c:v>0.94399999999999995</c:v>
                </c:pt>
                <c:pt idx="472">
                  <c:v>0.94599999999999995</c:v>
                </c:pt>
                <c:pt idx="473">
                  <c:v>0.94799999999999995</c:v>
                </c:pt>
                <c:pt idx="474">
                  <c:v>0.95</c:v>
                </c:pt>
                <c:pt idx="475">
                  <c:v>0.95199999999999996</c:v>
                </c:pt>
                <c:pt idx="476">
                  <c:v>0.95399999999999996</c:v>
                </c:pt>
                <c:pt idx="477">
                  <c:v>0.95599999999999996</c:v>
                </c:pt>
                <c:pt idx="478">
                  <c:v>0.95799999999999996</c:v>
                </c:pt>
                <c:pt idx="479">
                  <c:v>0.96</c:v>
                </c:pt>
                <c:pt idx="480">
                  <c:v>0.96199999999999997</c:v>
                </c:pt>
                <c:pt idx="481">
                  <c:v>0.96399999999999997</c:v>
                </c:pt>
                <c:pt idx="482">
                  <c:v>0.96599999999999997</c:v>
                </c:pt>
                <c:pt idx="483">
                  <c:v>0.96799999999999997</c:v>
                </c:pt>
                <c:pt idx="484">
                  <c:v>0.97</c:v>
                </c:pt>
                <c:pt idx="485">
                  <c:v>0.97199999999999998</c:v>
                </c:pt>
                <c:pt idx="486">
                  <c:v>0.97399999999999998</c:v>
                </c:pt>
                <c:pt idx="487">
                  <c:v>0.97599999999999998</c:v>
                </c:pt>
                <c:pt idx="488">
                  <c:v>0.97799999999999998</c:v>
                </c:pt>
                <c:pt idx="489">
                  <c:v>0.98</c:v>
                </c:pt>
                <c:pt idx="490">
                  <c:v>0.98199999999999998</c:v>
                </c:pt>
                <c:pt idx="491">
                  <c:v>0.98399999999999999</c:v>
                </c:pt>
                <c:pt idx="492">
                  <c:v>0.98599999999999999</c:v>
                </c:pt>
                <c:pt idx="493">
                  <c:v>0.98799999999999999</c:v>
                </c:pt>
                <c:pt idx="494">
                  <c:v>0.99</c:v>
                </c:pt>
                <c:pt idx="495">
                  <c:v>0.99199999999999999</c:v>
                </c:pt>
                <c:pt idx="496">
                  <c:v>0.99399999999999999</c:v>
                </c:pt>
                <c:pt idx="497">
                  <c:v>0.996</c:v>
                </c:pt>
                <c:pt idx="498">
                  <c:v>0.998</c:v>
                </c:pt>
                <c:pt idx="499">
                  <c:v>1</c:v>
                </c:pt>
                <c:pt idx="500">
                  <c:v>1.002</c:v>
                </c:pt>
                <c:pt idx="501">
                  <c:v>1.004</c:v>
                </c:pt>
                <c:pt idx="502">
                  <c:v>1.006</c:v>
                </c:pt>
                <c:pt idx="503">
                  <c:v>1.008</c:v>
                </c:pt>
                <c:pt idx="504">
                  <c:v>1.01</c:v>
                </c:pt>
                <c:pt idx="505">
                  <c:v>1.012</c:v>
                </c:pt>
                <c:pt idx="506">
                  <c:v>1.014</c:v>
                </c:pt>
                <c:pt idx="507">
                  <c:v>1.016</c:v>
                </c:pt>
                <c:pt idx="508">
                  <c:v>1.018</c:v>
                </c:pt>
                <c:pt idx="509">
                  <c:v>1.02</c:v>
                </c:pt>
                <c:pt idx="510">
                  <c:v>1.022</c:v>
                </c:pt>
                <c:pt idx="511">
                  <c:v>1.024</c:v>
                </c:pt>
                <c:pt idx="512">
                  <c:v>1.026</c:v>
                </c:pt>
                <c:pt idx="513">
                  <c:v>1.028</c:v>
                </c:pt>
                <c:pt idx="514">
                  <c:v>1.03</c:v>
                </c:pt>
                <c:pt idx="515">
                  <c:v>1.032</c:v>
                </c:pt>
                <c:pt idx="516">
                  <c:v>1.034</c:v>
                </c:pt>
                <c:pt idx="517">
                  <c:v>1.036</c:v>
                </c:pt>
                <c:pt idx="518">
                  <c:v>1.038</c:v>
                </c:pt>
                <c:pt idx="519">
                  <c:v>1.04</c:v>
                </c:pt>
                <c:pt idx="520">
                  <c:v>1.042</c:v>
                </c:pt>
                <c:pt idx="521">
                  <c:v>1.044</c:v>
                </c:pt>
                <c:pt idx="522">
                  <c:v>1.046</c:v>
                </c:pt>
                <c:pt idx="523">
                  <c:v>1.048</c:v>
                </c:pt>
                <c:pt idx="524">
                  <c:v>1.05</c:v>
                </c:pt>
                <c:pt idx="525">
                  <c:v>1.052</c:v>
                </c:pt>
                <c:pt idx="526">
                  <c:v>1.054</c:v>
                </c:pt>
                <c:pt idx="527">
                  <c:v>1.056</c:v>
                </c:pt>
                <c:pt idx="528">
                  <c:v>1.0580000000000001</c:v>
                </c:pt>
                <c:pt idx="529">
                  <c:v>1.06</c:v>
                </c:pt>
                <c:pt idx="530">
                  <c:v>1.0620000000000001</c:v>
                </c:pt>
                <c:pt idx="531">
                  <c:v>1.0640000000000001</c:v>
                </c:pt>
                <c:pt idx="532">
                  <c:v>1.0660000000000001</c:v>
                </c:pt>
                <c:pt idx="533">
                  <c:v>1.0680000000000001</c:v>
                </c:pt>
                <c:pt idx="534">
                  <c:v>1.07</c:v>
                </c:pt>
                <c:pt idx="535">
                  <c:v>1.0720000000000001</c:v>
                </c:pt>
                <c:pt idx="536">
                  <c:v>1.0740000000000001</c:v>
                </c:pt>
                <c:pt idx="537">
                  <c:v>1.0760000000000001</c:v>
                </c:pt>
                <c:pt idx="538">
                  <c:v>1.0780000000000001</c:v>
                </c:pt>
                <c:pt idx="539">
                  <c:v>1.08</c:v>
                </c:pt>
                <c:pt idx="540">
                  <c:v>1.0820000000000001</c:v>
                </c:pt>
                <c:pt idx="541">
                  <c:v>1.0840000000000001</c:v>
                </c:pt>
                <c:pt idx="542">
                  <c:v>1.0860000000000001</c:v>
                </c:pt>
                <c:pt idx="543">
                  <c:v>1.0880000000000001</c:v>
                </c:pt>
                <c:pt idx="544">
                  <c:v>1.0900000000000001</c:v>
                </c:pt>
                <c:pt idx="545">
                  <c:v>1.0920000000000001</c:v>
                </c:pt>
                <c:pt idx="546">
                  <c:v>1.0940000000000001</c:v>
                </c:pt>
                <c:pt idx="547">
                  <c:v>1.0960000000000001</c:v>
                </c:pt>
                <c:pt idx="548">
                  <c:v>1.0980000000000001</c:v>
                </c:pt>
                <c:pt idx="549">
                  <c:v>1.1000000000000001</c:v>
                </c:pt>
                <c:pt idx="550">
                  <c:v>1.1020000000000001</c:v>
                </c:pt>
                <c:pt idx="551">
                  <c:v>1.1040000000000001</c:v>
                </c:pt>
                <c:pt idx="552">
                  <c:v>1.1060000000000001</c:v>
                </c:pt>
                <c:pt idx="553">
                  <c:v>1.1080000000000001</c:v>
                </c:pt>
                <c:pt idx="554">
                  <c:v>1.1100000000000001</c:v>
                </c:pt>
                <c:pt idx="555">
                  <c:v>1.1120000000000001</c:v>
                </c:pt>
                <c:pt idx="556">
                  <c:v>1.1140000000000001</c:v>
                </c:pt>
                <c:pt idx="557">
                  <c:v>1.1160000000000001</c:v>
                </c:pt>
                <c:pt idx="558">
                  <c:v>1.1180000000000001</c:v>
                </c:pt>
                <c:pt idx="559">
                  <c:v>1.1200000000000001</c:v>
                </c:pt>
                <c:pt idx="560">
                  <c:v>1.1220000000000001</c:v>
                </c:pt>
                <c:pt idx="561">
                  <c:v>1.1240000000000001</c:v>
                </c:pt>
                <c:pt idx="562">
                  <c:v>1.125999999999999</c:v>
                </c:pt>
                <c:pt idx="563">
                  <c:v>1.127999999999999</c:v>
                </c:pt>
                <c:pt idx="564">
                  <c:v>1.129999999999999</c:v>
                </c:pt>
                <c:pt idx="565">
                  <c:v>1.131999999999999</c:v>
                </c:pt>
                <c:pt idx="566">
                  <c:v>1.133999999999999</c:v>
                </c:pt>
                <c:pt idx="567">
                  <c:v>1.135999999999999</c:v>
                </c:pt>
                <c:pt idx="568">
                  <c:v>1.137999999999999</c:v>
                </c:pt>
                <c:pt idx="569">
                  <c:v>1.139999999999999</c:v>
                </c:pt>
                <c:pt idx="570">
                  <c:v>1.141999999999999</c:v>
                </c:pt>
                <c:pt idx="571">
                  <c:v>1.143999999999999</c:v>
                </c:pt>
                <c:pt idx="572">
                  <c:v>1.145999999999999</c:v>
                </c:pt>
                <c:pt idx="573">
                  <c:v>1.147999999999999</c:v>
                </c:pt>
                <c:pt idx="574">
                  <c:v>1.149999999999999</c:v>
                </c:pt>
                <c:pt idx="575">
                  <c:v>1.151999999999999</c:v>
                </c:pt>
                <c:pt idx="576">
                  <c:v>1.153999999999999</c:v>
                </c:pt>
                <c:pt idx="577">
                  <c:v>1.155999999999999</c:v>
                </c:pt>
                <c:pt idx="578">
                  <c:v>1.157999999999999</c:v>
                </c:pt>
                <c:pt idx="579">
                  <c:v>1.159999999999999</c:v>
                </c:pt>
                <c:pt idx="580">
                  <c:v>1.161999999999999</c:v>
                </c:pt>
                <c:pt idx="581">
                  <c:v>1.163999999999999</c:v>
                </c:pt>
                <c:pt idx="582">
                  <c:v>1.165999999999999</c:v>
                </c:pt>
                <c:pt idx="583">
                  <c:v>1.167999999999999</c:v>
                </c:pt>
                <c:pt idx="584">
                  <c:v>1.17</c:v>
                </c:pt>
                <c:pt idx="585">
                  <c:v>1.171999999999999</c:v>
                </c:pt>
                <c:pt idx="586">
                  <c:v>1.173999999999999</c:v>
                </c:pt>
                <c:pt idx="587">
                  <c:v>1.175999999999999</c:v>
                </c:pt>
                <c:pt idx="588">
                  <c:v>1.177999999999999</c:v>
                </c:pt>
                <c:pt idx="589">
                  <c:v>1.18</c:v>
                </c:pt>
                <c:pt idx="590">
                  <c:v>1.1819999999999991</c:v>
                </c:pt>
                <c:pt idx="591">
                  <c:v>1.1839999999999991</c:v>
                </c:pt>
                <c:pt idx="592">
                  <c:v>1.1859999999999991</c:v>
                </c:pt>
                <c:pt idx="593">
                  <c:v>1.1879999999999991</c:v>
                </c:pt>
                <c:pt idx="594">
                  <c:v>1.19</c:v>
                </c:pt>
                <c:pt idx="595">
                  <c:v>1.1919999999999991</c:v>
                </c:pt>
                <c:pt idx="596">
                  <c:v>1.194</c:v>
                </c:pt>
                <c:pt idx="597">
                  <c:v>1.196</c:v>
                </c:pt>
                <c:pt idx="598">
                  <c:v>1.198</c:v>
                </c:pt>
              </c:numCache>
            </c:numRef>
          </c:xVal>
          <c:yVal>
            <c:numRef>
              <c:f>'[50g_1.xls]Sheet1'!$AC$2:$AC$600</c:f>
              <c:numCache>
                <c:formatCode>General</c:formatCode>
                <c:ptCount val="599"/>
                <c:pt idx="0">
                  <c:v>1.9477999999999991</c:v>
                </c:pt>
                <c:pt idx="1">
                  <c:v>1.9861070000000001</c:v>
                </c:pt>
                <c:pt idx="2">
                  <c:v>2.0249310000000009</c:v>
                </c:pt>
                <c:pt idx="3">
                  <c:v>2.0642830000000001</c:v>
                </c:pt>
                <c:pt idx="4">
                  <c:v>2.1041740000000009</c:v>
                </c:pt>
                <c:pt idx="5">
                  <c:v>2.144612</c:v>
                </c:pt>
                <c:pt idx="6">
                  <c:v>2.185605999999999</c:v>
                </c:pt>
                <c:pt idx="7">
                  <c:v>2.2271630000000009</c:v>
                </c:pt>
                <c:pt idx="8">
                  <c:v>2.2692890000000001</c:v>
                </c:pt>
                <c:pt idx="9">
                  <c:v>2.3119879999999982</c:v>
                </c:pt>
                <c:pt idx="10">
                  <c:v>2.3552609999999992</c:v>
                </c:pt>
                <c:pt idx="11">
                  <c:v>2.399109999999999</c:v>
                </c:pt>
                <c:pt idx="12">
                  <c:v>2.443531000000001</c:v>
                </c:pt>
                <c:pt idx="13">
                  <c:v>2.4885190000000001</c:v>
                </c:pt>
                <c:pt idx="14">
                  <c:v>2.5340659999999988</c:v>
                </c:pt>
                <c:pt idx="15">
                  <c:v>2.580158</c:v>
                </c:pt>
                <c:pt idx="16">
                  <c:v>2.6267800000000001</c:v>
                </c:pt>
                <c:pt idx="17">
                  <c:v>2.6739120000000001</c:v>
                </c:pt>
                <c:pt idx="18">
                  <c:v>2.7215270000000009</c:v>
                </c:pt>
                <c:pt idx="19">
                  <c:v>2.7695979999999998</c:v>
                </c:pt>
                <c:pt idx="20">
                  <c:v>2.8180879999999982</c:v>
                </c:pt>
                <c:pt idx="21">
                  <c:v>2.8669599999999988</c:v>
                </c:pt>
                <c:pt idx="22">
                  <c:v>2.9161699999999988</c:v>
                </c:pt>
                <c:pt idx="23">
                  <c:v>2.9656689999999988</c:v>
                </c:pt>
                <c:pt idx="24">
                  <c:v>3.0154039999999989</c:v>
                </c:pt>
                <c:pt idx="25">
                  <c:v>3.0653220000000001</c:v>
                </c:pt>
                <c:pt idx="26">
                  <c:v>3.1153620000000002</c:v>
                </c:pt>
                <c:pt idx="27">
                  <c:v>3.1654650000000002</c:v>
                </c:pt>
                <c:pt idx="28">
                  <c:v>3.21557</c:v>
                </c:pt>
                <c:pt idx="29">
                  <c:v>3.2656149999999999</c:v>
                </c:pt>
                <c:pt idx="30">
                  <c:v>3.3155380000000001</c:v>
                </c:pt>
                <c:pt idx="31">
                  <c:v>3.3652829999999989</c:v>
                </c:pt>
                <c:pt idx="32">
                  <c:v>3.4147910000000001</c:v>
                </c:pt>
                <c:pt idx="33">
                  <c:v>3.464008999999999</c:v>
                </c:pt>
                <c:pt idx="34">
                  <c:v>3.5128889999999968</c:v>
                </c:pt>
                <c:pt idx="35">
                  <c:v>3.5613860000000002</c:v>
                </c:pt>
                <c:pt idx="36">
                  <c:v>3.6094589999999989</c:v>
                </c:pt>
                <c:pt idx="37">
                  <c:v>3.657073</c:v>
                </c:pt>
                <c:pt idx="38">
                  <c:v>3.7041970000000011</c:v>
                </c:pt>
                <c:pt idx="39">
                  <c:v>3.750805999999999</c:v>
                </c:pt>
                <c:pt idx="40">
                  <c:v>3.7968779999999982</c:v>
                </c:pt>
                <c:pt idx="41">
                  <c:v>3.8423980000000002</c:v>
                </c:pt>
                <c:pt idx="42">
                  <c:v>3.8873509999999998</c:v>
                </c:pt>
                <c:pt idx="43">
                  <c:v>3.9317299999999991</c:v>
                </c:pt>
                <c:pt idx="44">
                  <c:v>3.975528999999999</c:v>
                </c:pt>
                <c:pt idx="45">
                  <c:v>4.0187439999999999</c:v>
                </c:pt>
                <c:pt idx="46">
                  <c:v>4.0613770000000002</c:v>
                </c:pt>
                <c:pt idx="47">
                  <c:v>4.1034299999999986</c:v>
                </c:pt>
                <c:pt idx="48">
                  <c:v>4.1449069999999946</c:v>
                </c:pt>
                <c:pt idx="49">
                  <c:v>4.1858139999999961</c:v>
                </c:pt>
                <c:pt idx="50">
                  <c:v>4.2261579999999981</c:v>
                </c:pt>
                <c:pt idx="51">
                  <c:v>4.2659499999999966</c:v>
                </c:pt>
                <c:pt idx="52">
                  <c:v>4.3051969999999979</c:v>
                </c:pt>
                <c:pt idx="53">
                  <c:v>4.3439109999999959</c:v>
                </c:pt>
                <c:pt idx="54">
                  <c:v>4.3821029999999981</c:v>
                </c:pt>
                <c:pt idx="55">
                  <c:v>4.4197839999999999</c:v>
                </c:pt>
                <c:pt idx="56">
                  <c:v>4.4569669999999997</c:v>
                </c:pt>
                <c:pt idx="57">
                  <c:v>4.4936620000000023</c:v>
                </c:pt>
                <c:pt idx="58">
                  <c:v>4.5298839999999956</c:v>
                </c:pt>
                <c:pt idx="59">
                  <c:v>4.5656429999999997</c:v>
                </c:pt>
                <c:pt idx="60">
                  <c:v>4.600951999999995</c:v>
                </c:pt>
                <c:pt idx="61">
                  <c:v>4.6358230000000002</c:v>
                </c:pt>
                <c:pt idx="62">
                  <c:v>4.6702700000000004</c:v>
                </c:pt>
                <c:pt idx="63">
                  <c:v>4.7043020000000002</c:v>
                </c:pt>
                <c:pt idx="64">
                  <c:v>4.737933</c:v>
                </c:pt>
                <c:pt idx="65">
                  <c:v>4.7711749999999986</c:v>
                </c:pt>
                <c:pt idx="66">
                  <c:v>4.8040369999999948</c:v>
                </c:pt>
                <c:pt idx="67">
                  <c:v>4.8365330000000002</c:v>
                </c:pt>
                <c:pt idx="68">
                  <c:v>4.8686720000000001</c:v>
                </c:pt>
                <c:pt idx="69">
                  <c:v>4.9004659999999998</c:v>
                </c:pt>
                <c:pt idx="70">
                  <c:v>4.9319249999999997</c:v>
                </c:pt>
                <c:pt idx="71">
                  <c:v>4.9630590000000003</c:v>
                </c:pt>
                <c:pt idx="72">
                  <c:v>4.9938789999999997</c:v>
                </c:pt>
                <c:pt idx="73">
                  <c:v>5.0243939999999956</c:v>
                </c:pt>
                <c:pt idx="74">
                  <c:v>5.0546139999999964</c:v>
                </c:pt>
                <c:pt idx="75">
                  <c:v>5.0845469999999979</c:v>
                </c:pt>
                <c:pt idx="76">
                  <c:v>5.1142049999999948</c:v>
                </c:pt>
                <c:pt idx="77">
                  <c:v>5.1435939999999976</c:v>
                </c:pt>
                <c:pt idx="78">
                  <c:v>5.1727239999999997</c:v>
                </c:pt>
                <c:pt idx="79">
                  <c:v>5.2016030000000022</c:v>
                </c:pt>
                <c:pt idx="80">
                  <c:v>5.2302400000000011</c:v>
                </c:pt>
                <c:pt idx="81">
                  <c:v>5.2586420000000009</c:v>
                </c:pt>
                <c:pt idx="82">
                  <c:v>5.2868180000000002</c:v>
                </c:pt>
                <c:pt idx="83">
                  <c:v>5.3147749999999947</c:v>
                </c:pt>
                <c:pt idx="84">
                  <c:v>5.3425209999999979</c:v>
                </c:pt>
                <c:pt idx="85">
                  <c:v>5.3700619999999999</c:v>
                </c:pt>
                <c:pt idx="86">
                  <c:v>5.3974069999999958</c:v>
                </c:pt>
                <c:pt idx="87">
                  <c:v>5.4245619999999981</c:v>
                </c:pt>
                <c:pt idx="88">
                  <c:v>5.4515339999999997</c:v>
                </c:pt>
                <c:pt idx="89">
                  <c:v>5.4783289999999996</c:v>
                </c:pt>
                <c:pt idx="90">
                  <c:v>5.5049549999999936</c:v>
                </c:pt>
                <c:pt idx="91">
                  <c:v>5.5314180000000004</c:v>
                </c:pt>
                <c:pt idx="92">
                  <c:v>5.5577239999999994</c:v>
                </c:pt>
                <c:pt idx="93">
                  <c:v>5.5838789999999996</c:v>
                </c:pt>
                <c:pt idx="94">
                  <c:v>5.6098889999999981</c:v>
                </c:pt>
                <c:pt idx="95">
                  <c:v>5.6357609999999987</c:v>
                </c:pt>
                <c:pt idx="96">
                  <c:v>5.6614999999999966</c:v>
                </c:pt>
                <c:pt idx="97">
                  <c:v>5.6871109999999927</c:v>
                </c:pt>
                <c:pt idx="98">
                  <c:v>5.7126020000000004</c:v>
                </c:pt>
                <c:pt idx="99">
                  <c:v>5.737975999999998</c:v>
                </c:pt>
                <c:pt idx="100">
                  <c:v>5.7632399999999997</c:v>
                </c:pt>
                <c:pt idx="101">
                  <c:v>5.788399000000001</c:v>
                </c:pt>
                <c:pt idx="102">
                  <c:v>5.8134589999999982</c:v>
                </c:pt>
                <c:pt idx="103">
                  <c:v>5.8384239999999998</c:v>
                </c:pt>
                <c:pt idx="104">
                  <c:v>5.8632999999999997</c:v>
                </c:pt>
                <c:pt idx="105">
                  <c:v>5.8880910000000002</c:v>
                </c:pt>
                <c:pt idx="106">
                  <c:v>5.9128039999999986</c:v>
                </c:pt>
                <c:pt idx="107">
                  <c:v>5.9374430000000009</c:v>
                </c:pt>
                <c:pt idx="108">
                  <c:v>5.9620119999999979</c:v>
                </c:pt>
                <c:pt idx="109">
                  <c:v>5.9865180000000002</c:v>
                </c:pt>
                <c:pt idx="110">
                  <c:v>6.0109640000000004</c:v>
                </c:pt>
                <c:pt idx="111">
                  <c:v>6.0353560000000002</c:v>
                </c:pt>
                <c:pt idx="112">
                  <c:v>6.0596980000000009</c:v>
                </c:pt>
                <c:pt idx="113">
                  <c:v>6.0839939999999997</c:v>
                </c:pt>
                <c:pt idx="114">
                  <c:v>6.1082510000000001</c:v>
                </c:pt>
                <c:pt idx="115">
                  <c:v>6.1324719999999981</c:v>
                </c:pt>
                <c:pt idx="116">
                  <c:v>6.1566619999999999</c:v>
                </c:pt>
                <c:pt idx="117">
                  <c:v>6.1808259999999979</c:v>
                </c:pt>
                <c:pt idx="118">
                  <c:v>6.204968</c:v>
                </c:pt>
                <c:pt idx="119">
                  <c:v>6.2290929999999998</c:v>
                </c:pt>
                <c:pt idx="120">
                  <c:v>6.2532050000000003</c:v>
                </c:pt>
                <c:pt idx="121">
                  <c:v>6.2773099999999999</c:v>
                </c:pt>
                <c:pt idx="122">
                  <c:v>1.82256928204136E-2</c:v>
                </c:pt>
                <c:pt idx="123">
                  <c:v>4.2327692820413702E-2</c:v>
                </c:pt>
                <c:pt idx="124">
                  <c:v>6.64356928204137E-2</c:v>
                </c:pt>
                <c:pt idx="125">
                  <c:v>9.0553692820413298E-2</c:v>
                </c:pt>
                <c:pt idx="126">
                  <c:v>0.11468669282041299</c:v>
                </c:pt>
                <c:pt idx="127">
                  <c:v>0.138839692820413</c:v>
                </c:pt>
                <c:pt idx="128">
                  <c:v>0.163015692820414</c:v>
                </c:pt>
                <c:pt idx="129">
                  <c:v>0.18722069282041301</c:v>
                </c:pt>
                <c:pt idx="130">
                  <c:v>0.21145969282041399</c:v>
                </c:pt>
                <c:pt idx="131">
                  <c:v>0.23573569282041301</c:v>
                </c:pt>
                <c:pt idx="132">
                  <c:v>0.26005469282041399</c:v>
                </c:pt>
                <c:pt idx="133">
                  <c:v>0.28442069282041299</c:v>
                </c:pt>
                <c:pt idx="134">
                  <c:v>0.30883969282041301</c:v>
                </c:pt>
                <c:pt idx="135">
                  <c:v>0.33331469282041398</c:v>
                </c:pt>
                <c:pt idx="136">
                  <c:v>0.35785069282041299</c:v>
                </c:pt>
                <c:pt idx="137">
                  <c:v>0.38245369282041303</c:v>
                </c:pt>
                <c:pt idx="138">
                  <c:v>0.40712869282041397</c:v>
                </c:pt>
                <c:pt idx="139">
                  <c:v>0.43187869282041402</c:v>
                </c:pt>
                <c:pt idx="140">
                  <c:v>0.45671069282041399</c:v>
                </c:pt>
                <c:pt idx="141">
                  <c:v>0.48162869282041398</c:v>
                </c:pt>
                <c:pt idx="142">
                  <c:v>0.50663769282041404</c:v>
                </c:pt>
                <c:pt idx="143">
                  <c:v>0.531743692820414</c:v>
                </c:pt>
                <c:pt idx="144">
                  <c:v>0.55695069282041398</c:v>
                </c:pt>
                <c:pt idx="145">
                  <c:v>0.58226569282041396</c:v>
                </c:pt>
                <c:pt idx="146">
                  <c:v>0.60769269282041405</c:v>
                </c:pt>
                <c:pt idx="147">
                  <c:v>0.63323669282041395</c:v>
                </c:pt>
                <c:pt idx="148">
                  <c:v>0.658905692820413</c:v>
                </c:pt>
                <c:pt idx="149">
                  <c:v>0.68470269282041396</c:v>
                </c:pt>
                <c:pt idx="150">
                  <c:v>0.710633692820414</c:v>
                </c:pt>
                <c:pt idx="151">
                  <c:v>0.73670669282041301</c:v>
                </c:pt>
                <c:pt idx="152">
                  <c:v>0.762925692820413</c:v>
                </c:pt>
                <c:pt idx="153">
                  <c:v>0.78929669282041404</c:v>
                </c:pt>
                <c:pt idx="154">
                  <c:v>0.81582669282041398</c:v>
                </c:pt>
                <c:pt idx="155">
                  <c:v>0.842521692820414</c:v>
                </c:pt>
                <c:pt idx="156">
                  <c:v>0.86938769282041395</c:v>
                </c:pt>
                <c:pt idx="157">
                  <c:v>0.89643169282041402</c:v>
                </c:pt>
                <c:pt idx="158">
                  <c:v>0.92365969282041405</c:v>
                </c:pt>
                <c:pt idx="159">
                  <c:v>0.95107869282041302</c:v>
                </c:pt>
                <c:pt idx="160">
                  <c:v>0.97869669282041405</c:v>
                </c:pt>
                <c:pt idx="161">
                  <c:v>1.006518692820414</c:v>
                </c:pt>
                <c:pt idx="162">
                  <c:v>1.0345536928204131</c:v>
                </c:pt>
                <c:pt idx="163">
                  <c:v>1.062808692820413</c:v>
                </c:pt>
                <c:pt idx="164">
                  <c:v>1.0912916928204119</c:v>
                </c:pt>
                <c:pt idx="165">
                  <c:v>1.120009692820414</c:v>
                </c:pt>
                <c:pt idx="166">
                  <c:v>1.1489696928204129</c:v>
                </c:pt>
                <c:pt idx="167">
                  <c:v>1.1781816928204141</c:v>
                </c:pt>
                <c:pt idx="168">
                  <c:v>1.2076536928204129</c:v>
                </c:pt>
                <c:pt idx="169">
                  <c:v>1.2373936928204119</c:v>
                </c:pt>
                <c:pt idx="170">
                  <c:v>1.2674096928204119</c:v>
                </c:pt>
                <c:pt idx="171">
                  <c:v>1.297712692820413</c:v>
                </c:pt>
                <c:pt idx="172">
                  <c:v>1.328309692820413</c:v>
                </c:pt>
                <c:pt idx="173">
                  <c:v>1.359211692820413</c:v>
                </c:pt>
                <c:pt idx="174">
                  <c:v>1.390427692820412</c:v>
                </c:pt>
                <c:pt idx="175">
                  <c:v>1.4219666928204111</c:v>
                </c:pt>
                <c:pt idx="176">
                  <c:v>1.4538396928204109</c:v>
                </c:pt>
                <c:pt idx="177">
                  <c:v>1.4860576928204139</c:v>
                </c:pt>
                <c:pt idx="178">
                  <c:v>1.5186296928204119</c:v>
                </c:pt>
                <c:pt idx="179">
                  <c:v>1.551567692820413</c:v>
                </c:pt>
                <c:pt idx="180">
                  <c:v>1.584881692820413</c:v>
                </c:pt>
                <c:pt idx="181">
                  <c:v>1.618582692820413</c:v>
                </c:pt>
                <c:pt idx="182">
                  <c:v>1.6526826928204139</c:v>
                </c:pt>
                <c:pt idx="183">
                  <c:v>1.687193692820413</c:v>
                </c:pt>
                <c:pt idx="184">
                  <c:v>1.722126692820414</c:v>
                </c:pt>
                <c:pt idx="185">
                  <c:v>1.7574926928204131</c:v>
                </c:pt>
                <c:pt idx="186">
                  <c:v>1.793304692820413</c:v>
                </c:pt>
                <c:pt idx="187">
                  <c:v>1.829574692820412</c:v>
                </c:pt>
                <c:pt idx="188">
                  <c:v>1.866313692820414</c:v>
                </c:pt>
                <c:pt idx="189">
                  <c:v>1.90353469282041</c:v>
                </c:pt>
                <c:pt idx="190">
                  <c:v>1.9412486928204129</c:v>
                </c:pt>
                <c:pt idx="191">
                  <c:v>1.9794666928204121</c:v>
                </c:pt>
                <c:pt idx="192">
                  <c:v>2.0182016928204152</c:v>
                </c:pt>
                <c:pt idx="193">
                  <c:v>2.0574616928204148</c:v>
                </c:pt>
                <c:pt idx="194">
                  <c:v>2.097258692820414</c:v>
                </c:pt>
                <c:pt idx="195">
                  <c:v>2.1376026928204142</c:v>
                </c:pt>
                <c:pt idx="196">
                  <c:v>2.1784996928204139</c:v>
                </c:pt>
                <c:pt idx="197">
                  <c:v>2.2199596928204142</c:v>
                </c:pt>
                <c:pt idx="198">
                  <c:v>2.2619866928204151</c:v>
                </c:pt>
                <c:pt idx="199">
                  <c:v>2.304586692820414</c:v>
                </c:pt>
                <c:pt idx="200">
                  <c:v>2.3477616928204128</c:v>
                </c:pt>
                <c:pt idx="201">
                  <c:v>2.3915106928204151</c:v>
                </c:pt>
                <c:pt idx="202">
                  <c:v>2.4358336928204132</c:v>
                </c:pt>
                <c:pt idx="203">
                  <c:v>2.480724692820413</c:v>
                </c:pt>
                <c:pt idx="204">
                  <c:v>2.5261756928204142</c:v>
                </c:pt>
                <c:pt idx="205">
                  <c:v>2.5721746928204152</c:v>
                </c:pt>
                <c:pt idx="206">
                  <c:v>2.6187066928204148</c:v>
                </c:pt>
                <c:pt idx="207">
                  <c:v>2.6657526928204152</c:v>
                </c:pt>
                <c:pt idx="208">
                  <c:v>2.7132866928204149</c:v>
                </c:pt>
                <c:pt idx="209">
                  <c:v>2.7612806928204141</c:v>
                </c:pt>
                <c:pt idx="210">
                  <c:v>2.8097016928204139</c:v>
                </c:pt>
                <c:pt idx="211">
                  <c:v>2.8585106928204138</c:v>
                </c:pt>
                <c:pt idx="212">
                  <c:v>2.9076656928204141</c:v>
                </c:pt>
                <c:pt idx="213">
                  <c:v>2.9571186928204152</c:v>
                </c:pt>
                <c:pt idx="214">
                  <c:v>3.0068166928204132</c:v>
                </c:pt>
                <c:pt idx="215">
                  <c:v>3.056706692820415</c:v>
                </c:pt>
                <c:pt idx="216">
                  <c:v>3.1067306928204141</c:v>
                </c:pt>
                <c:pt idx="217">
                  <c:v>3.1568276928204142</c:v>
                </c:pt>
                <c:pt idx="218">
                  <c:v>3.2069356928204149</c:v>
                </c:pt>
                <c:pt idx="219">
                  <c:v>3.2569956928204138</c:v>
                </c:pt>
                <c:pt idx="220">
                  <c:v>3.306944692820414</c:v>
                </c:pt>
                <c:pt idx="221">
                  <c:v>3.3567236928204132</c:v>
                </c:pt>
                <c:pt idx="222">
                  <c:v>3.406275692820413</c:v>
                </c:pt>
                <c:pt idx="223">
                  <c:v>3.4555486928204151</c:v>
                </c:pt>
                <c:pt idx="224">
                  <c:v>3.5044896928204148</c:v>
                </c:pt>
                <c:pt idx="225">
                  <c:v>3.5530556928204131</c:v>
                </c:pt>
                <c:pt idx="226">
                  <c:v>3.601204692820414</c:v>
                </c:pt>
                <c:pt idx="227">
                  <c:v>3.6488996928204149</c:v>
                </c:pt>
                <c:pt idx="228">
                  <c:v>3.6961106928204139</c:v>
                </c:pt>
                <c:pt idx="229">
                  <c:v>3.7428096928204142</c:v>
                </c:pt>
                <c:pt idx="230">
                  <c:v>3.7889756928204141</c:v>
                </c:pt>
                <c:pt idx="231">
                  <c:v>3.8345916928204149</c:v>
                </c:pt>
                <c:pt idx="232">
                  <c:v>3.8796436928204141</c:v>
                </c:pt>
                <c:pt idx="233">
                  <c:v>3.9241216928204139</c:v>
                </c:pt>
                <c:pt idx="234">
                  <c:v>3.968020692820414</c:v>
                </c:pt>
                <c:pt idx="235">
                  <c:v>4.0113366928204144</c:v>
                </c:pt>
                <c:pt idx="236">
                  <c:v>4.0540696928204136</c:v>
                </c:pt>
                <c:pt idx="237">
                  <c:v>4.0962226928204144</c:v>
                </c:pt>
                <c:pt idx="238">
                  <c:v>4.1377976928204134</c:v>
                </c:pt>
                <c:pt idx="239">
                  <c:v>4.1788026928204136</c:v>
                </c:pt>
                <c:pt idx="240">
                  <c:v>4.2192436928204149</c:v>
                </c:pt>
                <c:pt idx="241">
                  <c:v>4.259129692820415</c:v>
                </c:pt>
                <c:pt idx="242">
                  <c:v>4.2984706928204144</c:v>
                </c:pt>
                <c:pt idx="243">
                  <c:v>4.3372756928204144</c:v>
                </c:pt>
                <c:pt idx="244">
                  <c:v>4.3755566928204122</c:v>
                </c:pt>
                <c:pt idx="245">
                  <c:v>4.413325692820413</c:v>
                </c:pt>
                <c:pt idx="246">
                  <c:v>4.4505926928204129</c:v>
                </c:pt>
                <c:pt idx="247">
                  <c:v>4.4873716928204139</c:v>
                </c:pt>
                <c:pt idx="248">
                  <c:v>4.5236736928204131</c:v>
                </c:pt>
                <c:pt idx="249">
                  <c:v>4.5595116928204096</c:v>
                </c:pt>
                <c:pt idx="250">
                  <c:v>4.5948966928204094</c:v>
                </c:pt>
                <c:pt idx="251">
                  <c:v>4.6298436928204136</c:v>
                </c:pt>
                <c:pt idx="252">
                  <c:v>4.6643616928204121</c:v>
                </c:pt>
                <c:pt idx="253">
                  <c:v>4.6984646928204121</c:v>
                </c:pt>
                <c:pt idx="254">
                  <c:v>4.7321646928204126</c:v>
                </c:pt>
                <c:pt idx="255">
                  <c:v>4.7654726928204116</c:v>
                </c:pt>
                <c:pt idx="256">
                  <c:v>4.798399692820416</c:v>
                </c:pt>
                <c:pt idx="257">
                  <c:v>4.8309576928204141</c:v>
                </c:pt>
                <c:pt idx="258">
                  <c:v>4.8631576928204119</c:v>
                </c:pt>
                <c:pt idx="259">
                  <c:v>4.8950096928204143</c:v>
                </c:pt>
                <c:pt idx="260">
                  <c:v>4.9265256928204142</c:v>
                </c:pt>
                <c:pt idx="261">
                  <c:v>4.9577156928204094</c:v>
                </c:pt>
                <c:pt idx="262">
                  <c:v>4.9885886928204144</c:v>
                </c:pt>
                <c:pt idx="263">
                  <c:v>5.019155692820414</c:v>
                </c:pt>
                <c:pt idx="264">
                  <c:v>5.0494256928204138</c:v>
                </c:pt>
                <c:pt idx="265">
                  <c:v>5.0794076928204159</c:v>
                </c:pt>
                <c:pt idx="266">
                  <c:v>5.1091116928204086</c:v>
                </c:pt>
                <c:pt idx="267">
                  <c:v>5.1385466928204142</c:v>
                </c:pt>
                <c:pt idx="268">
                  <c:v>5.1677206928204118</c:v>
                </c:pt>
                <c:pt idx="269">
                  <c:v>5.1966426928204132</c:v>
                </c:pt>
                <c:pt idx="270">
                  <c:v>5.2253206928204143</c:v>
                </c:pt>
                <c:pt idx="271">
                  <c:v>5.2537626928204171</c:v>
                </c:pt>
                <c:pt idx="272">
                  <c:v>5.2819776928204138</c:v>
                </c:pt>
                <c:pt idx="273">
                  <c:v>5.3099716928204126</c:v>
                </c:pt>
                <c:pt idx="274">
                  <c:v>5.3377526928204144</c:v>
                </c:pt>
                <c:pt idx="275">
                  <c:v>5.3653286928204142</c:v>
                </c:pt>
                <c:pt idx="276">
                  <c:v>5.3927076928204141</c:v>
                </c:pt>
                <c:pt idx="277">
                  <c:v>5.4198946928204137</c:v>
                </c:pt>
                <c:pt idx="278">
                  <c:v>5.446897692820416</c:v>
                </c:pt>
                <c:pt idx="279">
                  <c:v>5.473722692820413</c:v>
                </c:pt>
                <c:pt idx="280">
                  <c:v>5.5003776928204138</c:v>
                </c:pt>
                <c:pt idx="281">
                  <c:v>5.5268676928204137</c:v>
                </c:pt>
                <c:pt idx="282">
                  <c:v>5.553200692820413</c:v>
                </c:pt>
                <c:pt idx="283">
                  <c:v>5.579380692820413</c:v>
                </c:pt>
                <c:pt idx="284">
                  <c:v>5.605415692820408</c:v>
                </c:pt>
                <c:pt idx="285">
                  <c:v>5.6313106928204126</c:v>
                </c:pt>
                <c:pt idx="286">
                  <c:v>5.657072692820412</c:v>
                </c:pt>
                <c:pt idx="287">
                  <c:v>5.6827056928204094</c:v>
                </c:pt>
                <c:pt idx="288">
                  <c:v>5.7082166928204137</c:v>
                </c:pt>
                <c:pt idx="289">
                  <c:v>5.7336106928204131</c:v>
                </c:pt>
                <c:pt idx="290">
                  <c:v>5.7588926928204138</c:v>
                </c:pt>
                <c:pt idx="291">
                  <c:v>5.7840696928204132</c:v>
                </c:pt>
                <c:pt idx="292">
                  <c:v>5.8091456928204126</c:v>
                </c:pt>
                <c:pt idx="293">
                  <c:v>5.8341266928204121</c:v>
                </c:pt>
                <c:pt idx="294">
                  <c:v>5.8590176928204141</c:v>
                </c:pt>
                <c:pt idx="295">
                  <c:v>5.8838236928204148</c:v>
                </c:pt>
                <c:pt idx="296">
                  <c:v>5.9085496928204133</c:v>
                </c:pt>
                <c:pt idx="297">
                  <c:v>5.9332006928204137</c:v>
                </c:pt>
                <c:pt idx="298">
                  <c:v>5.9577816928204106</c:v>
                </c:pt>
                <c:pt idx="299">
                  <c:v>5.982298692820418</c:v>
                </c:pt>
                <c:pt idx="300">
                  <c:v>6.0067546928204134</c:v>
                </c:pt>
                <c:pt idx="301">
                  <c:v>6.0311546928204116</c:v>
                </c:pt>
                <c:pt idx="302">
                  <c:v>6.055504692820409</c:v>
                </c:pt>
                <c:pt idx="303">
                  <c:v>6.0798096928204144</c:v>
                </c:pt>
                <c:pt idx="304">
                  <c:v>6.1040726928204094</c:v>
                </c:pt>
                <c:pt idx="305">
                  <c:v>6.1282996928204136</c:v>
                </c:pt>
                <c:pt idx="306">
                  <c:v>6.152494692820409</c:v>
                </c:pt>
                <c:pt idx="307">
                  <c:v>6.1766626928204129</c:v>
                </c:pt>
                <c:pt idx="308">
                  <c:v>6.2008076928204137</c:v>
                </c:pt>
                <c:pt idx="309">
                  <c:v>6.2249356928204067</c:v>
                </c:pt>
                <c:pt idx="310">
                  <c:v>6.2490496928204138</c:v>
                </c:pt>
                <c:pt idx="311">
                  <c:v>6.2731546928204143</c:v>
                </c:pt>
                <c:pt idx="312">
                  <c:v>1.4071385640827201E-2</c:v>
                </c:pt>
                <c:pt idx="313">
                  <c:v>3.8172385640827103E-2</c:v>
                </c:pt>
                <c:pt idx="314">
                  <c:v>6.2279385640827897E-2</c:v>
                </c:pt>
                <c:pt idx="315">
                  <c:v>8.6395385640827299E-2</c:v>
                </c:pt>
                <c:pt idx="316">
                  <c:v>0.11052538564082701</c:v>
                </c:pt>
                <c:pt idx="317">
                  <c:v>0.13467438564082801</c:v>
                </c:pt>
                <c:pt idx="318">
                  <c:v>0.15884638564082801</c:v>
                </c:pt>
                <c:pt idx="319">
                  <c:v>0.18304638564082701</c:v>
                </c:pt>
                <c:pt idx="320">
                  <c:v>0.20727938564082701</c:v>
                </c:pt>
                <c:pt idx="321">
                  <c:v>0.231548385640828</c:v>
                </c:pt>
                <c:pt idx="322">
                  <c:v>0.255859385640827</c:v>
                </c:pt>
                <c:pt idx="323">
                  <c:v>0.28021738564082799</c:v>
                </c:pt>
                <c:pt idx="324">
                  <c:v>0.304626385640827</c:v>
                </c:pt>
                <c:pt idx="325">
                  <c:v>0.32909138564082802</c:v>
                </c:pt>
                <c:pt idx="326">
                  <c:v>0.35361738564082801</c:v>
                </c:pt>
                <c:pt idx="327">
                  <c:v>0.37820838564082698</c:v>
                </c:pt>
                <c:pt idx="328">
                  <c:v>0.402870385640828</c:v>
                </c:pt>
                <c:pt idx="329">
                  <c:v>0.42760738564082801</c:v>
                </c:pt>
                <c:pt idx="330">
                  <c:v>0.45242438564082799</c:v>
                </c:pt>
                <c:pt idx="331">
                  <c:v>0.477327385640827</c:v>
                </c:pt>
                <c:pt idx="332">
                  <c:v>0.50232038564082704</c:v>
                </c:pt>
                <c:pt idx="333">
                  <c:v>0.52740838564082704</c:v>
                </c:pt>
                <c:pt idx="334">
                  <c:v>0.55259838564082697</c:v>
                </c:pt>
                <c:pt idx="335">
                  <c:v>0.57789438564082796</c:v>
                </c:pt>
                <c:pt idx="336">
                  <c:v>0.60330138564082803</c:v>
                </c:pt>
                <c:pt idx="337">
                  <c:v>0.62882538564082702</c:v>
                </c:pt>
                <c:pt idx="338">
                  <c:v>0.65447138564082696</c:v>
                </c:pt>
                <c:pt idx="339">
                  <c:v>0.68024638564082796</c:v>
                </c:pt>
                <c:pt idx="340">
                  <c:v>0.706154385640827</c:v>
                </c:pt>
                <c:pt idx="341">
                  <c:v>0.73220238564082696</c:v>
                </c:pt>
                <c:pt idx="342">
                  <c:v>0.75839538564082798</c:v>
                </c:pt>
                <c:pt idx="343">
                  <c:v>0.78474038564082704</c:v>
                </c:pt>
                <c:pt idx="344">
                  <c:v>0.81124238564082796</c:v>
                </c:pt>
                <c:pt idx="345">
                  <c:v>0.83790838564082804</c:v>
                </c:pt>
                <c:pt idx="346">
                  <c:v>0.86474438564082801</c:v>
                </c:pt>
                <c:pt idx="347">
                  <c:v>0.89175638564082704</c:v>
                </c:pt>
                <c:pt idx="348">
                  <c:v>0.91895238564082704</c:v>
                </c:pt>
                <c:pt idx="349">
                  <c:v>0.94633838564082695</c:v>
                </c:pt>
                <c:pt idx="350">
                  <c:v>0.97392138564082797</c:v>
                </c:pt>
                <c:pt idx="351">
                  <c:v>1.001708385640828</c:v>
                </c:pt>
                <c:pt idx="352">
                  <c:v>1.0297063856408271</c:v>
                </c:pt>
                <c:pt idx="353">
                  <c:v>1.0579223856408271</c:v>
                </c:pt>
                <c:pt idx="354">
                  <c:v>1.086365385640828</c:v>
                </c:pt>
                <c:pt idx="355">
                  <c:v>1.1150423856408269</c:v>
                </c:pt>
                <c:pt idx="356">
                  <c:v>1.143960385640828</c:v>
                </c:pt>
                <c:pt idx="357">
                  <c:v>1.1731283856408281</c:v>
                </c:pt>
                <c:pt idx="358">
                  <c:v>1.202554385640827</c:v>
                </c:pt>
                <c:pt idx="359">
                  <c:v>1.2322473856408269</c:v>
                </c:pt>
                <c:pt idx="360">
                  <c:v>1.2622163856408279</c:v>
                </c:pt>
                <c:pt idx="361">
                  <c:v>1.292468385640827</c:v>
                </c:pt>
                <c:pt idx="362">
                  <c:v>1.3230143856408281</c:v>
                </c:pt>
                <c:pt idx="363">
                  <c:v>1.353863385640828</c:v>
                </c:pt>
                <c:pt idx="364">
                  <c:v>1.3850233856408281</c:v>
                </c:pt>
                <c:pt idx="365">
                  <c:v>1.416506385640828</c:v>
                </c:pt>
                <c:pt idx="366">
                  <c:v>1.448321385640827</c:v>
                </c:pt>
                <c:pt idx="367">
                  <c:v>1.480479385640826</c:v>
                </c:pt>
                <c:pt idx="368">
                  <c:v>1.512989385640827</c:v>
                </c:pt>
                <c:pt idx="369">
                  <c:v>1.545863385640827</c:v>
                </c:pt>
                <c:pt idx="370">
                  <c:v>1.579111385640827</c:v>
                </c:pt>
                <c:pt idx="371">
                  <c:v>1.612745385640828</c:v>
                </c:pt>
                <c:pt idx="372">
                  <c:v>1.6467763856408271</c:v>
                </c:pt>
                <c:pt idx="373">
                  <c:v>1.6812153856408281</c:v>
                </c:pt>
                <c:pt idx="374">
                  <c:v>1.7160743856408269</c:v>
                </c:pt>
                <c:pt idx="375">
                  <c:v>1.7513653856408271</c:v>
                </c:pt>
                <c:pt idx="376">
                  <c:v>1.787099385640827</c:v>
                </c:pt>
                <c:pt idx="377">
                  <c:v>1.823289385640827</c:v>
                </c:pt>
                <c:pt idx="378">
                  <c:v>1.859947385640828</c:v>
                </c:pt>
                <c:pt idx="379">
                  <c:v>1.897084385640827</c:v>
                </c:pt>
                <c:pt idx="380">
                  <c:v>1.934712385640827</c:v>
                </c:pt>
                <c:pt idx="381">
                  <c:v>1.972843385640827</c:v>
                </c:pt>
                <c:pt idx="382">
                  <c:v>2.0114873856408262</c:v>
                </c:pt>
                <c:pt idx="383">
                  <c:v>2.0506563856408251</c:v>
                </c:pt>
                <c:pt idx="384">
                  <c:v>2.0903603856408282</c:v>
                </c:pt>
                <c:pt idx="385">
                  <c:v>2.1306093856408261</c:v>
                </c:pt>
                <c:pt idx="386">
                  <c:v>2.1714103856408271</c:v>
                </c:pt>
                <c:pt idx="387">
                  <c:v>2.2127733856408272</c:v>
                </c:pt>
                <c:pt idx="388">
                  <c:v>2.2547023856408281</c:v>
                </c:pt>
                <c:pt idx="389">
                  <c:v>2.2972033856408269</c:v>
                </c:pt>
                <c:pt idx="390">
                  <c:v>2.3402783856408251</c:v>
                </c:pt>
                <c:pt idx="391">
                  <c:v>2.3839293856408279</c:v>
                </c:pt>
                <c:pt idx="392">
                  <c:v>2.4281533856408282</c:v>
                </c:pt>
                <c:pt idx="393">
                  <c:v>2.472946385640824</c:v>
                </c:pt>
                <c:pt idx="394">
                  <c:v>2.518301385640827</c:v>
                </c:pt>
                <c:pt idx="395">
                  <c:v>2.564207385640827</c:v>
                </c:pt>
                <c:pt idx="396">
                  <c:v>2.6106493856408242</c:v>
                </c:pt>
                <c:pt idx="397">
                  <c:v>2.6576073856408282</c:v>
                </c:pt>
                <c:pt idx="398">
                  <c:v>2.7050593856408272</c:v>
                </c:pt>
                <c:pt idx="399">
                  <c:v>2.7529763856408271</c:v>
                </c:pt>
                <c:pt idx="400">
                  <c:v>2.8013263856408268</c:v>
                </c:pt>
                <c:pt idx="401">
                  <c:v>2.8500723856408232</c:v>
                </c:pt>
                <c:pt idx="402">
                  <c:v>2.8991703856408262</c:v>
                </c:pt>
                <c:pt idx="403">
                  <c:v>2.9485753856408281</c:v>
                </c:pt>
                <c:pt idx="404">
                  <c:v>2.9982353856408261</c:v>
                </c:pt>
                <c:pt idx="405">
                  <c:v>3.048096385640827</c:v>
                </c:pt>
                <c:pt idx="406">
                  <c:v>3.098101385640827</c:v>
                </c:pt>
                <c:pt idx="407">
                  <c:v>3.1481893856408281</c:v>
                </c:pt>
                <c:pt idx="408">
                  <c:v>3.198300385640827</c:v>
                </c:pt>
                <c:pt idx="409">
                  <c:v>3.2483733856408268</c:v>
                </c:pt>
                <c:pt idx="410">
                  <c:v>3.2983453856408271</c:v>
                </c:pt>
                <c:pt idx="411">
                  <c:v>3.3481573856408282</c:v>
                </c:pt>
                <c:pt idx="412">
                  <c:v>3.3977533856408262</c:v>
                </c:pt>
                <c:pt idx="413">
                  <c:v>3.4470773856408279</c:v>
                </c:pt>
                <c:pt idx="414">
                  <c:v>3.4960793856408219</c:v>
                </c:pt>
                <c:pt idx="415">
                  <c:v>3.5447133856408288</c:v>
                </c:pt>
                <c:pt idx="416">
                  <c:v>3.592936385640825</c:v>
                </c:pt>
                <c:pt idx="417">
                  <c:v>3.6407123856408279</c:v>
                </c:pt>
                <c:pt idx="418">
                  <c:v>3.6880083856408281</c:v>
                </c:pt>
                <c:pt idx="419">
                  <c:v>3.7347973856408281</c:v>
                </c:pt>
                <c:pt idx="420">
                  <c:v>3.7810573856408278</c:v>
                </c:pt>
                <c:pt idx="421">
                  <c:v>3.8267683856408259</c:v>
                </c:pt>
                <c:pt idx="422">
                  <c:v>3.8719183856408259</c:v>
                </c:pt>
                <c:pt idx="423">
                  <c:v>3.9164963856408228</c:v>
                </c:pt>
                <c:pt idx="424">
                  <c:v>3.9604953856408249</c:v>
                </c:pt>
                <c:pt idx="425">
                  <c:v>4.003912385640831</c:v>
                </c:pt>
                <c:pt idx="426">
                  <c:v>4.0467453856408326</c:v>
                </c:pt>
                <c:pt idx="427">
                  <c:v>4.0889983856408323</c:v>
                </c:pt>
                <c:pt idx="428">
                  <c:v>4.1306723856408327</c:v>
                </c:pt>
                <c:pt idx="429">
                  <c:v>4.1717753856408333</c:v>
                </c:pt>
                <c:pt idx="430">
                  <c:v>4.2123133856408304</c:v>
                </c:pt>
                <c:pt idx="431">
                  <c:v>4.2522943856408304</c:v>
                </c:pt>
                <c:pt idx="432">
                  <c:v>4.291728385640833</c:v>
                </c:pt>
                <c:pt idx="433">
                  <c:v>4.3306243856408333</c:v>
                </c:pt>
                <c:pt idx="434">
                  <c:v>4.3689953856408259</c:v>
                </c:pt>
                <c:pt idx="435">
                  <c:v>4.4068513856408327</c:v>
                </c:pt>
                <c:pt idx="436">
                  <c:v>4.4442043856408304</c:v>
                </c:pt>
                <c:pt idx="437">
                  <c:v>4.4810663856408341</c:v>
                </c:pt>
                <c:pt idx="438">
                  <c:v>4.5174493856408304</c:v>
                </c:pt>
                <c:pt idx="439">
                  <c:v>4.5533663856408326</c:v>
                </c:pt>
                <c:pt idx="440">
                  <c:v>4.5888293856408326</c:v>
                </c:pt>
                <c:pt idx="441">
                  <c:v>4.6238503856408304</c:v>
                </c:pt>
                <c:pt idx="442">
                  <c:v>4.6584423856408321</c:v>
                </c:pt>
                <c:pt idx="443">
                  <c:v>4.6926163856408296</c:v>
                </c:pt>
                <c:pt idx="444">
                  <c:v>4.7263843856408299</c:v>
                </c:pt>
                <c:pt idx="445">
                  <c:v>4.7597583856408328</c:v>
                </c:pt>
                <c:pt idx="446">
                  <c:v>4.7927503856408302</c:v>
                </c:pt>
                <c:pt idx="447">
                  <c:v>4.8253713856408309</c:v>
                </c:pt>
                <c:pt idx="448">
                  <c:v>4.8576323856408301</c:v>
                </c:pt>
                <c:pt idx="449">
                  <c:v>4.8895443856408312</c:v>
                </c:pt>
                <c:pt idx="450">
                  <c:v>4.9211173856408301</c:v>
                </c:pt>
                <c:pt idx="451">
                  <c:v>4.952362385640833</c:v>
                </c:pt>
                <c:pt idx="452">
                  <c:v>4.9832893856408331</c:v>
                </c:pt>
                <c:pt idx="453">
                  <c:v>5.0139083856408311</c:v>
                </c:pt>
                <c:pt idx="454">
                  <c:v>5.0442283856408334</c:v>
                </c:pt>
                <c:pt idx="455">
                  <c:v>5.0742593856408327</c:v>
                </c:pt>
                <c:pt idx="456">
                  <c:v>5.1040113856408276</c:v>
                </c:pt>
                <c:pt idx="457">
                  <c:v>5.1334913856408333</c:v>
                </c:pt>
                <c:pt idx="458">
                  <c:v>5.1627103856408283</c:v>
                </c:pt>
                <c:pt idx="459">
                  <c:v>5.1916753856408322</c:v>
                </c:pt>
                <c:pt idx="460">
                  <c:v>5.2203943856408301</c:v>
                </c:pt>
                <c:pt idx="461">
                  <c:v>5.2488763856408296</c:v>
                </c:pt>
                <c:pt idx="462">
                  <c:v>5.2771293856408326</c:v>
                </c:pt>
                <c:pt idx="463">
                  <c:v>5.3051613856408304</c:v>
                </c:pt>
                <c:pt idx="464">
                  <c:v>5.3329793856408303</c:v>
                </c:pt>
                <c:pt idx="465">
                  <c:v>5.360590385640827</c:v>
                </c:pt>
                <c:pt idx="466">
                  <c:v>5.3880023856408323</c:v>
                </c:pt>
                <c:pt idx="467">
                  <c:v>5.4152213856408329</c:v>
                </c:pt>
                <c:pt idx="468">
                  <c:v>5.4422553856408333</c:v>
                </c:pt>
                <c:pt idx="469">
                  <c:v>5.4691113856408302</c:v>
                </c:pt>
                <c:pt idx="470">
                  <c:v>5.4957953856408333</c:v>
                </c:pt>
                <c:pt idx="471">
                  <c:v>5.5223133856408309</c:v>
                </c:pt>
                <c:pt idx="472">
                  <c:v>5.5486723856408329</c:v>
                </c:pt>
                <c:pt idx="473">
                  <c:v>5.5748793856408296</c:v>
                </c:pt>
                <c:pt idx="474">
                  <c:v>5.600938385640827</c:v>
                </c:pt>
                <c:pt idx="475">
                  <c:v>5.6268573856408297</c:v>
                </c:pt>
                <c:pt idx="476">
                  <c:v>5.6526413856408304</c:v>
                </c:pt>
                <c:pt idx="477">
                  <c:v>5.6782963856408326</c:v>
                </c:pt>
                <c:pt idx="478">
                  <c:v>5.7038273856408326</c:v>
                </c:pt>
                <c:pt idx="479">
                  <c:v>5.7292413856408331</c:v>
                </c:pt>
                <c:pt idx="480">
                  <c:v>5.7545423856408311</c:v>
                </c:pt>
                <c:pt idx="481">
                  <c:v>5.7797373856408329</c:v>
                </c:pt>
                <c:pt idx="482">
                  <c:v>5.8048303856408268</c:v>
                </c:pt>
                <c:pt idx="483">
                  <c:v>5.8298273856408303</c:v>
                </c:pt>
                <c:pt idx="484">
                  <c:v>5.8547333856408299</c:v>
                </c:pt>
                <c:pt idx="485">
                  <c:v>5.8795533856408326</c:v>
                </c:pt>
                <c:pt idx="486">
                  <c:v>5.9042933856408331</c:v>
                </c:pt>
                <c:pt idx="487">
                  <c:v>5.9289573856408309</c:v>
                </c:pt>
                <c:pt idx="488">
                  <c:v>5.9535493856408328</c:v>
                </c:pt>
                <c:pt idx="489">
                  <c:v>5.9780763856408328</c:v>
                </c:pt>
                <c:pt idx="490">
                  <c:v>6.0025433856408332</c:v>
                </c:pt>
                <c:pt idx="491">
                  <c:v>6.0269523856408309</c:v>
                </c:pt>
                <c:pt idx="492">
                  <c:v>6.0513113856408296</c:v>
                </c:pt>
                <c:pt idx="493">
                  <c:v>6.0756233856408342</c:v>
                </c:pt>
                <c:pt idx="494">
                  <c:v>6.0998933856408328</c:v>
                </c:pt>
                <c:pt idx="495">
                  <c:v>6.1241263856408281</c:v>
                </c:pt>
                <c:pt idx="496">
                  <c:v>6.1483263856408321</c:v>
                </c:pt>
                <c:pt idx="497">
                  <c:v>6.1724983856408322</c:v>
                </c:pt>
                <c:pt idx="498">
                  <c:v>6.1966473856408326</c:v>
                </c:pt>
                <c:pt idx="499">
                  <c:v>6.2207773856408304</c:v>
                </c:pt>
                <c:pt idx="500">
                  <c:v>6.2448943856408299</c:v>
                </c:pt>
                <c:pt idx="501">
                  <c:v>6.2690003856408296</c:v>
                </c:pt>
                <c:pt idx="502">
                  <c:v>9.9170784612425504E-3</c:v>
                </c:pt>
                <c:pt idx="503">
                  <c:v>3.4018078461240699E-2</c:v>
                </c:pt>
                <c:pt idx="504">
                  <c:v>5.8124078461240403E-2</c:v>
                </c:pt>
                <c:pt idx="505">
                  <c:v>8.2238078461241301E-2</c:v>
                </c:pt>
                <c:pt idx="506">
                  <c:v>0.10636507846124101</c:v>
                </c:pt>
                <c:pt idx="507">
                  <c:v>0.13051007846124199</c:v>
                </c:pt>
                <c:pt idx="508">
                  <c:v>0.15467807846124201</c:v>
                </c:pt>
                <c:pt idx="509">
                  <c:v>0.17887307846124001</c:v>
                </c:pt>
                <c:pt idx="510">
                  <c:v>0.20310007846124001</c:v>
                </c:pt>
                <c:pt idx="511">
                  <c:v>0.22736207846124001</c:v>
                </c:pt>
                <c:pt idx="512">
                  <c:v>0.25166607846124101</c:v>
                </c:pt>
                <c:pt idx="513">
                  <c:v>0.27601507846124201</c:v>
                </c:pt>
                <c:pt idx="514">
                  <c:v>0.30041507846124199</c:v>
                </c:pt>
                <c:pt idx="515">
                  <c:v>0.324870078461242</c:v>
                </c:pt>
                <c:pt idx="516">
                  <c:v>0.349385078461243</c:v>
                </c:pt>
                <c:pt idx="517">
                  <c:v>0.37396507846124299</c:v>
                </c:pt>
                <c:pt idx="518">
                  <c:v>0.39861407846124303</c:v>
                </c:pt>
                <c:pt idx="519">
                  <c:v>0.42333707846124102</c:v>
                </c:pt>
                <c:pt idx="520">
                  <c:v>0.44814007846123999</c:v>
                </c:pt>
                <c:pt idx="521">
                  <c:v>0.47302807846124001</c:v>
                </c:pt>
                <c:pt idx="522">
                  <c:v>0.49800507846123998</c:v>
                </c:pt>
                <c:pt idx="523">
                  <c:v>0.52307707846124196</c:v>
                </c:pt>
                <c:pt idx="524">
                  <c:v>0.54824907846123905</c:v>
                </c:pt>
                <c:pt idx="525">
                  <c:v>0.57352607846124204</c:v>
                </c:pt>
                <c:pt idx="526">
                  <c:v>0.59891407846124201</c:v>
                </c:pt>
                <c:pt idx="527">
                  <c:v>0.62441707846124195</c:v>
                </c:pt>
                <c:pt idx="528">
                  <c:v>0.65004207846123996</c:v>
                </c:pt>
                <c:pt idx="529">
                  <c:v>0.67579407846124095</c:v>
                </c:pt>
                <c:pt idx="530">
                  <c:v>0.70167907846124</c:v>
                </c:pt>
                <c:pt idx="531">
                  <c:v>0.72770207846124202</c:v>
                </c:pt>
                <c:pt idx="532">
                  <c:v>0.75387007846123999</c:v>
                </c:pt>
                <c:pt idx="533">
                  <c:v>0.78018807846124005</c:v>
                </c:pt>
                <c:pt idx="534">
                  <c:v>0.80666207846124005</c:v>
                </c:pt>
                <c:pt idx="535">
                  <c:v>0.83330007846124199</c:v>
                </c:pt>
                <c:pt idx="536">
                  <c:v>0.86010607846124298</c:v>
                </c:pt>
                <c:pt idx="537">
                  <c:v>0.88708807846124005</c:v>
                </c:pt>
                <c:pt idx="538">
                  <c:v>0.91425107846124098</c:v>
                </c:pt>
                <c:pt idx="539">
                  <c:v>0.94160407846124305</c:v>
                </c:pt>
                <c:pt idx="540">
                  <c:v>0.96915307846123999</c:v>
                </c:pt>
                <c:pt idx="541">
                  <c:v>0.99690407846124196</c:v>
                </c:pt>
                <c:pt idx="542">
                  <c:v>1.024865078461243</c:v>
                </c:pt>
                <c:pt idx="543">
                  <c:v>1.0530430784612399</c:v>
                </c:pt>
                <c:pt idx="544">
                  <c:v>1.081446078461241</c:v>
                </c:pt>
                <c:pt idx="545">
                  <c:v>1.1100820784612411</c:v>
                </c:pt>
                <c:pt idx="546">
                  <c:v>1.138958078461241</c:v>
                </c:pt>
                <c:pt idx="547">
                  <c:v>1.168083078461241</c:v>
                </c:pt>
                <c:pt idx="548">
                  <c:v>1.1974640784612409</c:v>
                </c:pt>
                <c:pt idx="549">
                  <c:v>1.227110078461241</c:v>
                </c:pt>
                <c:pt idx="550">
                  <c:v>1.2570300784612409</c:v>
                </c:pt>
                <c:pt idx="551">
                  <c:v>1.287233078461242</c:v>
                </c:pt>
                <c:pt idx="552">
                  <c:v>1.31772807846124</c:v>
                </c:pt>
                <c:pt idx="553">
                  <c:v>1.348524078461242</c:v>
                </c:pt>
                <c:pt idx="554">
                  <c:v>1.3796300784612401</c:v>
                </c:pt>
                <c:pt idx="555">
                  <c:v>1.4110570784612411</c:v>
                </c:pt>
                <c:pt idx="556">
                  <c:v>1.44281407846124</c:v>
                </c:pt>
                <c:pt idx="557">
                  <c:v>1.47491107846124</c:v>
                </c:pt>
                <c:pt idx="558">
                  <c:v>1.50736007846124</c:v>
                </c:pt>
                <c:pt idx="559">
                  <c:v>1.540170078461242</c:v>
                </c:pt>
                <c:pt idx="560">
                  <c:v>1.5733530784612419</c:v>
                </c:pt>
                <c:pt idx="561">
                  <c:v>1.6069200784612401</c:v>
                </c:pt>
                <c:pt idx="562">
                  <c:v>1.6408810784612411</c:v>
                </c:pt>
                <c:pt idx="563">
                  <c:v>1.6752490784612419</c:v>
                </c:pt>
                <c:pt idx="564">
                  <c:v>1.710035078461243</c:v>
                </c:pt>
                <c:pt idx="565">
                  <c:v>1.7452510784612421</c:v>
                </c:pt>
                <c:pt idx="566">
                  <c:v>1.7809080784612421</c:v>
                </c:pt>
                <c:pt idx="567">
                  <c:v>1.817019078461243</c:v>
                </c:pt>
                <c:pt idx="568">
                  <c:v>1.8535950784612401</c:v>
                </c:pt>
                <c:pt idx="569">
                  <c:v>1.8906480784612401</c:v>
                </c:pt>
                <c:pt idx="570">
                  <c:v>1.928191078461243</c:v>
                </c:pt>
                <c:pt idx="571">
                  <c:v>1.9662340784612411</c:v>
                </c:pt>
                <c:pt idx="572">
                  <c:v>2.0047890784612412</c:v>
                </c:pt>
                <c:pt idx="573">
                  <c:v>2.0438670784612412</c:v>
                </c:pt>
                <c:pt idx="574">
                  <c:v>2.083478078461241</c:v>
                </c:pt>
                <c:pt idx="575">
                  <c:v>2.123632078461243</c:v>
                </c:pt>
                <c:pt idx="576">
                  <c:v>2.1643380784612432</c:v>
                </c:pt>
                <c:pt idx="577">
                  <c:v>2.205603078461241</c:v>
                </c:pt>
                <c:pt idx="578">
                  <c:v>2.247434078461243</c:v>
                </c:pt>
                <c:pt idx="579">
                  <c:v>2.289836078461243</c:v>
                </c:pt>
                <c:pt idx="580">
                  <c:v>2.3328120784612412</c:v>
                </c:pt>
                <c:pt idx="581">
                  <c:v>2.3763640784612399</c:v>
                </c:pt>
                <c:pt idx="582">
                  <c:v>2.420489078461241</c:v>
                </c:pt>
                <c:pt idx="583">
                  <c:v>2.4651850784612428</c:v>
                </c:pt>
                <c:pt idx="584">
                  <c:v>2.5104440784612412</c:v>
                </c:pt>
                <c:pt idx="585">
                  <c:v>2.5562560784612409</c:v>
                </c:pt>
                <c:pt idx="586">
                  <c:v>2.6026070784612401</c:v>
                </c:pt>
                <c:pt idx="587">
                  <c:v>2.6494770784612429</c:v>
                </c:pt>
                <c:pt idx="588">
                  <c:v>2.6968460784612409</c:v>
                </c:pt>
                <c:pt idx="589">
                  <c:v>2.7446850784612411</c:v>
                </c:pt>
                <c:pt idx="590">
                  <c:v>2.7929630784612409</c:v>
                </c:pt>
                <c:pt idx="591">
                  <c:v>2.841643078461241</c:v>
                </c:pt>
                <c:pt idx="592">
                  <c:v>2.8906840784612409</c:v>
                </c:pt>
                <c:pt idx="593">
                  <c:v>2.9400390784612398</c:v>
                </c:pt>
                <c:pt idx="594">
                  <c:v>2.9896590784612411</c:v>
                </c:pt>
                <c:pt idx="595">
                  <c:v>3.0394900784612422</c:v>
                </c:pt>
                <c:pt idx="596">
                  <c:v>3.0894740784612398</c:v>
                </c:pt>
                <c:pt idx="597">
                  <c:v>3.139552078461243</c:v>
                </c:pt>
                <c:pt idx="598">
                  <c:v>3.1896640784612429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7600"/>
        <c:axId val="69019520"/>
      </c:scatterChart>
      <c:scatterChart>
        <c:scatterStyle val="lineMarker"/>
        <c:varyColors val="0"/>
        <c:ser>
          <c:idx val="0"/>
          <c:order val="0"/>
          <c:tx>
            <c:v>Pokus</c:v>
          </c:tx>
          <c:spPr>
            <a:ln w="28575">
              <a:noFill/>
            </a:ln>
          </c:spPr>
          <c:xVal>
            <c:numRef>
              <c:f>'[50g_1.xls]Sheet1'!$G$2:$G$225</c:f>
              <c:numCache>
                <c:formatCode>General</c:formatCode>
                <c:ptCount val="224"/>
                <c:pt idx="0">
                  <c:v>-0.04</c:v>
                </c:pt>
                <c:pt idx="1">
                  <c:v>-3.58333333333333E-2</c:v>
                </c:pt>
                <c:pt idx="2">
                  <c:v>-3.1666666666666697E-2</c:v>
                </c:pt>
                <c:pt idx="3">
                  <c:v>-2.75E-2</c:v>
                </c:pt>
                <c:pt idx="4">
                  <c:v>-2.33333333333333E-2</c:v>
                </c:pt>
                <c:pt idx="5">
                  <c:v>-1.91666666666667E-2</c:v>
                </c:pt>
                <c:pt idx="6">
                  <c:v>-1.4999999999999999E-2</c:v>
                </c:pt>
                <c:pt idx="7">
                  <c:v>-1.0833333333333301E-2</c:v>
                </c:pt>
                <c:pt idx="8">
                  <c:v>-6.6666666666666697E-3</c:v>
                </c:pt>
                <c:pt idx="9">
                  <c:v>-2.5000000000000001E-3</c:v>
                </c:pt>
                <c:pt idx="10">
                  <c:v>1.6666666666666601E-3</c:v>
                </c:pt>
                <c:pt idx="11">
                  <c:v>5.8333333333333301E-3</c:v>
                </c:pt>
                <c:pt idx="12">
                  <c:v>0.01</c:v>
                </c:pt>
                <c:pt idx="13">
                  <c:v>1.4166666666666701E-2</c:v>
                </c:pt>
                <c:pt idx="14">
                  <c:v>1.8333333333333299E-2</c:v>
                </c:pt>
                <c:pt idx="15">
                  <c:v>2.2499999999999999E-2</c:v>
                </c:pt>
                <c:pt idx="16">
                  <c:v>2.66666666666667E-2</c:v>
                </c:pt>
                <c:pt idx="17">
                  <c:v>3.0833333333333299E-2</c:v>
                </c:pt>
                <c:pt idx="18">
                  <c:v>3.5000000000000003E-2</c:v>
                </c:pt>
                <c:pt idx="19">
                  <c:v>3.9166666666666697E-2</c:v>
                </c:pt>
                <c:pt idx="20">
                  <c:v>4.33333333333333E-2</c:v>
                </c:pt>
                <c:pt idx="21">
                  <c:v>4.7500000000000001E-2</c:v>
                </c:pt>
                <c:pt idx="22">
                  <c:v>5.1666666666666597E-2</c:v>
                </c:pt>
                <c:pt idx="23">
                  <c:v>5.5833333333333297E-2</c:v>
                </c:pt>
                <c:pt idx="24">
                  <c:v>0.06</c:v>
                </c:pt>
                <c:pt idx="25">
                  <c:v>6.4166666666666705E-2</c:v>
                </c:pt>
                <c:pt idx="26">
                  <c:v>6.8333333333333302E-2</c:v>
                </c:pt>
                <c:pt idx="27">
                  <c:v>7.2499999999999995E-2</c:v>
                </c:pt>
                <c:pt idx="28">
                  <c:v>7.6666666666666702E-2</c:v>
                </c:pt>
                <c:pt idx="29">
                  <c:v>8.0833333333333299E-2</c:v>
                </c:pt>
                <c:pt idx="30">
                  <c:v>8.5000000000000006E-2</c:v>
                </c:pt>
                <c:pt idx="31">
                  <c:v>8.91666666666667E-2</c:v>
                </c:pt>
                <c:pt idx="32">
                  <c:v>9.3333333333333296E-2</c:v>
                </c:pt>
                <c:pt idx="33">
                  <c:v>9.7500000000000003E-2</c:v>
                </c:pt>
                <c:pt idx="34">
                  <c:v>0.101666666666667</c:v>
                </c:pt>
                <c:pt idx="35">
                  <c:v>0.105833333333333</c:v>
                </c:pt>
                <c:pt idx="36">
                  <c:v>0.11</c:v>
                </c:pt>
                <c:pt idx="37">
                  <c:v>0.114166666666667</c:v>
                </c:pt>
                <c:pt idx="38">
                  <c:v>0.118333333333333</c:v>
                </c:pt>
                <c:pt idx="39">
                  <c:v>0.13500000000000001</c:v>
                </c:pt>
                <c:pt idx="40">
                  <c:v>0.13916666666666699</c:v>
                </c:pt>
                <c:pt idx="41">
                  <c:v>0.14333333333333301</c:v>
                </c:pt>
                <c:pt idx="42">
                  <c:v>0.14749999999999999</c:v>
                </c:pt>
                <c:pt idx="43">
                  <c:v>0.15583333333333299</c:v>
                </c:pt>
                <c:pt idx="44">
                  <c:v>0.16</c:v>
                </c:pt>
                <c:pt idx="45">
                  <c:v>0.16416666666666699</c:v>
                </c:pt>
                <c:pt idx="46">
                  <c:v>0.168333333333333</c:v>
                </c:pt>
                <c:pt idx="47">
                  <c:v>0.17249999999999999</c:v>
                </c:pt>
                <c:pt idx="48">
                  <c:v>0.176666666666667</c:v>
                </c:pt>
                <c:pt idx="49">
                  <c:v>0.18083333333333301</c:v>
                </c:pt>
                <c:pt idx="50">
                  <c:v>0.185</c:v>
                </c:pt>
                <c:pt idx="51">
                  <c:v>0.18916666666666701</c:v>
                </c:pt>
                <c:pt idx="52">
                  <c:v>0.193333333333333</c:v>
                </c:pt>
                <c:pt idx="53">
                  <c:v>0.19750000000000001</c:v>
                </c:pt>
                <c:pt idx="54">
                  <c:v>0.20166666666666699</c:v>
                </c:pt>
                <c:pt idx="55">
                  <c:v>0.20583333333333301</c:v>
                </c:pt>
                <c:pt idx="56">
                  <c:v>0.21</c:v>
                </c:pt>
                <c:pt idx="57">
                  <c:v>0.214166666666667</c:v>
                </c:pt>
                <c:pt idx="58">
                  <c:v>0.21833333333333299</c:v>
                </c:pt>
                <c:pt idx="59">
                  <c:v>0.2225</c:v>
                </c:pt>
                <c:pt idx="60">
                  <c:v>0.22666666666666699</c:v>
                </c:pt>
                <c:pt idx="61">
                  <c:v>0.230833333333333</c:v>
                </c:pt>
                <c:pt idx="62">
                  <c:v>0.23499999999999999</c:v>
                </c:pt>
                <c:pt idx="63">
                  <c:v>0.239166666666667</c:v>
                </c:pt>
                <c:pt idx="64">
                  <c:v>0.24333333333333301</c:v>
                </c:pt>
                <c:pt idx="65">
                  <c:v>0.2475</c:v>
                </c:pt>
                <c:pt idx="66">
                  <c:v>0.25166666666666698</c:v>
                </c:pt>
                <c:pt idx="67">
                  <c:v>0.25583333333333302</c:v>
                </c:pt>
                <c:pt idx="68">
                  <c:v>0.26</c:v>
                </c:pt>
                <c:pt idx="69">
                  <c:v>0.26416666666666699</c:v>
                </c:pt>
                <c:pt idx="70">
                  <c:v>0.26833333333333298</c:v>
                </c:pt>
                <c:pt idx="71">
                  <c:v>0.27250000000000002</c:v>
                </c:pt>
                <c:pt idx="72">
                  <c:v>0.276666666666667</c:v>
                </c:pt>
                <c:pt idx="73">
                  <c:v>0.28083333333333299</c:v>
                </c:pt>
                <c:pt idx="74">
                  <c:v>0.28499999999999998</c:v>
                </c:pt>
                <c:pt idx="75">
                  <c:v>0.28916666666666702</c:v>
                </c:pt>
                <c:pt idx="76">
                  <c:v>0.293333333333333</c:v>
                </c:pt>
                <c:pt idx="77">
                  <c:v>0.29749999999999999</c:v>
                </c:pt>
                <c:pt idx="78">
                  <c:v>0.30166666666666703</c:v>
                </c:pt>
                <c:pt idx="79">
                  <c:v>0.30583333333333301</c:v>
                </c:pt>
                <c:pt idx="80">
                  <c:v>0.31</c:v>
                </c:pt>
                <c:pt idx="81">
                  <c:v>0.31416666666666698</c:v>
                </c:pt>
                <c:pt idx="82">
                  <c:v>0.31833333333333302</c:v>
                </c:pt>
                <c:pt idx="83">
                  <c:v>0.32250000000000001</c:v>
                </c:pt>
                <c:pt idx="84">
                  <c:v>0.32666666666666699</c:v>
                </c:pt>
                <c:pt idx="85">
                  <c:v>0.33083333333333298</c:v>
                </c:pt>
                <c:pt idx="86">
                  <c:v>0.33500000000000002</c:v>
                </c:pt>
                <c:pt idx="87">
                  <c:v>0.339166666666667</c:v>
                </c:pt>
                <c:pt idx="88">
                  <c:v>0.34749999999999998</c:v>
                </c:pt>
                <c:pt idx="89">
                  <c:v>0.35166666666666702</c:v>
                </c:pt>
                <c:pt idx="90">
                  <c:v>0.36416666666666703</c:v>
                </c:pt>
                <c:pt idx="91">
                  <c:v>0.36833333333333301</c:v>
                </c:pt>
                <c:pt idx="92">
                  <c:v>0.3725</c:v>
                </c:pt>
                <c:pt idx="93">
                  <c:v>0.37666666666666698</c:v>
                </c:pt>
                <c:pt idx="94">
                  <c:v>0.38083333333333302</c:v>
                </c:pt>
                <c:pt idx="95">
                  <c:v>0.38500000000000001</c:v>
                </c:pt>
                <c:pt idx="96">
                  <c:v>0.38916666666666699</c:v>
                </c:pt>
                <c:pt idx="97">
                  <c:v>0.39333333333333298</c:v>
                </c:pt>
                <c:pt idx="98">
                  <c:v>0.39750000000000002</c:v>
                </c:pt>
                <c:pt idx="99">
                  <c:v>0.401666666666667</c:v>
                </c:pt>
                <c:pt idx="100">
                  <c:v>0.40583333333333299</c:v>
                </c:pt>
                <c:pt idx="101">
                  <c:v>0.41</c:v>
                </c:pt>
                <c:pt idx="102">
                  <c:v>0.41416666666666702</c:v>
                </c:pt>
                <c:pt idx="103">
                  <c:v>0.418333333333333</c:v>
                </c:pt>
                <c:pt idx="104">
                  <c:v>0.42249999999999999</c:v>
                </c:pt>
                <c:pt idx="105">
                  <c:v>0.42666666666666703</c:v>
                </c:pt>
                <c:pt idx="106">
                  <c:v>0.43083333333333301</c:v>
                </c:pt>
                <c:pt idx="107">
                  <c:v>0.435</c:v>
                </c:pt>
                <c:pt idx="108">
                  <c:v>0.43916666666666698</c:v>
                </c:pt>
                <c:pt idx="109">
                  <c:v>0.44333333333333302</c:v>
                </c:pt>
                <c:pt idx="110">
                  <c:v>0.44750000000000001</c:v>
                </c:pt>
                <c:pt idx="111">
                  <c:v>0.45166666666666699</c:v>
                </c:pt>
                <c:pt idx="112">
                  <c:v>0.45583333333333298</c:v>
                </c:pt>
                <c:pt idx="113">
                  <c:v>0.46</c:v>
                </c:pt>
                <c:pt idx="114">
                  <c:v>0.464166666666667</c:v>
                </c:pt>
                <c:pt idx="115">
                  <c:v>0.46833333333333299</c:v>
                </c:pt>
                <c:pt idx="116">
                  <c:v>0.47249999999999998</c:v>
                </c:pt>
                <c:pt idx="117">
                  <c:v>0.47666666666666702</c:v>
                </c:pt>
                <c:pt idx="118">
                  <c:v>0.480833333333333</c:v>
                </c:pt>
                <c:pt idx="119">
                  <c:v>0.48499999999999999</c:v>
                </c:pt>
                <c:pt idx="120">
                  <c:v>0.48916666666666703</c:v>
                </c:pt>
                <c:pt idx="121">
                  <c:v>0.4975</c:v>
                </c:pt>
                <c:pt idx="122">
                  <c:v>0.50166666666666704</c:v>
                </c:pt>
                <c:pt idx="123">
                  <c:v>0.51416666666666699</c:v>
                </c:pt>
                <c:pt idx="124">
                  <c:v>0.51833333333333298</c:v>
                </c:pt>
                <c:pt idx="125">
                  <c:v>0.53083333333333305</c:v>
                </c:pt>
                <c:pt idx="126">
                  <c:v>0.53500000000000003</c:v>
                </c:pt>
                <c:pt idx="127">
                  <c:v>0.543333333333333</c:v>
                </c:pt>
                <c:pt idx="128">
                  <c:v>0.54749999999999999</c:v>
                </c:pt>
                <c:pt idx="129">
                  <c:v>0.55166666666666697</c:v>
                </c:pt>
                <c:pt idx="130">
                  <c:v>0.55583333333333296</c:v>
                </c:pt>
                <c:pt idx="131">
                  <c:v>0.56000000000000005</c:v>
                </c:pt>
                <c:pt idx="132">
                  <c:v>0.56416666666666704</c:v>
                </c:pt>
                <c:pt idx="133">
                  <c:v>0.56833333333333302</c:v>
                </c:pt>
                <c:pt idx="134">
                  <c:v>0.57250000000000001</c:v>
                </c:pt>
                <c:pt idx="135">
                  <c:v>0.57666666666666699</c:v>
                </c:pt>
                <c:pt idx="136">
                  <c:v>0.58083333333333298</c:v>
                </c:pt>
                <c:pt idx="137">
                  <c:v>0.58499999999999996</c:v>
                </c:pt>
                <c:pt idx="138">
                  <c:v>0.58916666666666695</c:v>
                </c:pt>
                <c:pt idx="139">
                  <c:v>0.59333333333333305</c:v>
                </c:pt>
                <c:pt idx="140">
                  <c:v>0.59750000000000003</c:v>
                </c:pt>
                <c:pt idx="141">
                  <c:v>0.60166666666666702</c:v>
                </c:pt>
                <c:pt idx="142">
                  <c:v>0.605833333333333</c:v>
                </c:pt>
                <c:pt idx="143">
                  <c:v>0.61</c:v>
                </c:pt>
                <c:pt idx="144">
                  <c:v>0.61416666666666697</c:v>
                </c:pt>
                <c:pt idx="145">
                  <c:v>0.61833333333333296</c:v>
                </c:pt>
                <c:pt idx="146">
                  <c:v>0.62250000000000005</c:v>
                </c:pt>
                <c:pt idx="147">
                  <c:v>0.62666666666666604</c:v>
                </c:pt>
                <c:pt idx="148">
                  <c:v>0.63083333333333302</c:v>
                </c:pt>
                <c:pt idx="149">
                  <c:v>0.63500000000000001</c:v>
                </c:pt>
                <c:pt idx="150">
                  <c:v>0.63916666666666699</c:v>
                </c:pt>
                <c:pt idx="151">
                  <c:v>0.64333333333333298</c:v>
                </c:pt>
                <c:pt idx="152">
                  <c:v>0.64749999999999996</c:v>
                </c:pt>
                <c:pt idx="153">
                  <c:v>0.65166666666666695</c:v>
                </c:pt>
                <c:pt idx="154">
                  <c:v>0.65583333333333305</c:v>
                </c:pt>
                <c:pt idx="155">
                  <c:v>0.66</c:v>
                </c:pt>
                <c:pt idx="156">
                  <c:v>0.66416666666666702</c:v>
                </c:pt>
                <c:pt idx="157">
                  <c:v>0.668333333333333</c:v>
                </c:pt>
                <c:pt idx="158">
                  <c:v>0.67249999999999999</c:v>
                </c:pt>
                <c:pt idx="159">
                  <c:v>0.67666666666666697</c:v>
                </c:pt>
                <c:pt idx="160">
                  <c:v>0.68083333333333296</c:v>
                </c:pt>
                <c:pt idx="161">
                  <c:v>0.68500000000000005</c:v>
                </c:pt>
                <c:pt idx="162">
                  <c:v>0.68916666666666604</c:v>
                </c:pt>
                <c:pt idx="163">
                  <c:v>0.69333333333333302</c:v>
                </c:pt>
                <c:pt idx="164">
                  <c:v>0.69750000000000001</c:v>
                </c:pt>
                <c:pt idx="165">
                  <c:v>0.70166666666666699</c:v>
                </c:pt>
                <c:pt idx="166">
                  <c:v>0.70583333333333298</c:v>
                </c:pt>
                <c:pt idx="167">
                  <c:v>0.71</c:v>
                </c:pt>
                <c:pt idx="168">
                  <c:v>0.71416666666666695</c:v>
                </c:pt>
                <c:pt idx="169">
                  <c:v>0.71833333333333305</c:v>
                </c:pt>
                <c:pt idx="170">
                  <c:v>0.72250000000000003</c:v>
                </c:pt>
                <c:pt idx="171">
                  <c:v>0.72666666666666702</c:v>
                </c:pt>
                <c:pt idx="172">
                  <c:v>0.730833333333333</c:v>
                </c:pt>
                <c:pt idx="173">
                  <c:v>0.73499999999999999</c:v>
                </c:pt>
                <c:pt idx="174">
                  <c:v>0.73916666666666697</c:v>
                </c:pt>
                <c:pt idx="175">
                  <c:v>0.74333333333333296</c:v>
                </c:pt>
                <c:pt idx="176">
                  <c:v>0.74750000000000005</c:v>
                </c:pt>
                <c:pt idx="177">
                  <c:v>0.75166666666666704</c:v>
                </c:pt>
                <c:pt idx="178">
                  <c:v>0.75583333333333302</c:v>
                </c:pt>
                <c:pt idx="179">
                  <c:v>0.76</c:v>
                </c:pt>
                <c:pt idx="180">
                  <c:v>0.76416666666666699</c:v>
                </c:pt>
                <c:pt idx="181">
                  <c:v>0.76833333333333298</c:v>
                </c:pt>
                <c:pt idx="182">
                  <c:v>0.77249999999999996</c:v>
                </c:pt>
                <c:pt idx="183">
                  <c:v>0.77666666666666695</c:v>
                </c:pt>
                <c:pt idx="184">
                  <c:v>0.78083333333333305</c:v>
                </c:pt>
                <c:pt idx="185">
                  <c:v>0.78500000000000003</c:v>
                </c:pt>
                <c:pt idx="186">
                  <c:v>0.78916666666666702</c:v>
                </c:pt>
                <c:pt idx="187">
                  <c:v>0.793333333333333</c:v>
                </c:pt>
                <c:pt idx="188">
                  <c:v>0.79749999999999999</c:v>
                </c:pt>
                <c:pt idx="189">
                  <c:v>0.80166666666666697</c:v>
                </c:pt>
                <c:pt idx="190">
                  <c:v>0.80583333333333296</c:v>
                </c:pt>
                <c:pt idx="191">
                  <c:v>0.81</c:v>
                </c:pt>
                <c:pt idx="192">
                  <c:v>0.81416666666666704</c:v>
                </c:pt>
                <c:pt idx="193">
                  <c:v>0.81833333333333302</c:v>
                </c:pt>
                <c:pt idx="194">
                  <c:v>0.82250000000000001</c:v>
                </c:pt>
                <c:pt idx="195">
                  <c:v>0.82666666666666699</c:v>
                </c:pt>
                <c:pt idx="196">
                  <c:v>0.83083333333333298</c:v>
                </c:pt>
                <c:pt idx="197">
                  <c:v>0.83499999999999996</c:v>
                </c:pt>
                <c:pt idx="198">
                  <c:v>0.83916666666666695</c:v>
                </c:pt>
                <c:pt idx="199">
                  <c:v>0.84333333333333305</c:v>
                </c:pt>
                <c:pt idx="200">
                  <c:v>0.84750000000000003</c:v>
                </c:pt>
                <c:pt idx="201">
                  <c:v>0.85166666666666702</c:v>
                </c:pt>
                <c:pt idx="202">
                  <c:v>0.855833333333333</c:v>
                </c:pt>
                <c:pt idx="203">
                  <c:v>0.86</c:v>
                </c:pt>
                <c:pt idx="204">
                  <c:v>0.86416666666666697</c:v>
                </c:pt>
                <c:pt idx="205">
                  <c:v>0.86833333333333296</c:v>
                </c:pt>
                <c:pt idx="206">
                  <c:v>0.87250000000000005</c:v>
                </c:pt>
                <c:pt idx="207">
                  <c:v>0.87666666666666704</c:v>
                </c:pt>
                <c:pt idx="208">
                  <c:v>0.88083333333333302</c:v>
                </c:pt>
                <c:pt idx="209">
                  <c:v>0.88500000000000001</c:v>
                </c:pt>
                <c:pt idx="210">
                  <c:v>0.88916666666666699</c:v>
                </c:pt>
                <c:pt idx="211">
                  <c:v>0.89333333333333298</c:v>
                </c:pt>
                <c:pt idx="212">
                  <c:v>0.89749999999999996</c:v>
                </c:pt>
                <c:pt idx="213">
                  <c:v>0.90166666666666695</c:v>
                </c:pt>
                <c:pt idx="214">
                  <c:v>0.90583333333333305</c:v>
                </c:pt>
                <c:pt idx="215">
                  <c:v>0.91</c:v>
                </c:pt>
                <c:pt idx="216">
                  <c:v>0.91416666666666702</c:v>
                </c:pt>
                <c:pt idx="217">
                  <c:v>0.918333333333333</c:v>
                </c:pt>
                <c:pt idx="218">
                  <c:v>0.92249999999999999</c:v>
                </c:pt>
                <c:pt idx="219">
                  <c:v>0.92666666666666697</c:v>
                </c:pt>
                <c:pt idx="220">
                  <c:v>0.93083333333333296</c:v>
                </c:pt>
                <c:pt idx="221">
                  <c:v>0.93500000000000005</c:v>
                </c:pt>
                <c:pt idx="222">
                  <c:v>0.95583333333333298</c:v>
                </c:pt>
                <c:pt idx="223">
                  <c:v>0.98499999999999999</c:v>
                </c:pt>
              </c:numCache>
            </c:numRef>
          </c:xVal>
          <c:yVal>
            <c:numRef>
              <c:f>'[50g_1.xls]Sheet1'!$M$2:$M$225</c:f>
              <c:numCache>
                <c:formatCode>General</c:formatCode>
                <c:ptCount val="224"/>
                <c:pt idx="0">
                  <c:v>0.89940545579079101</c:v>
                </c:pt>
                <c:pt idx="1">
                  <c:v>1.259798046189355</c:v>
                </c:pt>
                <c:pt idx="2">
                  <c:v>1.2014626691212711</c:v>
                </c:pt>
                <c:pt idx="3">
                  <c:v>1.4010180528265579</c:v>
                </c:pt>
                <c:pt idx="4">
                  <c:v>1.450687591227984</c:v>
                </c:pt>
                <c:pt idx="5">
                  <c:v>1.504228163019073</c:v>
                </c:pt>
                <c:pt idx="6">
                  <c:v>1.484057988118912</c:v>
                </c:pt>
                <c:pt idx="7">
                  <c:v>1.892546881191538</c:v>
                </c:pt>
                <c:pt idx="8">
                  <c:v>1.7145349999432229</c:v>
                </c:pt>
                <c:pt idx="9">
                  <c:v>2.0817459263482752</c:v>
                </c:pt>
                <c:pt idx="10">
                  <c:v>1.951302703907261</c:v>
                </c:pt>
                <c:pt idx="11">
                  <c:v>2.1364977954510742</c:v>
                </c:pt>
                <c:pt idx="12">
                  <c:v>2.1587989303424631</c:v>
                </c:pt>
                <c:pt idx="13">
                  <c:v>1.3234423522320891</c:v>
                </c:pt>
                <c:pt idx="14">
                  <c:v>1.683715985239</c:v>
                </c:pt>
                <c:pt idx="15">
                  <c:v>2.4304379418439281</c:v>
                </c:pt>
                <c:pt idx="16">
                  <c:v>2.5393053074548271</c:v>
                </c:pt>
                <c:pt idx="17">
                  <c:v>2.5652174329986082</c:v>
                </c:pt>
                <c:pt idx="18">
                  <c:v>2.792821650005886</c:v>
                </c:pt>
                <c:pt idx="19">
                  <c:v>2.8850760409454699</c:v>
                </c:pt>
                <c:pt idx="20">
                  <c:v>2.9562447035940962</c:v>
                </c:pt>
                <c:pt idx="21">
                  <c:v>3.0137227350297922</c:v>
                </c:pt>
                <c:pt idx="22">
                  <c:v>3.1915510493117369</c:v>
                </c:pt>
                <c:pt idx="23">
                  <c:v>3.2694625721497941</c:v>
                </c:pt>
                <c:pt idx="24">
                  <c:v>3.3389882134396731</c:v>
                </c:pt>
                <c:pt idx="25">
                  <c:v>3.2981945305718079</c:v>
                </c:pt>
                <c:pt idx="26">
                  <c:v>3.5220990307021589</c:v>
                </c:pt>
                <c:pt idx="27">
                  <c:v>3.7883510798530819</c:v>
                </c:pt>
                <c:pt idx="28">
                  <c:v>3.594931349444356</c:v>
                </c:pt>
                <c:pt idx="29">
                  <c:v>3.7510511915347129</c:v>
                </c:pt>
                <c:pt idx="30">
                  <c:v>4.0294346704943669</c:v>
                </c:pt>
                <c:pt idx="31">
                  <c:v>3.960991341639104</c:v>
                </c:pt>
                <c:pt idx="32">
                  <c:v>3.8714923117415232</c:v>
                </c:pt>
                <c:pt idx="33">
                  <c:v>4.2621633841239781</c:v>
                </c:pt>
                <c:pt idx="34">
                  <c:v>4.1580814841831408</c:v>
                </c:pt>
                <c:pt idx="35">
                  <c:v>4.4358750337672159</c:v>
                </c:pt>
                <c:pt idx="36">
                  <c:v>4.4587148842460467</c:v>
                </c:pt>
                <c:pt idx="37">
                  <c:v>4.3812929036805599</c:v>
                </c:pt>
                <c:pt idx="38">
                  <c:v>4.601731759210792</c:v>
                </c:pt>
                <c:pt idx="39">
                  <c:v>4.9872988218653624</c:v>
                </c:pt>
                <c:pt idx="40">
                  <c:v>5.0233872609902264</c:v>
                </c:pt>
                <c:pt idx="41">
                  <c:v>4.9949439328542766</c:v>
                </c:pt>
                <c:pt idx="42">
                  <c:v>5.0795628142029097</c:v>
                </c:pt>
                <c:pt idx="43">
                  <c:v>5.0659309401358019</c:v>
                </c:pt>
                <c:pt idx="44">
                  <c:v>5.3981184912909761</c:v>
                </c:pt>
                <c:pt idx="45">
                  <c:v>5.199841606732039</c:v>
                </c:pt>
                <c:pt idx="46">
                  <c:v>5.2528084806552737</c:v>
                </c:pt>
                <c:pt idx="47">
                  <c:v>5.3829105383652296</c:v>
                </c:pt>
                <c:pt idx="48">
                  <c:v>5.3118414652264274</c:v>
                </c:pt>
                <c:pt idx="49">
                  <c:v>5.2812368388060484</c:v>
                </c:pt>
                <c:pt idx="50">
                  <c:v>5.4452040821712</c:v>
                </c:pt>
                <c:pt idx="51">
                  <c:v>5.4890917107703627</c:v>
                </c:pt>
                <c:pt idx="52">
                  <c:v>5.6661773009296681</c:v>
                </c:pt>
                <c:pt idx="53">
                  <c:v>5.4902684735461511</c:v>
                </c:pt>
                <c:pt idx="54">
                  <c:v>5.6221421383288952</c:v>
                </c:pt>
                <c:pt idx="55">
                  <c:v>5.8339251945677049</c:v>
                </c:pt>
                <c:pt idx="56">
                  <c:v>5.8030102775760506</c:v>
                </c:pt>
                <c:pt idx="57">
                  <c:v>6.045978492551507</c:v>
                </c:pt>
                <c:pt idx="58">
                  <c:v>5.780882929081633</c:v>
                </c:pt>
                <c:pt idx="59">
                  <c:v>5.8691863045673847</c:v>
                </c:pt>
                <c:pt idx="60">
                  <c:v>5.883964537604335</c:v>
                </c:pt>
                <c:pt idx="61">
                  <c:v>6.0892261599196926</c:v>
                </c:pt>
                <c:pt idx="62">
                  <c:v>5.9260512966587893</c:v>
                </c:pt>
                <c:pt idx="63">
                  <c:v>6.082786753353707</c:v>
                </c:pt>
                <c:pt idx="64">
                  <c:v>6.2675615785591061</c:v>
                </c:pt>
                <c:pt idx="65">
                  <c:v>5.9494831306420402</c:v>
                </c:pt>
                <c:pt idx="66">
                  <c:v>6.119945051075784</c:v>
                </c:pt>
                <c:pt idx="67">
                  <c:v>0.14189705460416399</c:v>
                </c:pt>
                <c:pt idx="68">
                  <c:v>0</c:v>
                </c:pt>
                <c:pt idx="69">
                  <c:v>0</c:v>
                </c:pt>
                <c:pt idx="70">
                  <c:v>0.23317980064681701</c:v>
                </c:pt>
                <c:pt idx="71">
                  <c:v>0.39951547513935798</c:v>
                </c:pt>
                <c:pt idx="72">
                  <c:v>0.50327445799373705</c:v>
                </c:pt>
                <c:pt idx="73">
                  <c:v>0.45660547189249401</c:v>
                </c:pt>
                <c:pt idx="74">
                  <c:v>0.51238946031073596</c:v>
                </c:pt>
                <c:pt idx="75">
                  <c:v>0.648642451666543</c:v>
                </c:pt>
                <c:pt idx="76">
                  <c:v>0.66104316885068604</c:v>
                </c:pt>
                <c:pt idx="77">
                  <c:v>0.61629693739607205</c:v>
                </c:pt>
                <c:pt idx="78">
                  <c:v>0.64188301151306404</c:v>
                </c:pt>
                <c:pt idx="79">
                  <c:v>0.87605807928671697</c:v>
                </c:pt>
                <c:pt idx="80">
                  <c:v>0.89842785693775096</c:v>
                </c:pt>
                <c:pt idx="81">
                  <c:v>0.89750885736812402</c:v>
                </c:pt>
                <c:pt idx="82">
                  <c:v>0.98279372324732905</c:v>
                </c:pt>
                <c:pt idx="83">
                  <c:v>1.091277034802302</c:v>
                </c:pt>
                <c:pt idx="84">
                  <c:v>1.17845618257938</c:v>
                </c:pt>
                <c:pt idx="85">
                  <c:v>1.249045772398254</c:v>
                </c:pt>
                <c:pt idx="86">
                  <c:v>1.3045442776439711</c:v>
                </c:pt>
                <c:pt idx="87">
                  <c:v>1.1737168815699139</c:v>
                </c:pt>
                <c:pt idx="88">
                  <c:v>1.3825748214901259</c:v>
                </c:pt>
                <c:pt idx="89">
                  <c:v>1.475342612462182</c:v>
                </c:pt>
                <c:pt idx="90">
                  <c:v>1.9347752833045391</c:v>
                </c:pt>
                <c:pt idx="91">
                  <c:v>2.048141709168569</c:v>
                </c:pt>
                <c:pt idx="92">
                  <c:v>2.2142974229566019</c:v>
                </c:pt>
                <c:pt idx="93">
                  <c:v>2.1730837015770752</c:v>
                </c:pt>
                <c:pt idx="94">
                  <c:v>2.3223091602882251</c:v>
                </c:pt>
                <c:pt idx="95">
                  <c:v>2.2896263264165211</c:v>
                </c:pt>
                <c:pt idx="96">
                  <c:v>2.3978370692909339</c:v>
                </c:pt>
                <c:pt idx="97">
                  <c:v>2.4668517113662398</c:v>
                </c:pt>
                <c:pt idx="98">
                  <c:v>2.3832149393796072</c:v>
                </c:pt>
                <c:pt idx="99">
                  <c:v>2.8225969296290971</c:v>
                </c:pt>
                <c:pt idx="100">
                  <c:v>2.657539722395371</c:v>
                </c:pt>
                <c:pt idx="101">
                  <c:v>2.5686265107010882</c:v>
                </c:pt>
                <c:pt idx="102">
                  <c:v>2.8785979219088742</c:v>
                </c:pt>
                <c:pt idx="103">
                  <c:v>2.916554367097187</c:v>
                </c:pt>
                <c:pt idx="104">
                  <c:v>3.0916342578678511</c:v>
                </c:pt>
                <c:pt idx="105">
                  <c:v>3.1994988588379019</c:v>
                </c:pt>
                <c:pt idx="106">
                  <c:v>3.1560843926552931</c:v>
                </c:pt>
                <c:pt idx="107">
                  <c:v>3.2412613060809559</c:v>
                </c:pt>
                <c:pt idx="108">
                  <c:v>3.4411246426597168</c:v>
                </c:pt>
                <c:pt idx="109">
                  <c:v>3.4415398042665779</c:v>
                </c:pt>
                <c:pt idx="110">
                  <c:v>3.5930457451423479</c:v>
                </c:pt>
                <c:pt idx="111">
                  <c:v>3.5570847495306852</c:v>
                </c:pt>
                <c:pt idx="112">
                  <c:v>3.9603117795691531</c:v>
                </c:pt>
                <c:pt idx="113">
                  <c:v>3.9693896359397991</c:v>
                </c:pt>
                <c:pt idx="114">
                  <c:v>3.8992202081501799</c:v>
                </c:pt>
                <c:pt idx="115">
                  <c:v>3.995847306288284</c:v>
                </c:pt>
                <c:pt idx="116">
                  <c:v>4.133314711016955</c:v>
                </c:pt>
                <c:pt idx="117">
                  <c:v>4.2214044053758109</c:v>
                </c:pt>
                <c:pt idx="118">
                  <c:v>4.133314711016955</c:v>
                </c:pt>
                <c:pt idx="119">
                  <c:v>4.2107849261955659</c:v>
                </c:pt>
                <c:pt idx="120">
                  <c:v>4.274052420526731</c:v>
                </c:pt>
                <c:pt idx="121">
                  <c:v>4.5447465425534741</c:v>
                </c:pt>
                <c:pt idx="122">
                  <c:v>4.6243816068569377</c:v>
                </c:pt>
                <c:pt idx="123">
                  <c:v>4.618912199226096</c:v>
                </c:pt>
                <c:pt idx="124">
                  <c:v>4.9509983028928906</c:v>
                </c:pt>
                <c:pt idx="125">
                  <c:v>4.8890978364547264</c:v>
                </c:pt>
                <c:pt idx="126">
                  <c:v>4.8890978364547264</c:v>
                </c:pt>
                <c:pt idx="127">
                  <c:v>4.9833358307231101</c:v>
                </c:pt>
                <c:pt idx="128">
                  <c:v>5.2478085223213151</c:v>
                </c:pt>
                <c:pt idx="129">
                  <c:v>5.2743105426415067</c:v>
                </c:pt>
                <c:pt idx="130">
                  <c:v>5.1760365893854932</c:v>
                </c:pt>
                <c:pt idx="131">
                  <c:v>5.4734017346094221</c:v>
                </c:pt>
                <c:pt idx="132">
                  <c:v>5.343070278705067</c:v>
                </c:pt>
                <c:pt idx="133">
                  <c:v>5.3533455654074888</c:v>
                </c:pt>
                <c:pt idx="134">
                  <c:v>5.4977871437821397</c:v>
                </c:pt>
                <c:pt idx="135">
                  <c:v>5.42101525251236</c:v>
                </c:pt>
                <c:pt idx="136">
                  <c:v>5.6629358211967524</c:v>
                </c:pt>
                <c:pt idx="137">
                  <c:v>5.5537287318588779</c:v>
                </c:pt>
                <c:pt idx="138">
                  <c:v>5.9132792663341807</c:v>
                </c:pt>
                <c:pt idx="139">
                  <c:v>5.6002309972892643</c:v>
                </c:pt>
                <c:pt idx="140">
                  <c:v>5.7508627959467411</c:v>
                </c:pt>
                <c:pt idx="141">
                  <c:v>5.7864615369197736</c:v>
                </c:pt>
                <c:pt idx="142">
                  <c:v>5.8363428213976709</c:v>
                </c:pt>
                <c:pt idx="143">
                  <c:v>5.8810712720603808</c:v>
                </c:pt>
                <c:pt idx="144">
                  <c:v>6.0028856508411321</c:v>
                </c:pt>
                <c:pt idx="145">
                  <c:v>6.1018655327780946</c:v>
                </c:pt>
                <c:pt idx="146">
                  <c:v>6.2581905135606624</c:v>
                </c:pt>
                <c:pt idx="147">
                  <c:v>6.0925464012654871</c:v>
                </c:pt>
                <c:pt idx="148">
                  <c:v>8.82656379848102E-2</c:v>
                </c:pt>
                <c:pt idx="149">
                  <c:v>8.1784380617997393E-2</c:v>
                </c:pt>
                <c:pt idx="150">
                  <c:v>4.4089057398070799E-2</c:v>
                </c:pt>
                <c:pt idx="151">
                  <c:v>6.2300438754252703</c:v>
                </c:pt>
                <c:pt idx="152">
                  <c:v>6.2708402306477637</c:v>
                </c:pt>
                <c:pt idx="153">
                  <c:v>0.247562610824337</c:v>
                </c:pt>
                <c:pt idx="154">
                  <c:v>0.18432440889969801</c:v>
                </c:pt>
                <c:pt idx="155">
                  <c:v>0.31154682690268698</c:v>
                </c:pt>
                <c:pt idx="156">
                  <c:v>0.41055745921243503</c:v>
                </c:pt>
                <c:pt idx="157">
                  <c:v>0.54522715553727297</c:v>
                </c:pt>
                <c:pt idx="158">
                  <c:v>0.342396588539716</c:v>
                </c:pt>
                <c:pt idx="159">
                  <c:v>0.55038594767679405</c:v>
                </c:pt>
                <c:pt idx="160">
                  <c:v>0.629803335420419</c:v>
                </c:pt>
                <c:pt idx="161">
                  <c:v>0.62488623791559095</c:v>
                </c:pt>
                <c:pt idx="162">
                  <c:v>0.61680122378801905</c:v>
                </c:pt>
                <c:pt idx="163">
                  <c:v>0.69473827619670303</c:v>
                </c:pt>
                <c:pt idx="164">
                  <c:v>0.79098469745810496</c:v>
                </c:pt>
                <c:pt idx="165">
                  <c:v>0.72425000074814705</c:v>
                </c:pt>
                <c:pt idx="166">
                  <c:v>0.91794971607257803</c:v>
                </c:pt>
                <c:pt idx="167">
                  <c:v>0.79457221794255795</c:v>
                </c:pt>
                <c:pt idx="168">
                  <c:v>0.81396183591810101</c:v>
                </c:pt>
                <c:pt idx="169">
                  <c:v>0.90675016396821295</c:v>
                </c:pt>
                <c:pt idx="170">
                  <c:v>0.92204131891107999</c:v>
                </c:pt>
                <c:pt idx="171">
                  <c:v>1.133769646820918</c:v>
                </c:pt>
                <c:pt idx="172">
                  <c:v>1.0903905102118541</c:v>
                </c:pt>
                <c:pt idx="173">
                  <c:v>1.101967417009851</c:v>
                </c:pt>
                <c:pt idx="174">
                  <c:v>1.1955255039389401</c:v>
                </c:pt>
                <c:pt idx="175">
                  <c:v>1.3940874707248601</c:v>
                </c:pt>
                <c:pt idx="176">
                  <c:v>1.4940244531721769</c:v>
                </c:pt>
                <c:pt idx="177">
                  <c:v>1.373400766945015</c:v>
                </c:pt>
                <c:pt idx="178">
                  <c:v>1.6614562400761179</c:v>
                </c:pt>
                <c:pt idx="179">
                  <c:v>1.6282044414316961</c:v>
                </c:pt>
                <c:pt idx="180">
                  <c:v>1.5978167759821611</c:v>
                </c:pt>
                <c:pt idx="181">
                  <c:v>1.6799497897037741</c:v>
                </c:pt>
                <c:pt idx="182">
                  <c:v>1.6879050713617609</c:v>
                </c:pt>
                <c:pt idx="183">
                  <c:v>1.7975951700333721</c:v>
                </c:pt>
                <c:pt idx="184">
                  <c:v>1.802900151720396</c:v>
                </c:pt>
                <c:pt idx="185">
                  <c:v>2.0801866392625299</c:v>
                </c:pt>
                <c:pt idx="186">
                  <c:v>2.0988707596772151</c:v>
                </c:pt>
                <c:pt idx="187">
                  <c:v>2.1180807077823349</c:v>
                </c:pt>
                <c:pt idx="188">
                  <c:v>2.2434668786019678</c:v>
                </c:pt>
                <c:pt idx="189">
                  <c:v>2.3607606685028268</c:v>
                </c:pt>
                <c:pt idx="190">
                  <c:v>2.4028894942356751</c:v>
                </c:pt>
                <c:pt idx="191">
                  <c:v>2.4121360614259042</c:v>
                </c:pt>
                <c:pt idx="192">
                  <c:v>2.5072098331137012</c:v>
                </c:pt>
                <c:pt idx="193">
                  <c:v>2.5407372616141908</c:v>
                </c:pt>
                <c:pt idx="194">
                  <c:v>2.6590793510940078</c:v>
                </c:pt>
                <c:pt idx="195">
                  <c:v>2.8685839371499671</c:v>
                </c:pt>
                <c:pt idx="196">
                  <c:v>2.8824906358103841</c:v>
                </c:pt>
                <c:pt idx="197">
                  <c:v>3.1169063115341942</c:v>
                </c:pt>
                <c:pt idx="198">
                  <c:v>2.9280322201093041</c:v>
                </c:pt>
                <c:pt idx="199">
                  <c:v>3.0853141173010341</c:v>
                </c:pt>
                <c:pt idx="200">
                  <c:v>3.3358336497711978</c:v>
                </c:pt>
                <c:pt idx="201">
                  <c:v>3.3019680975657422</c:v>
                </c:pt>
                <c:pt idx="202">
                  <c:v>3.4502435206666542</c:v>
                </c:pt>
                <c:pt idx="203">
                  <c:v>3.5483397253157651</c:v>
                </c:pt>
                <c:pt idx="204">
                  <c:v>3.6970863888553378</c:v>
                </c:pt>
                <c:pt idx="205">
                  <c:v>3.885691998617637</c:v>
                </c:pt>
                <c:pt idx="206">
                  <c:v>3.5413737518325918</c:v>
                </c:pt>
                <c:pt idx="207">
                  <c:v>3.8056388164164772</c:v>
                </c:pt>
                <c:pt idx="208">
                  <c:v>3.954761473819675</c:v>
                </c:pt>
                <c:pt idx="209">
                  <c:v>4.027771816071902</c:v>
                </c:pt>
                <c:pt idx="210">
                  <c:v>4.2487414006521833</c:v>
                </c:pt>
                <c:pt idx="211">
                  <c:v>4.1584364809680459</c:v>
                </c:pt>
                <c:pt idx="212">
                  <c:v>4.5067063257634299</c:v>
                </c:pt>
                <c:pt idx="213">
                  <c:v>4.3091074986658526</c:v>
                </c:pt>
                <c:pt idx="214">
                  <c:v>4.2621633841239781</c:v>
                </c:pt>
                <c:pt idx="215">
                  <c:v>4.5337579738707401</c:v>
                </c:pt>
                <c:pt idx="216">
                  <c:v>4.6604875819265121</c:v>
                </c:pt>
                <c:pt idx="217">
                  <c:v>4.5119904265588104</c:v>
                </c:pt>
                <c:pt idx="218">
                  <c:v>4.6853685311974251</c:v>
                </c:pt>
                <c:pt idx="219">
                  <c:v>4.6867535718630107</c:v>
                </c:pt>
                <c:pt idx="220">
                  <c:v>4.7854295456878084</c:v>
                </c:pt>
                <c:pt idx="221">
                  <c:v>4.8542860349888519</c:v>
                </c:pt>
                <c:pt idx="222">
                  <c:v>5.2914632497524199</c:v>
                </c:pt>
                <c:pt idx="223">
                  <c:v>5.5060514184417908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7600"/>
        <c:axId val="69019520"/>
      </c:scatterChart>
      <c:valAx>
        <c:axId val="69017600"/>
        <c:scaling>
          <c:orientation val="minMax"/>
          <c:max val="1.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1" dirty="0" smtClean="0"/>
                  <a:t>Time [s]</a:t>
                </a:r>
                <a:endParaRPr lang="sk-SK" sz="1400" b="1" dirty="0"/>
              </a:p>
            </c:rich>
          </c:tx>
          <c:layout>
            <c:manualLayout>
              <c:xMode val="edge"/>
              <c:yMode val="edge"/>
              <c:x val="0.46887281277340331"/>
              <c:y val="0.909520044104775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69019520"/>
        <c:crossesAt val="0"/>
        <c:crossBetween val="midCat"/>
      </c:valAx>
      <c:valAx>
        <c:axId val="69019520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b="1" dirty="0" smtClean="0"/>
                  <a:t>Angular displacement</a:t>
                </a:r>
                <a:r>
                  <a:rPr lang="en-GB" sz="1400" b="1" baseline="0" dirty="0" smtClean="0"/>
                  <a:t> [rad]</a:t>
                </a:r>
                <a:endParaRPr lang="sk-SK" sz="1400" b="1" dirty="0"/>
              </a:p>
            </c:rich>
          </c:tx>
          <c:layout>
            <c:manualLayout>
              <c:xMode val="edge"/>
              <c:yMode val="edge"/>
              <c:x val="3.1063757655293098E-2"/>
              <c:y val="0.2252678890418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69017600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52887139108"/>
          <c:y val="8.3682070968059394E-2"/>
          <c:w val="0.8306568241469815"/>
          <c:h val="0.77824387029881703"/>
        </c:manualLayout>
      </c:layout>
      <c:scatterChart>
        <c:scatterStyle val="smoothMarker"/>
        <c:varyColors val="0"/>
        <c:ser>
          <c:idx val="1"/>
          <c:order val="1"/>
          <c:tx>
            <c:v>Simulacia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'[50g_1.xls]Sheet1'!$W$2:$W$600</c:f>
              <c:numCache>
                <c:formatCode>General</c:formatCode>
                <c:ptCount val="599"/>
                <c:pt idx="0">
                  <c:v>2E-3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1.2E-2</c:v>
                </c:pt>
                <c:pt idx="6">
                  <c:v>1.4E-2</c:v>
                </c:pt>
                <c:pt idx="7">
                  <c:v>1.6E-2</c:v>
                </c:pt>
                <c:pt idx="8">
                  <c:v>1.7999999999999999E-2</c:v>
                </c:pt>
                <c:pt idx="9">
                  <c:v>0.02</c:v>
                </c:pt>
                <c:pt idx="10">
                  <c:v>2.1999999999999999E-2</c:v>
                </c:pt>
                <c:pt idx="11">
                  <c:v>2.4E-2</c:v>
                </c:pt>
                <c:pt idx="12">
                  <c:v>2.5999999999999999E-2</c:v>
                </c:pt>
                <c:pt idx="13">
                  <c:v>2.8000000000000001E-2</c:v>
                </c:pt>
                <c:pt idx="14">
                  <c:v>0.03</c:v>
                </c:pt>
                <c:pt idx="15">
                  <c:v>3.2000000000000001E-2</c:v>
                </c:pt>
                <c:pt idx="16">
                  <c:v>3.4000000000000002E-2</c:v>
                </c:pt>
                <c:pt idx="17">
                  <c:v>3.5999999999999997E-2</c:v>
                </c:pt>
                <c:pt idx="18">
                  <c:v>3.7999999999999999E-2</c:v>
                </c:pt>
                <c:pt idx="19">
                  <c:v>0.04</c:v>
                </c:pt>
                <c:pt idx="20">
                  <c:v>4.2000000000000003E-2</c:v>
                </c:pt>
                <c:pt idx="21">
                  <c:v>4.3999999999999997E-2</c:v>
                </c:pt>
                <c:pt idx="22">
                  <c:v>4.5999999999999999E-2</c:v>
                </c:pt>
                <c:pt idx="23">
                  <c:v>4.8000000000000001E-2</c:v>
                </c:pt>
                <c:pt idx="24">
                  <c:v>0.05</c:v>
                </c:pt>
                <c:pt idx="25">
                  <c:v>5.1999999999999998E-2</c:v>
                </c:pt>
                <c:pt idx="26">
                  <c:v>5.3999999999999999E-2</c:v>
                </c:pt>
                <c:pt idx="27">
                  <c:v>5.6000000000000001E-2</c:v>
                </c:pt>
                <c:pt idx="28">
                  <c:v>5.8000000000000003E-2</c:v>
                </c:pt>
                <c:pt idx="29">
                  <c:v>0.06</c:v>
                </c:pt>
                <c:pt idx="30">
                  <c:v>6.2E-2</c:v>
                </c:pt>
                <c:pt idx="31">
                  <c:v>6.4000000000000001E-2</c:v>
                </c:pt>
                <c:pt idx="32">
                  <c:v>6.6000000000000003E-2</c:v>
                </c:pt>
                <c:pt idx="33">
                  <c:v>6.8000000000000005E-2</c:v>
                </c:pt>
                <c:pt idx="34">
                  <c:v>7.0000000000000007E-2</c:v>
                </c:pt>
                <c:pt idx="35">
                  <c:v>7.1999999999999995E-2</c:v>
                </c:pt>
                <c:pt idx="36">
                  <c:v>7.3999999999999996E-2</c:v>
                </c:pt>
                <c:pt idx="37">
                  <c:v>7.5999999999999998E-2</c:v>
                </c:pt>
                <c:pt idx="38">
                  <c:v>7.8E-2</c:v>
                </c:pt>
                <c:pt idx="39">
                  <c:v>0.08</c:v>
                </c:pt>
                <c:pt idx="40">
                  <c:v>8.2000000000000003E-2</c:v>
                </c:pt>
                <c:pt idx="41">
                  <c:v>8.4000000000000005E-2</c:v>
                </c:pt>
                <c:pt idx="42">
                  <c:v>8.5999999999999993E-2</c:v>
                </c:pt>
                <c:pt idx="43">
                  <c:v>8.7999999999999995E-2</c:v>
                </c:pt>
                <c:pt idx="44">
                  <c:v>0.09</c:v>
                </c:pt>
                <c:pt idx="45">
                  <c:v>9.1999999999999998E-2</c:v>
                </c:pt>
                <c:pt idx="46">
                  <c:v>9.4E-2</c:v>
                </c:pt>
                <c:pt idx="47">
                  <c:v>9.6000000000000002E-2</c:v>
                </c:pt>
                <c:pt idx="48">
                  <c:v>9.8000000000000004E-2</c:v>
                </c:pt>
                <c:pt idx="49">
                  <c:v>0.1</c:v>
                </c:pt>
                <c:pt idx="50">
                  <c:v>0.10199999999999999</c:v>
                </c:pt>
                <c:pt idx="51">
                  <c:v>0.104</c:v>
                </c:pt>
                <c:pt idx="52">
                  <c:v>0.106</c:v>
                </c:pt>
                <c:pt idx="53">
                  <c:v>0.108</c:v>
                </c:pt>
                <c:pt idx="54">
                  <c:v>0.11</c:v>
                </c:pt>
                <c:pt idx="55">
                  <c:v>0.112</c:v>
                </c:pt>
                <c:pt idx="56">
                  <c:v>0.114</c:v>
                </c:pt>
                <c:pt idx="57">
                  <c:v>0.11600000000000001</c:v>
                </c:pt>
                <c:pt idx="58">
                  <c:v>0.11799999999999999</c:v>
                </c:pt>
                <c:pt idx="59">
                  <c:v>0.12</c:v>
                </c:pt>
                <c:pt idx="60">
                  <c:v>0.122</c:v>
                </c:pt>
                <c:pt idx="61">
                  <c:v>0.124</c:v>
                </c:pt>
                <c:pt idx="62">
                  <c:v>0.126</c:v>
                </c:pt>
                <c:pt idx="63">
                  <c:v>0.128</c:v>
                </c:pt>
                <c:pt idx="64">
                  <c:v>0.13</c:v>
                </c:pt>
                <c:pt idx="65">
                  <c:v>0.13200000000000001</c:v>
                </c:pt>
                <c:pt idx="66">
                  <c:v>0.13400000000000001</c:v>
                </c:pt>
                <c:pt idx="67">
                  <c:v>0.13600000000000001</c:v>
                </c:pt>
                <c:pt idx="68">
                  <c:v>0.13800000000000001</c:v>
                </c:pt>
                <c:pt idx="69">
                  <c:v>0.14000000000000001</c:v>
                </c:pt>
                <c:pt idx="70">
                  <c:v>0.14199999999999999</c:v>
                </c:pt>
                <c:pt idx="71">
                  <c:v>0.14399999999999999</c:v>
                </c:pt>
                <c:pt idx="72">
                  <c:v>0.14599999999999999</c:v>
                </c:pt>
                <c:pt idx="73">
                  <c:v>0.14799999999999999</c:v>
                </c:pt>
                <c:pt idx="74">
                  <c:v>0.15</c:v>
                </c:pt>
                <c:pt idx="75">
                  <c:v>0.152</c:v>
                </c:pt>
                <c:pt idx="76">
                  <c:v>0.154</c:v>
                </c:pt>
                <c:pt idx="77">
                  <c:v>0.156</c:v>
                </c:pt>
                <c:pt idx="78">
                  <c:v>0.158</c:v>
                </c:pt>
                <c:pt idx="79">
                  <c:v>0.16</c:v>
                </c:pt>
                <c:pt idx="80">
                  <c:v>0.16200000000000001</c:v>
                </c:pt>
                <c:pt idx="81">
                  <c:v>0.16400000000000001</c:v>
                </c:pt>
                <c:pt idx="82">
                  <c:v>0.16600000000000001</c:v>
                </c:pt>
                <c:pt idx="83">
                  <c:v>0.16800000000000001</c:v>
                </c:pt>
                <c:pt idx="84">
                  <c:v>0.17</c:v>
                </c:pt>
                <c:pt idx="85">
                  <c:v>0.17199999999999999</c:v>
                </c:pt>
                <c:pt idx="86">
                  <c:v>0.17399999999999999</c:v>
                </c:pt>
                <c:pt idx="87">
                  <c:v>0.17599999999999999</c:v>
                </c:pt>
                <c:pt idx="88">
                  <c:v>0.17799999999999999</c:v>
                </c:pt>
                <c:pt idx="89">
                  <c:v>0.18</c:v>
                </c:pt>
                <c:pt idx="90">
                  <c:v>0.182</c:v>
                </c:pt>
                <c:pt idx="91">
                  <c:v>0.184</c:v>
                </c:pt>
                <c:pt idx="92">
                  <c:v>0.186</c:v>
                </c:pt>
                <c:pt idx="93">
                  <c:v>0.188</c:v>
                </c:pt>
                <c:pt idx="94">
                  <c:v>0.19</c:v>
                </c:pt>
                <c:pt idx="95">
                  <c:v>0.192</c:v>
                </c:pt>
                <c:pt idx="96">
                  <c:v>0.19400000000000001</c:v>
                </c:pt>
                <c:pt idx="97">
                  <c:v>0.19600000000000001</c:v>
                </c:pt>
                <c:pt idx="98">
                  <c:v>0.19800000000000001</c:v>
                </c:pt>
                <c:pt idx="99">
                  <c:v>0.2</c:v>
                </c:pt>
                <c:pt idx="100">
                  <c:v>0.20200000000000001</c:v>
                </c:pt>
                <c:pt idx="101">
                  <c:v>0.20399999999999999</c:v>
                </c:pt>
                <c:pt idx="102">
                  <c:v>0.20599999999999999</c:v>
                </c:pt>
                <c:pt idx="103">
                  <c:v>0.20799999999999999</c:v>
                </c:pt>
                <c:pt idx="104">
                  <c:v>0.21</c:v>
                </c:pt>
                <c:pt idx="105">
                  <c:v>0.21199999999999999</c:v>
                </c:pt>
                <c:pt idx="106">
                  <c:v>0.214</c:v>
                </c:pt>
                <c:pt idx="107">
                  <c:v>0.216</c:v>
                </c:pt>
                <c:pt idx="108">
                  <c:v>0.218</c:v>
                </c:pt>
                <c:pt idx="109">
                  <c:v>0.22</c:v>
                </c:pt>
                <c:pt idx="110">
                  <c:v>0.222</c:v>
                </c:pt>
                <c:pt idx="111">
                  <c:v>0.224</c:v>
                </c:pt>
                <c:pt idx="112">
                  <c:v>0.22600000000000001</c:v>
                </c:pt>
                <c:pt idx="113">
                  <c:v>0.22800000000000001</c:v>
                </c:pt>
                <c:pt idx="114">
                  <c:v>0.23</c:v>
                </c:pt>
                <c:pt idx="115">
                  <c:v>0.23200000000000001</c:v>
                </c:pt>
                <c:pt idx="116">
                  <c:v>0.23400000000000001</c:v>
                </c:pt>
                <c:pt idx="117">
                  <c:v>0.23599999999999999</c:v>
                </c:pt>
                <c:pt idx="118">
                  <c:v>0.23799999999999999</c:v>
                </c:pt>
                <c:pt idx="119">
                  <c:v>0.24</c:v>
                </c:pt>
                <c:pt idx="120">
                  <c:v>0.24199999999999999</c:v>
                </c:pt>
                <c:pt idx="121">
                  <c:v>0.24399999999999999</c:v>
                </c:pt>
                <c:pt idx="122">
                  <c:v>0.246</c:v>
                </c:pt>
                <c:pt idx="123">
                  <c:v>0.248</c:v>
                </c:pt>
                <c:pt idx="124">
                  <c:v>0.25</c:v>
                </c:pt>
                <c:pt idx="125">
                  <c:v>0.252</c:v>
                </c:pt>
                <c:pt idx="126">
                  <c:v>0.254</c:v>
                </c:pt>
                <c:pt idx="127">
                  <c:v>0.25600000000000001</c:v>
                </c:pt>
                <c:pt idx="128">
                  <c:v>0.25800000000000001</c:v>
                </c:pt>
                <c:pt idx="129">
                  <c:v>0.26</c:v>
                </c:pt>
                <c:pt idx="130">
                  <c:v>0.26200000000000001</c:v>
                </c:pt>
                <c:pt idx="131">
                  <c:v>0.26400000000000001</c:v>
                </c:pt>
                <c:pt idx="132">
                  <c:v>0.26600000000000001</c:v>
                </c:pt>
                <c:pt idx="133">
                  <c:v>0.26800000000000002</c:v>
                </c:pt>
                <c:pt idx="134">
                  <c:v>0.27</c:v>
                </c:pt>
                <c:pt idx="135">
                  <c:v>0.27200000000000002</c:v>
                </c:pt>
                <c:pt idx="136">
                  <c:v>0.27400000000000002</c:v>
                </c:pt>
                <c:pt idx="137">
                  <c:v>0.27600000000000002</c:v>
                </c:pt>
                <c:pt idx="138">
                  <c:v>0.27800000000000002</c:v>
                </c:pt>
                <c:pt idx="139">
                  <c:v>0.28000000000000003</c:v>
                </c:pt>
                <c:pt idx="140">
                  <c:v>0.28199999999999997</c:v>
                </c:pt>
                <c:pt idx="141">
                  <c:v>0.28399999999999997</c:v>
                </c:pt>
                <c:pt idx="142">
                  <c:v>0.28599999999999998</c:v>
                </c:pt>
                <c:pt idx="143">
                  <c:v>0.28799999999999998</c:v>
                </c:pt>
                <c:pt idx="144">
                  <c:v>0.28999999999999998</c:v>
                </c:pt>
                <c:pt idx="145">
                  <c:v>0.29199999999999998</c:v>
                </c:pt>
                <c:pt idx="146">
                  <c:v>0.29399999999999998</c:v>
                </c:pt>
                <c:pt idx="147">
                  <c:v>0.29599999999999999</c:v>
                </c:pt>
                <c:pt idx="148">
                  <c:v>0.29799999999999999</c:v>
                </c:pt>
                <c:pt idx="149">
                  <c:v>0.3</c:v>
                </c:pt>
                <c:pt idx="150">
                  <c:v>0.30199999999999999</c:v>
                </c:pt>
                <c:pt idx="151">
                  <c:v>0.30399999999999999</c:v>
                </c:pt>
                <c:pt idx="152">
                  <c:v>0.30599999999999999</c:v>
                </c:pt>
                <c:pt idx="153">
                  <c:v>0.308</c:v>
                </c:pt>
                <c:pt idx="154">
                  <c:v>0.31</c:v>
                </c:pt>
                <c:pt idx="155">
                  <c:v>0.312</c:v>
                </c:pt>
                <c:pt idx="156">
                  <c:v>0.314</c:v>
                </c:pt>
                <c:pt idx="157">
                  <c:v>0.316</c:v>
                </c:pt>
                <c:pt idx="158">
                  <c:v>0.318</c:v>
                </c:pt>
                <c:pt idx="159">
                  <c:v>0.32</c:v>
                </c:pt>
                <c:pt idx="160">
                  <c:v>0.32200000000000001</c:v>
                </c:pt>
                <c:pt idx="161">
                  <c:v>0.32400000000000001</c:v>
                </c:pt>
                <c:pt idx="162">
                  <c:v>0.32600000000000001</c:v>
                </c:pt>
                <c:pt idx="163">
                  <c:v>0.32800000000000001</c:v>
                </c:pt>
                <c:pt idx="164">
                  <c:v>0.33</c:v>
                </c:pt>
                <c:pt idx="165">
                  <c:v>0.33200000000000002</c:v>
                </c:pt>
                <c:pt idx="166">
                  <c:v>0.33400000000000002</c:v>
                </c:pt>
                <c:pt idx="167">
                  <c:v>0.33600000000000002</c:v>
                </c:pt>
                <c:pt idx="168">
                  <c:v>0.33800000000000002</c:v>
                </c:pt>
                <c:pt idx="169">
                  <c:v>0.34</c:v>
                </c:pt>
                <c:pt idx="170">
                  <c:v>0.34200000000000003</c:v>
                </c:pt>
                <c:pt idx="171">
                  <c:v>0.34399999999999997</c:v>
                </c:pt>
                <c:pt idx="172">
                  <c:v>0.34599999999999997</c:v>
                </c:pt>
                <c:pt idx="173">
                  <c:v>0.34799999999999998</c:v>
                </c:pt>
                <c:pt idx="174">
                  <c:v>0.35</c:v>
                </c:pt>
                <c:pt idx="175">
                  <c:v>0.35199999999999998</c:v>
                </c:pt>
                <c:pt idx="176">
                  <c:v>0.35399999999999998</c:v>
                </c:pt>
                <c:pt idx="177">
                  <c:v>0.35599999999999998</c:v>
                </c:pt>
                <c:pt idx="178">
                  <c:v>0.35799999999999998</c:v>
                </c:pt>
                <c:pt idx="179">
                  <c:v>0.36</c:v>
                </c:pt>
                <c:pt idx="180">
                  <c:v>0.36199999999999999</c:v>
                </c:pt>
                <c:pt idx="181">
                  <c:v>0.36399999999999999</c:v>
                </c:pt>
                <c:pt idx="182">
                  <c:v>0.36599999999999999</c:v>
                </c:pt>
                <c:pt idx="183">
                  <c:v>0.36799999999999999</c:v>
                </c:pt>
                <c:pt idx="184">
                  <c:v>0.37</c:v>
                </c:pt>
                <c:pt idx="185">
                  <c:v>0.372</c:v>
                </c:pt>
                <c:pt idx="186">
                  <c:v>0.374</c:v>
                </c:pt>
                <c:pt idx="187">
                  <c:v>0.376</c:v>
                </c:pt>
                <c:pt idx="188">
                  <c:v>0.378</c:v>
                </c:pt>
                <c:pt idx="189">
                  <c:v>0.38</c:v>
                </c:pt>
                <c:pt idx="190">
                  <c:v>0.38200000000000001</c:v>
                </c:pt>
                <c:pt idx="191">
                  <c:v>0.38400000000000001</c:v>
                </c:pt>
                <c:pt idx="192">
                  <c:v>0.38600000000000001</c:v>
                </c:pt>
                <c:pt idx="193">
                  <c:v>0.38800000000000001</c:v>
                </c:pt>
                <c:pt idx="194">
                  <c:v>0.39</c:v>
                </c:pt>
                <c:pt idx="195">
                  <c:v>0.39200000000000002</c:v>
                </c:pt>
                <c:pt idx="196">
                  <c:v>0.39400000000000002</c:v>
                </c:pt>
                <c:pt idx="197">
                  <c:v>0.39600000000000002</c:v>
                </c:pt>
                <c:pt idx="198">
                  <c:v>0.39800000000000002</c:v>
                </c:pt>
                <c:pt idx="199">
                  <c:v>0.4</c:v>
                </c:pt>
                <c:pt idx="200">
                  <c:v>0.40200000000000002</c:v>
                </c:pt>
                <c:pt idx="201">
                  <c:v>0.40400000000000003</c:v>
                </c:pt>
                <c:pt idx="202">
                  <c:v>0.40600000000000003</c:v>
                </c:pt>
                <c:pt idx="203">
                  <c:v>0.40799999999999997</c:v>
                </c:pt>
                <c:pt idx="204">
                  <c:v>0.41</c:v>
                </c:pt>
                <c:pt idx="205">
                  <c:v>0.41199999999999998</c:v>
                </c:pt>
                <c:pt idx="206">
                  <c:v>0.41399999999999998</c:v>
                </c:pt>
                <c:pt idx="207">
                  <c:v>0.41599999999999998</c:v>
                </c:pt>
                <c:pt idx="208">
                  <c:v>0.41799999999999998</c:v>
                </c:pt>
                <c:pt idx="209">
                  <c:v>0.42</c:v>
                </c:pt>
                <c:pt idx="210">
                  <c:v>0.42199999999999999</c:v>
                </c:pt>
                <c:pt idx="211">
                  <c:v>0.42399999999999999</c:v>
                </c:pt>
                <c:pt idx="212">
                  <c:v>0.42599999999999999</c:v>
                </c:pt>
                <c:pt idx="213">
                  <c:v>0.42799999999999999</c:v>
                </c:pt>
                <c:pt idx="214">
                  <c:v>0.43</c:v>
                </c:pt>
                <c:pt idx="215">
                  <c:v>0.432</c:v>
                </c:pt>
                <c:pt idx="216">
                  <c:v>0.434</c:v>
                </c:pt>
                <c:pt idx="217">
                  <c:v>0.436</c:v>
                </c:pt>
                <c:pt idx="218">
                  <c:v>0.438</c:v>
                </c:pt>
                <c:pt idx="219">
                  <c:v>0.44</c:v>
                </c:pt>
                <c:pt idx="220">
                  <c:v>0.442</c:v>
                </c:pt>
                <c:pt idx="221">
                  <c:v>0.44400000000000001</c:v>
                </c:pt>
                <c:pt idx="222">
                  <c:v>0.44600000000000001</c:v>
                </c:pt>
                <c:pt idx="223">
                  <c:v>0.44800000000000001</c:v>
                </c:pt>
                <c:pt idx="224">
                  <c:v>0.45</c:v>
                </c:pt>
                <c:pt idx="225">
                  <c:v>0.45200000000000001</c:v>
                </c:pt>
                <c:pt idx="226">
                  <c:v>0.45400000000000001</c:v>
                </c:pt>
                <c:pt idx="227">
                  <c:v>0.45600000000000002</c:v>
                </c:pt>
                <c:pt idx="228">
                  <c:v>0.45800000000000002</c:v>
                </c:pt>
                <c:pt idx="229">
                  <c:v>0.46</c:v>
                </c:pt>
                <c:pt idx="230">
                  <c:v>0.46200000000000002</c:v>
                </c:pt>
                <c:pt idx="231">
                  <c:v>0.46400000000000002</c:v>
                </c:pt>
                <c:pt idx="232">
                  <c:v>0.46600000000000003</c:v>
                </c:pt>
                <c:pt idx="233">
                  <c:v>0.46800000000000003</c:v>
                </c:pt>
                <c:pt idx="234">
                  <c:v>0.47</c:v>
                </c:pt>
                <c:pt idx="235">
                  <c:v>0.47199999999999998</c:v>
                </c:pt>
                <c:pt idx="236">
                  <c:v>0.47399999999999998</c:v>
                </c:pt>
                <c:pt idx="237">
                  <c:v>0.47599999999999998</c:v>
                </c:pt>
                <c:pt idx="238">
                  <c:v>0.47799999999999998</c:v>
                </c:pt>
                <c:pt idx="239">
                  <c:v>0.48</c:v>
                </c:pt>
                <c:pt idx="240">
                  <c:v>0.48199999999999998</c:v>
                </c:pt>
                <c:pt idx="241">
                  <c:v>0.48399999999999999</c:v>
                </c:pt>
                <c:pt idx="242">
                  <c:v>0.48599999999999999</c:v>
                </c:pt>
                <c:pt idx="243">
                  <c:v>0.48799999999999999</c:v>
                </c:pt>
                <c:pt idx="244">
                  <c:v>0.49</c:v>
                </c:pt>
                <c:pt idx="245">
                  <c:v>0.49199999999999999</c:v>
                </c:pt>
                <c:pt idx="246">
                  <c:v>0.49399999999999999</c:v>
                </c:pt>
                <c:pt idx="247">
                  <c:v>0.496</c:v>
                </c:pt>
                <c:pt idx="248">
                  <c:v>0.498</c:v>
                </c:pt>
                <c:pt idx="249">
                  <c:v>0.5</c:v>
                </c:pt>
                <c:pt idx="250">
                  <c:v>0.502</c:v>
                </c:pt>
                <c:pt idx="251">
                  <c:v>0.504</c:v>
                </c:pt>
                <c:pt idx="252">
                  <c:v>0.50600000000000001</c:v>
                </c:pt>
                <c:pt idx="253">
                  <c:v>0.50800000000000001</c:v>
                </c:pt>
                <c:pt idx="254">
                  <c:v>0.51</c:v>
                </c:pt>
                <c:pt idx="255">
                  <c:v>0.51200000000000001</c:v>
                </c:pt>
                <c:pt idx="256">
                  <c:v>0.51400000000000001</c:v>
                </c:pt>
                <c:pt idx="257">
                  <c:v>0.51600000000000001</c:v>
                </c:pt>
                <c:pt idx="258">
                  <c:v>0.51800000000000002</c:v>
                </c:pt>
                <c:pt idx="259">
                  <c:v>0.52</c:v>
                </c:pt>
                <c:pt idx="260">
                  <c:v>0.52200000000000002</c:v>
                </c:pt>
                <c:pt idx="261">
                  <c:v>0.52400000000000002</c:v>
                </c:pt>
                <c:pt idx="262">
                  <c:v>0.52600000000000002</c:v>
                </c:pt>
                <c:pt idx="263">
                  <c:v>0.52800000000000002</c:v>
                </c:pt>
                <c:pt idx="264">
                  <c:v>0.53</c:v>
                </c:pt>
                <c:pt idx="265">
                  <c:v>0.53200000000000003</c:v>
                </c:pt>
                <c:pt idx="266">
                  <c:v>0.53400000000000003</c:v>
                </c:pt>
                <c:pt idx="267">
                  <c:v>0.53600000000000003</c:v>
                </c:pt>
                <c:pt idx="268">
                  <c:v>0.53800000000000003</c:v>
                </c:pt>
                <c:pt idx="269">
                  <c:v>0.54</c:v>
                </c:pt>
                <c:pt idx="270">
                  <c:v>0.54200000000000004</c:v>
                </c:pt>
                <c:pt idx="271">
                  <c:v>0.54400000000000004</c:v>
                </c:pt>
                <c:pt idx="272">
                  <c:v>0.54600000000000004</c:v>
                </c:pt>
                <c:pt idx="273">
                  <c:v>0.54800000000000004</c:v>
                </c:pt>
                <c:pt idx="274">
                  <c:v>0.55000000000000004</c:v>
                </c:pt>
                <c:pt idx="275">
                  <c:v>0.55200000000000005</c:v>
                </c:pt>
                <c:pt idx="276">
                  <c:v>0.55400000000000005</c:v>
                </c:pt>
                <c:pt idx="277">
                  <c:v>0.55600000000000005</c:v>
                </c:pt>
                <c:pt idx="278">
                  <c:v>0.55800000000000005</c:v>
                </c:pt>
                <c:pt idx="279">
                  <c:v>0.56000000000000005</c:v>
                </c:pt>
                <c:pt idx="280">
                  <c:v>0.56200000000000006</c:v>
                </c:pt>
                <c:pt idx="281">
                  <c:v>0.56399999999999995</c:v>
                </c:pt>
                <c:pt idx="282">
                  <c:v>0.56599999999999995</c:v>
                </c:pt>
                <c:pt idx="283">
                  <c:v>0.56799999999999995</c:v>
                </c:pt>
                <c:pt idx="284">
                  <c:v>0.56999999999999995</c:v>
                </c:pt>
                <c:pt idx="285">
                  <c:v>0.57199999999999995</c:v>
                </c:pt>
                <c:pt idx="286">
                  <c:v>0.57399999999999995</c:v>
                </c:pt>
                <c:pt idx="287">
                  <c:v>0.57599999999999996</c:v>
                </c:pt>
                <c:pt idx="288">
                  <c:v>0.57799999999999996</c:v>
                </c:pt>
                <c:pt idx="289">
                  <c:v>0.57999999999999996</c:v>
                </c:pt>
                <c:pt idx="290">
                  <c:v>0.58199999999999996</c:v>
                </c:pt>
                <c:pt idx="291">
                  <c:v>0.58399999999999996</c:v>
                </c:pt>
                <c:pt idx="292">
                  <c:v>0.58599999999999997</c:v>
                </c:pt>
                <c:pt idx="293">
                  <c:v>0.58799999999999997</c:v>
                </c:pt>
                <c:pt idx="294">
                  <c:v>0.59</c:v>
                </c:pt>
                <c:pt idx="295">
                  <c:v>0.59199999999999997</c:v>
                </c:pt>
                <c:pt idx="296">
                  <c:v>0.59399999999999997</c:v>
                </c:pt>
                <c:pt idx="297">
                  <c:v>0.59599999999999997</c:v>
                </c:pt>
                <c:pt idx="298">
                  <c:v>0.59799999999999998</c:v>
                </c:pt>
                <c:pt idx="299">
                  <c:v>0.6</c:v>
                </c:pt>
                <c:pt idx="300">
                  <c:v>0.60199999999999998</c:v>
                </c:pt>
                <c:pt idx="301">
                  <c:v>0.60399999999999998</c:v>
                </c:pt>
                <c:pt idx="302">
                  <c:v>0.60599999999999998</c:v>
                </c:pt>
                <c:pt idx="303">
                  <c:v>0.60799999999999998</c:v>
                </c:pt>
                <c:pt idx="304">
                  <c:v>0.61</c:v>
                </c:pt>
                <c:pt idx="305">
                  <c:v>0.61199999999999999</c:v>
                </c:pt>
                <c:pt idx="306">
                  <c:v>0.61399999999999999</c:v>
                </c:pt>
                <c:pt idx="307">
                  <c:v>0.61599999999999999</c:v>
                </c:pt>
                <c:pt idx="308">
                  <c:v>0.61799999999999999</c:v>
                </c:pt>
                <c:pt idx="309">
                  <c:v>0.62</c:v>
                </c:pt>
                <c:pt idx="310">
                  <c:v>0.622</c:v>
                </c:pt>
                <c:pt idx="311">
                  <c:v>0.624</c:v>
                </c:pt>
                <c:pt idx="312">
                  <c:v>0.626</c:v>
                </c:pt>
                <c:pt idx="313">
                  <c:v>0.628</c:v>
                </c:pt>
                <c:pt idx="314">
                  <c:v>0.63</c:v>
                </c:pt>
                <c:pt idx="315">
                  <c:v>0.63200000000000001</c:v>
                </c:pt>
                <c:pt idx="316">
                  <c:v>0.63400000000000001</c:v>
                </c:pt>
                <c:pt idx="317">
                  <c:v>0.63600000000000001</c:v>
                </c:pt>
                <c:pt idx="318">
                  <c:v>0.63800000000000001</c:v>
                </c:pt>
                <c:pt idx="319">
                  <c:v>0.64</c:v>
                </c:pt>
                <c:pt idx="320">
                  <c:v>0.64200000000000002</c:v>
                </c:pt>
                <c:pt idx="321">
                  <c:v>0.64400000000000002</c:v>
                </c:pt>
                <c:pt idx="322">
                  <c:v>0.64600000000000002</c:v>
                </c:pt>
                <c:pt idx="323">
                  <c:v>0.64800000000000002</c:v>
                </c:pt>
                <c:pt idx="324">
                  <c:v>0.65</c:v>
                </c:pt>
                <c:pt idx="325">
                  <c:v>0.65200000000000002</c:v>
                </c:pt>
                <c:pt idx="326">
                  <c:v>0.65400000000000003</c:v>
                </c:pt>
                <c:pt idx="327">
                  <c:v>0.65600000000000003</c:v>
                </c:pt>
                <c:pt idx="328">
                  <c:v>0.65800000000000003</c:v>
                </c:pt>
                <c:pt idx="329">
                  <c:v>0.66</c:v>
                </c:pt>
                <c:pt idx="330">
                  <c:v>0.66200000000000003</c:v>
                </c:pt>
                <c:pt idx="331">
                  <c:v>0.66400000000000003</c:v>
                </c:pt>
                <c:pt idx="332">
                  <c:v>0.66600000000000004</c:v>
                </c:pt>
                <c:pt idx="333">
                  <c:v>0.66800000000000004</c:v>
                </c:pt>
                <c:pt idx="334">
                  <c:v>0.67</c:v>
                </c:pt>
                <c:pt idx="335">
                  <c:v>0.67200000000000004</c:v>
                </c:pt>
                <c:pt idx="336">
                  <c:v>0.67400000000000004</c:v>
                </c:pt>
                <c:pt idx="337">
                  <c:v>0.67600000000000005</c:v>
                </c:pt>
                <c:pt idx="338">
                  <c:v>0.67800000000000005</c:v>
                </c:pt>
                <c:pt idx="339">
                  <c:v>0.68</c:v>
                </c:pt>
                <c:pt idx="340">
                  <c:v>0.68200000000000005</c:v>
                </c:pt>
                <c:pt idx="341">
                  <c:v>0.68400000000000005</c:v>
                </c:pt>
                <c:pt idx="342">
                  <c:v>0.68600000000000005</c:v>
                </c:pt>
                <c:pt idx="343">
                  <c:v>0.68799999999999994</c:v>
                </c:pt>
                <c:pt idx="344">
                  <c:v>0.69</c:v>
                </c:pt>
                <c:pt idx="345">
                  <c:v>0.69199999999999995</c:v>
                </c:pt>
                <c:pt idx="346">
                  <c:v>0.69399999999999995</c:v>
                </c:pt>
                <c:pt idx="347">
                  <c:v>0.69599999999999995</c:v>
                </c:pt>
                <c:pt idx="348">
                  <c:v>0.69799999999999995</c:v>
                </c:pt>
                <c:pt idx="349">
                  <c:v>0.7</c:v>
                </c:pt>
                <c:pt idx="350">
                  <c:v>0.70199999999999996</c:v>
                </c:pt>
                <c:pt idx="351">
                  <c:v>0.70399999999999996</c:v>
                </c:pt>
                <c:pt idx="352">
                  <c:v>0.70599999999999996</c:v>
                </c:pt>
                <c:pt idx="353">
                  <c:v>0.70799999999999996</c:v>
                </c:pt>
                <c:pt idx="354">
                  <c:v>0.71</c:v>
                </c:pt>
                <c:pt idx="355">
                  <c:v>0.71199999999999997</c:v>
                </c:pt>
                <c:pt idx="356">
                  <c:v>0.71399999999999997</c:v>
                </c:pt>
                <c:pt idx="357">
                  <c:v>0.71599999999999997</c:v>
                </c:pt>
                <c:pt idx="358">
                  <c:v>0.71799999999999997</c:v>
                </c:pt>
                <c:pt idx="359">
                  <c:v>0.72</c:v>
                </c:pt>
                <c:pt idx="360">
                  <c:v>0.72199999999999998</c:v>
                </c:pt>
                <c:pt idx="361">
                  <c:v>0.72399999999999998</c:v>
                </c:pt>
                <c:pt idx="362">
                  <c:v>0.72599999999999998</c:v>
                </c:pt>
                <c:pt idx="363">
                  <c:v>0.72799999999999998</c:v>
                </c:pt>
                <c:pt idx="364">
                  <c:v>0.73</c:v>
                </c:pt>
                <c:pt idx="365">
                  <c:v>0.73199999999999998</c:v>
                </c:pt>
                <c:pt idx="366">
                  <c:v>0.73399999999999999</c:v>
                </c:pt>
                <c:pt idx="367">
                  <c:v>0.73599999999999999</c:v>
                </c:pt>
                <c:pt idx="368">
                  <c:v>0.73799999999999999</c:v>
                </c:pt>
                <c:pt idx="369">
                  <c:v>0.74</c:v>
                </c:pt>
                <c:pt idx="370">
                  <c:v>0.74199999999999999</c:v>
                </c:pt>
                <c:pt idx="371">
                  <c:v>0.74399999999999999</c:v>
                </c:pt>
                <c:pt idx="372">
                  <c:v>0.746</c:v>
                </c:pt>
                <c:pt idx="373">
                  <c:v>0.748</c:v>
                </c:pt>
                <c:pt idx="374">
                  <c:v>0.75</c:v>
                </c:pt>
                <c:pt idx="375">
                  <c:v>0.752</c:v>
                </c:pt>
                <c:pt idx="376">
                  <c:v>0.754</c:v>
                </c:pt>
                <c:pt idx="377">
                  <c:v>0.75600000000000001</c:v>
                </c:pt>
                <c:pt idx="378">
                  <c:v>0.75800000000000001</c:v>
                </c:pt>
                <c:pt idx="379">
                  <c:v>0.76</c:v>
                </c:pt>
                <c:pt idx="380">
                  <c:v>0.76200000000000001</c:v>
                </c:pt>
                <c:pt idx="381">
                  <c:v>0.76400000000000001</c:v>
                </c:pt>
                <c:pt idx="382">
                  <c:v>0.76600000000000001</c:v>
                </c:pt>
                <c:pt idx="383">
                  <c:v>0.76800000000000002</c:v>
                </c:pt>
                <c:pt idx="384">
                  <c:v>0.77</c:v>
                </c:pt>
                <c:pt idx="385">
                  <c:v>0.77200000000000002</c:v>
                </c:pt>
                <c:pt idx="386">
                  <c:v>0.77400000000000002</c:v>
                </c:pt>
                <c:pt idx="387">
                  <c:v>0.77600000000000002</c:v>
                </c:pt>
                <c:pt idx="388">
                  <c:v>0.77800000000000002</c:v>
                </c:pt>
                <c:pt idx="389">
                  <c:v>0.78</c:v>
                </c:pt>
                <c:pt idx="390">
                  <c:v>0.78200000000000003</c:v>
                </c:pt>
                <c:pt idx="391">
                  <c:v>0.78400000000000003</c:v>
                </c:pt>
                <c:pt idx="392">
                  <c:v>0.78600000000000003</c:v>
                </c:pt>
                <c:pt idx="393">
                  <c:v>0.78800000000000003</c:v>
                </c:pt>
                <c:pt idx="394">
                  <c:v>0.79</c:v>
                </c:pt>
                <c:pt idx="395">
                  <c:v>0.79200000000000004</c:v>
                </c:pt>
                <c:pt idx="396">
                  <c:v>0.79400000000000004</c:v>
                </c:pt>
                <c:pt idx="397">
                  <c:v>0.79600000000000004</c:v>
                </c:pt>
                <c:pt idx="398">
                  <c:v>0.79800000000000004</c:v>
                </c:pt>
                <c:pt idx="399">
                  <c:v>0.8</c:v>
                </c:pt>
                <c:pt idx="400">
                  <c:v>0.80200000000000005</c:v>
                </c:pt>
                <c:pt idx="401">
                  <c:v>0.80400000000000005</c:v>
                </c:pt>
                <c:pt idx="402">
                  <c:v>0.80600000000000005</c:v>
                </c:pt>
                <c:pt idx="403">
                  <c:v>0.80800000000000005</c:v>
                </c:pt>
                <c:pt idx="404">
                  <c:v>0.81</c:v>
                </c:pt>
                <c:pt idx="405">
                  <c:v>0.81200000000000006</c:v>
                </c:pt>
                <c:pt idx="406">
                  <c:v>0.81399999999999995</c:v>
                </c:pt>
                <c:pt idx="407">
                  <c:v>0.81599999999999995</c:v>
                </c:pt>
                <c:pt idx="408">
                  <c:v>0.81799999999999995</c:v>
                </c:pt>
                <c:pt idx="409">
                  <c:v>0.82</c:v>
                </c:pt>
                <c:pt idx="410">
                  <c:v>0.82199999999999995</c:v>
                </c:pt>
                <c:pt idx="411">
                  <c:v>0.82399999999999995</c:v>
                </c:pt>
                <c:pt idx="412">
                  <c:v>0.82599999999999996</c:v>
                </c:pt>
                <c:pt idx="413">
                  <c:v>0.82799999999999996</c:v>
                </c:pt>
                <c:pt idx="414">
                  <c:v>0.83</c:v>
                </c:pt>
                <c:pt idx="415">
                  <c:v>0.83199999999999996</c:v>
                </c:pt>
                <c:pt idx="416">
                  <c:v>0.83399999999999996</c:v>
                </c:pt>
                <c:pt idx="417">
                  <c:v>0.83599999999999997</c:v>
                </c:pt>
                <c:pt idx="418">
                  <c:v>0.83799999999999997</c:v>
                </c:pt>
                <c:pt idx="419">
                  <c:v>0.84</c:v>
                </c:pt>
                <c:pt idx="420">
                  <c:v>0.84199999999999997</c:v>
                </c:pt>
                <c:pt idx="421">
                  <c:v>0.84399999999999997</c:v>
                </c:pt>
                <c:pt idx="422">
                  <c:v>0.84599999999999997</c:v>
                </c:pt>
                <c:pt idx="423">
                  <c:v>0.84799999999999998</c:v>
                </c:pt>
                <c:pt idx="424">
                  <c:v>0.85</c:v>
                </c:pt>
                <c:pt idx="425">
                  <c:v>0.85199999999999998</c:v>
                </c:pt>
                <c:pt idx="426">
                  <c:v>0.85399999999999998</c:v>
                </c:pt>
                <c:pt idx="427">
                  <c:v>0.85599999999999998</c:v>
                </c:pt>
                <c:pt idx="428">
                  <c:v>0.85799999999999998</c:v>
                </c:pt>
                <c:pt idx="429">
                  <c:v>0.86</c:v>
                </c:pt>
                <c:pt idx="430">
                  <c:v>0.86199999999999999</c:v>
                </c:pt>
                <c:pt idx="431">
                  <c:v>0.86399999999999999</c:v>
                </c:pt>
                <c:pt idx="432">
                  <c:v>0.86599999999999999</c:v>
                </c:pt>
                <c:pt idx="433">
                  <c:v>0.86799999999999999</c:v>
                </c:pt>
                <c:pt idx="434">
                  <c:v>0.87</c:v>
                </c:pt>
                <c:pt idx="435">
                  <c:v>0.872</c:v>
                </c:pt>
                <c:pt idx="436">
                  <c:v>0.874</c:v>
                </c:pt>
                <c:pt idx="437">
                  <c:v>0.876</c:v>
                </c:pt>
                <c:pt idx="438">
                  <c:v>0.878</c:v>
                </c:pt>
                <c:pt idx="439">
                  <c:v>0.88</c:v>
                </c:pt>
                <c:pt idx="440">
                  <c:v>0.88200000000000001</c:v>
                </c:pt>
                <c:pt idx="441">
                  <c:v>0.88400000000000001</c:v>
                </c:pt>
                <c:pt idx="442">
                  <c:v>0.88600000000000001</c:v>
                </c:pt>
                <c:pt idx="443">
                  <c:v>0.88800000000000001</c:v>
                </c:pt>
                <c:pt idx="444">
                  <c:v>0.89</c:v>
                </c:pt>
                <c:pt idx="445">
                  <c:v>0.89200000000000002</c:v>
                </c:pt>
                <c:pt idx="446">
                  <c:v>0.89400000000000002</c:v>
                </c:pt>
                <c:pt idx="447">
                  <c:v>0.89600000000000002</c:v>
                </c:pt>
                <c:pt idx="448">
                  <c:v>0.89800000000000002</c:v>
                </c:pt>
                <c:pt idx="449">
                  <c:v>0.9</c:v>
                </c:pt>
                <c:pt idx="450">
                  <c:v>0.90200000000000002</c:v>
                </c:pt>
                <c:pt idx="451">
                  <c:v>0.90400000000000003</c:v>
                </c:pt>
                <c:pt idx="452">
                  <c:v>0.90600000000000003</c:v>
                </c:pt>
                <c:pt idx="453">
                  <c:v>0.90800000000000003</c:v>
                </c:pt>
                <c:pt idx="454">
                  <c:v>0.91</c:v>
                </c:pt>
                <c:pt idx="455">
                  <c:v>0.91200000000000003</c:v>
                </c:pt>
                <c:pt idx="456">
                  <c:v>0.91400000000000003</c:v>
                </c:pt>
                <c:pt idx="457">
                  <c:v>0.91600000000000004</c:v>
                </c:pt>
                <c:pt idx="458">
                  <c:v>0.91800000000000004</c:v>
                </c:pt>
                <c:pt idx="459">
                  <c:v>0.92</c:v>
                </c:pt>
                <c:pt idx="460">
                  <c:v>0.92200000000000004</c:v>
                </c:pt>
                <c:pt idx="461">
                  <c:v>0.92400000000000004</c:v>
                </c:pt>
                <c:pt idx="462">
                  <c:v>0.92600000000000005</c:v>
                </c:pt>
                <c:pt idx="463">
                  <c:v>0.92800000000000005</c:v>
                </c:pt>
                <c:pt idx="464">
                  <c:v>0.93</c:v>
                </c:pt>
                <c:pt idx="465">
                  <c:v>0.93200000000000005</c:v>
                </c:pt>
                <c:pt idx="466">
                  <c:v>0.93400000000000005</c:v>
                </c:pt>
                <c:pt idx="467">
                  <c:v>0.93600000000000005</c:v>
                </c:pt>
                <c:pt idx="468">
                  <c:v>0.93799999999999994</c:v>
                </c:pt>
                <c:pt idx="469">
                  <c:v>0.94</c:v>
                </c:pt>
                <c:pt idx="470">
                  <c:v>0.94199999999999995</c:v>
                </c:pt>
                <c:pt idx="471">
                  <c:v>0.94399999999999995</c:v>
                </c:pt>
                <c:pt idx="472">
                  <c:v>0.94599999999999995</c:v>
                </c:pt>
                <c:pt idx="473">
                  <c:v>0.94799999999999995</c:v>
                </c:pt>
                <c:pt idx="474">
                  <c:v>0.95</c:v>
                </c:pt>
                <c:pt idx="475">
                  <c:v>0.95199999999999996</c:v>
                </c:pt>
                <c:pt idx="476">
                  <c:v>0.95399999999999996</c:v>
                </c:pt>
                <c:pt idx="477">
                  <c:v>0.95599999999999996</c:v>
                </c:pt>
                <c:pt idx="478">
                  <c:v>0.95799999999999996</c:v>
                </c:pt>
                <c:pt idx="479">
                  <c:v>0.96</c:v>
                </c:pt>
                <c:pt idx="480">
                  <c:v>0.96199999999999997</c:v>
                </c:pt>
                <c:pt idx="481">
                  <c:v>0.96399999999999997</c:v>
                </c:pt>
                <c:pt idx="482">
                  <c:v>0.96599999999999997</c:v>
                </c:pt>
                <c:pt idx="483">
                  <c:v>0.96799999999999997</c:v>
                </c:pt>
                <c:pt idx="484">
                  <c:v>0.97</c:v>
                </c:pt>
                <c:pt idx="485">
                  <c:v>0.97199999999999998</c:v>
                </c:pt>
                <c:pt idx="486">
                  <c:v>0.97399999999999998</c:v>
                </c:pt>
                <c:pt idx="487">
                  <c:v>0.97599999999999998</c:v>
                </c:pt>
                <c:pt idx="488">
                  <c:v>0.97799999999999998</c:v>
                </c:pt>
                <c:pt idx="489">
                  <c:v>0.98</c:v>
                </c:pt>
                <c:pt idx="490">
                  <c:v>0.98199999999999998</c:v>
                </c:pt>
                <c:pt idx="491">
                  <c:v>0.98399999999999999</c:v>
                </c:pt>
                <c:pt idx="492">
                  <c:v>0.98599999999999999</c:v>
                </c:pt>
                <c:pt idx="493">
                  <c:v>0.98799999999999999</c:v>
                </c:pt>
                <c:pt idx="494">
                  <c:v>0.99</c:v>
                </c:pt>
                <c:pt idx="495">
                  <c:v>0.99199999999999999</c:v>
                </c:pt>
                <c:pt idx="496">
                  <c:v>0.99399999999999999</c:v>
                </c:pt>
                <c:pt idx="497">
                  <c:v>0.996</c:v>
                </c:pt>
                <c:pt idx="498">
                  <c:v>0.998</c:v>
                </c:pt>
                <c:pt idx="499">
                  <c:v>1</c:v>
                </c:pt>
                <c:pt idx="500">
                  <c:v>1.002</c:v>
                </c:pt>
                <c:pt idx="501">
                  <c:v>1.004</c:v>
                </c:pt>
                <c:pt idx="502">
                  <c:v>1.006</c:v>
                </c:pt>
                <c:pt idx="503">
                  <c:v>1.008</c:v>
                </c:pt>
                <c:pt idx="504">
                  <c:v>1.01</c:v>
                </c:pt>
                <c:pt idx="505">
                  <c:v>1.012</c:v>
                </c:pt>
                <c:pt idx="506">
                  <c:v>1.014</c:v>
                </c:pt>
                <c:pt idx="507">
                  <c:v>1.016</c:v>
                </c:pt>
                <c:pt idx="508">
                  <c:v>1.018</c:v>
                </c:pt>
                <c:pt idx="509">
                  <c:v>1.02</c:v>
                </c:pt>
                <c:pt idx="510">
                  <c:v>1.022</c:v>
                </c:pt>
                <c:pt idx="511">
                  <c:v>1.024</c:v>
                </c:pt>
                <c:pt idx="512">
                  <c:v>1.026</c:v>
                </c:pt>
                <c:pt idx="513">
                  <c:v>1.028</c:v>
                </c:pt>
                <c:pt idx="514">
                  <c:v>1.03</c:v>
                </c:pt>
                <c:pt idx="515">
                  <c:v>1.032</c:v>
                </c:pt>
                <c:pt idx="516">
                  <c:v>1.034</c:v>
                </c:pt>
                <c:pt idx="517">
                  <c:v>1.036</c:v>
                </c:pt>
                <c:pt idx="518">
                  <c:v>1.038</c:v>
                </c:pt>
                <c:pt idx="519">
                  <c:v>1.04</c:v>
                </c:pt>
                <c:pt idx="520">
                  <c:v>1.042</c:v>
                </c:pt>
                <c:pt idx="521">
                  <c:v>1.044</c:v>
                </c:pt>
                <c:pt idx="522">
                  <c:v>1.046</c:v>
                </c:pt>
                <c:pt idx="523">
                  <c:v>1.048</c:v>
                </c:pt>
                <c:pt idx="524">
                  <c:v>1.05</c:v>
                </c:pt>
                <c:pt idx="525">
                  <c:v>1.052</c:v>
                </c:pt>
                <c:pt idx="526">
                  <c:v>1.054</c:v>
                </c:pt>
                <c:pt idx="527">
                  <c:v>1.056</c:v>
                </c:pt>
                <c:pt idx="528">
                  <c:v>1.0580000000000001</c:v>
                </c:pt>
                <c:pt idx="529">
                  <c:v>1.06</c:v>
                </c:pt>
                <c:pt idx="530">
                  <c:v>1.0620000000000001</c:v>
                </c:pt>
                <c:pt idx="531">
                  <c:v>1.0640000000000001</c:v>
                </c:pt>
                <c:pt idx="532">
                  <c:v>1.0660000000000001</c:v>
                </c:pt>
                <c:pt idx="533">
                  <c:v>1.0680000000000001</c:v>
                </c:pt>
                <c:pt idx="534">
                  <c:v>1.07</c:v>
                </c:pt>
                <c:pt idx="535">
                  <c:v>1.0720000000000001</c:v>
                </c:pt>
                <c:pt idx="536">
                  <c:v>1.0740000000000001</c:v>
                </c:pt>
                <c:pt idx="537">
                  <c:v>1.0760000000000001</c:v>
                </c:pt>
                <c:pt idx="538">
                  <c:v>1.0780000000000001</c:v>
                </c:pt>
                <c:pt idx="539">
                  <c:v>1.08</c:v>
                </c:pt>
                <c:pt idx="540">
                  <c:v>1.0820000000000001</c:v>
                </c:pt>
                <c:pt idx="541">
                  <c:v>1.0840000000000001</c:v>
                </c:pt>
                <c:pt idx="542">
                  <c:v>1.0860000000000001</c:v>
                </c:pt>
                <c:pt idx="543">
                  <c:v>1.0880000000000001</c:v>
                </c:pt>
                <c:pt idx="544">
                  <c:v>1.0900000000000001</c:v>
                </c:pt>
                <c:pt idx="545">
                  <c:v>1.0920000000000001</c:v>
                </c:pt>
                <c:pt idx="546">
                  <c:v>1.0940000000000001</c:v>
                </c:pt>
                <c:pt idx="547">
                  <c:v>1.0960000000000001</c:v>
                </c:pt>
                <c:pt idx="548">
                  <c:v>1.0980000000000001</c:v>
                </c:pt>
                <c:pt idx="549">
                  <c:v>1.1000000000000001</c:v>
                </c:pt>
                <c:pt idx="550">
                  <c:v>1.1020000000000001</c:v>
                </c:pt>
                <c:pt idx="551">
                  <c:v>1.1040000000000001</c:v>
                </c:pt>
                <c:pt idx="552">
                  <c:v>1.1060000000000001</c:v>
                </c:pt>
                <c:pt idx="553">
                  <c:v>1.1080000000000001</c:v>
                </c:pt>
                <c:pt idx="554">
                  <c:v>1.1100000000000001</c:v>
                </c:pt>
                <c:pt idx="555">
                  <c:v>1.1120000000000001</c:v>
                </c:pt>
                <c:pt idx="556">
                  <c:v>1.1140000000000001</c:v>
                </c:pt>
                <c:pt idx="557">
                  <c:v>1.1160000000000001</c:v>
                </c:pt>
                <c:pt idx="558">
                  <c:v>1.1180000000000001</c:v>
                </c:pt>
                <c:pt idx="559">
                  <c:v>1.1200000000000001</c:v>
                </c:pt>
                <c:pt idx="560">
                  <c:v>1.1220000000000001</c:v>
                </c:pt>
                <c:pt idx="561">
                  <c:v>1.1240000000000001</c:v>
                </c:pt>
                <c:pt idx="562">
                  <c:v>1.125999999999999</c:v>
                </c:pt>
                <c:pt idx="563">
                  <c:v>1.127999999999999</c:v>
                </c:pt>
                <c:pt idx="564">
                  <c:v>1.129999999999999</c:v>
                </c:pt>
                <c:pt idx="565">
                  <c:v>1.131999999999999</c:v>
                </c:pt>
                <c:pt idx="566">
                  <c:v>1.133999999999999</c:v>
                </c:pt>
                <c:pt idx="567">
                  <c:v>1.135999999999999</c:v>
                </c:pt>
                <c:pt idx="568">
                  <c:v>1.137999999999999</c:v>
                </c:pt>
                <c:pt idx="569">
                  <c:v>1.139999999999999</c:v>
                </c:pt>
                <c:pt idx="570">
                  <c:v>1.141999999999999</c:v>
                </c:pt>
                <c:pt idx="571">
                  <c:v>1.143999999999999</c:v>
                </c:pt>
                <c:pt idx="572">
                  <c:v>1.145999999999999</c:v>
                </c:pt>
                <c:pt idx="573">
                  <c:v>1.147999999999999</c:v>
                </c:pt>
                <c:pt idx="574">
                  <c:v>1.149999999999999</c:v>
                </c:pt>
                <c:pt idx="575">
                  <c:v>1.151999999999999</c:v>
                </c:pt>
                <c:pt idx="576">
                  <c:v>1.153999999999999</c:v>
                </c:pt>
                <c:pt idx="577">
                  <c:v>1.155999999999999</c:v>
                </c:pt>
                <c:pt idx="578">
                  <c:v>1.157999999999999</c:v>
                </c:pt>
                <c:pt idx="579">
                  <c:v>1.159999999999999</c:v>
                </c:pt>
                <c:pt idx="580">
                  <c:v>1.161999999999999</c:v>
                </c:pt>
                <c:pt idx="581">
                  <c:v>1.163999999999999</c:v>
                </c:pt>
                <c:pt idx="582">
                  <c:v>1.165999999999999</c:v>
                </c:pt>
                <c:pt idx="583">
                  <c:v>1.167999999999999</c:v>
                </c:pt>
                <c:pt idx="584">
                  <c:v>1.17</c:v>
                </c:pt>
                <c:pt idx="585">
                  <c:v>1.171999999999999</c:v>
                </c:pt>
                <c:pt idx="586">
                  <c:v>1.173999999999999</c:v>
                </c:pt>
                <c:pt idx="587">
                  <c:v>1.175999999999999</c:v>
                </c:pt>
                <c:pt idx="588">
                  <c:v>1.177999999999999</c:v>
                </c:pt>
                <c:pt idx="589">
                  <c:v>1.18</c:v>
                </c:pt>
                <c:pt idx="590">
                  <c:v>1.1819999999999991</c:v>
                </c:pt>
                <c:pt idx="591">
                  <c:v>1.1839999999999991</c:v>
                </c:pt>
                <c:pt idx="592">
                  <c:v>1.1859999999999991</c:v>
                </c:pt>
                <c:pt idx="593">
                  <c:v>1.1879999999999991</c:v>
                </c:pt>
                <c:pt idx="594">
                  <c:v>1.19</c:v>
                </c:pt>
                <c:pt idx="595">
                  <c:v>1.1919999999999991</c:v>
                </c:pt>
                <c:pt idx="596">
                  <c:v>1.194</c:v>
                </c:pt>
                <c:pt idx="597">
                  <c:v>1.196</c:v>
                </c:pt>
                <c:pt idx="598">
                  <c:v>1.198</c:v>
                </c:pt>
              </c:numCache>
            </c:numRef>
          </c:xVal>
          <c:yVal>
            <c:numRef>
              <c:f>'[50g_1.xls]Sheet1'!$AA$2:$AA$600</c:f>
              <c:numCache>
                <c:formatCode>General</c:formatCode>
                <c:ptCount val="599"/>
                <c:pt idx="0">
                  <c:v>4.2347999999999997E-2</c:v>
                </c:pt>
                <c:pt idx="1">
                  <c:v>4.0750000000000001E-2</c:v>
                </c:pt>
                <c:pt idx="2">
                  <c:v>3.9156999999999997E-2</c:v>
                </c:pt>
                <c:pt idx="3">
                  <c:v>3.7573000000000002E-2</c:v>
                </c:pt>
                <c:pt idx="4">
                  <c:v>3.6000999999999998E-2</c:v>
                </c:pt>
                <c:pt idx="5">
                  <c:v>3.4445999999999997E-2</c:v>
                </c:pt>
                <c:pt idx="6">
                  <c:v>3.2909000000000001E-2</c:v>
                </c:pt>
                <c:pt idx="7">
                  <c:v>3.1397000000000001E-2</c:v>
                </c:pt>
                <c:pt idx="8">
                  <c:v>2.9912000000000001E-2</c:v>
                </c:pt>
                <c:pt idx="9">
                  <c:v>2.8459999999999999E-2</c:v>
                </c:pt>
                <c:pt idx="10">
                  <c:v>2.7045E-2</c:v>
                </c:pt>
                <c:pt idx="11">
                  <c:v>2.5672E-2</c:v>
                </c:pt>
                <c:pt idx="12">
                  <c:v>2.4347000000000001E-2</c:v>
                </c:pt>
                <c:pt idx="13">
                  <c:v>2.3074999999999998E-2</c:v>
                </c:pt>
                <c:pt idx="14">
                  <c:v>2.1860999999999998E-2</c:v>
                </c:pt>
                <c:pt idx="15">
                  <c:v>2.0709999999999999E-2</c:v>
                </c:pt>
                <c:pt idx="16">
                  <c:v>1.9630000000000002E-2</c:v>
                </c:pt>
                <c:pt idx="17">
                  <c:v>1.8624000000000002E-2</c:v>
                </c:pt>
                <c:pt idx="18">
                  <c:v>1.7698999999999999E-2</c:v>
                </c:pt>
                <c:pt idx="19">
                  <c:v>1.686E-2</c:v>
                </c:pt>
                <c:pt idx="20">
                  <c:v>1.6112999999999999E-2</c:v>
                </c:pt>
                <c:pt idx="21">
                  <c:v>1.5462E-2</c:v>
                </c:pt>
                <c:pt idx="22">
                  <c:v>1.4911000000000001E-2</c:v>
                </c:pt>
                <c:pt idx="23">
                  <c:v>1.4465E-2</c:v>
                </c:pt>
                <c:pt idx="24">
                  <c:v>1.4126E-2</c:v>
                </c:pt>
                <c:pt idx="25">
                  <c:v>1.3898000000000001E-2</c:v>
                </c:pt>
                <c:pt idx="26">
                  <c:v>1.3782000000000001E-2</c:v>
                </c:pt>
                <c:pt idx="27">
                  <c:v>1.3780000000000001E-2</c:v>
                </c:pt>
                <c:pt idx="28">
                  <c:v>1.389E-2</c:v>
                </c:pt>
                <c:pt idx="29">
                  <c:v>1.4114E-2</c:v>
                </c:pt>
                <c:pt idx="30">
                  <c:v>1.4449E-2</c:v>
                </c:pt>
                <c:pt idx="31">
                  <c:v>1.4893999999999999E-2</c:v>
                </c:pt>
                <c:pt idx="32">
                  <c:v>1.5443999999999999E-2</c:v>
                </c:pt>
                <c:pt idx="33">
                  <c:v>1.6097E-2</c:v>
                </c:pt>
                <c:pt idx="34">
                  <c:v>1.6848999999999999E-2</c:v>
                </c:pt>
                <c:pt idx="35">
                  <c:v>1.7694000000000001E-2</c:v>
                </c:pt>
                <c:pt idx="36">
                  <c:v>1.8627999999999999E-2</c:v>
                </c:pt>
                <c:pt idx="37">
                  <c:v>1.9643999999999998E-2</c:v>
                </c:pt>
                <c:pt idx="38">
                  <c:v>2.0739E-2</c:v>
                </c:pt>
                <c:pt idx="39">
                  <c:v>2.1904E-2</c:v>
                </c:pt>
                <c:pt idx="40">
                  <c:v>2.3136E-2</c:v>
                </c:pt>
                <c:pt idx="41">
                  <c:v>2.4427000000000001E-2</c:v>
                </c:pt>
                <c:pt idx="42">
                  <c:v>2.5773000000000001E-2</c:v>
                </c:pt>
                <c:pt idx="43">
                  <c:v>2.7167E-2</c:v>
                </c:pt>
                <c:pt idx="44">
                  <c:v>2.8604999999999998E-2</c:v>
                </c:pt>
                <c:pt idx="45">
                  <c:v>3.0079999999999999E-2</c:v>
                </c:pt>
                <c:pt idx="46">
                  <c:v>3.1588999999999999E-2</c:v>
                </c:pt>
                <c:pt idx="47">
                  <c:v>3.3126000000000003E-2</c:v>
                </c:pt>
                <c:pt idx="48">
                  <c:v>3.4687000000000003E-2</c:v>
                </c:pt>
                <c:pt idx="49">
                  <c:v>3.6267000000000001E-2</c:v>
                </c:pt>
                <c:pt idx="50">
                  <c:v>3.7863000000000001E-2</c:v>
                </c:pt>
                <c:pt idx="51">
                  <c:v>3.9469999999999998E-2</c:v>
                </c:pt>
                <c:pt idx="52">
                  <c:v>4.1085999999999998E-2</c:v>
                </c:pt>
                <c:pt idx="53">
                  <c:v>4.2707000000000002E-2</c:v>
                </c:pt>
                <c:pt idx="54">
                  <c:v>4.4330000000000001E-2</c:v>
                </c:pt>
                <c:pt idx="55">
                  <c:v>4.5953000000000001E-2</c:v>
                </c:pt>
                <c:pt idx="56">
                  <c:v>4.7572000000000003E-2</c:v>
                </c:pt>
                <c:pt idx="57">
                  <c:v>4.9185E-2</c:v>
                </c:pt>
                <c:pt idx="58">
                  <c:v>5.0790000000000002E-2</c:v>
                </c:pt>
                <c:pt idx="59">
                  <c:v>5.2386000000000002E-2</c:v>
                </c:pt>
                <c:pt idx="60">
                  <c:v>5.3969999999999997E-2</c:v>
                </c:pt>
                <c:pt idx="61">
                  <c:v>5.5539999999999999E-2</c:v>
                </c:pt>
                <c:pt idx="62">
                  <c:v>5.7095E-2</c:v>
                </c:pt>
                <c:pt idx="63">
                  <c:v>5.8633999999999999E-2</c:v>
                </c:pt>
                <c:pt idx="64">
                  <c:v>6.0155E-2</c:v>
                </c:pt>
                <c:pt idx="65">
                  <c:v>6.1657999999999998E-2</c:v>
                </c:pt>
                <c:pt idx="66">
                  <c:v>6.3140000000000002E-2</c:v>
                </c:pt>
                <c:pt idx="67">
                  <c:v>6.4601000000000006E-2</c:v>
                </c:pt>
                <c:pt idx="68">
                  <c:v>6.6040000000000001E-2</c:v>
                </c:pt>
                <c:pt idx="69">
                  <c:v>6.7457000000000003E-2</c:v>
                </c:pt>
                <c:pt idx="70">
                  <c:v>6.8850999999999996E-2</c:v>
                </c:pt>
                <c:pt idx="71">
                  <c:v>7.0220000000000005E-2</c:v>
                </c:pt>
                <c:pt idx="72">
                  <c:v>7.1565000000000004E-2</c:v>
                </c:pt>
                <c:pt idx="73">
                  <c:v>7.2885000000000005E-2</c:v>
                </c:pt>
                <c:pt idx="74">
                  <c:v>7.4179999999999996E-2</c:v>
                </c:pt>
                <c:pt idx="75">
                  <c:v>7.5448000000000001E-2</c:v>
                </c:pt>
                <c:pt idx="76">
                  <c:v>7.6689999999999994E-2</c:v>
                </c:pt>
                <c:pt idx="77">
                  <c:v>7.7906000000000003E-2</c:v>
                </c:pt>
                <c:pt idx="78">
                  <c:v>7.9094999999999999E-2</c:v>
                </c:pt>
                <c:pt idx="79">
                  <c:v>8.0256999999999995E-2</c:v>
                </c:pt>
                <c:pt idx="80">
                  <c:v>8.1391000000000005E-2</c:v>
                </c:pt>
                <c:pt idx="81">
                  <c:v>8.2498000000000002E-2</c:v>
                </c:pt>
                <c:pt idx="82">
                  <c:v>8.3578E-2</c:v>
                </c:pt>
                <c:pt idx="83">
                  <c:v>8.4630000000000094E-2</c:v>
                </c:pt>
                <c:pt idx="84">
                  <c:v>8.5654000000000105E-2</c:v>
                </c:pt>
                <c:pt idx="85">
                  <c:v>8.6650000000000005E-2</c:v>
                </c:pt>
                <c:pt idx="86">
                  <c:v>8.7619000000000002E-2</c:v>
                </c:pt>
                <c:pt idx="87">
                  <c:v>8.8559000000000096E-2</c:v>
                </c:pt>
                <c:pt idx="88">
                  <c:v>8.9471999999999996E-2</c:v>
                </c:pt>
                <c:pt idx="89">
                  <c:v>9.0356000000000006E-2</c:v>
                </c:pt>
                <c:pt idx="90">
                  <c:v>9.1213000000000002E-2</c:v>
                </c:pt>
                <c:pt idx="91">
                  <c:v>9.2041999999999999E-2</c:v>
                </c:pt>
                <c:pt idx="92">
                  <c:v>9.2842999999999995E-2</c:v>
                </c:pt>
                <c:pt idx="93">
                  <c:v>9.3617000000000006E-2</c:v>
                </c:pt>
                <c:pt idx="94">
                  <c:v>9.4362000000000001E-2</c:v>
                </c:pt>
                <c:pt idx="95">
                  <c:v>9.5079999999999998E-2</c:v>
                </c:pt>
                <c:pt idx="96">
                  <c:v>9.5769999999999994E-2</c:v>
                </c:pt>
                <c:pt idx="97">
                  <c:v>9.6433000000000005E-2</c:v>
                </c:pt>
                <c:pt idx="98">
                  <c:v>9.7068000000000002E-2</c:v>
                </c:pt>
                <c:pt idx="99">
                  <c:v>9.7674999999999998E-2</c:v>
                </c:pt>
                <c:pt idx="100">
                  <c:v>9.8255999999999996E-2</c:v>
                </c:pt>
                <c:pt idx="101">
                  <c:v>9.8808999999999994E-2</c:v>
                </c:pt>
                <c:pt idx="102">
                  <c:v>9.9334000000000006E-2</c:v>
                </c:pt>
                <c:pt idx="103">
                  <c:v>9.9833000000000005E-2</c:v>
                </c:pt>
                <c:pt idx="104">
                  <c:v>0.100304</c:v>
                </c:pt>
                <c:pt idx="105">
                  <c:v>0.10074900000000001</c:v>
                </c:pt>
                <c:pt idx="106">
                  <c:v>0.10116600000000001</c:v>
                </c:pt>
                <c:pt idx="107">
                  <c:v>0.10155699999999999</c:v>
                </c:pt>
                <c:pt idx="108">
                  <c:v>0.10192</c:v>
                </c:pt>
                <c:pt idx="109">
                  <c:v>0.102257</c:v>
                </c:pt>
                <c:pt idx="110">
                  <c:v>0.10256800000000001</c:v>
                </c:pt>
                <c:pt idx="111">
                  <c:v>0.102851</c:v>
                </c:pt>
                <c:pt idx="112">
                  <c:v>0.10310800000000001</c:v>
                </c:pt>
                <c:pt idx="113">
                  <c:v>0.103339</c:v>
                </c:pt>
                <c:pt idx="114">
                  <c:v>0.103543</c:v>
                </c:pt>
                <c:pt idx="115">
                  <c:v>0.10372099999999999</c:v>
                </c:pt>
                <c:pt idx="116">
                  <c:v>0.10387200000000001</c:v>
                </c:pt>
                <c:pt idx="117">
                  <c:v>0.10399700000000001</c:v>
                </c:pt>
                <c:pt idx="118">
                  <c:v>0.10409499999999999</c:v>
                </c:pt>
                <c:pt idx="119">
                  <c:v>0.104167</c:v>
                </c:pt>
                <c:pt idx="120">
                  <c:v>0.104213</c:v>
                </c:pt>
                <c:pt idx="121">
                  <c:v>0.10423300000000001</c:v>
                </c:pt>
                <c:pt idx="122">
                  <c:v>0.104226</c:v>
                </c:pt>
                <c:pt idx="123">
                  <c:v>0.10419299999999999</c:v>
                </c:pt>
                <c:pt idx="124">
                  <c:v>0.104134</c:v>
                </c:pt>
                <c:pt idx="125">
                  <c:v>0.104048</c:v>
                </c:pt>
                <c:pt idx="126">
                  <c:v>0.103936</c:v>
                </c:pt>
                <c:pt idx="127">
                  <c:v>0.103798</c:v>
                </c:pt>
                <c:pt idx="128">
                  <c:v>0.103634</c:v>
                </c:pt>
                <c:pt idx="129">
                  <c:v>0.10344299999999999</c:v>
                </c:pt>
                <c:pt idx="130">
                  <c:v>0.103226</c:v>
                </c:pt>
                <c:pt idx="131">
                  <c:v>0.102982</c:v>
                </c:pt>
                <c:pt idx="132">
                  <c:v>0.102712</c:v>
                </c:pt>
                <c:pt idx="133">
                  <c:v>0.10241599999999999</c:v>
                </c:pt>
                <c:pt idx="134">
                  <c:v>0.102093</c:v>
                </c:pt>
                <c:pt idx="135">
                  <c:v>0.101744</c:v>
                </c:pt>
                <c:pt idx="136">
                  <c:v>0.101368</c:v>
                </c:pt>
                <c:pt idx="137">
                  <c:v>0.100965</c:v>
                </c:pt>
                <c:pt idx="138">
                  <c:v>0.100536</c:v>
                </c:pt>
                <c:pt idx="139">
                  <c:v>0.10008</c:v>
                </c:pt>
                <c:pt idx="140">
                  <c:v>9.9597000000000005E-2</c:v>
                </c:pt>
                <c:pt idx="141">
                  <c:v>9.9087999999999996E-2</c:v>
                </c:pt>
                <c:pt idx="142">
                  <c:v>9.8551E-2</c:v>
                </c:pt>
                <c:pt idx="143">
                  <c:v>9.7988000000000006E-2</c:v>
                </c:pt>
                <c:pt idx="144">
                  <c:v>9.7396999999999997E-2</c:v>
                </c:pt>
                <c:pt idx="145">
                  <c:v>9.6780000000000005E-2</c:v>
                </c:pt>
                <c:pt idx="146">
                  <c:v>9.6134999999999998E-2</c:v>
                </c:pt>
                <c:pt idx="147">
                  <c:v>9.5463000000000006E-2</c:v>
                </c:pt>
                <c:pt idx="148">
                  <c:v>9.4764000000000001E-2</c:v>
                </c:pt>
                <c:pt idx="149">
                  <c:v>9.4037999999999997E-2</c:v>
                </c:pt>
                <c:pt idx="150">
                  <c:v>9.3285000000000007E-2</c:v>
                </c:pt>
                <c:pt idx="151">
                  <c:v>9.2504000000000003E-2</c:v>
                </c:pt>
                <c:pt idx="152">
                  <c:v>9.1695000000000096E-2</c:v>
                </c:pt>
                <c:pt idx="153">
                  <c:v>9.0859999999999996E-2</c:v>
                </c:pt>
                <c:pt idx="154">
                  <c:v>8.9996999999999994E-2</c:v>
                </c:pt>
                <c:pt idx="155">
                  <c:v>8.9107000000000006E-2</c:v>
                </c:pt>
                <c:pt idx="156">
                  <c:v>8.8189000000000003E-2</c:v>
                </c:pt>
                <c:pt idx="157">
                  <c:v>8.7244000000000002E-2</c:v>
                </c:pt>
                <c:pt idx="158">
                  <c:v>8.6271E-2</c:v>
                </c:pt>
                <c:pt idx="159">
                  <c:v>8.5272000000000001E-2</c:v>
                </c:pt>
                <c:pt idx="160">
                  <c:v>8.4245E-2</c:v>
                </c:pt>
                <c:pt idx="161">
                  <c:v>8.3191000000000001E-2</c:v>
                </c:pt>
                <c:pt idx="162">
                  <c:v>8.2110000000000002E-2</c:v>
                </c:pt>
                <c:pt idx="163">
                  <c:v>8.1002000000000005E-2</c:v>
                </c:pt>
                <c:pt idx="164">
                  <c:v>7.9867999999999995E-2</c:v>
                </c:pt>
                <c:pt idx="165">
                  <c:v>7.8706999999999999E-2</c:v>
                </c:pt>
                <c:pt idx="166">
                  <c:v>7.7520000000000006E-2</c:v>
                </c:pt>
                <c:pt idx="167">
                  <c:v>7.6307E-2</c:v>
                </c:pt>
                <c:pt idx="168">
                  <c:v>7.5066999999999995E-2</c:v>
                </c:pt>
                <c:pt idx="169">
                  <c:v>7.3802999999999994E-2</c:v>
                </c:pt>
                <c:pt idx="170">
                  <c:v>7.2513999999999995E-2</c:v>
                </c:pt>
                <c:pt idx="171">
                  <c:v>7.1199999999999999E-2</c:v>
                </c:pt>
                <c:pt idx="172">
                  <c:v>6.9861000000000006E-2</c:v>
                </c:pt>
                <c:pt idx="173">
                  <c:v>6.8499000000000004E-2</c:v>
                </c:pt>
                <c:pt idx="174">
                  <c:v>6.7114999999999994E-2</c:v>
                </c:pt>
                <c:pt idx="175">
                  <c:v>6.5707000000000002E-2</c:v>
                </c:pt>
                <c:pt idx="176">
                  <c:v>6.4278000000000002E-2</c:v>
                </c:pt>
                <c:pt idx="177">
                  <c:v>6.2827999999999995E-2</c:v>
                </c:pt>
                <c:pt idx="178">
                  <c:v>6.1358999999999997E-2</c:v>
                </c:pt>
                <c:pt idx="179">
                  <c:v>5.987E-2</c:v>
                </c:pt>
                <c:pt idx="180">
                  <c:v>5.8362999999999998E-2</c:v>
                </c:pt>
                <c:pt idx="181">
                  <c:v>5.6839000000000001E-2</c:v>
                </c:pt>
                <c:pt idx="182">
                  <c:v>5.5300000000000002E-2</c:v>
                </c:pt>
                <c:pt idx="183">
                  <c:v>5.3747000000000003E-2</c:v>
                </c:pt>
                <c:pt idx="184">
                  <c:v>5.2180999999999998E-2</c:v>
                </c:pt>
                <c:pt idx="185">
                  <c:v>5.0604000000000003E-2</c:v>
                </c:pt>
                <c:pt idx="186">
                  <c:v>4.9017999999999999E-2</c:v>
                </c:pt>
                <c:pt idx="187">
                  <c:v>4.7425000000000002E-2</c:v>
                </c:pt>
                <c:pt idx="188">
                  <c:v>4.5825999999999999E-2</c:v>
                </c:pt>
                <c:pt idx="189">
                  <c:v>4.4225E-2</c:v>
                </c:pt>
                <c:pt idx="190">
                  <c:v>4.2624000000000002E-2</c:v>
                </c:pt>
                <c:pt idx="191">
                  <c:v>4.1024999999999999E-2</c:v>
                </c:pt>
                <c:pt idx="192">
                  <c:v>3.9431000000000001E-2</c:v>
                </c:pt>
                <c:pt idx="193">
                  <c:v>3.7844999999999997E-2</c:v>
                </c:pt>
                <c:pt idx="194">
                  <c:v>3.6270999999999998E-2</c:v>
                </c:pt>
                <c:pt idx="195">
                  <c:v>3.4712E-2</c:v>
                </c:pt>
                <c:pt idx="196">
                  <c:v>3.3172E-2</c:v>
                </c:pt>
                <c:pt idx="197">
                  <c:v>3.1655999999999997E-2</c:v>
                </c:pt>
                <c:pt idx="198">
                  <c:v>3.0165999999999998E-2</c:v>
                </c:pt>
                <c:pt idx="199">
                  <c:v>2.8708000000000001E-2</c:v>
                </c:pt>
                <c:pt idx="200">
                  <c:v>2.7286000000000001E-2</c:v>
                </c:pt>
                <c:pt idx="201">
                  <c:v>2.5905999999999998E-2</c:v>
                </c:pt>
                <c:pt idx="202">
                  <c:v>2.4572E-2</c:v>
                </c:pt>
                <c:pt idx="203">
                  <c:v>2.3290000000000002E-2</c:v>
                </c:pt>
                <c:pt idx="204">
                  <c:v>2.2065000000000001E-2</c:v>
                </c:pt>
                <c:pt idx="205">
                  <c:v>2.0903999999999999E-2</c:v>
                </c:pt>
                <c:pt idx="206">
                  <c:v>1.9810999999999999E-2</c:v>
                </c:pt>
                <c:pt idx="207">
                  <c:v>1.8792E-2</c:v>
                </c:pt>
                <c:pt idx="208">
                  <c:v>1.7853000000000001E-2</c:v>
                </c:pt>
                <c:pt idx="209">
                  <c:v>1.6999E-2</c:v>
                </c:pt>
                <c:pt idx="210">
                  <c:v>1.6234999999999999E-2</c:v>
                </c:pt>
                <c:pt idx="211">
                  <c:v>1.5566999999999999E-2</c:v>
                </c:pt>
                <c:pt idx="212">
                  <c:v>1.4999E-2</c:v>
                </c:pt>
                <c:pt idx="213">
                  <c:v>1.4534E-2</c:v>
                </c:pt>
                <c:pt idx="214">
                  <c:v>1.4177E-2</c:v>
                </c:pt>
                <c:pt idx="215">
                  <c:v>1.393E-2</c:v>
                </c:pt>
                <c:pt idx="216">
                  <c:v>1.3794000000000001E-2</c:v>
                </c:pt>
                <c:pt idx="217">
                  <c:v>1.3772E-2</c:v>
                </c:pt>
                <c:pt idx="218">
                  <c:v>1.3863E-2</c:v>
                </c:pt>
                <c:pt idx="219">
                  <c:v>1.4068000000000001E-2</c:v>
                </c:pt>
                <c:pt idx="220">
                  <c:v>1.4383999999999999E-2</c:v>
                </c:pt>
                <c:pt idx="221">
                  <c:v>1.4808999999999999E-2</c:v>
                </c:pt>
                <c:pt idx="222">
                  <c:v>1.5342E-2</c:v>
                </c:pt>
                <c:pt idx="223">
                  <c:v>1.5977999999999999E-2</c:v>
                </c:pt>
                <c:pt idx="224">
                  <c:v>1.6712999999999999E-2</c:v>
                </c:pt>
                <c:pt idx="225">
                  <c:v>1.7541999999999999E-2</c:v>
                </c:pt>
                <c:pt idx="226">
                  <c:v>1.8461000000000002E-2</c:v>
                </c:pt>
                <c:pt idx="227">
                  <c:v>1.9463999999999999E-2</c:v>
                </c:pt>
                <c:pt idx="228">
                  <c:v>2.0545000000000001E-2</c:v>
                </c:pt>
                <c:pt idx="229">
                  <c:v>2.1697999999999999E-2</c:v>
                </c:pt>
                <c:pt idx="230">
                  <c:v>2.2918999999999998E-2</c:v>
                </c:pt>
                <c:pt idx="231">
                  <c:v>2.4199999999999999E-2</c:v>
                </c:pt>
                <c:pt idx="232">
                  <c:v>2.5537000000000001E-2</c:v>
                </c:pt>
                <c:pt idx="233">
                  <c:v>2.6924E-2</c:v>
                </c:pt>
                <c:pt idx="234">
                  <c:v>2.8354000000000001E-2</c:v>
                </c:pt>
                <c:pt idx="235">
                  <c:v>2.9824E-2</c:v>
                </c:pt>
                <c:pt idx="236">
                  <c:v>3.1327000000000001E-2</c:v>
                </c:pt>
                <c:pt idx="237">
                  <c:v>3.2858999999999999E-2</c:v>
                </c:pt>
                <c:pt idx="238">
                  <c:v>3.4416000000000002E-2</c:v>
                </c:pt>
                <c:pt idx="239">
                  <c:v>3.5992999999999997E-2</c:v>
                </c:pt>
                <c:pt idx="240">
                  <c:v>3.7587000000000002E-2</c:v>
                </c:pt>
                <c:pt idx="241">
                  <c:v>3.9191999999999998E-2</c:v>
                </c:pt>
                <c:pt idx="242">
                  <c:v>4.0807000000000003E-2</c:v>
                </c:pt>
                <c:pt idx="243">
                  <c:v>4.2428E-2</c:v>
                </c:pt>
                <c:pt idx="244">
                  <c:v>4.4049999999999999E-2</c:v>
                </c:pt>
                <c:pt idx="245">
                  <c:v>4.5672999999999998E-2</c:v>
                </c:pt>
                <c:pt idx="246">
                  <c:v>4.7293000000000002E-2</c:v>
                </c:pt>
                <c:pt idx="247">
                  <c:v>4.8906999999999999E-2</c:v>
                </c:pt>
                <c:pt idx="248">
                  <c:v>5.0514000000000003E-2</c:v>
                </c:pt>
                <c:pt idx="249">
                  <c:v>5.2111999999999999E-2</c:v>
                </c:pt>
                <c:pt idx="250">
                  <c:v>5.3698000000000003E-2</c:v>
                </c:pt>
                <c:pt idx="251">
                  <c:v>5.527E-2</c:v>
                </c:pt>
                <c:pt idx="252">
                  <c:v>5.6827999999999997E-2</c:v>
                </c:pt>
                <c:pt idx="253">
                  <c:v>5.8369999999999998E-2</c:v>
                </c:pt>
                <c:pt idx="254">
                  <c:v>5.9894000000000003E-2</c:v>
                </c:pt>
                <c:pt idx="255">
                  <c:v>6.1400000000000003E-2</c:v>
                </c:pt>
                <c:pt idx="256">
                  <c:v>6.2885999999999997E-2</c:v>
                </c:pt>
                <c:pt idx="257">
                  <c:v>6.4351000000000005E-2</c:v>
                </c:pt>
                <c:pt idx="258">
                  <c:v>6.5794000000000005E-2</c:v>
                </c:pt>
                <c:pt idx="259">
                  <c:v>6.7214999999999997E-2</c:v>
                </c:pt>
                <c:pt idx="260">
                  <c:v>6.8612000000000006E-2</c:v>
                </c:pt>
                <c:pt idx="261">
                  <c:v>6.9986000000000007E-2</c:v>
                </c:pt>
                <c:pt idx="262">
                  <c:v>7.1334999999999996E-2</c:v>
                </c:pt>
                <c:pt idx="263">
                  <c:v>7.2659000000000001E-2</c:v>
                </c:pt>
                <c:pt idx="264">
                  <c:v>7.3957999999999996E-2</c:v>
                </c:pt>
                <c:pt idx="265">
                  <c:v>7.5231000000000006E-2</c:v>
                </c:pt>
                <c:pt idx="266">
                  <c:v>7.6478000000000004E-2</c:v>
                </c:pt>
                <c:pt idx="267">
                  <c:v>7.7698000000000003E-2</c:v>
                </c:pt>
                <c:pt idx="268">
                  <c:v>7.8892000000000004E-2</c:v>
                </c:pt>
                <c:pt idx="269">
                  <c:v>8.0058000000000004E-2</c:v>
                </c:pt>
                <c:pt idx="270">
                  <c:v>8.1198000000000006E-2</c:v>
                </c:pt>
                <c:pt idx="271">
                  <c:v>8.2308999999999993E-2</c:v>
                </c:pt>
                <c:pt idx="272">
                  <c:v>8.3393999999999996E-2</c:v>
                </c:pt>
                <c:pt idx="273">
                  <c:v>8.4449999999999997E-2</c:v>
                </c:pt>
                <c:pt idx="274">
                  <c:v>8.5478999999999999E-2</c:v>
                </c:pt>
                <c:pt idx="275">
                  <c:v>8.6480000000000001E-2</c:v>
                </c:pt>
                <c:pt idx="276">
                  <c:v>8.7454000000000004E-2</c:v>
                </c:pt>
                <c:pt idx="277">
                  <c:v>8.8399000000000005E-2</c:v>
                </c:pt>
                <c:pt idx="278">
                  <c:v>8.9316000000000006E-2</c:v>
                </c:pt>
                <c:pt idx="279">
                  <c:v>9.0205999999999995E-2</c:v>
                </c:pt>
                <c:pt idx="280">
                  <c:v>9.1067999999999996E-2</c:v>
                </c:pt>
                <c:pt idx="281">
                  <c:v>9.1900999999999997E-2</c:v>
                </c:pt>
                <c:pt idx="282">
                  <c:v>9.2706999999999998E-2</c:v>
                </c:pt>
                <c:pt idx="283">
                  <c:v>9.3484999999999999E-2</c:v>
                </c:pt>
                <c:pt idx="284">
                  <c:v>9.4236E-2</c:v>
                </c:pt>
                <c:pt idx="285">
                  <c:v>9.4958000000000001E-2</c:v>
                </c:pt>
                <c:pt idx="286">
                  <c:v>9.5653000000000002E-2</c:v>
                </c:pt>
                <c:pt idx="287">
                  <c:v>9.6320000000000003E-2</c:v>
                </c:pt>
                <c:pt idx="288">
                  <c:v>9.6960000000000005E-2</c:v>
                </c:pt>
                <c:pt idx="289">
                  <c:v>9.7572999999999993E-2</c:v>
                </c:pt>
                <c:pt idx="290">
                  <c:v>9.8157999999999995E-2</c:v>
                </c:pt>
                <c:pt idx="291">
                  <c:v>9.8715000000000094E-2</c:v>
                </c:pt>
                <c:pt idx="292">
                  <c:v>9.9246000000000001E-2</c:v>
                </c:pt>
                <c:pt idx="293">
                  <c:v>9.9749000000000004E-2</c:v>
                </c:pt>
                <c:pt idx="294">
                  <c:v>0.10022499999999999</c:v>
                </c:pt>
                <c:pt idx="295">
                  <c:v>0.100674</c:v>
                </c:pt>
                <c:pt idx="296">
                  <c:v>0.10109600000000001</c:v>
                </c:pt>
                <c:pt idx="297">
                  <c:v>0.101491</c:v>
                </c:pt>
                <c:pt idx="298">
                  <c:v>0.10186000000000001</c:v>
                </c:pt>
                <c:pt idx="299">
                  <c:v>0.102201</c:v>
                </c:pt>
                <c:pt idx="300">
                  <c:v>0.102516</c:v>
                </c:pt>
                <c:pt idx="301">
                  <c:v>0.10280400000000001</c:v>
                </c:pt>
                <c:pt idx="302">
                  <c:v>0.103066</c:v>
                </c:pt>
                <c:pt idx="303">
                  <c:v>0.103301</c:v>
                </c:pt>
                <c:pt idx="304">
                  <c:v>0.10351</c:v>
                </c:pt>
                <c:pt idx="305">
                  <c:v>0.10369200000000001</c:v>
                </c:pt>
                <c:pt idx="306">
                  <c:v>0.103848</c:v>
                </c:pt>
                <c:pt idx="307">
                  <c:v>0.103977</c:v>
                </c:pt>
                <c:pt idx="308">
                  <c:v>0.10408000000000001</c:v>
                </c:pt>
                <c:pt idx="309">
                  <c:v>0.104157</c:v>
                </c:pt>
                <c:pt idx="310">
                  <c:v>0.10420699999999999</c:v>
                </c:pt>
                <c:pt idx="311">
                  <c:v>0.104231</c:v>
                </c:pt>
                <c:pt idx="312">
                  <c:v>0.104229</c:v>
                </c:pt>
                <c:pt idx="313">
                  <c:v>0.1042</c:v>
                </c:pt>
                <c:pt idx="314">
                  <c:v>0.104146</c:v>
                </c:pt>
                <c:pt idx="315">
                  <c:v>0.104065</c:v>
                </c:pt>
                <c:pt idx="316">
                  <c:v>0.10395699999999999</c:v>
                </c:pt>
                <c:pt idx="317">
                  <c:v>0.103824</c:v>
                </c:pt>
                <c:pt idx="318">
                  <c:v>0.10366400000000001</c:v>
                </c:pt>
                <c:pt idx="319">
                  <c:v>0.103478</c:v>
                </c:pt>
                <c:pt idx="320">
                  <c:v>0.103265</c:v>
                </c:pt>
                <c:pt idx="321">
                  <c:v>0.10302600000000001</c:v>
                </c:pt>
                <c:pt idx="322">
                  <c:v>0.10276100000000001</c:v>
                </c:pt>
                <c:pt idx="323">
                  <c:v>0.102469</c:v>
                </c:pt>
                <c:pt idx="324">
                  <c:v>0.10215100000000001</c:v>
                </c:pt>
                <c:pt idx="325">
                  <c:v>0.10180599999999999</c:v>
                </c:pt>
                <c:pt idx="326">
                  <c:v>0.101435</c:v>
                </c:pt>
                <c:pt idx="327">
                  <c:v>0.101037</c:v>
                </c:pt>
                <c:pt idx="328">
                  <c:v>0.10061199999999999</c:v>
                </c:pt>
                <c:pt idx="329">
                  <c:v>0.100161</c:v>
                </c:pt>
                <c:pt idx="330">
                  <c:v>9.9682000000000007E-2</c:v>
                </c:pt>
                <c:pt idx="331">
                  <c:v>9.9177000000000001E-2</c:v>
                </c:pt>
                <c:pt idx="332">
                  <c:v>9.8646000000000095E-2</c:v>
                </c:pt>
                <c:pt idx="333">
                  <c:v>9.8086999999999994E-2</c:v>
                </c:pt>
                <c:pt idx="334">
                  <c:v>9.7501000000000004E-2</c:v>
                </c:pt>
                <c:pt idx="335">
                  <c:v>9.6888000000000002E-2</c:v>
                </c:pt>
                <c:pt idx="336">
                  <c:v>9.6248E-2</c:v>
                </c:pt>
                <c:pt idx="337">
                  <c:v>9.5580999999999999E-2</c:v>
                </c:pt>
                <c:pt idx="338">
                  <c:v>9.4886999999999999E-2</c:v>
                </c:pt>
                <c:pt idx="339">
                  <c:v>9.4165000000000096E-2</c:v>
                </c:pt>
                <c:pt idx="340">
                  <c:v>9.3415999999999999E-2</c:v>
                </c:pt>
                <c:pt idx="341">
                  <c:v>9.264E-2</c:v>
                </c:pt>
                <c:pt idx="342">
                  <c:v>9.1837000000000002E-2</c:v>
                </c:pt>
                <c:pt idx="343">
                  <c:v>9.1006000000000004E-2</c:v>
                </c:pt>
                <c:pt idx="344">
                  <c:v>9.0148000000000006E-2</c:v>
                </c:pt>
                <c:pt idx="345">
                  <c:v>8.9261999999999994E-2</c:v>
                </c:pt>
                <c:pt idx="346">
                  <c:v>8.8348999999999997E-2</c:v>
                </c:pt>
                <c:pt idx="347">
                  <c:v>8.7409000000000001E-2</c:v>
                </c:pt>
                <c:pt idx="348">
                  <c:v>8.6441000000000004E-2</c:v>
                </c:pt>
                <c:pt idx="349">
                  <c:v>8.5445999999999994E-2</c:v>
                </c:pt>
                <c:pt idx="350">
                  <c:v>8.4424000000000096E-2</c:v>
                </c:pt>
                <c:pt idx="351">
                  <c:v>8.3375000000000005E-2</c:v>
                </c:pt>
                <c:pt idx="352">
                  <c:v>8.2297999999999996E-2</c:v>
                </c:pt>
                <c:pt idx="353">
                  <c:v>8.1195000000000003E-2</c:v>
                </c:pt>
                <c:pt idx="354">
                  <c:v>8.0065000000000094E-2</c:v>
                </c:pt>
                <c:pt idx="355">
                  <c:v>7.8909000000000007E-2</c:v>
                </c:pt>
                <c:pt idx="356">
                  <c:v>7.7726000000000003E-2</c:v>
                </c:pt>
                <c:pt idx="357">
                  <c:v>7.6517000000000002E-2</c:v>
                </c:pt>
                <c:pt idx="358">
                  <c:v>7.5283000000000003E-2</c:v>
                </c:pt>
                <c:pt idx="359">
                  <c:v>7.4023000000000005E-2</c:v>
                </c:pt>
                <c:pt idx="360">
                  <c:v>7.2737999999999997E-2</c:v>
                </c:pt>
                <c:pt idx="361">
                  <c:v>7.1428000000000005E-2</c:v>
                </c:pt>
                <c:pt idx="362">
                  <c:v>7.0094000000000004E-2</c:v>
                </c:pt>
                <c:pt idx="363">
                  <c:v>6.8736000000000005E-2</c:v>
                </c:pt>
                <c:pt idx="364">
                  <c:v>6.7354999999999998E-2</c:v>
                </c:pt>
                <c:pt idx="365">
                  <c:v>6.5950999999999996E-2</c:v>
                </c:pt>
                <c:pt idx="366">
                  <c:v>6.4526E-2</c:v>
                </c:pt>
                <c:pt idx="367">
                  <c:v>6.3079999999999997E-2</c:v>
                </c:pt>
                <c:pt idx="368">
                  <c:v>6.1613000000000001E-2</c:v>
                </c:pt>
                <c:pt idx="369">
                  <c:v>6.0128000000000001E-2</c:v>
                </c:pt>
                <c:pt idx="370">
                  <c:v>5.8624000000000002E-2</c:v>
                </c:pt>
                <c:pt idx="371">
                  <c:v>5.7103000000000001E-2</c:v>
                </c:pt>
                <c:pt idx="372">
                  <c:v>5.5565999999999997E-2</c:v>
                </c:pt>
                <c:pt idx="373">
                  <c:v>5.4016000000000002E-2</c:v>
                </c:pt>
                <c:pt idx="374">
                  <c:v>5.2451999999999999E-2</c:v>
                </c:pt>
                <c:pt idx="375">
                  <c:v>5.0876999999999999E-2</c:v>
                </c:pt>
                <c:pt idx="376">
                  <c:v>4.9292000000000002E-2</c:v>
                </c:pt>
                <c:pt idx="377">
                  <c:v>4.7699999999999999E-2</c:v>
                </c:pt>
                <c:pt idx="378">
                  <c:v>4.6101999999999997E-2</c:v>
                </c:pt>
                <c:pt idx="379">
                  <c:v>4.4500999999999999E-2</c:v>
                </c:pt>
                <c:pt idx="380">
                  <c:v>4.2900000000000001E-2</c:v>
                </c:pt>
                <c:pt idx="381">
                  <c:v>4.1300000000000003E-2</c:v>
                </c:pt>
                <c:pt idx="382">
                  <c:v>3.9704999999999997E-2</c:v>
                </c:pt>
                <c:pt idx="383">
                  <c:v>3.8117999999999999E-2</c:v>
                </c:pt>
                <c:pt idx="384">
                  <c:v>3.6541999999999998E-2</c:v>
                </c:pt>
                <c:pt idx="385">
                  <c:v>3.4979999999999997E-2</c:v>
                </c:pt>
                <c:pt idx="386">
                  <c:v>3.3436E-2</c:v>
                </c:pt>
                <c:pt idx="387">
                  <c:v>3.1914999999999999E-2</c:v>
                </c:pt>
                <c:pt idx="388">
                  <c:v>3.0419999999999999E-2</c:v>
                </c:pt>
                <c:pt idx="389">
                  <c:v>2.8957E-2</c:v>
                </c:pt>
                <c:pt idx="390">
                  <c:v>2.7528E-2</c:v>
                </c:pt>
                <c:pt idx="391">
                  <c:v>2.6141000000000001E-2</c:v>
                </c:pt>
                <c:pt idx="392">
                  <c:v>2.4798000000000001E-2</c:v>
                </c:pt>
                <c:pt idx="393">
                  <c:v>2.3507E-2</c:v>
                </c:pt>
                <c:pt idx="394">
                  <c:v>2.2272E-2</c:v>
                </c:pt>
                <c:pt idx="395">
                  <c:v>2.1099E-2</c:v>
                </c:pt>
                <c:pt idx="396">
                  <c:v>1.9994000000000001E-2</c:v>
                </c:pt>
                <c:pt idx="397">
                  <c:v>1.8962E-2</c:v>
                </c:pt>
                <c:pt idx="398">
                  <c:v>1.8009000000000001E-2</c:v>
                </c:pt>
                <c:pt idx="399">
                  <c:v>1.7139999999999999E-2</c:v>
                </c:pt>
                <c:pt idx="400">
                  <c:v>1.636E-2</c:v>
                </c:pt>
                <c:pt idx="401">
                  <c:v>1.5675000000000001E-2</c:v>
                </c:pt>
                <c:pt idx="402">
                  <c:v>1.5089E-2</c:v>
                </c:pt>
                <c:pt idx="403">
                  <c:v>1.4607E-2</c:v>
                </c:pt>
                <c:pt idx="404">
                  <c:v>1.4231000000000001E-2</c:v>
                </c:pt>
                <c:pt idx="405">
                  <c:v>1.3964000000000001E-2</c:v>
                </c:pt>
                <c:pt idx="406">
                  <c:v>1.3809E-2</c:v>
                </c:pt>
                <c:pt idx="407">
                  <c:v>1.3768000000000001E-2</c:v>
                </c:pt>
                <c:pt idx="408">
                  <c:v>1.3839000000000001E-2</c:v>
                </c:pt>
                <c:pt idx="409">
                  <c:v>1.4024E-2</c:v>
                </c:pt>
                <c:pt idx="410">
                  <c:v>1.4321E-2</c:v>
                </c:pt>
                <c:pt idx="411">
                  <c:v>1.4728E-2</c:v>
                </c:pt>
                <c:pt idx="412">
                  <c:v>1.5243E-2</c:v>
                </c:pt>
                <c:pt idx="413">
                  <c:v>1.5861E-2</c:v>
                </c:pt>
                <c:pt idx="414">
                  <c:v>1.6579E-2</c:v>
                </c:pt>
                <c:pt idx="415">
                  <c:v>1.7392999999999999E-2</c:v>
                </c:pt>
                <c:pt idx="416">
                  <c:v>1.8296E-2</c:v>
                </c:pt>
                <c:pt idx="417">
                  <c:v>1.9285E-2</c:v>
                </c:pt>
                <c:pt idx="418">
                  <c:v>2.0353E-2</c:v>
                </c:pt>
                <c:pt idx="419">
                  <c:v>2.1495E-2</c:v>
                </c:pt>
                <c:pt idx="420">
                  <c:v>2.2703999999999998E-2</c:v>
                </c:pt>
                <c:pt idx="421">
                  <c:v>2.3975E-2</c:v>
                </c:pt>
                <c:pt idx="422">
                  <c:v>2.5302999999999999E-2</c:v>
                </c:pt>
                <c:pt idx="423">
                  <c:v>2.6681E-2</c:v>
                </c:pt>
                <c:pt idx="424">
                  <c:v>2.8105000000000002E-2</c:v>
                </c:pt>
                <c:pt idx="425">
                  <c:v>2.9568000000000001E-2</c:v>
                </c:pt>
                <c:pt idx="426">
                  <c:v>3.1064999999999999E-2</c:v>
                </c:pt>
                <c:pt idx="427">
                  <c:v>3.2592999999999997E-2</c:v>
                </c:pt>
                <c:pt idx="428">
                  <c:v>3.4146000000000003E-2</c:v>
                </c:pt>
                <c:pt idx="429">
                  <c:v>3.5720000000000002E-2</c:v>
                </c:pt>
                <c:pt idx="430">
                  <c:v>3.7310999999999997E-2</c:v>
                </c:pt>
                <c:pt idx="431">
                  <c:v>3.8914999999999998E-2</c:v>
                </c:pt>
                <c:pt idx="432">
                  <c:v>4.0528000000000002E-2</c:v>
                </c:pt>
                <c:pt idx="433">
                  <c:v>4.2147999999999998E-2</c:v>
                </c:pt>
                <c:pt idx="434">
                  <c:v>4.3770999999999997E-2</c:v>
                </c:pt>
                <c:pt idx="435">
                  <c:v>4.5393999999999997E-2</c:v>
                </c:pt>
                <c:pt idx="436">
                  <c:v>4.7014E-2</c:v>
                </c:pt>
                <c:pt idx="437">
                  <c:v>4.863E-2</c:v>
                </c:pt>
                <c:pt idx="438">
                  <c:v>5.0237999999999998E-2</c:v>
                </c:pt>
                <c:pt idx="439">
                  <c:v>5.1837000000000001E-2</c:v>
                </c:pt>
                <c:pt idx="440">
                  <c:v>5.3425E-2</c:v>
                </c:pt>
                <c:pt idx="441">
                  <c:v>5.5E-2</c:v>
                </c:pt>
                <c:pt idx="442">
                  <c:v>5.6561E-2</c:v>
                </c:pt>
                <c:pt idx="443">
                  <c:v>5.8105999999999998E-2</c:v>
                </c:pt>
                <c:pt idx="444">
                  <c:v>5.9632999999999999E-2</c:v>
                </c:pt>
                <c:pt idx="445">
                  <c:v>6.1142000000000002E-2</c:v>
                </c:pt>
                <c:pt idx="446">
                  <c:v>6.2631000000000006E-2</c:v>
                </c:pt>
                <c:pt idx="447">
                  <c:v>6.4100000000000004E-2</c:v>
                </c:pt>
                <c:pt idx="448">
                  <c:v>6.5546999999999994E-2</c:v>
                </c:pt>
                <c:pt idx="449">
                  <c:v>6.6971000000000003E-2</c:v>
                </c:pt>
                <c:pt idx="450">
                  <c:v>6.8373000000000003E-2</c:v>
                </c:pt>
                <c:pt idx="451">
                  <c:v>6.9750999999999994E-2</c:v>
                </c:pt>
                <c:pt idx="452">
                  <c:v>7.1104000000000001E-2</c:v>
                </c:pt>
                <c:pt idx="453">
                  <c:v>7.2432999999999997E-2</c:v>
                </c:pt>
                <c:pt idx="454">
                  <c:v>7.3735999999999996E-2</c:v>
                </c:pt>
                <c:pt idx="455">
                  <c:v>7.5013999999999997E-2</c:v>
                </c:pt>
                <c:pt idx="456">
                  <c:v>7.6264999999999999E-2</c:v>
                </c:pt>
                <c:pt idx="457">
                  <c:v>7.7490000000000003E-2</c:v>
                </c:pt>
                <c:pt idx="458">
                  <c:v>7.8687999999999994E-2</c:v>
                </c:pt>
                <c:pt idx="459">
                  <c:v>7.9858999999999999E-2</c:v>
                </c:pt>
                <c:pt idx="460">
                  <c:v>8.1003000000000006E-2</c:v>
                </c:pt>
                <c:pt idx="461">
                  <c:v>8.2119999999999999E-2</c:v>
                </c:pt>
                <c:pt idx="462">
                  <c:v>8.3209000000000005E-2</c:v>
                </c:pt>
                <c:pt idx="463">
                  <c:v>8.4269999999999998E-2</c:v>
                </c:pt>
                <c:pt idx="464">
                  <c:v>8.5304000000000005E-2</c:v>
                </c:pt>
                <c:pt idx="465">
                  <c:v>8.6309999999999998E-2</c:v>
                </c:pt>
                <c:pt idx="466">
                  <c:v>8.7288000000000004E-2</c:v>
                </c:pt>
                <c:pt idx="467">
                  <c:v>8.8237999999999997E-2</c:v>
                </c:pt>
                <c:pt idx="468">
                  <c:v>8.9160000000000003E-2</c:v>
                </c:pt>
                <c:pt idx="469">
                  <c:v>9.0054999999999996E-2</c:v>
                </c:pt>
                <c:pt idx="470">
                  <c:v>9.0921000000000002E-2</c:v>
                </c:pt>
                <c:pt idx="471">
                  <c:v>9.1759999999999994E-2</c:v>
                </c:pt>
                <c:pt idx="472">
                  <c:v>9.257E-2</c:v>
                </c:pt>
                <c:pt idx="473">
                  <c:v>9.3353000000000005E-2</c:v>
                </c:pt>
                <c:pt idx="474">
                  <c:v>9.4107999999999997E-2</c:v>
                </c:pt>
                <c:pt idx="475">
                  <c:v>9.4836000000000004E-2</c:v>
                </c:pt>
                <c:pt idx="476">
                  <c:v>9.5534999999999995E-2</c:v>
                </c:pt>
                <c:pt idx="477">
                  <c:v>9.6207000000000001E-2</c:v>
                </c:pt>
                <c:pt idx="478">
                  <c:v>9.6851999999999994E-2</c:v>
                </c:pt>
                <c:pt idx="479">
                  <c:v>9.7469E-2</c:v>
                </c:pt>
                <c:pt idx="480">
                  <c:v>9.8058999999999993E-2</c:v>
                </c:pt>
                <c:pt idx="481">
                  <c:v>9.8621E-2</c:v>
                </c:pt>
                <c:pt idx="482">
                  <c:v>9.9155999999999994E-2</c:v>
                </c:pt>
                <c:pt idx="483">
                  <c:v>9.9664000000000003E-2</c:v>
                </c:pt>
                <c:pt idx="484">
                  <c:v>0.100145</c:v>
                </c:pt>
                <c:pt idx="485">
                  <c:v>0.10059800000000001</c:v>
                </c:pt>
                <c:pt idx="486">
                  <c:v>0.101025</c:v>
                </c:pt>
                <c:pt idx="487">
                  <c:v>0.101425</c:v>
                </c:pt>
                <c:pt idx="488">
                  <c:v>0.101798</c:v>
                </c:pt>
                <c:pt idx="489">
                  <c:v>0.102144</c:v>
                </c:pt>
                <c:pt idx="490">
                  <c:v>0.102464</c:v>
                </c:pt>
                <c:pt idx="491">
                  <c:v>0.102757</c:v>
                </c:pt>
                <c:pt idx="492">
                  <c:v>0.103023</c:v>
                </c:pt>
                <c:pt idx="493">
                  <c:v>0.10326200000000001</c:v>
                </c:pt>
                <c:pt idx="494">
                  <c:v>0.103476</c:v>
                </c:pt>
                <c:pt idx="495">
                  <c:v>0.103662</c:v>
                </c:pt>
                <c:pt idx="496">
                  <c:v>0.103823</c:v>
                </c:pt>
                <c:pt idx="497">
                  <c:v>0.10395699999999999</c:v>
                </c:pt>
                <c:pt idx="498">
                  <c:v>0.104064</c:v>
                </c:pt>
                <c:pt idx="499">
                  <c:v>0.104145</c:v>
                </c:pt>
                <c:pt idx="500">
                  <c:v>0.1042</c:v>
                </c:pt>
                <c:pt idx="501">
                  <c:v>0.104229</c:v>
                </c:pt>
                <c:pt idx="502">
                  <c:v>0.104231</c:v>
                </c:pt>
                <c:pt idx="503">
                  <c:v>0.10420699999999999</c:v>
                </c:pt>
                <c:pt idx="504">
                  <c:v>0.104157</c:v>
                </c:pt>
                <c:pt idx="505">
                  <c:v>0.10408000000000001</c:v>
                </c:pt>
                <c:pt idx="506">
                  <c:v>0.103978</c:v>
                </c:pt>
                <c:pt idx="507">
                  <c:v>0.103849</c:v>
                </c:pt>
                <c:pt idx="508">
                  <c:v>0.10369299999999999</c:v>
                </c:pt>
                <c:pt idx="509">
                  <c:v>0.10351200000000001</c:v>
                </c:pt>
                <c:pt idx="510">
                  <c:v>0.10330400000000001</c:v>
                </c:pt>
                <c:pt idx="511">
                  <c:v>0.10306899999999999</c:v>
                </c:pt>
                <c:pt idx="512">
                  <c:v>0.102808</c:v>
                </c:pt>
                <c:pt idx="513">
                  <c:v>0.102521</c:v>
                </c:pt>
                <c:pt idx="514">
                  <c:v>0.10220700000000001</c:v>
                </c:pt>
                <c:pt idx="515">
                  <c:v>0.101867</c:v>
                </c:pt>
                <c:pt idx="516">
                  <c:v>0.10150000000000001</c:v>
                </c:pt>
                <c:pt idx="517">
                  <c:v>0.101107</c:v>
                </c:pt>
                <c:pt idx="518">
                  <c:v>0.100687</c:v>
                </c:pt>
                <c:pt idx="519">
                  <c:v>0.10024</c:v>
                </c:pt>
                <c:pt idx="520">
                  <c:v>9.9766999999999995E-2</c:v>
                </c:pt>
                <c:pt idx="521">
                  <c:v>9.9265999999999993E-2</c:v>
                </c:pt>
                <c:pt idx="522">
                  <c:v>9.8738999999999993E-2</c:v>
                </c:pt>
                <c:pt idx="523">
                  <c:v>9.8184999999999995E-2</c:v>
                </c:pt>
                <c:pt idx="524">
                  <c:v>9.7603999999999996E-2</c:v>
                </c:pt>
                <c:pt idx="525">
                  <c:v>9.6995999999999999E-2</c:v>
                </c:pt>
                <c:pt idx="526">
                  <c:v>9.6360000000000001E-2</c:v>
                </c:pt>
                <c:pt idx="527">
                  <c:v>9.5698000000000005E-2</c:v>
                </c:pt>
                <c:pt idx="528">
                  <c:v>9.5007999999999995E-2</c:v>
                </c:pt>
                <c:pt idx="529">
                  <c:v>9.4292000000000001E-2</c:v>
                </c:pt>
                <c:pt idx="530">
                  <c:v>9.3547000000000005E-2</c:v>
                </c:pt>
                <c:pt idx="531">
                  <c:v>9.2775999999999997E-2</c:v>
                </c:pt>
                <c:pt idx="532">
                  <c:v>9.1977000000000003E-2</c:v>
                </c:pt>
                <c:pt idx="533">
                  <c:v>9.1150999999999996E-2</c:v>
                </c:pt>
                <c:pt idx="534">
                  <c:v>9.0297000000000002E-2</c:v>
                </c:pt>
                <c:pt idx="535">
                  <c:v>8.9416999999999996E-2</c:v>
                </c:pt>
                <c:pt idx="536">
                  <c:v>8.8508000000000003E-2</c:v>
                </c:pt>
                <c:pt idx="537">
                  <c:v>8.7572999999999998E-2</c:v>
                </c:pt>
                <c:pt idx="538">
                  <c:v>8.6610000000000006E-2</c:v>
                </c:pt>
                <c:pt idx="539">
                  <c:v>8.5619000000000001E-2</c:v>
                </c:pt>
                <c:pt idx="540">
                  <c:v>8.4601999999999997E-2</c:v>
                </c:pt>
                <c:pt idx="541">
                  <c:v>8.3557000000000103E-2</c:v>
                </c:pt>
                <c:pt idx="542">
                  <c:v>8.2486000000000004E-2</c:v>
                </c:pt>
                <c:pt idx="543">
                  <c:v>8.1387000000000001E-2</c:v>
                </c:pt>
                <c:pt idx="544">
                  <c:v>8.0262E-2</c:v>
                </c:pt>
                <c:pt idx="545">
                  <c:v>7.911E-2</c:v>
                </c:pt>
                <c:pt idx="546">
                  <c:v>7.7932000000000001E-2</c:v>
                </c:pt>
                <c:pt idx="547">
                  <c:v>7.6728000000000005E-2</c:v>
                </c:pt>
                <c:pt idx="548">
                  <c:v>7.5497999999999996E-2</c:v>
                </c:pt>
                <c:pt idx="549">
                  <c:v>7.4242000000000002E-2</c:v>
                </c:pt>
                <c:pt idx="550">
                  <c:v>7.2960999999999998E-2</c:v>
                </c:pt>
                <c:pt idx="551">
                  <c:v>7.1654999999999996E-2</c:v>
                </c:pt>
                <c:pt idx="552">
                  <c:v>7.0324999999999999E-2</c:v>
                </c:pt>
                <c:pt idx="553">
                  <c:v>6.8972000000000006E-2</c:v>
                </c:pt>
                <c:pt idx="554">
                  <c:v>6.7595000000000002E-2</c:v>
                </c:pt>
                <c:pt idx="555">
                  <c:v>6.6195000000000004E-2</c:v>
                </c:pt>
                <c:pt idx="556">
                  <c:v>6.4772999999999997E-2</c:v>
                </c:pt>
                <c:pt idx="557">
                  <c:v>6.3330999999999998E-2</c:v>
                </c:pt>
                <c:pt idx="558">
                  <c:v>6.1867999999999999E-2</c:v>
                </c:pt>
                <c:pt idx="559">
                  <c:v>6.0385000000000001E-2</c:v>
                </c:pt>
                <c:pt idx="560">
                  <c:v>5.8883999999999999E-2</c:v>
                </c:pt>
                <c:pt idx="561">
                  <c:v>5.7366E-2</c:v>
                </c:pt>
                <c:pt idx="562">
                  <c:v>5.5832E-2</c:v>
                </c:pt>
                <c:pt idx="563">
                  <c:v>5.4283999999999999E-2</c:v>
                </c:pt>
                <c:pt idx="564">
                  <c:v>5.2721999999999998E-2</c:v>
                </c:pt>
                <c:pt idx="565">
                  <c:v>5.1149E-2</c:v>
                </c:pt>
                <c:pt idx="566">
                  <c:v>4.9565999999999999E-2</c:v>
                </c:pt>
                <c:pt idx="567">
                  <c:v>4.7974999999999997E-2</c:v>
                </c:pt>
                <c:pt idx="568">
                  <c:v>4.6378000000000003E-2</c:v>
                </c:pt>
                <c:pt idx="569">
                  <c:v>4.4776999999999997E-2</c:v>
                </c:pt>
                <c:pt idx="570">
                  <c:v>4.3175999999999999E-2</c:v>
                </c:pt>
                <c:pt idx="571">
                  <c:v>4.1576000000000002E-2</c:v>
                </c:pt>
                <c:pt idx="572">
                  <c:v>3.9980000000000002E-2</c:v>
                </c:pt>
                <c:pt idx="573">
                  <c:v>3.8391000000000002E-2</c:v>
                </c:pt>
                <c:pt idx="574">
                  <c:v>3.6811999999999998E-2</c:v>
                </c:pt>
                <c:pt idx="575">
                  <c:v>3.5248000000000002E-2</c:v>
                </c:pt>
                <c:pt idx="576">
                  <c:v>3.3701000000000002E-2</c:v>
                </c:pt>
                <c:pt idx="577">
                  <c:v>3.2176000000000003E-2</c:v>
                </c:pt>
                <c:pt idx="578">
                  <c:v>3.0675999999999998E-2</c:v>
                </c:pt>
                <c:pt idx="579">
                  <c:v>2.9205999999999999E-2</c:v>
                </c:pt>
                <c:pt idx="580">
                  <c:v>2.7772000000000002E-2</c:v>
                </c:pt>
                <c:pt idx="581">
                  <c:v>2.6377000000000001E-2</c:v>
                </c:pt>
                <c:pt idx="582">
                  <c:v>2.5026E-2</c:v>
                </c:pt>
                <c:pt idx="583">
                  <c:v>2.3726000000000001E-2</c:v>
                </c:pt>
                <c:pt idx="584">
                  <c:v>2.2481000000000001E-2</c:v>
                </c:pt>
                <c:pt idx="585">
                  <c:v>2.1297E-2</c:v>
                </c:pt>
                <c:pt idx="586">
                  <c:v>2.0178999999999999E-2</c:v>
                </c:pt>
                <c:pt idx="587">
                  <c:v>1.9134000000000002E-2</c:v>
                </c:pt>
                <c:pt idx="588">
                  <c:v>1.8166999999999999E-2</c:v>
                </c:pt>
                <c:pt idx="589">
                  <c:v>1.7283E-2</c:v>
                </c:pt>
                <c:pt idx="590">
                  <c:v>1.6487999999999999E-2</c:v>
                </c:pt>
                <c:pt idx="591">
                  <c:v>1.5786000000000001E-2</c:v>
                </c:pt>
                <c:pt idx="592">
                  <c:v>1.5183E-2</c:v>
                </c:pt>
                <c:pt idx="593">
                  <c:v>1.4682000000000001E-2</c:v>
                </c:pt>
                <c:pt idx="594">
                  <c:v>1.4288E-2</c:v>
                </c:pt>
                <c:pt idx="595">
                  <c:v>1.4002000000000001E-2</c:v>
                </c:pt>
                <c:pt idx="596">
                  <c:v>1.3828E-2</c:v>
                </c:pt>
                <c:pt idx="597">
                  <c:v>1.3767E-2</c:v>
                </c:pt>
                <c:pt idx="598">
                  <c:v>1.3819E-2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86720"/>
        <c:axId val="25888640"/>
      </c:scatterChart>
      <c:scatterChart>
        <c:scatterStyle val="lineMarker"/>
        <c:varyColors val="0"/>
        <c:ser>
          <c:idx val="0"/>
          <c:order val="0"/>
          <c:tx>
            <c:v>Pokus</c:v>
          </c:tx>
          <c:spPr>
            <a:ln w="28575">
              <a:noFill/>
            </a:ln>
          </c:spPr>
          <c:xVal>
            <c:numRef>
              <c:f>'[50g_1.xls]Sheet1'!$G$2:$G$225</c:f>
              <c:numCache>
                <c:formatCode>General</c:formatCode>
                <c:ptCount val="224"/>
                <c:pt idx="0">
                  <c:v>-0.04</c:v>
                </c:pt>
                <c:pt idx="1">
                  <c:v>-3.58333333333333E-2</c:v>
                </c:pt>
                <c:pt idx="2">
                  <c:v>-3.1666666666666697E-2</c:v>
                </c:pt>
                <c:pt idx="3">
                  <c:v>-2.75E-2</c:v>
                </c:pt>
                <c:pt idx="4">
                  <c:v>-2.33333333333333E-2</c:v>
                </c:pt>
                <c:pt idx="5">
                  <c:v>-1.91666666666667E-2</c:v>
                </c:pt>
                <c:pt idx="6">
                  <c:v>-1.4999999999999999E-2</c:v>
                </c:pt>
                <c:pt idx="7">
                  <c:v>-1.0833333333333301E-2</c:v>
                </c:pt>
                <c:pt idx="8">
                  <c:v>-6.6666666666666697E-3</c:v>
                </c:pt>
                <c:pt idx="9">
                  <c:v>-2.5000000000000001E-3</c:v>
                </c:pt>
                <c:pt idx="10">
                  <c:v>1.6666666666666601E-3</c:v>
                </c:pt>
                <c:pt idx="11">
                  <c:v>5.8333333333333301E-3</c:v>
                </c:pt>
                <c:pt idx="12">
                  <c:v>0.01</c:v>
                </c:pt>
                <c:pt idx="13">
                  <c:v>1.4166666666666701E-2</c:v>
                </c:pt>
                <c:pt idx="14">
                  <c:v>1.8333333333333299E-2</c:v>
                </c:pt>
                <c:pt idx="15">
                  <c:v>2.2499999999999999E-2</c:v>
                </c:pt>
                <c:pt idx="16">
                  <c:v>2.66666666666667E-2</c:v>
                </c:pt>
                <c:pt idx="17">
                  <c:v>3.0833333333333299E-2</c:v>
                </c:pt>
                <c:pt idx="18">
                  <c:v>3.5000000000000003E-2</c:v>
                </c:pt>
                <c:pt idx="19">
                  <c:v>3.9166666666666697E-2</c:v>
                </c:pt>
                <c:pt idx="20">
                  <c:v>4.33333333333333E-2</c:v>
                </c:pt>
                <c:pt idx="21">
                  <c:v>4.7500000000000001E-2</c:v>
                </c:pt>
                <c:pt idx="22">
                  <c:v>5.1666666666666597E-2</c:v>
                </c:pt>
                <c:pt idx="23">
                  <c:v>5.5833333333333297E-2</c:v>
                </c:pt>
                <c:pt idx="24">
                  <c:v>0.06</c:v>
                </c:pt>
                <c:pt idx="25">
                  <c:v>6.4166666666666705E-2</c:v>
                </c:pt>
                <c:pt idx="26">
                  <c:v>6.8333333333333302E-2</c:v>
                </c:pt>
                <c:pt idx="27">
                  <c:v>7.2499999999999995E-2</c:v>
                </c:pt>
                <c:pt idx="28">
                  <c:v>7.6666666666666702E-2</c:v>
                </c:pt>
                <c:pt idx="29">
                  <c:v>8.0833333333333299E-2</c:v>
                </c:pt>
                <c:pt idx="30">
                  <c:v>8.5000000000000006E-2</c:v>
                </c:pt>
                <c:pt idx="31">
                  <c:v>8.91666666666667E-2</c:v>
                </c:pt>
                <c:pt idx="32">
                  <c:v>9.3333333333333296E-2</c:v>
                </c:pt>
                <c:pt idx="33">
                  <c:v>9.7500000000000003E-2</c:v>
                </c:pt>
                <c:pt idx="34">
                  <c:v>0.101666666666667</c:v>
                </c:pt>
                <c:pt idx="35">
                  <c:v>0.105833333333333</c:v>
                </c:pt>
                <c:pt idx="36">
                  <c:v>0.11</c:v>
                </c:pt>
                <c:pt idx="37">
                  <c:v>0.114166666666667</c:v>
                </c:pt>
                <c:pt idx="38">
                  <c:v>0.118333333333333</c:v>
                </c:pt>
                <c:pt idx="39">
                  <c:v>0.13500000000000001</c:v>
                </c:pt>
                <c:pt idx="40">
                  <c:v>0.13916666666666699</c:v>
                </c:pt>
                <c:pt idx="41">
                  <c:v>0.14333333333333301</c:v>
                </c:pt>
                <c:pt idx="42">
                  <c:v>0.14749999999999999</c:v>
                </c:pt>
                <c:pt idx="43">
                  <c:v>0.15583333333333299</c:v>
                </c:pt>
                <c:pt idx="44">
                  <c:v>0.16</c:v>
                </c:pt>
                <c:pt idx="45">
                  <c:v>0.16416666666666699</c:v>
                </c:pt>
                <c:pt idx="46">
                  <c:v>0.168333333333333</c:v>
                </c:pt>
                <c:pt idx="47">
                  <c:v>0.17249999999999999</c:v>
                </c:pt>
                <c:pt idx="48">
                  <c:v>0.176666666666667</c:v>
                </c:pt>
                <c:pt idx="49">
                  <c:v>0.18083333333333301</c:v>
                </c:pt>
                <c:pt idx="50">
                  <c:v>0.185</c:v>
                </c:pt>
                <c:pt idx="51">
                  <c:v>0.18916666666666701</c:v>
                </c:pt>
                <c:pt idx="52">
                  <c:v>0.193333333333333</c:v>
                </c:pt>
                <c:pt idx="53">
                  <c:v>0.19750000000000001</c:v>
                </c:pt>
                <c:pt idx="54">
                  <c:v>0.20166666666666699</c:v>
                </c:pt>
                <c:pt idx="55">
                  <c:v>0.20583333333333301</c:v>
                </c:pt>
                <c:pt idx="56">
                  <c:v>0.21</c:v>
                </c:pt>
                <c:pt idx="57">
                  <c:v>0.214166666666667</c:v>
                </c:pt>
                <c:pt idx="58">
                  <c:v>0.21833333333333299</c:v>
                </c:pt>
                <c:pt idx="59">
                  <c:v>0.2225</c:v>
                </c:pt>
                <c:pt idx="60">
                  <c:v>0.22666666666666699</c:v>
                </c:pt>
                <c:pt idx="61">
                  <c:v>0.230833333333333</c:v>
                </c:pt>
                <c:pt idx="62">
                  <c:v>0.23499999999999999</c:v>
                </c:pt>
                <c:pt idx="63">
                  <c:v>0.239166666666667</c:v>
                </c:pt>
                <c:pt idx="64">
                  <c:v>0.24333333333333301</c:v>
                </c:pt>
                <c:pt idx="65">
                  <c:v>0.2475</c:v>
                </c:pt>
                <c:pt idx="66">
                  <c:v>0.25166666666666698</c:v>
                </c:pt>
                <c:pt idx="67">
                  <c:v>0.25583333333333302</c:v>
                </c:pt>
                <c:pt idx="68">
                  <c:v>0.26</c:v>
                </c:pt>
                <c:pt idx="69">
                  <c:v>0.26416666666666699</c:v>
                </c:pt>
                <c:pt idx="70">
                  <c:v>0.26833333333333298</c:v>
                </c:pt>
                <c:pt idx="71">
                  <c:v>0.27250000000000002</c:v>
                </c:pt>
                <c:pt idx="72">
                  <c:v>0.276666666666667</c:v>
                </c:pt>
                <c:pt idx="73">
                  <c:v>0.28083333333333299</c:v>
                </c:pt>
                <c:pt idx="74">
                  <c:v>0.28499999999999998</c:v>
                </c:pt>
                <c:pt idx="75">
                  <c:v>0.28916666666666702</c:v>
                </c:pt>
                <c:pt idx="76">
                  <c:v>0.293333333333333</c:v>
                </c:pt>
                <c:pt idx="77">
                  <c:v>0.29749999999999999</c:v>
                </c:pt>
                <c:pt idx="78">
                  <c:v>0.30166666666666703</c:v>
                </c:pt>
                <c:pt idx="79">
                  <c:v>0.30583333333333301</c:v>
                </c:pt>
                <c:pt idx="80">
                  <c:v>0.31</c:v>
                </c:pt>
                <c:pt idx="81">
                  <c:v>0.31416666666666698</c:v>
                </c:pt>
                <c:pt idx="82">
                  <c:v>0.31833333333333302</c:v>
                </c:pt>
                <c:pt idx="83">
                  <c:v>0.32250000000000001</c:v>
                </c:pt>
                <c:pt idx="84">
                  <c:v>0.32666666666666699</c:v>
                </c:pt>
                <c:pt idx="85">
                  <c:v>0.33083333333333298</c:v>
                </c:pt>
                <c:pt idx="86">
                  <c:v>0.33500000000000002</c:v>
                </c:pt>
                <c:pt idx="87">
                  <c:v>0.339166666666667</c:v>
                </c:pt>
                <c:pt idx="88">
                  <c:v>0.34749999999999998</c:v>
                </c:pt>
                <c:pt idx="89">
                  <c:v>0.35166666666666702</c:v>
                </c:pt>
                <c:pt idx="90">
                  <c:v>0.36416666666666703</c:v>
                </c:pt>
                <c:pt idx="91">
                  <c:v>0.36833333333333301</c:v>
                </c:pt>
                <c:pt idx="92">
                  <c:v>0.3725</c:v>
                </c:pt>
                <c:pt idx="93">
                  <c:v>0.37666666666666698</c:v>
                </c:pt>
                <c:pt idx="94">
                  <c:v>0.38083333333333302</c:v>
                </c:pt>
                <c:pt idx="95">
                  <c:v>0.38500000000000001</c:v>
                </c:pt>
                <c:pt idx="96">
                  <c:v>0.38916666666666699</c:v>
                </c:pt>
                <c:pt idx="97">
                  <c:v>0.39333333333333298</c:v>
                </c:pt>
                <c:pt idx="98">
                  <c:v>0.39750000000000002</c:v>
                </c:pt>
                <c:pt idx="99">
                  <c:v>0.401666666666667</c:v>
                </c:pt>
                <c:pt idx="100">
                  <c:v>0.40583333333333299</c:v>
                </c:pt>
                <c:pt idx="101">
                  <c:v>0.41</c:v>
                </c:pt>
                <c:pt idx="102">
                  <c:v>0.41416666666666702</c:v>
                </c:pt>
                <c:pt idx="103">
                  <c:v>0.418333333333333</c:v>
                </c:pt>
                <c:pt idx="104">
                  <c:v>0.42249999999999999</c:v>
                </c:pt>
                <c:pt idx="105">
                  <c:v>0.42666666666666703</c:v>
                </c:pt>
                <c:pt idx="106">
                  <c:v>0.43083333333333301</c:v>
                </c:pt>
                <c:pt idx="107">
                  <c:v>0.435</c:v>
                </c:pt>
                <c:pt idx="108">
                  <c:v>0.43916666666666698</c:v>
                </c:pt>
                <c:pt idx="109">
                  <c:v>0.44333333333333302</c:v>
                </c:pt>
                <c:pt idx="110">
                  <c:v>0.44750000000000001</c:v>
                </c:pt>
                <c:pt idx="111">
                  <c:v>0.45166666666666699</c:v>
                </c:pt>
                <c:pt idx="112">
                  <c:v>0.45583333333333298</c:v>
                </c:pt>
                <c:pt idx="113">
                  <c:v>0.46</c:v>
                </c:pt>
                <c:pt idx="114">
                  <c:v>0.464166666666667</c:v>
                </c:pt>
                <c:pt idx="115">
                  <c:v>0.46833333333333299</c:v>
                </c:pt>
                <c:pt idx="116">
                  <c:v>0.47249999999999998</c:v>
                </c:pt>
                <c:pt idx="117">
                  <c:v>0.47666666666666702</c:v>
                </c:pt>
                <c:pt idx="118">
                  <c:v>0.480833333333333</c:v>
                </c:pt>
                <c:pt idx="119">
                  <c:v>0.48499999999999999</c:v>
                </c:pt>
                <c:pt idx="120">
                  <c:v>0.48916666666666703</c:v>
                </c:pt>
                <c:pt idx="121">
                  <c:v>0.4975</c:v>
                </c:pt>
                <c:pt idx="122">
                  <c:v>0.50166666666666704</c:v>
                </c:pt>
                <c:pt idx="123">
                  <c:v>0.51416666666666699</c:v>
                </c:pt>
                <c:pt idx="124">
                  <c:v>0.51833333333333298</c:v>
                </c:pt>
                <c:pt idx="125">
                  <c:v>0.53083333333333305</c:v>
                </c:pt>
                <c:pt idx="126">
                  <c:v>0.53500000000000003</c:v>
                </c:pt>
                <c:pt idx="127">
                  <c:v>0.543333333333333</c:v>
                </c:pt>
                <c:pt idx="128">
                  <c:v>0.54749999999999999</c:v>
                </c:pt>
                <c:pt idx="129">
                  <c:v>0.55166666666666697</c:v>
                </c:pt>
                <c:pt idx="130">
                  <c:v>0.55583333333333296</c:v>
                </c:pt>
                <c:pt idx="131">
                  <c:v>0.56000000000000005</c:v>
                </c:pt>
                <c:pt idx="132">
                  <c:v>0.56416666666666704</c:v>
                </c:pt>
                <c:pt idx="133">
                  <c:v>0.56833333333333302</c:v>
                </c:pt>
                <c:pt idx="134">
                  <c:v>0.57250000000000001</c:v>
                </c:pt>
                <c:pt idx="135">
                  <c:v>0.57666666666666699</c:v>
                </c:pt>
                <c:pt idx="136">
                  <c:v>0.58083333333333298</c:v>
                </c:pt>
                <c:pt idx="137">
                  <c:v>0.58499999999999996</c:v>
                </c:pt>
                <c:pt idx="138">
                  <c:v>0.58916666666666695</c:v>
                </c:pt>
                <c:pt idx="139">
                  <c:v>0.59333333333333305</c:v>
                </c:pt>
                <c:pt idx="140">
                  <c:v>0.59750000000000003</c:v>
                </c:pt>
                <c:pt idx="141">
                  <c:v>0.60166666666666702</c:v>
                </c:pt>
                <c:pt idx="142">
                  <c:v>0.605833333333333</c:v>
                </c:pt>
                <c:pt idx="143">
                  <c:v>0.61</c:v>
                </c:pt>
                <c:pt idx="144">
                  <c:v>0.61416666666666697</c:v>
                </c:pt>
                <c:pt idx="145">
                  <c:v>0.61833333333333296</c:v>
                </c:pt>
                <c:pt idx="146">
                  <c:v>0.62250000000000005</c:v>
                </c:pt>
                <c:pt idx="147">
                  <c:v>0.62666666666666604</c:v>
                </c:pt>
                <c:pt idx="148">
                  <c:v>0.63083333333333302</c:v>
                </c:pt>
                <c:pt idx="149">
                  <c:v>0.63500000000000001</c:v>
                </c:pt>
                <c:pt idx="150">
                  <c:v>0.63916666666666699</c:v>
                </c:pt>
                <c:pt idx="151">
                  <c:v>0.64333333333333298</c:v>
                </c:pt>
                <c:pt idx="152">
                  <c:v>0.64749999999999996</c:v>
                </c:pt>
                <c:pt idx="153">
                  <c:v>0.65166666666666695</c:v>
                </c:pt>
                <c:pt idx="154">
                  <c:v>0.65583333333333305</c:v>
                </c:pt>
                <c:pt idx="155">
                  <c:v>0.66</c:v>
                </c:pt>
                <c:pt idx="156">
                  <c:v>0.66416666666666702</c:v>
                </c:pt>
                <c:pt idx="157">
                  <c:v>0.668333333333333</c:v>
                </c:pt>
                <c:pt idx="158">
                  <c:v>0.67249999999999999</c:v>
                </c:pt>
                <c:pt idx="159">
                  <c:v>0.67666666666666697</c:v>
                </c:pt>
                <c:pt idx="160">
                  <c:v>0.68083333333333296</c:v>
                </c:pt>
                <c:pt idx="161">
                  <c:v>0.68500000000000005</c:v>
                </c:pt>
                <c:pt idx="162">
                  <c:v>0.68916666666666604</c:v>
                </c:pt>
                <c:pt idx="163">
                  <c:v>0.69333333333333302</c:v>
                </c:pt>
                <c:pt idx="164">
                  <c:v>0.69750000000000001</c:v>
                </c:pt>
                <c:pt idx="165">
                  <c:v>0.70166666666666699</c:v>
                </c:pt>
                <c:pt idx="166">
                  <c:v>0.70583333333333298</c:v>
                </c:pt>
                <c:pt idx="167">
                  <c:v>0.71</c:v>
                </c:pt>
                <c:pt idx="168">
                  <c:v>0.71416666666666695</c:v>
                </c:pt>
                <c:pt idx="169">
                  <c:v>0.71833333333333305</c:v>
                </c:pt>
                <c:pt idx="170">
                  <c:v>0.72250000000000003</c:v>
                </c:pt>
                <c:pt idx="171">
                  <c:v>0.72666666666666702</c:v>
                </c:pt>
                <c:pt idx="172">
                  <c:v>0.730833333333333</c:v>
                </c:pt>
                <c:pt idx="173">
                  <c:v>0.73499999999999999</c:v>
                </c:pt>
                <c:pt idx="174">
                  <c:v>0.73916666666666697</c:v>
                </c:pt>
                <c:pt idx="175">
                  <c:v>0.74333333333333296</c:v>
                </c:pt>
                <c:pt idx="176">
                  <c:v>0.74750000000000005</c:v>
                </c:pt>
                <c:pt idx="177">
                  <c:v>0.75166666666666704</c:v>
                </c:pt>
                <c:pt idx="178">
                  <c:v>0.75583333333333302</c:v>
                </c:pt>
                <c:pt idx="179">
                  <c:v>0.76</c:v>
                </c:pt>
                <c:pt idx="180">
                  <c:v>0.76416666666666699</c:v>
                </c:pt>
                <c:pt idx="181">
                  <c:v>0.76833333333333298</c:v>
                </c:pt>
                <c:pt idx="182">
                  <c:v>0.77249999999999996</c:v>
                </c:pt>
                <c:pt idx="183">
                  <c:v>0.77666666666666695</c:v>
                </c:pt>
                <c:pt idx="184">
                  <c:v>0.78083333333333305</c:v>
                </c:pt>
                <c:pt idx="185">
                  <c:v>0.78500000000000003</c:v>
                </c:pt>
                <c:pt idx="186">
                  <c:v>0.78916666666666702</c:v>
                </c:pt>
                <c:pt idx="187">
                  <c:v>0.793333333333333</c:v>
                </c:pt>
                <c:pt idx="188">
                  <c:v>0.79749999999999999</c:v>
                </c:pt>
                <c:pt idx="189">
                  <c:v>0.80166666666666697</c:v>
                </c:pt>
                <c:pt idx="190">
                  <c:v>0.80583333333333296</c:v>
                </c:pt>
                <c:pt idx="191">
                  <c:v>0.81</c:v>
                </c:pt>
                <c:pt idx="192">
                  <c:v>0.81416666666666704</c:v>
                </c:pt>
                <c:pt idx="193">
                  <c:v>0.81833333333333302</c:v>
                </c:pt>
                <c:pt idx="194">
                  <c:v>0.82250000000000001</c:v>
                </c:pt>
                <c:pt idx="195">
                  <c:v>0.82666666666666699</c:v>
                </c:pt>
                <c:pt idx="196">
                  <c:v>0.83083333333333298</c:v>
                </c:pt>
                <c:pt idx="197">
                  <c:v>0.83499999999999996</c:v>
                </c:pt>
                <c:pt idx="198">
                  <c:v>0.83916666666666695</c:v>
                </c:pt>
                <c:pt idx="199">
                  <c:v>0.84333333333333305</c:v>
                </c:pt>
                <c:pt idx="200">
                  <c:v>0.84750000000000003</c:v>
                </c:pt>
                <c:pt idx="201">
                  <c:v>0.85166666666666702</c:v>
                </c:pt>
                <c:pt idx="202">
                  <c:v>0.855833333333333</c:v>
                </c:pt>
                <c:pt idx="203">
                  <c:v>0.86</c:v>
                </c:pt>
                <c:pt idx="204">
                  <c:v>0.86416666666666697</c:v>
                </c:pt>
                <c:pt idx="205">
                  <c:v>0.86833333333333296</c:v>
                </c:pt>
                <c:pt idx="206">
                  <c:v>0.87250000000000005</c:v>
                </c:pt>
                <c:pt idx="207">
                  <c:v>0.87666666666666704</c:v>
                </c:pt>
                <c:pt idx="208">
                  <c:v>0.88083333333333302</c:v>
                </c:pt>
                <c:pt idx="209">
                  <c:v>0.88500000000000001</c:v>
                </c:pt>
                <c:pt idx="210">
                  <c:v>0.88916666666666699</c:v>
                </c:pt>
                <c:pt idx="211">
                  <c:v>0.89333333333333298</c:v>
                </c:pt>
                <c:pt idx="212">
                  <c:v>0.89749999999999996</c:v>
                </c:pt>
                <c:pt idx="213">
                  <c:v>0.90166666666666695</c:v>
                </c:pt>
                <c:pt idx="214">
                  <c:v>0.90583333333333305</c:v>
                </c:pt>
                <c:pt idx="215">
                  <c:v>0.91</c:v>
                </c:pt>
                <c:pt idx="216">
                  <c:v>0.91416666666666702</c:v>
                </c:pt>
                <c:pt idx="217">
                  <c:v>0.918333333333333</c:v>
                </c:pt>
                <c:pt idx="218">
                  <c:v>0.92249999999999999</c:v>
                </c:pt>
                <c:pt idx="219">
                  <c:v>0.92666666666666697</c:v>
                </c:pt>
                <c:pt idx="220">
                  <c:v>0.93083333333333296</c:v>
                </c:pt>
                <c:pt idx="221">
                  <c:v>0.93500000000000005</c:v>
                </c:pt>
                <c:pt idx="222">
                  <c:v>0.95583333333333298</c:v>
                </c:pt>
                <c:pt idx="223">
                  <c:v>0.98499999999999999</c:v>
                </c:pt>
              </c:numCache>
            </c:numRef>
          </c:xVal>
          <c:yVal>
            <c:numRef>
              <c:f>'[50g_1.xls]Sheet1'!$K$2:$K$225</c:f>
              <c:numCache>
                <c:formatCode>General</c:formatCode>
                <c:ptCount val="224"/>
                <c:pt idx="0">
                  <c:v>8.201E-2</c:v>
                </c:pt>
                <c:pt idx="1">
                  <c:v>7.2864999999999999E-2</c:v>
                </c:pt>
                <c:pt idx="2">
                  <c:v>7.1389999999999995E-2</c:v>
                </c:pt>
                <c:pt idx="3">
                  <c:v>6.2539999999999998E-2</c:v>
                </c:pt>
                <c:pt idx="4">
                  <c:v>5.8852500000000002E-2</c:v>
                </c:pt>
                <c:pt idx="5">
                  <c:v>5.6640000000000003E-2</c:v>
                </c:pt>
                <c:pt idx="6">
                  <c:v>5.7230000000000003E-2</c:v>
                </c:pt>
                <c:pt idx="7">
                  <c:v>5.1920000000000001E-2</c:v>
                </c:pt>
                <c:pt idx="8">
                  <c:v>4.7199999999999902E-2</c:v>
                </c:pt>
                <c:pt idx="9">
                  <c:v>3.5498332349999898E-2</c:v>
                </c:pt>
                <c:pt idx="10">
                  <c:v>3.5990000000000001E-2</c:v>
                </c:pt>
                <c:pt idx="11">
                  <c:v>3.5990000000000001E-2</c:v>
                </c:pt>
                <c:pt idx="12">
                  <c:v>3.245E-2</c:v>
                </c:pt>
                <c:pt idx="13">
                  <c:v>6.18844450999999E-2</c:v>
                </c:pt>
                <c:pt idx="14">
                  <c:v>5.074E-2</c:v>
                </c:pt>
                <c:pt idx="15">
                  <c:v>2.1239999999999998E-2</c:v>
                </c:pt>
                <c:pt idx="16">
                  <c:v>1.8290000000000001E-2</c:v>
                </c:pt>
                <c:pt idx="17">
                  <c:v>1.8290000000000001E-2</c:v>
                </c:pt>
                <c:pt idx="18">
                  <c:v>1.31275E-2</c:v>
                </c:pt>
                <c:pt idx="19">
                  <c:v>1.4602499999999999E-2</c:v>
                </c:pt>
                <c:pt idx="20">
                  <c:v>6.4899999999999698E-3</c:v>
                </c:pt>
                <c:pt idx="21">
                  <c:v>1.239E-2</c:v>
                </c:pt>
                <c:pt idx="22">
                  <c:v>9.4399999999999606E-3</c:v>
                </c:pt>
                <c:pt idx="23">
                  <c:v>1.239E-2</c:v>
                </c:pt>
                <c:pt idx="24">
                  <c:v>1.5339999999999999E-2</c:v>
                </c:pt>
                <c:pt idx="25">
                  <c:v>8.8500000000000002E-3</c:v>
                </c:pt>
                <c:pt idx="26">
                  <c:v>1.8290000000000001E-2</c:v>
                </c:pt>
                <c:pt idx="27">
                  <c:v>1.8880000000000001E-2</c:v>
                </c:pt>
                <c:pt idx="28">
                  <c:v>1.6446249999999999E-2</c:v>
                </c:pt>
                <c:pt idx="29">
                  <c:v>2.05025E-2</c:v>
                </c:pt>
                <c:pt idx="30">
                  <c:v>2.537E-2</c:v>
                </c:pt>
                <c:pt idx="31">
                  <c:v>2.4681667649999999E-2</c:v>
                </c:pt>
                <c:pt idx="32">
                  <c:v>2.59599999999999E-2</c:v>
                </c:pt>
                <c:pt idx="33">
                  <c:v>3.2302499999999998E-2</c:v>
                </c:pt>
                <c:pt idx="34">
                  <c:v>3.0679999999999999E-2</c:v>
                </c:pt>
                <c:pt idx="35">
                  <c:v>4.1300000000000003E-2</c:v>
                </c:pt>
                <c:pt idx="36">
                  <c:v>4.3365000000000001E-2</c:v>
                </c:pt>
                <c:pt idx="37">
                  <c:v>4.3365000000000001E-2</c:v>
                </c:pt>
                <c:pt idx="38">
                  <c:v>4.9265000000000003E-2</c:v>
                </c:pt>
                <c:pt idx="39">
                  <c:v>6.9914999999999894E-2</c:v>
                </c:pt>
                <c:pt idx="40">
                  <c:v>6.6964999999999997E-2</c:v>
                </c:pt>
                <c:pt idx="41">
                  <c:v>6.6964999999999997E-2</c:v>
                </c:pt>
                <c:pt idx="42">
                  <c:v>6.8440000000000001E-2</c:v>
                </c:pt>
                <c:pt idx="43">
                  <c:v>7.1980000000000002E-2</c:v>
                </c:pt>
                <c:pt idx="44">
                  <c:v>7.4340000000000003E-2</c:v>
                </c:pt>
                <c:pt idx="45">
                  <c:v>7.5323332349999994E-2</c:v>
                </c:pt>
                <c:pt idx="46">
                  <c:v>8.0240000000000006E-2</c:v>
                </c:pt>
                <c:pt idx="47">
                  <c:v>8.0829999999999999E-2</c:v>
                </c:pt>
                <c:pt idx="48">
                  <c:v>8.3779999999999993E-2</c:v>
                </c:pt>
                <c:pt idx="49">
                  <c:v>8.2599999999999896E-2</c:v>
                </c:pt>
                <c:pt idx="50">
                  <c:v>8.6139999999999994E-2</c:v>
                </c:pt>
                <c:pt idx="51">
                  <c:v>8.7319999999999995E-2</c:v>
                </c:pt>
                <c:pt idx="52">
                  <c:v>9.6833749999999899E-2</c:v>
                </c:pt>
                <c:pt idx="53">
                  <c:v>8.6139999999999994E-2</c:v>
                </c:pt>
                <c:pt idx="54">
                  <c:v>9.2777499999999902E-2</c:v>
                </c:pt>
                <c:pt idx="55">
                  <c:v>9.4990000000000005E-2</c:v>
                </c:pt>
                <c:pt idx="56">
                  <c:v>9.4990000000000005E-2</c:v>
                </c:pt>
                <c:pt idx="57">
                  <c:v>9.8431667649999999E-2</c:v>
                </c:pt>
                <c:pt idx="58">
                  <c:v>9.5579999999999998E-2</c:v>
                </c:pt>
                <c:pt idx="59">
                  <c:v>9.8530000000000006E-2</c:v>
                </c:pt>
                <c:pt idx="60">
                  <c:v>0.10088999999999999</c:v>
                </c:pt>
                <c:pt idx="61">
                  <c:v>0.10088999999999999</c:v>
                </c:pt>
                <c:pt idx="62">
                  <c:v>9.912E-2</c:v>
                </c:pt>
                <c:pt idx="63">
                  <c:v>0.10088999999999999</c:v>
                </c:pt>
                <c:pt idx="64">
                  <c:v>0.10088999999999999</c:v>
                </c:pt>
                <c:pt idx="65">
                  <c:v>9.7939999999999902E-2</c:v>
                </c:pt>
                <c:pt idx="66">
                  <c:v>9.5481667650000004E-2</c:v>
                </c:pt>
                <c:pt idx="67">
                  <c:v>9.912E-2</c:v>
                </c:pt>
                <c:pt idx="68">
                  <c:v>9.6759999999999999E-2</c:v>
                </c:pt>
                <c:pt idx="69">
                  <c:v>9.6759999999999999E-2</c:v>
                </c:pt>
                <c:pt idx="70">
                  <c:v>9.4990000000000005E-2</c:v>
                </c:pt>
                <c:pt idx="71">
                  <c:v>9.7939999999999902E-2</c:v>
                </c:pt>
                <c:pt idx="72">
                  <c:v>0.10334833235</c:v>
                </c:pt>
                <c:pt idx="73">
                  <c:v>9.5727499999999993E-2</c:v>
                </c:pt>
                <c:pt idx="74">
                  <c:v>9.4990000000000005E-2</c:v>
                </c:pt>
                <c:pt idx="75">
                  <c:v>9.0270000000000003E-2</c:v>
                </c:pt>
                <c:pt idx="76">
                  <c:v>9.3515000000000001E-2</c:v>
                </c:pt>
                <c:pt idx="77">
                  <c:v>8.9090000000000003E-2</c:v>
                </c:pt>
                <c:pt idx="78">
                  <c:v>9.5411428150000005E-2</c:v>
                </c:pt>
                <c:pt idx="79">
                  <c:v>8.7404284449999994E-2</c:v>
                </c:pt>
                <c:pt idx="80">
                  <c:v>8.8247143700000003E-2</c:v>
                </c:pt>
                <c:pt idx="81">
                  <c:v>8.6631667649999994E-2</c:v>
                </c:pt>
                <c:pt idx="82">
                  <c:v>8.319E-2</c:v>
                </c:pt>
                <c:pt idx="83">
                  <c:v>7.2864999999999999E-2</c:v>
                </c:pt>
                <c:pt idx="84">
                  <c:v>7.7289999999999998E-2</c:v>
                </c:pt>
                <c:pt idx="85">
                  <c:v>7.5814999999999994E-2</c:v>
                </c:pt>
                <c:pt idx="86">
                  <c:v>6.6964999999999997E-2</c:v>
                </c:pt>
                <c:pt idx="87">
                  <c:v>7.0800000000000002E-2</c:v>
                </c:pt>
                <c:pt idx="88">
                  <c:v>6.8440000000000001E-2</c:v>
                </c:pt>
                <c:pt idx="89">
                  <c:v>5.8999999999999997E-2</c:v>
                </c:pt>
                <c:pt idx="90">
                  <c:v>4.1889999999999997E-2</c:v>
                </c:pt>
                <c:pt idx="91">
                  <c:v>3.7464999999999998E-2</c:v>
                </c:pt>
                <c:pt idx="92">
                  <c:v>3.1565000000000003E-2</c:v>
                </c:pt>
                <c:pt idx="93">
                  <c:v>2.6648332350000001E-2</c:v>
                </c:pt>
                <c:pt idx="94">
                  <c:v>2.59599999999999E-2</c:v>
                </c:pt>
                <c:pt idx="95">
                  <c:v>2.2714999999999999E-2</c:v>
                </c:pt>
                <c:pt idx="96">
                  <c:v>2.2714999999999999E-2</c:v>
                </c:pt>
                <c:pt idx="97">
                  <c:v>1.9027499999999999E-2</c:v>
                </c:pt>
                <c:pt idx="98">
                  <c:v>2.0059999999999901E-2</c:v>
                </c:pt>
                <c:pt idx="99">
                  <c:v>1.365428445E-2</c:v>
                </c:pt>
                <c:pt idx="100">
                  <c:v>1.1898332350000001E-2</c:v>
                </c:pt>
                <c:pt idx="101">
                  <c:v>1.71099999999999E-2</c:v>
                </c:pt>
                <c:pt idx="102">
                  <c:v>7.6699999999999798E-3</c:v>
                </c:pt>
                <c:pt idx="103">
                  <c:v>1.0619999999999999E-2</c:v>
                </c:pt>
                <c:pt idx="104">
                  <c:v>9.4399999999999606E-3</c:v>
                </c:pt>
                <c:pt idx="105">
                  <c:v>8.7024999999999793E-3</c:v>
                </c:pt>
                <c:pt idx="106">
                  <c:v>8.7024999999999793E-3</c:v>
                </c:pt>
                <c:pt idx="107">
                  <c:v>9.4399999999999606E-3</c:v>
                </c:pt>
                <c:pt idx="108">
                  <c:v>9.4399999999999606E-3</c:v>
                </c:pt>
                <c:pt idx="109">
                  <c:v>1.1898332350000001E-2</c:v>
                </c:pt>
                <c:pt idx="110">
                  <c:v>1.0914999999999999E-2</c:v>
                </c:pt>
                <c:pt idx="111">
                  <c:v>9.4399999999999606E-3</c:v>
                </c:pt>
                <c:pt idx="112">
                  <c:v>2.5173332350000001E-2</c:v>
                </c:pt>
                <c:pt idx="113">
                  <c:v>2.0397143699999998E-2</c:v>
                </c:pt>
                <c:pt idx="114">
                  <c:v>2.3206667649999999E-2</c:v>
                </c:pt>
                <c:pt idx="115">
                  <c:v>2.1829999999999999E-2</c:v>
                </c:pt>
                <c:pt idx="116">
                  <c:v>2.8615000000000002E-2</c:v>
                </c:pt>
                <c:pt idx="117">
                  <c:v>3.0932856299999999E-2</c:v>
                </c:pt>
                <c:pt idx="118">
                  <c:v>3.4514999999999997E-2</c:v>
                </c:pt>
                <c:pt idx="119">
                  <c:v>3.4514999999999997E-2</c:v>
                </c:pt>
                <c:pt idx="120">
                  <c:v>3.7464999999999998E-2</c:v>
                </c:pt>
                <c:pt idx="121">
                  <c:v>4.55775E-2</c:v>
                </c:pt>
                <c:pt idx="122">
                  <c:v>4.9265000000000003E-2</c:v>
                </c:pt>
                <c:pt idx="123">
                  <c:v>5.5164999999999999E-2</c:v>
                </c:pt>
                <c:pt idx="124">
                  <c:v>6.6964999999999997E-2</c:v>
                </c:pt>
                <c:pt idx="125">
                  <c:v>6.6964999999999997E-2</c:v>
                </c:pt>
                <c:pt idx="126">
                  <c:v>6.6964999999999997E-2</c:v>
                </c:pt>
                <c:pt idx="127">
                  <c:v>7.1389999999999995E-2</c:v>
                </c:pt>
                <c:pt idx="128">
                  <c:v>7.4340000000000003E-2</c:v>
                </c:pt>
                <c:pt idx="129">
                  <c:v>7.8765000000000002E-2</c:v>
                </c:pt>
                <c:pt idx="130">
                  <c:v>7.8765000000000002E-2</c:v>
                </c:pt>
                <c:pt idx="131">
                  <c:v>8.319E-2</c:v>
                </c:pt>
                <c:pt idx="132">
                  <c:v>8.0829999999999999E-2</c:v>
                </c:pt>
                <c:pt idx="133">
                  <c:v>8.1420000000000006E-2</c:v>
                </c:pt>
                <c:pt idx="134">
                  <c:v>8.8106667649999998E-2</c:v>
                </c:pt>
                <c:pt idx="135">
                  <c:v>8.4370000000000001E-2</c:v>
                </c:pt>
                <c:pt idx="136">
                  <c:v>8.6730000000000002E-2</c:v>
                </c:pt>
                <c:pt idx="137">
                  <c:v>8.6139999999999994E-2</c:v>
                </c:pt>
                <c:pt idx="138">
                  <c:v>8.9090000000000003E-2</c:v>
                </c:pt>
                <c:pt idx="139">
                  <c:v>8.8499999999999898E-2</c:v>
                </c:pt>
                <c:pt idx="140">
                  <c:v>9.0859999999999996E-2</c:v>
                </c:pt>
                <c:pt idx="141">
                  <c:v>9.8782856299999902E-2</c:v>
                </c:pt>
                <c:pt idx="142">
                  <c:v>0.10004714369999999</c:v>
                </c:pt>
                <c:pt idx="143">
                  <c:v>9.6464999999999898E-2</c:v>
                </c:pt>
                <c:pt idx="144">
                  <c:v>9.2630000000000004E-2</c:v>
                </c:pt>
                <c:pt idx="145">
                  <c:v>9.7939999999999902E-2</c:v>
                </c:pt>
                <c:pt idx="146">
                  <c:v>0.10088999999999999</c:v>
                </c:pt>
                <c:pt idx="147">
                  <c:v>9.5727499999999993E-2</c:v>
                </c:pt>
                <c:pt idx="148">
                  <c:v>9.5358750000000006E-2</c:v>
                </c:pt>
                <c:pt idx="149">
                  <c:v>9.8677500000000001E-2</c:v>
                </c:pt>
                <c:pt idx="150">
                  <c:v>9.7939999999999902E-2</c:v>
                </c:pt>
                <c:pt idx="151">
                  <c:v>9.3304284449999997E-2</c:v>
                </c:pt>
                <c:pt idx="152">
                  <c:v>9.3515000000000001E-2</c:v>
                </c:pt>
                <c:pt idx="153">
                  <c:v>9.8431667649999999E-2</c:v>
                </c:pt>
                <c:pt idx="154">
                  <c:v>9.7202499999999997E-2</c:v>
                </c:pt>
                <c:pt idx="155">
                  <c:v>9.7202499999999997E-2</c:v>
                </c:pt>
                <c:pt idx="156">
                  <c:v>9.5481667650000004E-2</c:v>
                </c:pt>
                <c:pt idx="157">
                  <c:v>8.9679999999999996E-2</c:v>
                </c:pt>
                <c:pt idx="158">
                  <c:v>9.0354284450000003E-2</c:v>
                </c:pt>
                <c:pt idx="159">
                  <c:v>9.20399999999999E-2</c:v>
                </c:pt>
                <c:pt idx="160">
                  <c:v>8.8499999999999898E-2</c:v>
                </c:pt>
                <c:pt idx="161">
                  <c:v>8.9679999999999996E-2</c:v>
                </c:pt>
                <c:pt idx="162">
                  <c:v>9.4252500000000003E-2</c:v>
                </c:pt>
                <c:pt idx="163">
                  <c:v>8.5550000000000001E-2</c:v>
                </c:pt>
                <c:pt idx="164">
                  <c:v>8.6508749999999995E-2</c:v>
                </c:pt>
                <c:pt idx="165">
                  <c:v>8.6139999999999994E-2</c:v>
                </c:pt>
                <c:pt idx="166">
                  <c:v>9.2461428149999997E-2</c:v>
                </c:pt>
                <c:pt idx="167">
                  <c:v>8.5550000000000001E-2</c:v>
                </c:pt>
                <c:pt idx="168">
                  <c:v>8.7123332349999999E-2</c:v>
                </c:pt>
                <c:pt idx="169">
                  <c:v>8.0240000000000006E-2</c:v>
                </c:pt>
                <c:pt idx="170">
                  <c:v>8.2768571849999903E-2</c:v>
                </c:pt>
                <c:pt idx="171">
                  <c:v>7.4667777449999903E-2</c:v>
                </c:pt>
                <c:pt idx="172">
                  <c:v>7.5520000000000004E-2</c:v>
                </c:pt>
                <c:pt idx="173">
                  <c:v>7.0800000000000002E-2</c:v>
                </c:pt>
                <c:pt idx="174">
                  <c:v>6.6964999999999997E-2</c:v>
                </c:pt>
                <c:pt idx="175">
                  <c:v>6.1065000000000001E-2</c:v>
                </c:pt>
                <c:pt idx="176">
                  <c:v>5.7623332349999903E-2</c:v>
                </c:pt>
                <c:pt idx="177">
                  <c:v>5.8115E-2</c:v>
                </c:pt>
                <c:pt idx="178">
                  <c:v>4.9054284449999999E-2</c:v>
                </c:pt>
                <c:pt idx="179">
                  <c:v>5.074E-2</c:v>
                </c:pt>
                <c:pt idx="180">
                  <c:v>5.2214999999999998E-2</c:v>
                </c:pt>
                <c:pt idx="181">
                  <c:v>4.7789999999999999E-2</c:v>
                </c:pt>
                <c:pt idx="182">
                  <c:v>4.1889999999999997E-2</c:v>
                </c:pt>
                <c:pt idx="183">
                  <c:v>3.7464999999999998E-2</c:v>
                </c:pt>
                <c:pt idx="184">
                  <c:v>4.0906667649999999E-2</c:v>
                </c:pt>
                <c:pt idx="185">
                  <c:v>2.3206667649999999E-2</c:v>
                </c:pt>
                <c:pt idx="186">
                  <c:v>2.615666765E-2</c:v>
                </c:pt>
                <c:pt idx="187">
                  <c:v>2.4927499999999998E-2</c:v>
                </c:pt>
                <c:pt idx="188">
                  <c:v>1.9027499999999999E-2</c:v>
                </c:pt>
                <c:pt idx="189">
                  <c:v>1.31275E-2</c:v>
                </c:pt>
                <c:pt idx="190">
                  <c:v>1.239E-2</c:v>
                </c:pt>
                <c:pt idx="191">
                  <c:v>1.4749999999999999E-2</c:v>
                </c:pt>
                <c:pt idx="192">
                  <c:v>8.7024999999999793E-3</c:v>
                </c:pt>
                <c:pt idx="193">
                  <c:v>4.0316676499999402E-3</c:v>
                </c:pt>
                <c:pt idx="194">
                  <c:v>9.4399999999999606E-3</c:v>
                </c:pt>
                <c:pt idx="195">
                  <c:v>4.52333235E-3</c:v>
                </c:pt>
                <c:pt idx="196">
                  <c:v>4.7199999999999803E-3</c:v>
                </c:pt>
                <c:pt idx="197">
                  <c:v>0</c:v>
                </c:pt>
                <c:pt idx="198">
                  <c:v>4.7199999999999803E-3</c:v>
                </c:pt>
                <c:pt idx="199">
                  <c:v>1.32749999999997E-3</c:v>
                </c:pt>
                <c:pt idx="200">
                  <c:v>2.8024999999999699E-3</c:v>
                </c:pt>
                <c:pt idx="201">
                  <c:v>3.5399999999999698E-3</c:v>
                </c:pt>
                <c:pt idx="202">
                  <c:v>7.0799999999999301E-3</c:v>
                </c:pt>
                <c:pt idx="203">
                  <c:v>5.7524999999999703E-3</c:v>
                </c:pt>
                <c:pt idx="204">
                  <c:v>5.01499999999997E-3</c:v>
                </c:pt>
                <c:pt idx="205">
                  <c:v>1.0619999999999999E-2</c:v>
                </c:pt>
                <c:pt idx="206">
                  <c:v>5.8999999999999999E-3</c:v>
                </c:pt>
                <c:pt idx="207">
                  <c:v>1.3865000000000001E-2</c:v>
                </c:pt>
                <c:pt idx="208">
                  <c:v>2.419E-2</c:v>
                </c:pt>
                <c:pt idx="209">
                  <c:v>1.8290000000000001E-2</c:v>
                </c:pt>
                <c:pt idx="210">
                  <c:v>3.3531667649999999E-2</c:v>
                </c:pt>
                <c:pt idx="211">
                  <c:v>2.419E-2</c:v>
                </c:pt>
                <c:pt idx="212">
                  <c:v>3.5568571849999897E-2</c:v>
                </c:pt>
                <c:pt idx="213">
                  <c:v>2.8909999999999901E-2</c:v>
                </c:pt>
                <c:pt idx="214">
                  <c:v>3.0679999999999999E-2</c:v>
                </c:pt>
                <c:pt idx="215">
                  <c:v>3.82025E-2</c:v>
                </c:pt>
                <c:pt idx="216">
                  <c:v>4.5429999999999998E-2</c:v>
                </c:pt>
                <c:pt idx="217">
                  <c:v>4.4102500000000003E-2</c:v>
                </c:pt>
                <c:pt idx="218">
                  <c:v>5.2214999999999998E-2</c:v>
                </c:pt>
                <c:pt idx="219">
                  <c:v>5.8115E-2</c:v>
                </c:pt>
                <c:pt idx="220">
                  <c:v>5.8115E-2</c:v>
                </c:pt>
                <c:pt idx="221">
                  <c:v>5.6640000000000003E-2</c:v>
                </c:pt>
                <c:pt idx="222">
                  <c:v>6.6964999999999997E-2</c:v>
                </c:pt>
                <c:pt idx="223">
                  <c:v>7.7880000000000005E-2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86720"/>
        <c:axId val="25888640"/>
      </c:scatterChart>
      <c:valAx>
        <c:axId val="258867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1" dirty="0" smtClean="0"/>
                  <a:t>Time [s]</a:t>
                </a:r>
                <a:endParaRPr lang="sk-SK" sz="1400" b="1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25888640"/>
        <c:crossesAt val="0"/>
        <c:crossBetween val="midCat"/>
      </c:valAx>
      <c:valAx>
        <c:axId val="25888640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b="1" dirty="0" smtClean="0"/>
                  <a:t>y</a:t>
                </a:r>
                <a:r>
                  <a:rPr lang="en-GB" sz="1400" b="1" baseline="0" dirty="0" smtClean="0"/>
                  <a:t>  position of centre of mass [m]</a:t>
                </a:r>
                <a:endParaRPr lang="sk-SK" sz="1400" b="1" dirty="0"/>
              </a:p>
            </c:rich>
          </c:tx>
          <c:layout>
            <c:manualLayout>
              <c:xMode val="edge"/>
              <c:yMode val="edge"/>
              <c:x val="2.6249999999999999E-2"/>
              <c:y val="0.19597775481076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25886720"/>
        <c:crossesAt val="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358956692913385"/>
          <c:y val="0.12517284585195834"/>
          <c:w val="0.81356747594050749"/>
          <c:h val="0.71228735431279511"/>
        </c:manualLayout>
      </c:layout>
      <c:scatterChart>
        <c:scatterStyle val="smoothMarker"/>
        <c:varyColors val="0"/>
        <c:ser>
          <c:idx val="1"/>
          <c:order val="1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Sheet1!$R$2:$R$1001</c:f>
              <c:numCache>
                <c:formatCode>General</c:formatCode>
                <c:ptCount val="1000"/>
                <c:pt idx="0">
                  <c:v>2E-3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1.2E-2</c:v>
                </c:pt>
                <c:pt idx="6">
                  <c:v>1.4E-2</c:v>
                </c:pt>
                <c:pt idx="7">
                  <c:v>1.6E-2</c:v>
                </c:pt>
                <c:pt idx="8">
                  <c:v>1.7999999999999999E-2</c:v>
                </c:pt>
                <c:pt idx="9">
                  <c:v>0.02</c:v>
                </c:pt>
                <c:pt idx="10">
                  <c:v>2.1999999999999999E-2</c:v>
                </c:pt>
                <c:pt idx="11">
                  <c:v>2.4E-2</c:v>
                </c:pt>
                <c:pt idx="12">
                  <c:v>2.5999999999999999E-2</c:v>
                </c:pt>
                <c:pt idx="13">
                  <c:v>2.8000000000000001E-2</c:v>
                </c:pt>
                <c:pt idx="14">
                  <c:v>0.03</c:v>
                </c:pt>
                <c:pt idx="15">
                  <c:v>3.2000000000000001E-2</c:v>
                </c:pt>
                <c:pt idx="16">
                  <c:v>3.4000000000000002E-2</c:v>
                </c:pt>
                <c:pt idx="17">
                  <c:v>3.5999999999999997E-2</c:v>
                </c:pt>
                <c:pt idx="18">
                  <c:v>3.7999999999999999E-2</c:v>
                </c:pt>
                <c:pt idx="19">
                  <c:v>0.04</c:v>
                </c:pt>
                <c:pt idx="20">
                  <c:v>4.2000000000000003E-2</c:v>
                </c:pt>
                <c:pt idx="21">
                  <c:v>4.3999999999999997E-2</c:v>
                </c:pt>
                <c:pt idx="22">
                  <c:v>4.5999999999999999E-2</c:v>
                </c:pt>
                <c:pt idx="23">
                  <c:v>4.8000000000000001E-2</c:v>
                </c:pt>
                <c:pt idx="24">
                  <c:v>0.05</c:v>
                </c:pt>
                <c:pt idx="25">
                  <c:v>5.1999999999999998E-2</c:v>
                </c:pt>
                <c:pt idx="26">
                  <c:v>5.3999999999999999E-2</c:v>
                </c:pt>
                <c:pt idx="27">
                  <c:v>5.6000000000000001E-2</c:v>
                </c:pt>
                <c:pt idx="28">
                  <c:v>5.8000000000000003E-2</c:v>
                </c:pt>
                <c:pt idx="29">
                  <c:v>0.06</c:v>
                </c:pt>
                <c:pt idx="30">
                  <c:v>6.2E-2</c:v>
                </c:pt>
                <c:pt idx="31">
                  <c:v>6.4000000000000001E-2</c:v>
                </c:pt>
                <c:pt idx="32">
                  <c:v>6.6000000000000003E-2</c:v>
                </c:pt>
                <c:pt idx="33">
                  <c:v>6.8000000000000005E-2</c:v>
                </c:pt>
                <c:pt idx="34">
                  <c:v>7.0000000000000007E-2</c:v>
                </c:pt>
                <c:pt idx="35">
                  <c:v>7.1999999999999995E-2</c:v>
                </c:pt>
                <c:pt idx="36">
                  <c:v>7.3999999999999996E-2</c:v>
                </c:pt>
                <c:pt idx="37">
                  <c:v>7.5999999999999998E-2</c:v>
                </c:pt>
                <c:pt idx="38">
                  <c:v>7.8E-2</c:v>
                </c:pt>
                <c:pt idx="39">
                  <c:v>0.08</c:v>
                </c:pt>
                <c:pt idx="40">
                  <c:v>8.2000000000000003E-2</c:v>
                </c:pt>
                <c:pt idx="41">
                  <c:v>8.4000000000000005E-2</c:v>
                </c:pt>
                <c:pt idx="42">
                  <c:v>8.5999999999999993E-2</c:v>
                </c:pt>
                <c:pt idx="43">
                  <c:v>8.7999999999999995E-2</c:v>
                </c:pt>
                <c:pt idx="44">
                  <c:v>0.09</c:v>
                </c:pt>
                <c:pt idx="45">
                  <c:v>9.1999999999999998E-2</c:v>
                </c:pt>
                <c:pt idx="46">
                  <c:v>9.4E-2</c:v>
                </c:pt>
                <c:pt idx="47">
                  <c:v>9.6000000000000002E-2</c:v>
                </c:pt>
                <c:pt idx="48">
                  <c:v>9.8000000000000004E-2</c:v>
                </c:pt>
                <c:pt idx="49">
                  <c:v>0.1</c:v>
                </c:pt>
                <c:pt idx="50">
                  <c:v>0.10199999999999999</c:v>
                </c:pt>
                <c:pt idx="51">
                  <c:v>0.104</c:v>
                </c:pt>
                <c:pt idx="52">
                  <c:v>0.106</c:v>
                </c:pt>
                <c:pt idx="53">
                  <c:v>0.108</c:v>
                </c:pt>
                <c:pt idx="54">
                  <c:v>0.11</c:v>
                </c:pt>
                <c:pt idx="55">
                  <c:v>0.112</c:v>
                </c:pt>
                <c:pt idx="56">
                  <c:v>0.114</c:v>
                </c:pt>
                <c:pt idx="57">
                  <c:v>0.11600000000000001</c:v>
                </c:pt>
                <c:pt idx="58">
                  <c:v>0.11799999999999999</c:v>
                </c:pt>
                <c:pt idx="59">
                  <c:v>0.12</c:v>
                </c:pt>
                <c:pt idx="60">
                  <c:v>0.122</c:v>
                </c:pt>
                <c:pt idx="61">
                  <c:v>0.124</c:v>
                </c:pt>
                <c:pt idx="62">
                  <c:v>0.126</c:v>
                </c:pt>
                <c:pt idx="63">
                  <c:v>0.128</c:v>
                </c:pt>
                <c:pt idx="64">
                  <c:v>0.13</c:v>
                </c:pt>
                <c:pt idx="65">
                  <c:v>0.13200000000000001</c:v>
                </c:pt>
                <c:pt idx="66">
                  <c:v>0.13400000000000001</c:v>
                </c:pt>
                <c:pt idx="67">
                  <c:v>0.13600000000000001</c:v>
                </c:pt>
                <c:pt idx="68">
                  <c:v>0.13800000000000001</c:v>
                </c:pt>
                <c:pt idx="69">
                  <c:v>0.14000000000000001</c:v>
                </c:pt>
                <c:pt idx="70">
                  <c:v>0.14199999999999999</c:v>
                </c:pt>
                <c:pt idx="71">
                  <c:v>0.14399999999999999</c:v>
                </c:pt>
                <c:pt idx="72">
                  <c:v>0.14599999999999999</c:v>
                </c:pt>
                <c:pt idx="73">
                  <c:v>0.14799999999999999</c:v>
                </c:pt>
                <c:pt idx="74">
                  <c:v>0.15</c:v>
                </c:pt>
                <c:pt idx="75">
                  <c:v>0.152</c:v>
                </c:pt>
                <c:pt idx="76">
                  <c:v>0.154</c:v>
                </c:pt>
                <c:pt idx="77">
                  <c:v>0.156</c:v>
                </c:pt>
                <c:pt idx="78">
                  <c:v>0.158</c:v>
                </c:pt>
                <c:pt idx="79">
                  <c:v>0.16</c:v>
                </c:pt>
                <c:pt idx="80">
                  <c:v>0.16200000000000001</c:v>
                </c:pt>
                <c:pt idx="81">
                  <c:v>0.16400000000000001</c:v>
                </c:pt>
                <c:pt idx="82">
                  <c:v>0.16600000000000001</c:v>
                </c:pt>
                <c:pt idx="83">
                  <c:v>0.16800000000000001</c:v>
                </c:pt>
                <c:pt idx="84">
                  <c:v>0.17</c:v>
                </c:pt>
                <c:pt idx="85">
                  <c:v>0.17199999999999999</c:v>
                </c:pt>
                <c:pt idx="86">
                  <c:v>0.17399999999999999</c:v>
                </c:pt>
                <c:pt idx="87">
                  <c:v>0.17599999999999999</c:v>
                </c:pt>
                <c:pt idx="88">
                  <c:v>0.17799999999999999</c:v>
                </c:pt>
                <c:pt idx="89">
                  <c:v>0.18</c:v>
                </c:pt>
                <c:pt idx="90">
                  <c:v>0.182</c:v>
                </c:pt>
                <c:pt idx="91">
                  <c:v>0.184</c:v>
                </c:pt>
                <c:pt idx="92">
                  <c:v>0.186</c:v>
                </c:pt>
                <c:pt idx="93">
                  <c:v>0.188</c:v>
                </c:pt>
                <c:pt idx="94">
                  <c:v>0.19</c:v>
                </c:pt>
                <c:pt idx="95">
                  <c:v>0.192</c:v>
                </c:pt>
                <c:pt idx="96">
                  <c:v>0.19400000000000001</c:v>
                </c:pt>
                <c:pt idx="97">
                  <c:v>0.19600000000000001</c:v>
                </c:pt>
                <c:pt idx="98">
                  <c:v>0.19800000000000001</c:v>
                </c:pt>
                <c:pt idx="99">
                  <c:v>0.2</c:v>
                </c:pt>
                <c:pt idx="100">
                  <c:v>0.20200000000000001</c:v>
                </c:pt>
                <c:pt idx="101">
                  <c:v>0.20399999999999999</c:v>
                </c:pt>
                <c:pt idx="102">
                  <c:v>0.20599999999999999</c:v>
                </c:pt>
                <c:pt idx="103">
                  <c:v>0.20799999999999999</c:v>
                </c:pt>
                <c:pt idx="104">
                  <c:v>0.21</c:v>
                </c:pt>
                <c:pt idx="105">
                  <c:v>0.21199999999999999</c:v>
                </c:pt>
                <c:pt idx="106">
                  <c:v>0.214</c:v>
                </c:pt>
                <c:pt idx="107">
                  <c:v>0.216</c:v>
                </c:pt>
                <c:pt idx="108">
                  <c:v>0.218</c:v>
                </c:pt>
                <c:pt idx="109">
                  <c:v>0.22</c:v>
                </c:pt>
                <c:pt idx="110">
                  <c:v>0.222</c:v>
                </c:pt>
                <c:pt idx="111">
                  <c:v>0.224</c:v>
                </c:pt>
                <c:pt idx="112">
                  <c:v>0.22600000000000001</c:v>
                </c:pt>
                <c:pt idx="113">
                  <c:v>0.22800000000000001</c:v>
                </c:pt>
                <c:pt idx="114">
                  <c:v>0.23</c:v>
                </c:pt>
                <c:pt idx="115">
                  <c:v>0.23200000000000001</c:v>
                </c:pt>
                <c:pt idx="116">
                  <c:v>0.23400000000000001</c:v>
                </c:pt>
                <c:pt idx="117">
                  <c:v>0.23599999999999999</c:v>
                </c:pt>
                <c:pt idx="118">
                  <c:v>0.23799999999999999</c:v>
                </c:pt>
                <c:pt idx="119">
                  <c:v>0.24</c:v>
                </c:pt>
                <c:pt idx="120">
                  <c:v>0.24199999999999999</c:v>
                </c:pt>
                <c:pt idx="121">
                  <c:v>0.24399999999999999</c:v>
                </c:pt>
                <c:pt idx="122">
                  <c:v>0.246</c:v>
                </c:pt>
                <c:pt idx="123">
                  <c:v>0.248</c:v>
                </c:pt>
                <c:pt idx="124">
                  <c:v>0.25</c:v>
                </c:pt>
                <c:pt idx="125">
                  <c:v>0.252</c:v>
                </c:pt>
                <c:pt idx="126">
                  <c:v>0.254</c:v>
                </c:pt>
                <c:pt idx="127">
                  <c:v>0.25600000000000001</c:v>
                </c:pt>
                <c:pt idx="128">
                  <c:v>0.25800000000000001</c:v>
                </c:pt>
                <c:pt idx="129">
                  <c:v>0.26</c:v>
                </c:pt>
                <c:pt idx="130">
                  <c:v>0.26200000000000001</c:v>
                </c:pt>
                <c:pt idx="131">
                  <c:v>0.26400000000000001</c:v>
                </c:pt>
                <c:pt idx="132">
                  <c:v>0.26600000000000001</c:v>
                </c:pt>
                <c:pt idx="133">
                  <c:v>0.26800000000000002</c:v>
                </c:pt>
                <c:pt idx="134">
                  <c:v>0.27</c:v>
                </c:pt>
                <c:pt idx="135">
                  <c:v>0.27200000000000002</c:v>
                </c:pt>
                <c:pt idx="136">
                  <c:v>0.27400000000000002</c:v>
                </c:pt>
                <c:pt idx="137">
                  <c:v>0.27600000000000002</c:v>
                </c:pt>
                <c:pt idx="138">
                  <c:v>0.27800000000000002</c:v>
                </c:pt>
                <c:pt idx="139">
                  <c:v>0.28000000000000003</c:v>
                </c:pt>
                <c:pt idx="140">
                  <c:v>0.28199999999999997</c:v>
                </c:pt>
                <c:pt idx="141">
                  <c:v>0.28399999999999997</c:v>
                </c:pt>
                <c:pt idx="142">
                  <c:v>0.28599999999999998</c:v>
                </c:pt>
                <c:pt idx="143">
                  <c:v>0.28799999999999998</c:v>
                </c:pt>
                <c:pt idx="144">
                  <c:v>0.28999999999999998</c:v>
                </c:pt>
                <c:pt idx="145">
                  <c:v>0.29199999999999998</c:v>
                </c:pt>
                <c:pt idx="146">
                  <c:v>0.29399999999999998</c:v>
                </c:pt>
                <c:pt idx="147">
                  <c:v>0.29599999999999999</c:v>
                </c:pt>
                <c:pt idx="148">
                  <c:v>0.29799999999999999</c:v>
                </c:pt>
                <c:pt idx="149">
                  <c:v>0.3</c:v>
                </c:pt>
                <c:pt idx="150">
                  <c:v>0.30199999999999999</c:v>
                </c:pt>
                <c:pt idx="151">
                  <c:v>0.30399999999999999</c:v>
                </c:pt>
                <c:pt idx="152">
                  <c:v>0.30599999999999999</c:v>
                </c:pt>
                <c:pt idx="153">
                  <c:v>0.308</c:v>
                </c:pt>
                <c:pt idx="154">
                  <c:v>0.31</c:v>
                </c:pt>
                <c:pt idx="155">
                  <c:v>0.312</c:v>
                </c:pt>
                <c:pt idx="156">
                  <c:v>0.314</c:v>
                </c:pt>
                <c:pt idx="157">
                  <c:v>0.316</c:v>
                </c:pt>
                <c:pt idx="158">
                  <c:v>0.318</c:v>
                </c:pt>
                <c:pt idx="159">
                  <c:v>0.32</c:v>
                </c:pt>
                <c:pt idx="160">
                  <c:v>0.32200000000000001</c:v>
                </c:pt>
                <c:pt idx="161">
                  <c:v>0.32400000000000001</c:v>
                </c:pt>
                <c:pt idx="162">
                  <c:v>0.32600000000000001</c:v>
                </c:pt>
                <c:pt idx="163">
                  <c:v>0.32800000000000001</c:v>
                </c:pt>
                <c:pt idx="164">
                  <c:v>0.33</c:v>
                </c:pt>
                <c:pt idx="165">
                  <c:v>0.33200000000000002</c:v>
                </c:pt>
                <c:pt idx="166">
                  <c:v>0.33400000000000002</c:v>
                </c:pt>
                <c:pt idx="167">
                  <c:v>0.33600000000000002</c:v>
                </c:pt>
                <c:pt idx="168">
                  <c:v>0.33800000000000002</c:v>
                </c:pt>
                <c:pt idx="169">
                  <c:v>0.34</c:v>
                </c:pt>
                <c:pt idx="170">
                  <c:v>0.34200000000000003</c:v>
                </c:pt>
                <c:pt idx="171">
                  <c:v>0.34399999999999997</c:v>
                </c:pt>
                <c:pt idx="172">
                  <c:v>0.34599999999999997</c:v>
                </c:pt>
                <c:pt idx="173">
                  <c:v>0.34799999999999998</c:v>
                </c:pt>
                <c:pt idx="174">
                  <c:v>0.35</c:v>
                </c:pt>
                <c:pt idx="175">
                  <c:v>0.35199999999999998</c:v>
                </c:pt>
                <c:pt idx="176">
                  <c:v>0.35399999999999998</c:v>
                </c:pt>
                <c:pt idx="177">
                  <c:v>0.35599999999999998</c:v>
                </c:pt>
                <c:pt idx="178">
                  <c:v>0.35799999999999998</c:v>
                </c:pt>
                <c:pt idx="179">
                  <c:v>0.36</c:v>
                </c:pt>
                <c:pt idx="180">
                  <c:v>0.36199999999999999</c:v>
                </c:pt>
                <c:pt idx="181">
                  <c:v>0.36399999999999999</c:v>
                </c:pt>
                <c:pt idx="182">
                  <c:v>0.36599999999999999</c:v>
                </c:pt>
                <c:pt idx="183">
                  <c:v>0.36799999999999999</c:v>
                </c:pt>
                <c:pt idx="184">
                  <c:v>0.37</c:v>
                </c:pt>
                <c:pt idx="185">
                  <c:v>0.372</c:v>
                </c:pt>
                <c:pt idx="186">
                  <c:v>0.374</c:v>
                </c:pt>
                <c:pt idx="187">
                  <c:v>0.376</c:v>
                </c:pt>
                <c:pt idx="188">
                  <c:v>0.378</c:v>
                </c:pt>
                <c:pt idx="189">
                  <c:v>0.38</c:v>
                </c:pt>
                <c:pt idx="190">
                  <c:v>0.38200000000000001</c:v>
                </c:pt>
                <c:pt idx="191">
                  <c:v>0.38400000000000001</c:v>
                </c:pt>
                <c:pt idx="192">
                  <c:v>0.38600000000000001</c:v>
                </c:pt>
                <c:pt idx="193">
                  <c:v>0.38800000000000001</c:v>
                </c:pt>
                <c:pt idx="194">
                  <c:v>0.39</c:v>
                </c:pt>
                <c:pt idx="195">
                  <c:v>0.39200000000000002</c:v>
                </c:pt>
                <c:pt idx="196">
                  <c:v>0.39400000000000002</c:v>
                </c:pt>
                <c:pt idx="197">
                  <c:v>0.39600000000000002</c:v>
                </c:pt>
                <c:pt idx="198">
                  <c:v>0.39800000000000002</c:v>
                </c:pt>
                <c:pt idx="199">
                  <c:v>0.4</c:v>
                </c:pt>
                <c:pt idx="200">
                  <c:v>0.40200000000000002</c:v>
                </c:pt>
                <c:pt idx="201">
                  <c:v>0.40400000000000003</c:v>
                </c:pt>
                <c:pt idx="202">
                  <c:v>0.40600000000000003</c:v>
                </c:pt>
                <c:pt idx="203">
                  <c:v>0.40799999999999997</c:v>
                </c:pt>
                <c:pt idx="204">
                  <c:v>0.41</c:v>
                </c:pt>
                <c:pt idx="205">
                  <c:v>0.41199999999999998</c:v>
                </c:pt>
                <c:pt idx="206">
                  <c:v>0.41399999999999998</c:v>
                </c:pt>
                <c:pt idx="207">
                  <c:v>0.41599999999999998</c:v>
                </c:pt>
                <c:pt idx="208">
                  <c:v>0.41799999999999998</c:v>
                </c:pt>
                <c:pt idx="209">
                  <c:v>0.42</c:v>
                </c:pt>
                <c:pt idx="210">
                  <c:v>0.42199999999999999</c:v>
                </c:pt>
                <c:pt idx="211">
                  <c:v>0.42399999999999999</c:v>
                </c:pt>
                <c:pt idx="212">
                  <c:v>0.42599999999999999</c:v>
                </c:pt>
                <c:pt idx="213">
                  <c:v>0.42799999999999999</c:v>
                </c:pt>
                <c:pt idx="214">
                  <c:v>0.43</c:v>
                </c:pt>
                <c:pt idx="215">
                  <c:v>0.432</c:v>
                </c:pt>
                <c:pt idx="216">
                  <c:v>0.434</c:v>
                </c:pt>
                <c:pt idx="217">
                  <c:v>0.436</c:v>
                </c:pt>
                <c:pt idx="218">
                  <c:v>0.438</c:v>
                </c:pt>
                <c:pt idx="219">
                  <c:v>0.44</c:v>
                </c:pt>
                <c:pt idx="220">
                  <c:v>0.442</c:v>
                </c:pt>
                <c:pt idx="221">
                  <c:v>0.44400000000000001</c:v>
                </c:pt>
                <c:pt idx="222">
                  <c:v>0.44600000000000001</c:v>
                </c:pt>
                <c:pt idx="223">
                  <c:v>0.44800000000000001</c:v>
                </c:pt>
                <c:pt idx="224">
                  <c:v>0.45</c:v>
                </c:pt>
                <c:pt idx="225">
                  <c:v>0.45200000000000001</c:v>
                </c:pt>
                <c:pt idx="226">
                  <c:v>0.45400000000000001</c:v>
                </c:pt>
                <c:pt idx="227">
                  <c:v>0.45600000000000002</c:v>
                </c:pt>
                <c:pt idx="228">
                  <c:v>0.45800000000000002</c:v>
                </c:pt>
                <c:pt idx="229">
                  <c:v>0.46</c:v>
                </c:pt>
                <c:pt idx="230">
                  <c:v>0.46200000000000002</c:v>
                </c:pt>
                <c:pt idx="231">
                  <c:v>0.46400000000000002</c:v>
                </c:pt>
                <c:pt idx="232">
                  <c:v>0.46600000000000003</c:v>
                </c:pt>
                <c:pt idx="233">
                  <c:v>0.46800000000000003</c:v>
                </c:pt>
                <c:pt idx="234">
                  <c:v>0.47</c:v>
                </c:pt>
                <c:pt idx="235">
                  <c:v>0.47199999999999998</c:v>
                </c:pt>
                <c:pt idx="236">
                  <c:v>0.47399999999999998</c:v>
                </c:pt>
                <c:pt idx="237">
                  <c:v>0.47599999999999998</c:v>
                </c:pt>
                <c:pt idx="238">
                  <c:v>0.47799999999999998</c:v>
                </c:pt>
                <c:pt idx="239">
                  <c:v>0.48</c:v>
                </c:pt>
                <c:pt idx="240">
                  <c:v>0.48199999999999998</c:v>
                </c:pt>
                <c:pt idx="241">
                  <c:v>0.48399999999999999</c:v>
                </c:pt>
                <c:pt idx="242">
                  <c:v>0.48599999999999999</c:v>
                </c:pt>
                <c:pt idx="243">
                  <c:v>0.48799999999999999</c:v>
                </c:pt>
                <c:pt idx="244">
                  <c:v>0.49</c:v>
                </c:pt>
                <c:pt idx="245">
                  <c:v>0.49199999999999999</c:v>
                </c:pt>
                <c:pt idx="246">
                  <c:v>0.49399999999999999</c:v>
                </c:pt>
                <c:pt idx="247">
                  <c:v>0.496</c:v>
                </c:pt>
                <c:pt idx="248">
                  <c:v>0.498</c:v>
                </c:pt>
                <c:pt idx="249">
                  <c:v>0.5</c:v>
                </c:pt>
                <c:pt idx="250">
                  <c:v>0.502</c:v>
                </c:pt>
                <c:pt idx="251">
                  <c:v>0.504</c:v>
                </c:pt>
                <c:pt idx="252">
                  <c:v>0.50600000000000001</c:v>
                </c:pt>
                <c:pt idx="253">
                  <c:v>0.50800000000000001</c:v>
                </c:pt>
                <c:pt idx="254">
                  <c:v>0.51</c:v>
                </c:pt>
                <c:pt idx="255">
                  <c:v>0.51200000000000001</c:v>
                </c:pt>
                <c:pt idx="256">
                  <c:v>0.51400000000000001</c:v>
                </c:pt>
                <c:pt idx="257">
                  <c:v>0.51600000000000001</c:v>
                </c:pt>
                <c:pt idx="258">
                  <c:v>0.51800000000000002</c:v>
                </c:pt>
                <c:pt idx="259">
                  <c:v>0.52</c:v>
                </c:pt>
                <c:pt idx="260">
                  <c:v>0.52200000000000002</c:v>
                </c:pt>
                <c:pt idx="261">
                  <c:v>0.52400000000000002</c:v>
                </c:pt>
                <c:pt idx="262">
                  <c:v>0.52600000000000002</c:v>
                </c:pt>
                <c:pt idx="263">
                  <c:v>0.52800000000000002</c:v>
                </c:pt>
                <c:pt idx="264">
                  <c:v>0.53</c:v>
                </c:pt>
                <c:pt idx="265">
                  <c:v>0.53200000000000003</c:v>
                </c:pt>
                <c:pt idx="266">
                  <c:v>0.53400000000000003</c:v>
                </c:pt>
                <c:pt idx="267">
                  <c:v>0.53600000000000003</c:v>
                </c:pt>
                <c:pt idx="268">
                  <c:v>0.53800000000000003</c:v>
                </c:pt>
                <c:pt idx="269">
                  <c:v>0.54</c:v>
                </c:pt>
                <c:pt idx="270">
                  <c:v>0.54200000000000004</c:v>
                </c:pt>
                <c:pt idx="271">
                  <c:v>0.54400000000000004</c:v>
                </c:pt>
                <c:pt idx="272">
                  <c:v>0.54600000000000004</c:v>
                </c:pt>
                <c:pt idx="273">
                  <c:v>0.54800000000000004</c:v>
                </c:pt>
                <c:pt idx="274">
                  <c:v>0.55000000000000004</c:v>
                </c:pt>
                <c:pt idx="275">
                  <c:v>0.55200000000000005</c:v>
                </c:pt>
                <c:pt idx="276">
                  <c:v>0.55400000000000005</c:v>
                </c:pt>
                <c:pt idx="277">
                  <c:v>0.55600000000000005</c:v>
                </c:pt>
                <c:pt idx="278">
                  <c:v>0.55800000000000005</c:v>
                </c:pt>
                <c:pt idx="279">
                  <c:v>0.56000000000000005</c:v>
                </c:pt>
                <c:pt idx="280">
                  <c:v>0.56200000000000006</c:v>
                </c:pt>
                <c:pt idx="281">
                  <c:v>0.56399999999999995</c:v>
                </c:pt>
                <c:pt idx="282">
                  <c:v>0.56599999999999995</c:v>
                </c:pt>
                <c:pt idx="283">
                  <c:v>0.56799999999999995</c:v>
                </c:pt>
                <c:pt idx="284">
                  <c:v>0.56999999999999995</c:v>
                </c:pt>
                <c:pt idx="285">
                  <c:v>0.57199999999999995</c:v>
                </c:pt>
                <c:pt idx="286">
                  <c:v>0.57399999999999995</c:v>
                </c:pt>
                <c:pt idx="287">
                  <c:v>0.57599999999999996</c:v>
                </c:pt>
                <c:pt idx="288">
                  <c:v>0.57799999999999996</c:v>
                </c:pt>
                <c:pt idx="289">
                  <c:v>0.57999999999999996</c:v>
                </c:pt>
                <c:pt idx="290">
                  <c:v>0.58199999999999996</c:v>
                </c:pt>
                <c:pt idx="291">
                  <c:v>0.58399999999999996</c:v>
                </c:pt>
                <c:pt idx="292">
                  <c:v>0.58599999999999997</c:v>
                </c:pt>
                <c:pt idx="293">
                  <c:v>0.58799999999999997</c:v>
                </c:pt>
                <c:pt idx="294">
                  <c:v>0.59</c:v>
                </c:pt>
                <c:pt idx="295">
                  <c:v>0.59199999999999997</c:v>
                </c:pt>
                <c:pt idx="296">
                  <c:v>0.59399999999999997</c:v>
                </c:pt>
                <c:pt idx="297">
                  <c:v>0.59599999999999997</c:v>
                </c:pt>
                <c:pt idx="298">
                  <c:v>0.59799999999999998</c:v>
                </c:pt>
                <c:pt idx="299">
                  <c:v>0.6</c:v>
                </c:pt>
                <c:pt idx="300">
                  <c:v>0.60199999999999998</c:v>
                </c:pt>
                <c:pt idx="301">
                  <c:v>0.60399999999999998</c:v>
                </c:pt>
                <c:pt idx="302">
                  <c:v>0.60599999999999998</c:v>
                </c:pt>
                <c:pt idx="303">
                  <c:v>0.60799999999999998</c:v>
                </c:pt>
                <c:pt idx="304">
                  <c:v>0.61</c:v>
                </c:pt>
                <c:pt idx="305">
                  <c:v>0.61199999999999999</c:v>
                </c:pt>
                <c:pt idx="306">
                  <c:v>0.61399999999999999</c:v>
                </c:pt>
                <c:pt idx="307">
                  <c:v>0.61599999999999999</c:v>
                </c:pt>
                <c:pt idx="308">
                  <c:v>0.61799999999999999</c:v>
                </c:pt>
                <c:pt idx="309">
                  <c:v>0.62</c:v>
                </c:pt>
                <c:pt idx="310">
                  <c:v>0.622</c:v>
                </c:pt>
                <c:pt idx="311">
                  <c:v>0.624</c:v>
                </c:pt>
                <c:pt idx="312">
                  <c:v>0.626</c:v>
                </c:pt>
                <c:pt idx="313">
                  <c:v>0.628</c:v>
                </c:pt>
                <c:pt idx="314">
                  <c:v>0.63</c:v>
                </c:pt>
                <c:pt idx="315">
                  <c:v>0.63200000000000001</c:v>
                </c:pt>
                <c:pt idx="316">
                  <c:v>0.63400000000000001</c:v>
                </c:pt>
                <c:pt idx="317">
                  <c:v>0.63600000000000001</c:v>
                </c:pt>
                <c:pt idx="318">
                  <c:v>0.63800000000000001</c:v>
                </c:pt>
                <c:pt idx="319">
                  <c:v>0.64</c:v>
                </c:pt>
                <c:pt idx="320">
                  <c:v>0.64200000000000002</c:v>
                </c:pt>
                <c:pt idx="321">
                  <c:v>0.64400000000000002</c:v>
                </c:pt>
                <c:pt idx="322">
                  <c:v>0.64600000000000002</c:v>
                </c:pt>
                <c:pt idx="323">
                  <c:v>0.64800000000000002</c:v>
                </c:pt>
                <c:pt idx="324">
                  <c:v>0.65</c:v>
                </c:pt>
                <c:pt idx="325">
                  <c:v>0.65200000000000002</c:v>
                </c:pt>
                <c:pt idx="326">
                  <c:v>0.65400000000000003</c:v>
                </c:pt>
                <c:pt idx="327">
                  <c:v>0.65600000000000003</c:v>
                </c:pt>
                <c:pt idx="328">
                  <c:v>0.65800000000000003</c:v>
                </c:pt>
                <c:pt idx="329">
                  <c:v>0.66</c:v>
                </c:pt>
                <c:pt idx="330">
                  <c:v>0.66200000000000003</c:v>
                </c:pt>
                <c:pt idx="331">
                  <c:v>0.66400000000000003</c:v>
                </c:pt>
                <c:pt idx="332">
                  <c:v>0.66600000000000004</c:v>
                </c:pt>
                <c:pt idx="333">
                  <c:v>0.66800000000000004</c:v>
                </c:pt>
                <c:pt idx="334">
                  <c:v>0.67</c:v>
                </c:pt>
                <c:pt idx="335">
                  <c:v>0.67200000000000004</c:v>
                </c:pt>
                <c:pt idx="336">
                  <c:v>0.67400000000000004</c:v>
                </c:pt>
                <c:pt idx="337">
                  <c:v>0.67600000000000005</c:v>
                </c:pt>
                <c:pt idx="338">
                  <c:v>0.67800000000000005</c:v>
                </c:pt>
                <c:pt idx="339">
                  <c:v>0.68</c:v>
                </c:pt>
                <c:pt idx="340">
                  <c:v>0.68200000000000005</c:v>
                </c:pt>
                <c:pt idx="341">
                  <c:v>0.68400000000000005</c:v>
                </c:pt>
                <c:pt idx="342">
                  <c:v>0.68600000000000005</c:v>
                </c:pt>
                <c:pt idx="343">
                  <c:v>0.68799999999999994</c:v>
                </c:pt>
                <c:pt idx="344">
                  <c:v>0.69</c:v>
                </c:pt>
                <c:pt idx="345">
                  <c:v>0.69199999999999995</c:v>
                </c:pt>
                <c:pt idx="346">
                  <c:v>0.69399999999999995</c:v>
                </c:pt>
                <c:pt idx="347">
                  <c:v>0.69599999999999995</c:v>
                </c:pt>
                <c:pt idx="348">
                  <c:v>0.69799999999999995</c:v>
                </c:pt>
                <c:pt idx="349">
                  <c:v>0.7</c:v>
                </c:pt>
                <c:pt idx="350">
                  <c:v>0.70199999999999996</c:v>
                </c:pt>
                <c:pt idx="351">
                  <c:v>0.70399999999999996</c:v>
                </c:pt>
                <c:pt idx="352">
                  <c:v>0.70599999999999996</c:v>
                </c:pt>
                <c:pt idx="353">
                  <c:v>0.70799999999999996</c:v>
                </c:pt>
                <c:pt idx="354">
                  <c:v>0.71</c:v>
                </c:pt>
                <c:pt idx="355">
                  <c:v>0.71199999999999997</c:v>
                </c:pt>
                <c:pt idx="356">
                  <c:v>0.71399999999999997</c:v>
                </c:pt>
                <c:pt idx="357">
                  <c:v>0.71599999999999997</c:v>
                </c:pt>
                <c:pt idx="358">
                  <c:v>0.71799999999999997</c:v>
                </c:pt>
                <c:pt idx="359">
                  <c:v>0.72</c:v>
                </c:pt>
                <c:pt idx="360">
                  <c:v>0.72199999999999998</c:v>
                </c:pt>
                <c:pt idx="361">
                  <c:v>0.72399999999999998</c:v>
                </c:pt>
                <c:pt idx="362">
                  <c:v>0.72599999999999998</c:v>
                </c:pt>
                <c:pt idx="363">
                  <c:v>0.72799999999999998</c:v>
                </c:pt>
                <c:pt idx="364">
                  <c:v>0.73</c:v>
                </c:pt>
                <c:pt idx="365">
                  <c:v>0.73199999999999998</c:v>
                </c:pt>
                <c:pt idx="366">
                  <c:v>0.73399999999999999</c:v>
                </c:pt>
                <c:pt idx="367">
                  <c:v>0.73599999999999999</c:v>
                </c:pt>
                <c:pt idx="368">
                  <c:v>0.73799999999999999</c:v>
                </c:pt>
                <c:pt idx="369">
                  <c:v>0.74</c:v>
                </c:pt>
                <c:pt idx="370">
                  <c:v>0.74199999999999999</c:v>
                </c:pt>
                <c:pt idx="371">
                  <c:v>0.74399999999999999</c:v>
                </c:pt>
                <c:pt idx="372">
                  <c:v>0.746</c:v>
                </c:pt>
                <c:pt idx="373">
                  <c:v>0.748</c:v>
                </c:pt>
                <c:pt idx="374">
                  <c:v>0.75</c:v>
                </c:pt>
                <c:pt idx="375">
                  <c:v>0.752</c:v>
                </c:pt>
                <c:pt idx="376">
                  <c:v>0.754</c:v>
                </c:pt>
                <c:pt idx="377">
                  <c:v>0.75600000000000001</c:v>
                </c:pt>
                <c:pt idx="378">
                  <c:v>0.75800000000000001</c:v>
                </c:pt>
                <c:pt idx="379">
                  <c:v>0.76</c:v>
                </c:pt>
                <c:pt idx="380">
                  <c:v>0.76200000000000001</c:v>
                </c:pt>
                <c:pt idx="381">
                  <c:v>0.76400000000000001</c:v>
                </c:pt>
                <c:pt idx="382">
                  <c:v>0.76600000000000001</c:v>
                </c:pt>
                <c:pt idx="383">
                  <c:v>0.76800000000000002</c:v>
                </c:pt>
                <c:pt idx="384">
                  <c:v>0.77</c:v>
                </c:pt>
                <c:pt idx="385">
                  <c:v>0.77200000000000002</c:v>
                </c:pt>
                <c:pt idx="386">
                  <c:v>0.77400000000000002</c:v>
                </c:pt>
                <c:pt idx="387">
                  <c:v>0.77600000000000002</c:v>
                </c:pt>
                <c:pt idx="388">
                  <c:v>0.77800000000000002</c:v>
                </c:pt>
                <c:pt idx="389">
                  <c:v>0.78</c:v>
                </c:pt>
                <c:pt idx="390">
                  <c:v>0.78200000000000003</c:v>
                </c:pt>
                <c:pt idx="391">
                  <c:v>0.78400000000000003</c:v>
                </c:pt>
                <c:pt idx="392">
                  <c:v>0.78600000000000003</c:v>
                </c:pt>
                <c:pt idx="393">
                  <c:v>0.78800000000000003</c:v>
                </c:pt>
                <c:pt idx="394">
                  <c:v>0.79</c:v>
                </c:pt>
                <c:pt idx="395">
                  <c:v>0.79200000000000004</c:v>
                </c:pt>
                <c:pt idx="396">
                  <c:v>0.79400000000000004</c:v>
                </c:pt>
                <c:pt idx="397">
                  <c:v>0.79600000000000004</c:v>
                </c:pt>
                <c:pt idx="398">
                  <c:v>0.79800000000000004</c:v>
                </c:pt>
                <c:pt idx="399">
                  <c:v>0.8</c:v>
                </c:pt>
                <c:pt idx="400">
                  <c:v>0.80200000000000005</c:v>
                </c:pt>
                <c:pt idx="401">
                  <c:v>0.80400000000000005</c:v>
                </c:pt>
                <c:pt idx="402">
                  <c:v>0.80600000000000005</c:v>
                </c:pt>
                <c:pt idx="403">
                  <c:v>0.80800000000000005</c:v>
                </c:pt>
                <c:pt idx="404">
                  <c:v>0.81</c:v>
                </c:pt>
                <c:pt idx="405">
                  <c:v>0.81200000000000006</c:v>
                </c:pt>
                <c:pt idx="406">
                  <c:v>0.81399999999999995</c:v>
                </c:pt>
                <c:pt idx="407">
                  <c:v>0.81599999999999995</c:v>
                </c:pt>
                <c:pt idx="408">
                  <c:v>0.81799999999999995</c:v>
                </c:pt>
                <c:pt idx="409">
                  <c:v>0.82</c:v>
                </c:pt>
                <c:pt idx="410">
                  <c:v>0.82199999999999995</c:v>
                </c:pt>
                <c:pt idx="411">
                  <c:v>0.82399999999999995</c:v>
                </c:pt>
                <c:pt idx="412">
                  <c:v>0.82599999999999996</c:v>
                </c:pt>
                <c:pt idx="413">
                  <c:v>0.82799999999999996</c:v>
                </c:pt>
                <c:pt idx="414">
                  <c:v>0.83</c:v>
                </c:pt>
                <c:pt idx="415">
                  <c:v>0.83199999999999996</c:v>
                </c:pt>
                <c:pt idx="416">
                  <c:v>0.83399999999999996</c:v>
                </c:pt>
                <c:pt idx="417">
                  <c:v>0.83599999999999997</c:v>
                </c:pt>
                <c:pt idx="418">
                  <c:v>0.83799999999999997</c:v>
                </c:pt>
                <c:pt idx="419">
                  <c:v>0.84</c:v>
                </c:pt>
                <c:pt idx="420">
                  <c:v>0.84199999999999997</c:v>
                </c:pt>
                <c:pt idx="421">
                  <c:v>0.84399999999999997</c:v>
                </c:pt>
                <c:pt idx="422">
                  <c:v>0.84599999999999997</c:v>
                </c:pt>
                <c:pt idx="423">
                  <c:v>0.84799999999999998</c:v>
                </c:pt>
                <c:pt idx="424">
                  <c:v>0.85</c:v>
                </c:pt>
                <c:pt idx="425">
                  <c:v>0.85199999999999998</c:v>
                </c:pt>
                <c:pt idx="426">
                  <c:v>0.85399999999999998</c:v>
                </c:pt>
                <c:pt idx="427">
                  <c:v>0.85599999999999998</c:v>
                </c:pt>
                <c:pt idx="428">
                  <c:v>0.85799999999999998</c:v>
                </c:pt>
                <c:pt idx="429">
                  <c:v>0.86</c:v>
                </c:pt>
                <c:pt idx="430">
                  <c:v>0.86199999999999999</c:v>
                </c:pt>
                <c:pt idx="431">
                  <c:v>0.86399999999999999</c:v>
                </c:pt>
                <c:pt idx="432">
                  <c:v>0.86599999999999999</c:v>
                </c:pt>
                <c:pt idx="433">
                  <c:v>0.86799999999999999</c:v>
                </c:pt>
                <c:pt idx="434">
                  <c:v>0.87</c:v>
                </c:pt>
                <c:pt idx="435">
                  <c:v>0.872</c:v>
                </c:pt>
                <c:pt idx="436">
                  <c:v>0.874</c:v>
                </c:pt>
                <c:pt idx="437">
                  <c:v>0.876</c:v>
                </c:pt>
                <c:pt idx="438">
                  <c:v>0.878</c:v>
                </c:pt>
                <c:pt idx="439">
                  <c:v>0.88</c:v>
                </c:pt>
                <c:pt idx="440">
                  <c:v>0.88200000000000001</c:v>
                </c:pt>
                <c:pt idx="441">
                  <c:v>0.88400000000000001</c:v>
                </c:pt>
                <c:pt idx="442">
                  <c:v>0.88600000000000001</c:v>
                </c:pt>
                <c:pt idx="443">
                  <c:v>0.88800000000000001</c:v>
                </c:pt>
                <c:pt idx="444">
                  <c:v>0.89</c:v>
                </c:pt>
                <c:pt idx="445">
                  <c:v>0.89200000000000002</c:v>
                </c:pt>
                <c:pt idx="446">
                  <c:v>0.89400000000000002</c:v>
                </c:pt>
                <c:pt idx="447">
                  <c:v>0.89600000000000002</c:v>
                </c:pt>
                <c:pt idx="448">
                  <c:v>0.89800000000000002</c:v>
                </c:pt>
                <c:pt idx="449">
                  <c:v>0.9</c:v>
                </c:pt>
                <c:pt idx="450">
                  <c:v>0.90200000000000002</c:v>
                </c:pt>
                <c:pt idx="451">
                  <c:v>0.90400000000000003</c:v>
                </c:pt>
                <c:pt idx="452">
                  <c:v>0.90600000000000003</c:v>
                </c:pt>
                <c:pt idx="453">
                  <c:v>0.90800000000000003</c:v>
                </c:pt>
                <c:pt idx="454">
                  <c:v>0.91</c:v>
                </c:pt>
                <c:pt idx="455">
                  <c:v>0.91200000000000003</c:v>
                </c:pt>
                <c:pt idx="456">
                  <c:v>0.91400000000000003</c:v>
                </c:pt>
                <c:pt idx="457">
                  <c:v>0.91600000000000004</c:v>
                </c:pt>
                <c:pt idx="458">
                  <c:v>0.91800000000000004</c:v>
                </c:pt>
                <c:pt idx="459">
                  <c:v>0.92</c:v>
                </c:pt>
                <c:pt idx="460">
                  <c:v>0.92200000000000004</c:v>
                </c:pt>
                <c:pt idx="461">
                  <c:v>0.92400000000000004</c:v>
                </c:pt>
                <c:pt idx="462">
                  <c:v>0.92600000000000005</c:v>
                </c:pt>
                <c:pt idx="463">
                  <c:v>0.92800000000000005</c:v>
                </c:pt>
                <c:pt idx="464">
                  <c:v>0.93</c:v>
                </c:pt>
                <c:pt idx="465">
                  <c:v>0.93200000000000005</c:v>
                </c:pt>
                <c:pt idx="466">
                  <c:v>0.93400000000000005</c:v>
                </c:pt>
                <c:pt idx="467">
                  <c:v>0.93600000000000005</c:v>
                </c:pt>
                <c:pt idx="468">
                  <c:v>0.93799999999999994</c:v>
                </c:pt>
                <c:pt idx="469">
                  <c:v>0.94</c:v>
                </c:pt>
                <c:pt idx="470">
                  <c:v>0.94199999999999995</c:v>
                </c:pt>
                <c:pt idx="471">
                  <c:v>0.94399999999999995</c:v>
                </c:pt>
                <c:pt idx="472">
                  <c:v>0.94599999999999995</c:v>
                </c:pt>
                <c:pt idx="473">
                  <c:v>0.94799999999999995</c:v>
                </c:pt>
                <c:pt idx="474">
                  <c:v>0.95</c:v>
                </c:pt>
                <c:pt idx="475">
                  <c:v>0.95199999999999996</c:v>
                </c:pt>
                <c:pt idx="476">
                  <c:v>0.95399999999999996</c:v>
                </c:pt>
                <c:pt idx="477">
                  <c:v>0.95599999999999996</c:v>
                </c:pt>
                <c:pt idx="478">
                  <c:v>0.95799999999999996</c:v>
                </c:pt>
                <c:pt idx="479">
                  <c:v>0.96</c:v>
                </c:pt>
                <c:pt idx="480">
                  <c:v>0.96199999999999997</c:v>
                </c:pt>
                <c:pt idx="481">
                  <c:v>0.96399999999999997</c:v>
                </c:pt>
                <c:pt idx="482">
                  <c:v>0.96599999999999997</c:v>
                </c:pt>
                <c:pt idx="483">
                  <c:v>0.96799999999999997</c:v>
                </c:pt>
                <c:pt idx="484">
                  <c:v>0.97</c:v>
                </c:pt>
                <c:pt idx="485">
                  <c:v>0.97199999999999998</c:v>
                </c:pt>
                <c:pt idx="486">
                  <c:v>0.97399999999999998</c:v>
                </c:pt>
                <c:pt idx="487">
                  <c:v>0.97599999999999998</c:v>
                </c:pt>
                <c:pt idx="488">
                  <c:v>0.97799999999999998</c:v>
                </c:pt>
                <c:pt idx="489">
                  <c:v>0.98</c:v>
                </c:pt>
                <c:pt idx="490">
                  <c:v>0.98199999999999998</c:v>
                </c:pt>
                <c:pt idx="491">
                  <c:v>0.98399999999999999</c:v>
                </c:pt>
                <c:pt idx="492">
                  <c:v>0.98599999999999999</c:v>
                </c:pt>
                <c:pt idx="493">
                  <c:v>0.98799999999999999</c:v>
                </c:pt>
                <c:pt idx="494">
                  <c:v>0.99</c:v>
                </c:pt>
                <c:pt idx="495">
                  <c:v>0.99199999999999999</c:v>
                </c:pt>
                <c:pt idx="496">
                  <c:v>0.99399999999999999</c:v>
                </c:pt>
                <c:pt idx="497">
                  <c:v>0.996</c:v>
                </c:pt>
                <c:pt idx="498">
                  <c:v>0.998</c:v>
                </c:pt>
                <c:pt idx="499">
                  <c:v>1</c:v>
                </c:pt>
                <c:pt idx="500">
                  <c:v>1.002</c:v>
                </c:pt>
                <c:pt idx="501">
                  <c:v>1.004</c:v>
                </c:pt>
                <c:pt idx="502">
                  <c:v>1.006</c:v>
                </c:pt>
                <c:pt idx="503">
                  <c:v>1.008</c:v>
                </c:pt>
                <c:pt idx="504">
                  <c:v>1.01</c:v>
                </c:pt>
                <c:pt idx="505">
                  <c:v>1.012</c:v>
                </c:pt>
                <c:pt idx="506">
                  <c:v>1.014</c:v>
                </c:pt>
                <c:pt idx="507">
                  <c:v>1.016</c:v>
                </c:pt>
                <c:pt idx="508">
                  <c:v>1.018</c:v>
                </c:pt>
                <c:pt idx="509">
                  <c:v>1.02</c:v>
                </c:pt>
                <c:pt idx="510">
                  <c:v>1.022</c:v>
                </c:pt>
                <c:pt idx="511">
                  <c:v>1.024</c:v>
                </c:pt>
                <c:pt idx="512">
                  <c:v>1.026</c:v>
                </c:pt>
                <c:pt idx="513">
                  <c:v>1.028</c:v>
                </c:pt>
                <c:pt idx="514">
                  <c:v>1.03</c:v>
                </c:pt>
                <c:pt idx="515">
                  <c:v>1.032</c:v>
                </c:pt>
                <c:pt idx="516">
                  <c:v>1.034</c:v>
                </c:pt>
                <c:pt idx="517">
                  <c:v>1.036</c:v>
                </c:pt>
                <c:pt idx="518">
                  <c:v>1.038</c:v>
                </c:pt>
                <c:pt idx="519">
                  <c:v>1.04</c:v>
                </c:pt>
                <c:pt idx="520">
                  <c:v>1.042</c:v>
                </c:pt>
                <c:pt idx="521">
                  <c:v>1.044</c:v>
                </c:pt>
                <c:pt idx="522">
                  <c:v>1.046</c:v>
                </c:pt>
                <c:pt idx="523">
                  <c:v>1.048</c:v>
                </c:pt>
                <c:pt idx="524">
                  <c:v>1.05</c:v>
                </c:pt>
                <c:pt idx="525">
                  <c:v>1.052</c:v>
                </c:pt>
                <c:pt idx="526">
                  <c:v>1.054</c:v>
                </c:pt>
                <c:pt idx="527">
                  <c:v>1.056</c:v>
                </c:pt>
                <c:pt idx="528">
                  <c:v>1.0580000000000001</c:v>
                </c:pt>
                <c:pt idx="529">
                  <c:v>1.06</c:v>
                </c:pt>
                <c:pt idx="530">
                  <c:v>1.0620000000000001</c:v>
                </c:pt>
                <c:pt idx="531">
                  <c:v>1.0640000000000001</c:v>
                </c:pt>
                <c:pt idx="532">
                  <c:v>1.0660000000000001</c:v>
                </c:pt>
                <c:pt idx="533">
                  <c:v>1.0680000000000001</c:v>
                </c:pt>
                <c:pt idx="534">
                  <c:v>1.07</c:v>
                </c:pt>
                <c:pt idx="535">
                  <c:v>1.0720000000000001</c:v>
                </c:pt>
                <c:pt idx="536">
                  <c:v>1.0740000000000001</c:v>
                </c:pt>
                <c:pt idx="537">
                  <c:v>1.0760000000000001</c:v>
                </c:pt>
                <c:pt idx="538">
                  <c:v>1.0780000000000001</c:v>
                </c:pt>
                <c:pt idx="539">
                  <c:v>1.08</c:v>
                </c:pt>
                <c:pt idx="540">
                  <c:v>1.0820000000000001</c:v>
                </c:pt>
                <c:pt idx="541">
                  <c:v>1.0840000000000001</c:v>
                </c:pt>
                <c:pt idx="542">
                  <c:v>1.0860000000000001</c:v>
                </c:pt>
                <c:pt idx="543">
                  <c:v>1.0880000000000001</c:v>
                </c:pt>
                <c:pt idx="544">
                  <c:v>1.0900000000000001</c:v>
                </c:pt>
                <c:pt idx="545">
                  <c:v>1.0920000000000001</c:v>
                </c:pt>
                <c:pt idx="546">
                  <c:v>1.0940000000000001</c:v>
                </c:pt>
                <c:pt idx="547">
                  <c:v>1.0960000000000001</c:v>
                </c:pt>
                <c:pt idx="548">
                  <c:v>1.0980000000000001</c:v>
                </c:pt>
                <c:pt idx="549">
                  <c:v>1.1000000000000001</c:v>
                </c:pt>
                <c:pt idx="550">
                  <c:v>1.1020000000000001</c:v>
                </c:pt>
                <c:pt idx="551">
                  <c:v>1.1040000000000001</c:v>
                </c:pt>
                <c:pt idx="552">
                  <c:v>1.1060000000000001</c:v>
                </c:pt>
                <c:pt idx="553">
                  <c:v>1.1080000000000001</c:v>
                </c:pt>
                <c:pt idx="554">
                  <c:v>1.1100000000000001</c:v>
                </c:pt>
                <c:pt idx="555">
                  <c:v>1.1120000000000001</c:v>
                </c:pt>
                <c:pt idx="556">
                  <c:v>1.1140000000000001</c:v>
                </c:pt>
                <c:pt idx="557">
                  <c:v>1.1160000000000001</c:v>
                </c:pt>
                <c:pt idx="558">
                  <c:v>1.1180000000000001</c:v>
                </c:pt>
                <c:pt idx="559">
                  <c:v>1.1200000000000001</c:v>
                </c:pt>
                <c:pt idx="560">
                  <c:v>1.1220000000000001</c:v>
                </c:pt>
                <c:pt idx="561">
                  <c:v>1.1240000000000001</c:v>
                </c:pt>
                <c:pt idx="562">
                  <c:v>1.1259999999999999</c:v>
                </c:pt>
                <c:pt idx="563">
                  <c:v>1.1279999999999999</c:v>
                </c:pt>
                <c:pt idx="564">
                  <c:v>1.1299999999999999</c:v>
                </c:pt>
                <c:pt idx="565">
                  <c:v>1.1319999999999999</c:v>
                </c:pt>
                <c:pt idx="566">
                  <c:v>1.1339999999999999</c:v>
                </c:pt>
                <c:pt idx="567">
                  <c:v>1.1359999999999999</c:v>
                </c:pt>
                <c:pt idx="568">
                  <c:v>1.1379999999999999</c:v>
                </c:pt>
                <c:pt idx="569">
                  <c:v>1.1399999999999999</c:v>
                </c:pt>
                <c:pt idx="570">
                  <c:v>1.1419999999999999</c:v>
                </c:pt>
                <c:pt idx="571">
                  <c:v>1.1439999999999999</c:v>
                </c:pt>
                <c:pt idx="572">
                  <c:v>1.1459999999999999</c:v>
                </c:pt>
                <c:pt idx="573">
                  <c:v>1.1479999999999999</c:v>
                </c:pt>
                <c:pt idx="574">
                  <c:v>1.1499999999999999</c:v>
                </c:pt>
                <c:pt idx="575">
                  <c:v>1.1519999999999999</c:v>
                </c:pt>
                <c:pt idx="576">
                  <c:v>1.1539999999999999</c:v>
                </c:pt>
                <c:pt idx="577">
                  <c:v>1.1559999999999999</c:v>
                </c:pt>
                <c:pt idx="578">
                  <c:v>1.1579999999999999</c:v>
                </c:pt>
                <c:pt idx="579">
                  <c:v>1.1599999999999999</c:v>
                </c:pt>
                <c:pt idx="580">
                  <c:v>1.1619999999999999</c:v>
                </c:pt>
                <c:pt idx="581">
                  <c:v>1.1639999999999999</c:v>
                </c:pt>
                <c:pt idx="582">
                  <c:v>1.1659999999999999</c:v>
                </c:pt>
                <c:pt idx="583">
                  <c:v>1.1679999999999999</c:v>
                </c:pt>
                <c:pt idx="584">
                  <c:v>1.17</c:v>
                </c:pt>
                <c:pt idx="585">
                  <c:v>1.1719999999999999</c:v>
                </c:pt>
                <c:pt idx="586">
                  <c:v>1.1739999999999999</c:v>
                </c:pt>
                <c:pt idx="587">
                  <c:v>1.1759999999999999</c:v>
                </c:pt>
                <c:pt idx="588">
                  <c:v>1.1779999999999999</c:v>
                </c:pt>
                <c:pt idx="589">
                  <c:v>1.18</c:v>
                </c:pt>
                <c:pt idx="590">
                  <c:v>1.1819999999999999</c:v>
                </c:pt>
                <c:pt idx="591">
                  <c:v>1.1839999999999999</c:v>
                </c:pt>
                <c:pt idx="592">
                  <c:v>1.1859999999999999</c:v>
                </c:pt>
                <c:pt idx="593">
                  <c:v>1.1879999999999999</c:v>
                </c:pt>
                <c:pt idx="594">
                  <c:v>1.19</c:v>
                </c:pt>
                <c:pt idx="595">
                  <c:v>1.1919999999999999</c:v>
                </c:pt>
                <c:pt idx="596">
                  <c:v>1.194</c:v>
                </c:pt>
                <c:pt idx="597">
                  <c:v>1.196</c:v>
                </c:pt>
                <c:pt idx="598">
                  <c:v>1.198</c:v>
                </c:pt>
                <c:pt idx="599">
                  <c:v>1.2</c:v>
                </c:pt>
                <c:pt idx="600">
                  <c:v>1.202</c:v>
                </c:pt>
                <c:pt idx="601">
                  <c:v>1.204</c:v>
                </c:pt>
                <c:pt idx="602">
                  <c:v>1.206</c:v>
                </c:pt>
                <c:pt idx="603">
                  <c:v>1.208</c:v>
                </c:pt>
                <c:pt idx="604">
                  <c:v>1.21</c:v>
                </c:pt>
                <c:pt idx="605">
                  <c:v>1.212</c:v>
                </c:pt>
                <c:pt idx="606">
                  <c:v>1.214</c:v>
                </c:pt>
                <c:pt idx="607">
                  <c:v>1.216</c:v>
                </c:pt>
                <c:pt idx="608">
                  <c:v>1.218</c:v>
                </c:pt>
                <c:pt idx="609">
                  <c:v>1.22</c:v>
                </c:pt>
                <c:pt idx="610">
                  <c:v>1.222</c:v>
                </c:pt>
                <c:pt idx="611">
                  <c:v>1.224</c:v>
                </c:pt>
                <c:pt idx="612">
                  <c:v>1.226</c:v>
                </c:pt>
                <c:pt idx="613">
                  <c:v>1.228</c:v>
                </c:pt>
                <c:pt idx="614">
                  <c:v>1.23</c:v>
                </c:pt>
                <c:pt idx="615">
                  <c:v>1.232</c:v>
                </c:pt>
                <c:pt idx="616">
                  <c:v>1.234</c:v>
                </c:pt>
                <c:pt idx="617">
                  <c:v>1.236</c:v>
                </c:pt>
                <c:pt idx="618">
                  <c:v>1.238</c:v>
                </c:pt>
                <c:pt idx="619">
                  <c:v>1.24</c:v>
                </c:pt>
                <c:pt idx="620">
                  <c:v>1.242</c:v>
                </c:pt>
                <c:pt idx="621">
                  <c:v>1.244</c:v>
                </c:pt>
                <c:pt idx="622">
                  <c:v>1.246</c:v>
                </c:pt>
                <c:pt idx="623">
                  <c:v>1.248</c:v>
                </c:pt>
                <c:pt idx="624">
                  <c:v>1.25</c:v>
                </c:pt>
                <c:pt idx="625">
                  <c:v>1.252</c:v>
                </c:pt>
                <c:pt idx="626">
                  <c:v>1.254</c:v>
                </c:pt>
                <c:pt idx="627">
                  <c:v>1.256</c:v>
                </c:pt>
                <c:pt idx="628">
                  <c:v>1.258</c:v>
                </c:pt>
                <c:pt idx="629">
                  <c:v>1.26</c:v>
                </c:pt>
                <c:pt idx="630">
                  <c:v>1.262</c:v>
                </c:pt>
                <c:pt idx="631">
                  <c:v>1.264</c:v>
                </c:pt>
                <c:pt idx="632">
                  <c:v>1.266</c:v>
                </c:pt>
                <c:pt idx="633">
                  <c:v>1.268</c:v>
                </c:pt>
                <c:pt idx="634">
                  <c:v>1.27</c:v>
                </c:pt>
                <c:pt idx="635">
                  <c:v>1.272</c:v>
                </c:pt>
                <c:pt idx="636">
                  <c:v>1.274</c:v>
                </c:pt>
                <c:pt idx="637">
                  <c:v>1.276</c:v>
                </c:pt>
                <c:pt idx="638">
                  <c:v>1.278</c:v>
                </c:pt>
                <c:pt idx="639">
                  <c:v>1.28</c:v>
                </c:pt>
                <c:pt idx="640">
                  <c:v>1.282</c:v>
                </c:pt>
                <c:pt idx="641">
                  <c:v>1.284</c:v>
                </c:pt>
                <c:pt idx="642">
                  <c:v>1.286</c:v>
                </c:pt>
                <c:pt idx="643">
                  <c:v>1.288</c:v>
                </c:pt>
                <c:pt idx="644">
                  <c:v>1.29</c:v>
                </c:pt>
                <c:pt idx="645">
                  <c:v>1.292</c:v>
                </c:pt>
                <c:pt idx="646">
                  <c:v>1.294</c:v>
                </c:pt>
                <c:pt idx="647">
                  <c:v>1.296</c:v>
                </c:pt>
                <c:pt idx="648">
                  <c:v>1.298</c:v>
                </c:pt>
                <c:pt idx="649">
                  <c:v>1.3</c:v>
                </c:pt>
                <c:pt idx="650">
                  <c:v>1.302</c:v>
                </c:pt>
                <c:pt idx="651">
                  <c:v>1.304</c:v>
                </c:pt>
                <c:pt idx="652">
                  <c:v>1.306</c:v>
                </c:pt>
                <c:pt idx="653">
                  <c:v>1.3080000000000001</c:v>
                </c:pt>
                <c:pt idx="654">
                  <c:v>1.31</c:v>
                </c:pt>
                <c:pt idx="655">
                  <c:v>1.3120000000000001</c:v>
                </c:pt>
                <c:pt idx="656">
                  <c:v>1.3140000000000001</c:v>
                </c:pt>
                <c:pt idx="657">
                  <c:v>1.3160000000000001</c:v>
                </c:pt>
                <c:pt idx="658">
                  <c:v>1.3180000000000001</c:v>
                </c:pt>
                <c:pt idx="659">
                  <c:v>1.32</c:v>
                </c:pt>
                <c:pt idx="660">
                  <c:v>1.3220000000000001</c:v>
                </c:pt>
                <c:pt idx="661">
                  <c:v>1.3240000000000001</c:v>
                </c:pt>
                <c:pt idx="662">
                  <c:v>1.3260000000000001</c:v>
                </c:pt>
                <c:pt idx="663">
                  <c:v>1.3280000000000001</c:v>
                </c:pt>
                <c:pt idx="664">
                  <c:v>1.33</c:v>
                </c:pt>
                <c:pt idx="665">
                  <c:v>1.3320000000000001</c:v>
                </c:pt>
                <c:pt idx="666">
                  <c:v>1.3340000000000001</c:v>
                </c:pt>
                <c:pt idx="667">
                  <c:v>1.3360000000000001</c:v>
                </c:pt>
                <c:pt idx="668">
                  <c:v>1.3380000000000001</c:v>
                </c:pt>
                <c:pt idx="669">
                  <c:v>1.34</c:v>
                </c:pt>
                <c:pt idx="670">
                  <c:v>1.3420000000000001</c:v>
                </c:pt>
                <c:pt idx="671">
                  <c:v>1.3440000000000001</c:v>
                </c:pt>
                <c:pt idx="672">
                  <c:v>1.3460000000000001</c:v>
                </c:pt>
                <c:pt idx="673">
                  <c:v>1.3480000000000001</c:v>
                </c:pt>
                <c:pt idx="674">
                  <c:v>1.35</c:v>
                </c:pt>
                <c:pt idx="675">
                  <c:v>1.3520000000000001</c:v>
                </c:pt>
                <c:pt idx="676">
                  <c:v>1.3540000000000001</c:v>
                </c:pt>
                <c:pt idx="677">
                  <c:v>1.3560000000000001</c:v>
                </c:pt>
                <c:pt idx="678">
                  <c:v>1.3580000000000001</c:v>
                </c:pt>
                <c:pt idx="679">
                  <c:v>1.36</c:v>
                </c:pt>
                <c:pt idx="680">
                  <c:v>1.3620000000000001</c:v>
                </c:pt>
                <c:pt idx="681">
                  <c:v>1.3640000000000001</c:v>
                </c:pt>
                <c:pt idx="682">
                  <c:v>1.3660000000000001</c:v>
                </c:pt>
                <c:pt idx="683">
                  <c:v>1.3680000000000001</c:v>
                </c:pt>
                <c:pt idx="684">
                  <c:v>1.37</c:v>
                </c:pt>
                <c:pt idx="685">
                  <c:v>1.3720000000000001</c:v>
                </c:pt>
                <c:pt idx="686">
                  <c:v>1.3740000000000001</c:v>
                </c:pt>
                <c:pt idx="687">
                  <c:v>1.3759999999999999</c:v>
                </c:pt>
                <c:pt idx="688">
                  <c:v>1.3779999999999999</c:v>
                </c:pt>
                <c:pt idx="689">
                  <c:v>1.38</c:v>
                </c:pt>
                <c:pt idx="690">
                  <c:v>1.3819999999999999</c:v>
                </c:pt>
                <c:pt idx="691">
                  <c:v>1.3839999999999999</c:v>
                </c:pt>
                <c:pt idx="692">
                  <c:v>1.3859999999999999</c:v>
                </c:pt>
                <c:pt idx="693">
                  <c:v>1.3879999999999999</c:v>
                </c:pt>
                <c:pt idx="694">
                  <c:v>1.39</c:v>
                </c:pt>
                <c:pt idx="695">
                  <c:v>1.3919999999999999</c:v>
                </c:pt>
                <c:pt idx="696">
                  <c:v>1.3939999999999999</c:v>
                </c:pt>
                <c:pt idx="697">
                  <c:v>1.3959999999999999</c:v>
                </c:pt>
                <c:pt idx="698">
                  <c:v>1.3979999999999999</c:v>
                </c:pt>
                <c:pt idx="699">
                  <c:v>1.4</c:v>
                </c:pt>
                <c:pt idx="700">
                  <c:v>1.4019999999999999</c:v>
                </c:pt>
                <c:pt idx="701">
                  <c:v>1.4039999999999999</c:v>
                </c:pt>
                <c:pt idx="702">
                  <c:v>1.4059999999999999</c:v>
                </c:pt>
                <c:pt idx="703">
                  <c:v>1.4079999999999999</c:v>
                </c:pt>
                <c:pt idx="704">
                  <c:v>1.41</c:v>
                </c:pt>
                <c:pt idx="705">
                  <c:v>1.4119999999999999</c:v>
                </c:pt>
                <c:pt idx="706">
                  <c:v>1.4139999999999999</c:v>
                </c:pt>
                <c:pt idx="707">
                  <c:v>1.4159999999999999</c:v>
                </c:pt>
                <c:pt idx="708">
                  <c:v>1.4179999999999999</c:v>
                </c:pt>
                <c:pt idx="709">
                  <c:v>1.42</c:v>
                </c:pt>
                <c:pt idx="710">
                  <c:v>1.4219999999999999</c:v>
                </c:pt>
                <c:pt idx="711">
                  <c:v>1.4239999999999999</c:v>
                </c:pt>
                <c:pt idx="712">
                  <c:v>1.4259999999999999</c:v>
                </c:pt>
                <c:pt idx="713">
                  <c:v>1.4279999999999999</c:v>
                </c:pt>
                <c:pt idx="714">
                  <c:v>1.43</c:v>
                </c:pt>
                <c:pt idx="715">
                  <c:v>1.4319999999999999</c:v>
                </c:pt>
                <c:pt idx="716">
                  <c:v>1.4339999999999999</c:v>
                </c:pt>
                <c:pt idx="717">
                  <c:v>1.4359999999999999</c:v>
                </c:pt>
                <c:pt idx="718">
                  <c:v>1.4379999999999999</c:v>
                </c:pt>
                <c:pt idx="719">
                  <c:v>1.44</c:v>
                </c:pt>
                <c:pt idx="720">
                  <c:v>1.4419999999999999</c:v>
                </c:pt>
                <c:pt idx="721">
                  <c:v>1.444</c:v>
                </c:pt>
                <c:pt idx="722">
                  <c:v>1.446</c:v>
                </c:pt>
                <c:pt idx="723">
                  <c:v>1.448</c:v>
                </c:pt>
                <c:pt idx="724">
                  <c:v>1.45</c:v>
                </c:pt>
                <c:pt idx="725">
                  <c:v>1.452</c:v>
                </c:pt>
                <c:pt idx="726">
                  <c:v>1.454</c:v>
                </c:pt>
                <c:pt idx="727">
                  <c:v>1.456</c:v>
                </c:pt>
                <c:pt idx="728">
                  <c:v>1.458</c:v>
                </c:pt>
                <c:pt idx="729">
                  <c:v>1.46</c:v>
                </c:pt>
                <c:pt idx="730">
                  <c:v>1.462</c:v>
                </c:pt>
                <c:pt idx="731">
                  <c:v>1.464</c:v>
                </c:pt>
                <c:pt idx="732">
                  <c:v>1.466</c:v>
                </c:pt>
                <c:pt idx="733">
                  <c:v>1.468</c:v>
                </c:pt>
                <c:pt idx="734">
                  <c:v>1.47</c:v>
                </c:pt>
                <c:pt idx="735">
                  <c:v>1.472</c:v>
                </c:pt>
                <c:pt idx="736">
                  <c:v>1.474</c:v>
                </c:pt>
                <c:pt idx="737">
                  <c:v>1.476</c:v>
                </c:pt>
                <c:pt idx="738">
                  <c:v>1.478</c:v>
                </c:pt>
                <c:pt idx="739">
                  <c:v>1.48</c:v>
                </c:pt>
                <c:pt idx="740">
                  <c:v>1.482</c:v>
                </c:pt>
                <c:pt idx="741">
                  <c:v>1.484</c:v>
                </c:pt>
                <c:pt idx="742">
                  <c:v>1.486</c:v>
                </c:pt>
                <c:pt idx="743">
                  <c:v>1.488</c:v>
                </c:pt>
                <c:pt idx="744">
                  <c:v>1.49</c:v>
                </c:pt>
                <c:pt idx="745">
                  <c:v>1.492</c:v>
                </c:pt>
                <c:pt idx="746">
                  <c:v>1.494</c:v>
                </c:pt>
                <c:pt idx="747">
                  <c:v>1.496</c:v>
                </c:pt>
                <c:pt idx="748">
                  <c:v>1.498</c:v>
                </c:pt>
                <c:pt idx="749">
                  <c:v>1.5</c:v>
                </c:pt>
                <c:pt idx="750">
                  <c:v>1.502</c:v>
                </c:pt>
                <c:pt idx="751">
                  <c:v>1.504</c:v>
                </c:pt>
                <c:pt idx="752">
                  <c:v>1.506</c:v>
                </c:pt>
                <c:pt idx="753">
                  <c:v>1.508</c:v>
                </c:pt>
                <c:pt idx="754">
                  <c:v>1.51</c:v>
                </c:pt>
                <c:pt idx="755">
                  <c:v>1.512</c:v>
                </c:pt>
                <c:pt idx="756">
                  <c:v>1.514</c:v>
                </c:pt>
                <c:pt idx="757">
                  <c:v>1.516</c:v>
                </c:pt>
                <c:pt idx="758">
                  <c:v>1.518</c:v>
                </c:pt>
                <c:pt idx="759">
                  <c:v>1.52</c:v>
                </c:pt>
                <c:pt idx="760">
                  <c:v>1.522</c:v>
                </c:pt>
                <c:pt idx="761">
                  <c:v>1.524</c:v>
                </c:pt>
                <c:pt idx="762">
                  <c:v>1.526</c:v>
                </c:pt>
                <c:pt idx="763">
                  <c:v>1.528</c:v>
                </c:pt>
                <c:pt idx="764">
                  <c:v>1.53</c:v>
                </c:pt>
                <c:pt idx="765">
                  <c:v>1.532</c:v>
                </c:pt>
                <c:pt idx="766">
                  <c:v>1.534</c:v>
                </c:pt>
                <c:pt idx="767">
                  <c:v>1.536</c:v>
                </c:pt>
                <c:pt idx="768">
                  <c:v>1.538</c:v>
                </c:pt>
                <c:pt idx="769">
                  <c:v>1.54</c:v>
                </c:pt>
                <c:pt idx="770">
                  <c:v>1.542</c:v>
                </c:pt>
                <c:pt idx="771">
                  <c:v>1.544</c:v>
                </c:pt>
                <c:pt idx="772">
                  <c:v>1.546</c:v>
                </c:pt>
                <c:pt idx="773">
                  <c:v>1.548</c:v>
                </c:pt>
                <c:pt idx="774">
                  <c:v>1.55</c:v>
                </c:pt>
                <c:pt idx="775">
                  <c:v>1.552</c:v>
                </c:pt>
                <c:pt idx="776">
                  <c:v>1.554</c:v>
                </c:pt>
                <c:pt idx="777">
                  <c:v>1.556</c:v>
                </c:pt>
                <c:pt idx="778">
                  <c:v>1.5580000000000001</c:v>
                </c:pt>
                <c:pt idx="779">
                  <c:v>1.56</c:v>
                </c:pt>
                <c:pt idx="780">
                  <c:v>1.5620000000000001</c:v>
                </c:pt>
                <c:pt idx="781">
                  <c:v>1.5640000000000001</c:v>
                </c:pt>
                <c:pt idx="782">
                  <c:v>1.5660000000000001</c:v>
                </c:pt>
                <c:pt idx="783">
                  <c:v>1.5680000000000001</c:v>
                </c:pt>
                <c:pt idx="784">
                  <c:v>1.57</c:v>
                </c:pt>
                <c:pt idx="785">
                  <c:v>1.5720000000000001</c:v>
                </c:pt>
                <c:pt idx="786">
                  <c:v>1.5740000000000001</c:v>
                </c:pt>
                <c:pt idx="787">
                  <c:v>1.5760000000000001</c:v>
                </c:pt>
                <c:pt idx="788">
                  <c:v>1.5780000000000001</c:v>
                </c:pt>
                <c:pt idx="789">
                  <c:v>1.58</c:v>
                </c:pt>
                <c:pt idx="790">
                  <c:v>1.5820000000000001</c:v>
                </c:pt>
                <c:pt idx="791">
                  <c:v>1.5840000000000001</c:v>
                </c:pt>
                <c:pt idx="792">
                  <c:v>1.5860000000000001</c:v>
                </c:pt>
                <c:pt idx="793">
                  <c:v>1.5880000000000001</c:v>
                </c:pt>
                <c:pt idx="794">
                  <c:v>1.59</c:v>
                </c:pt>
                <c:pt idx="795">
                  <c:v>1.5920000000000001</c:v>
                </c:pt>
                <c:pt idx="796">
                  <c:v>1.5940000000000001</c:v>
                </c:pt>
                <c:pt idx="797">
                  <c:v>1.5960000000000001</c:v>
                </c:pt>
                <c:pt idx="798">
                  <c:v>1.5980000000000001</c:v>
                </c:pt>
                <c:pt idx="799">
                  <c:v>1.6</c:v>
                </c:pt>
                <c:pt idx="800">
                  <c:v>1.6020000000000001</c:v>
                </c:pt>
                <c:pt idx="801">
                  <c:v>1.6040000000000001</c:v>
                </c:pt>
                <c:pt idx="802">
                  <c:v>1.6060000000000001</c:v>
                </c:pt>
                <c:pt idx="803">
                  <c:v>1.6080000000000001</c:v>
                </c:pt>
                <c:pt idx="804">
                  <c:v>1.61</c:v>
                </c:pt>
                <c:pt idx="805">
                  <c:v>1.6120000000000001</c:v>
                </c:pt>
                <c:pt idx="806">
                  <c:v>1.6140000000000001</c:v>
                </c:pt>
                <c:pt idx="807">
                  <c:v>1.6160000000000001</c:v>
                </c:pt>
                <c:pt idx="808">
                  <c:v>1.6180000000000001</c:v>
                </c:pt>
                <c:pt idx="809">
                  <c:v>1.62</c:v>
                </c:pt>
                <c:pt idx="810">
                  <c:v>1.6220000000000001</c:v>
                </c:pt>
                <c:pt idx="811">
                  <c:v>1.6240000000000001</c:v>
                </c:pt>
                <c:pt idx="812">
                  <c:v>1.6259999999999999</c:v>
                </c:pt>
                <c:pt idx="813">
                  <c:v>1.6279999999999999</c:v>
                </c:pt>
                <c:pt idx="814">
                  <c:v>1.63</c:v>
                </c:pt>
                <c:pt idx="815">
                  <c:v>1.6319999999999999</c:v>
                </c:pt>
                <c:pt idx="816">
                  <c:v>1.6339999999999999</c:v>
                </c:pt>
                <c:pt idx="817">
                  <c:v>1.6359999999999999</c:v>
                </c:pt>
                <c:pt idx="818">
                  <c:v>1.6379999999999999</c:v>
                </c:pt>
                <c:pt idx="819">
                  <c:v>1.64</c:v>
                </c:pt>
                <c:pt idx="820">
                  <c:v>1.6419999999999999</c:v>
                </c:pt>
                <c:pt idx="821">
                  <c:v>1.6439999999999999</c:v>
                </c:pt>
                <c:pt idx="822">
                  <c:v>1.6459999999999999</c:v>
                </c:pt>
                <c:pt idx="823">
                  <c:v>1.6479999999999999</c:v>
                </c:pt>
                <c:pt idx="824">
                  <c:v>1.65</c:v>
                </c:pt>
                <c:pt idx="825">
                  <c:v>1.6519999999999999</c:v>
                </c:pt>
                <c:pt idx="826">
                  <c:v>1.6539999999999999</c:v>
                </c:pt>
                <c:pt idx="827">
                  <c:v>1.6559999999999999</c:v>
                </c:pt>
                <c:pt idx="828">
                  <c:v>1.6579999999999999</c:v>
                </c:pt>
                <c:pt idx="829">
                  <c:v>1.66</c:v>
                </c:pt>
                <c:pt idx="830">
                  <c:v>1.6619999999999999</c:v>
                </c:pt>
                <c:pt idx="831">
                  <c:v>1.6639999999999999</c:v>
                </c:pt>
                <c:pt idx="832">
                  <c:v>1.6659999999999999</c:v>
                </c:pt>
                <c:pt idx="833">
                  <c:v>1.6679999999999999</c:v>
                </c:pt>
                <c:pt idx="834">
                  <c:v>1.67</c:v>
                </c:pt>
                <c:pt idx="835">
                  <c:v>1.6719999999999999</c:v>
                </c:pt>
                <c:pt idx="836">
                  <c:v>1.6739999999999999</c:v>
                </c:pt>
                <c:pt idx="837">
                  <c:v>1.6759999999999999</c:v>
                </c:pt>
                <c:pt idx="838">
                  <c:v>1.6779999999999999</c:v>
                </c:pt>
                <c:pt idx="839">
                  <c:v>1.68</c:v>
                </c:pt>
                <c:pt idx="840">
                  <c:v>1.6819999999999999</c:v>
                </c:pt>
                <c:pt idx="841">
                  <c:v>1.6839999999999999</c:v>
                </c:pt>
                <c:pt idx="842">
                  <c:v>1.6859999999999999</c:v>
                </c:pt>
                <c:pt idx="843">
                  <c:v>1.6879999999999999</c:v>
                </c:pt>
                <c:pt idx="844">
                  <c:v>1.69</c:v>
                </c:pt>
                <c:pt idx="845">
                  <c:v>1.6919999999999999</c:v>
                </c:pt>
                <c:pt idx="846">
                  <c:v>1.694</c:v>
                </c:pt>
                <c:pt idx="847">
                  <c:v>1.696</c:v>
                </c:pt>
                <c:pt idx="848">
                  <c:v>1.698</c:v>
                </c:pt>
                <c:pt idx="849">
                  <c:v>1.7</c:v>
                </c:pt>
                <c:pt idx="850">
                  <c:v>1.702</c:v>
                </c:pt>
                <c:pt idx="851">
                  <c:v>1.704</c:v>
                </c:pt>
                <c:pt idx="852">
                  <c:v>1.706</c:v>
                </c:pt>
                <c:pt idx="853">
                  <c:v>1.708</c:v>
                </c:pt>
                <c:pt idx="854">
                  <c:v>1.71</c:v>
                </c:pt>
                <c:pt idx="855">
                  <c:v>1.712</c:v>
                </c:pt>
                <c:pt idx="856">
                  <c:v>1.714</c:v>
                </c:pt>
                <c:pt idx="857">
                  <c:v>1.716</c:v>
                </c:pt>
                <c:pt idx="858">
                  <c:v>1.718</c:v>
                </c:pt>
                <c:pt idx="859">
                  <c:v>1.72</c:v>
                </c:pt>
                <c:pt idx="860">
                  <c:v>1.722</c:v>
                </c:pt>
                <c:pt idx="861">
                  <c:v>1.724</c:v>
                </c:pt>
                <c:pt idx="862">
                  <c:v>1.726</c:v>
                </c:pt>
                <c:pt idx="863">
                  <c:v>1.728</c:v>
                </c:pt>
                <c:pt idx="864">
                  <c:v>1.73</c:v>
                </c:pt>
                <c:pt idx="865">
                  <c:v>1.732</c:v>
                </c:pt>
                <c:pt idx="866">
                  <c:v>1.734</c:v>
                </c:pt>
                <c:pt idx="867">
                  <c:v>1.736</c:v>
                </c:pt>
                <c:pt idx="868">
                  <c:v>1.738</c:v>
                </c:pt>
                <c:pt idx="869">
                  <c:v>1.74</c:v>
                </c:pt>
                <c:pt idx="870">
                  <c:v>1.742</c:v>
                </c:pt>
                <c:pt idx="871">
                  <c:v>1.744</c:v>
                </c:pt>
                <c:pt idx="872">
                  <c:v>1.746</c:v>
                </c:pt>
                <c:pt idx="873">
                  <c:v>1.748</c:v>
                </c:pt>
                <c:pt idx="874">
                  <c:v>1.75</c:v>
                </c:pt>
                <c:pt idx="875">
                  <c:v>1.752</c:v>
                </c:pt>
                <c:pt idx="876">
                  <c:v>1.754</c:v>
                </c:pt>
                <c:pt idx="877">
                  <c:v>1.756</c:v>
                </c:pt>
                <c:pt idx="878">
                  <c:v>1.758</c:v>
                </c:pt>
                <c:pt idx="879">
                  <c:v>1.76</c:v>
                </c:pt>
                <c:pt idx="880">
                  <c:v>1.762</c:v>
                </c:pt>
                <c:pt idx="881">
                  <c:v>1.764</c:v>
                </c:pt>
                <c:pt idx="882">
                  <c:v>1.766</c:v>
                </c:pt>
                <c:pt idx="883">
                  <c:v>1.768</c:v>
                </c:pt>
                <c:pt idx="884">
                  <c:v>1.77</c:v>
                </c:pt>
                <c:pt idx="885">
                  <c:v>1.772</c:v>
                </c:pt>
                <c:pt idx="886">
                  <c:v>1.774</c:v>
                </c:pt>
                <c:pt idx="887">
                  <c:v>1.776</c:v>
                </c:pt>
                <c:pt idx="888">
                  <c:v>1.778</c:v>
                </c:pt>
                <c:pt idx="889">
                  <c:v>1.78</c:v>
                </c:pt>
                <c:pt idx="890">
                  <c:v>1.782</c:v>
                </c:pt>
                <c:pt idx="891">
                  <c:v>1.784</c:v>
                </c:pt>
                <c:pt idx="892">
                  <c:v>1.786</c:v>
                </c:pt>
                <c:pt idx="893">
                  <c:v>1.788</c:v>
                </c:pt>
                <c:pt idx="894">
                  <c:v>1.79</c:v>
                </c:pt>
                <c:pt idx="895">
                  <c:v>1.792</c:v>
                </c:pt>
                <c:pt idx="896">
                  <c:v>1.794</c:v>
                </c:pt>
                <c:pt idx="897">
                  <c:v>1.796</c:v>
                </c:pt>
                <c:pt idx="898">
                  <c:v>1.798</c:v>
                </c:pt>
                <c:pt idx="899">
                  <c:v>1.8</c:v>
                </c:pt>
                <c:pt idx="900">
                  <c:v>1.802</c:v>
                </c:pt>
                <c:pt idx="901">
                  <c:v>1.804</c:v>
                </c:pt>
                <c:pt idx="902">
                  <c:v>1.806</c:v>
                </c:pt>
                <c:pt idx="903">
                  <c:v>1.8080000000000001</c:v>
                </c:pt>
                <c:pt idx="904">
                  <c:v>1.81</c:v>
                </c:pt>
                <c:pt idx="905">
                  <c:v>1.8120000000000001</c:v>
                </c:pt>
                <c:pt idx="906">
                  <c:v>1.8140000000000001</c:v>
                </c:pt>
                <c:pt idx="907">
                  <c:v>1.8160000000000001</c:v>
                </c:pt>
                <c:pt idx="908">
                  <c:v>1.8180000000000001</c:v>
                </c:pt>
                <c:pt idx="909">
                  <c:v>1.82</c:v>
                </c:pt>
                <c:pt idx="910">
                  <c:v>1.8220000000000001</c:v>
                </c:pt>
                <c:pt idx="911">
                  <c:v>1.8240000000000001</c:v>
                </c:pt>
                <c:pt idx="912">
                  <c:v>1.8260000000000001</c:v>
                </c:pt>
                <c:pt idx="913">
                  <c:v>1.8280000000000001</c:v>
                </c:pt>
                <c:pt idx="914">
                  <c:v>1.83</c:v>
                </c:pt>
                <c:pt idx="915">
                  <c:v>1.8320000000000001</c:v>
                </c:pt>
                <c:pt idx="916">
                  <c:v>1.8340000000000001</c:v>
                </c:pt>
                <c:pt idx="917">
                  <c:v>1.8360000000000001</c:v>
                </c:pt>
                <c:pt idx="918">
                  <c:v>1.8380000000000001</c:v>
                </c:pt>
                <c:pt idx="919">
                  <c:v>1.84</c:v>
                </c:pt>
                <c:pt idx="920">
                  <c:v>1.8420000000000001</c:v>
                </c:pt>
                <c:pt idx="921">
                  <c:v>1.8440000000000001</c:v>
                </c:pt>
                <c:pt idx="922">
                  <c:v>1.8460000000000001</c:v>
                </c:pt>
                <c:pt idx="923">
                  <c:v>1.8480000000000001</c:v>
                </c:pt>
                <c:pt idx="924">
                  <c:v>1.85</c:v>
                </c:pt>
                <c:pt idx="925">
                  <c:v>1.8520000000000001</c:v>
                </c:pt>
                <c:pt idx="926">
                  <c:v>1.8540000000000001</c:v>
                </c:pt>
                <c:pt idx="927">
                  <c:v>1.8560000000000001</c:v>
                </c:pt>
                <c:pt idx="928">
                  <c:v>1.8580000000000001</c:v>
                </c:pt>
                <c:pt idx="929">
                  <c:v>1.86</c:v>
                </c:pt>
                <c:pt idx="930">
                  <c:v>1.8620000000000001</c:v>
                </c:pt>
                <c:pt idx="931">
                  <c:v>1.8640000000000001</c:v>
                </c:pt>
                <c:pt idx="932">
                  <c:v>1.8660000000000001</c:v>
                </c:pt>
                <c:pt idx="933">
                  <c:v>1.8680000000000001</c:v>
                </c:pt>
                <c:pt idx="934">
                  <c:v>1.87</c:v>
                </c:pt>
                <c:pt idx="935">
                  <c:v>1.8720000000000001</c:v>
                </c:pt>
                <c:pt idx="936">
                  <c:v>1.8740000000000001</c:v>
                </c:pt>
                <c:pt idx="937">
                  <c:v>1.8759999999999999</c:v>
                </c:pt>
                <c:pt idx="938">
                  <c:v>1.8779999999999999</c:v>
                </c:pt>
                <c:pt idx="939">
                  <c:v>1.88</c:v>
                </c:pt>
                <c:pt idx="940">
                  <c:v>1.8819999999999999</c:v>
                </c:pt>
                <c:pt idx="941">
                  <c:v>1.8839999999999999</c:v>
                </c:pt>
                <c:pt idx="942">
                  <c:v>1.8859999999999999</c:v>
                </c:pt>
                <c:pt idx="943">
                  <c:v>1.8879999999999999</c:v>
                </c:pt>
                <c:pt idx="944">
                  <c:v>1.89</c:v>
                </c:pt>
                <c:pt idx="945">
                  <c:v>1.8919999999999999</c:v>
                </c:pt>
                <c:pt idx="946">
                  <c:v>1.8939999999999999</c:v>
                </c:pt>
                <c:pt idx="947">
                  <c:v>1.8959999999999999</c:v>
                </c:pt>
                <c:pt idx="948">
                  <c:v>1.8979999999999999</c:v>
                </c:pt>
                <c:pt idx="949">
                  <c:v>1.9</c:v>
                </c:pt>
                <c:pt idx="950">
                  <c:v>1.9019999999999999</c:v>
                </c:pt>
                <c:pt idx="951">
                  <c:v>1.9039999999999999</c:v>
                </c:pt>
                <c:pt idx="952">
                  <c:v>1.9059999999999999</c:v>
                </c:pt>
                <c:pt idx="953">
                  <c:v>1.9079999999999999</c:v>
                </c:pt>
                <c:pt idx="954">
                  <c:v>1.91</c:v>
                </c:pt>
                <c:pt idx="955">
                  <c:v>1.9119999999999999</c:v>
                </c:pt>
                <c:pt idx="956">
                  <c:v>1.9139999999999999</c:v>
                </c:pt>
                <c:pt idx="957">
                  <c:v>1.9159999999999999</c:v>
                </c:pt>
                <c:pt idx="958">
                  <c:v>1.9179999999999999</c:v>
                </c:pt>
                <c:pt idx="959">
                  <c:v>1.92</c:v>
                </c:pt>
                <c:pt idx="960">
                  <c:v>1.9219999999999999</c:v>
                </c:pt>
                <c:pt idx="961">
                  <c:v>1.9239999999999999</c:v>
                </c:pt>
                <c:pt idx="962">
                  <c:v>1.9259999999999999</c:v>
                </c:pt>
                <c:pt idx="963">
                  <c:v>1.9279999999999999</c:v>
                </c:pt>
                <c:pt idx="964">
                  <c:v>1.93</c:v>
                </c:pt>
                <c:pt idx="965">
                  <c:v>1.9319999999999999</c:v>
                </c:pt>
                <c:pt idx="966">
                  <c:v>1.9339999999999999</c:v>
                </c:pt>
                <c:pt idx="967">
                  <c:v>1.9359999999999999</c:v>
                </c:pt>
                <c:pt idx="968">
                  <c:v>1.9379999999999999</c:v>
                </c:pt>
                <c:pt idx="969">
                  <c:v>1.94</c:v>
                </c:pt>
                <c:pt idx="970">
                  <c:v>1.9419999999999999</c:v>
                </c:pt>
                <c:pt idx="971">
                  <c:v>1.944</c:v>
                </c:pt>
                <c:pt idx="972">
                  <c:v>1.946</c:v>
                </c:pt>
                <c:pt idx="973">
                  <c:v>1.948</c:v>
                </c:pt>
                <c:pt idx="974">
                  <c:v>1.95</c:v>
                </c:pt>
                <c:pt idx="975">
                  <c:v>1.952</c:v>
                </c:pt>
                <c:pt idx="976">
                  <c:v>1.954</c:v>
                </c:pt>
                <c:pt idx="977">
                  <c:v>1.956</c:v>
                </c:pt>
                <c:pt idx="978">
                  <c:v>1.958</c:v>
                </c:pt>
                <c:pt idx="979">
                  <c:v>1.96</c:v>
                </c:pt>
                <c:pt idx="980">
                  <c:v>1.962</c:v>
                </c:pt>
                <c:pt idx="981">
                  <c:v>1.964</c:v>
                </c:pt>
                <c:pt idx="982">
                  <c:v>1.966</c:v>
                </c:pt>
                <c:pt idx="983">
                  <c:v>1.968</c:v>
                </c:pt>
                <c:pt idx="984">
                  <c:v>1.97</c:v>
                </c:pt>
                <c:pt idx="985">
                  <c:v>1.972</c:v>
                </c:pt>
                <c:pt idx="986">
                  <c:v>1.974</c:v>
                </c:pt>
                <c:pt idx="987">
                  <c:v>1.976</c:v>
                </c:pt>
                <c:pt idx="988">
                  <c:v>1.978</c:v>
                </c:pt>
                <c:pt idx="989">
                  <c:v>1.98</c:v>
                </c:pt>
                <c:pt idx="990">
                  <c:v>1.982</c:v>
                </c:pt>
                <c:pt idx="991">
                  <c:v>1.984</c:v>
                </c:pt>
                <c:pt idx="992">
                  <c:v>1.986</c:v>
                </c:pt>
                <c:pt idx="993">
                  <c:v>1.988</c:v>
                </c:pt>
                <c:pt idx="994">
                  <c:v>1.99</c:v>
                </c:pt>
                <c:pt idx="995">
                  <c:v>1.992</c:v>
                </c:pt>
                <c:pt idx="996">
                  <c:v>1.994</c:v>
                </c:pt>
                <c:pt idx="997">
                  <c:v>1.996</c:v>
                </c:pt>
                <c:pt idx="998">
                  <c:v>1.998</c:v>
                </c:pt>
                <c:pt idx="999">
                  <c:v>2</c:v>
                </c:pt>
              </c:numCache>
            </c:numRef>
          </c:xVal>
          <c:yVal>
            <c:numRef>
              <c:f>Sheet1!$V$2:$V$1001</c:f>
              <c:numCache>
                <c:formatCode>General</c:formatCode>
                <c:ptCount val="1000"/>
                <c:pt idx="0">
                  <c:v>6.7154000000000005E-2</c:v>
                </c:pt>
                <c:pt idx="1">
                  <c:v>6.6062999999999997E-2</c:v>
                </c:pt>
                <c:pt idx="2">
                  <c:v>6.4964999999999995E-2</c:v>
                </c:pt>
                <c:pt idx="3">
                  <c:v>6.3827999999999996E-2</c:v>
                </c:pt>
                <c:pt idx="4">
                  <c:v>6.2669000000000002E-2</c:v>
                </c:pt>
                <c:pt idx="5">
                  <c:v>6.1490000000000003E-2</c:v>
                </c:pt>
                <c:pt idx="6">
                  <c:v>6.0290999999999997E-2</c:v>
                </c:pt>
                <c:pt idx="7">
                  <c:v>5.9072E-2</c:v>
                </c:pt>
                <c:pt idx="8">
                  <c:v>5.7834000000000003E-2</c:v>
                </c:pt>
                <c:pt idx="9">
                  <c:v>5.6578999999999997E-2</c:v>
                </c:pt>
                <c:pt idx="10">
                  <c:v>5.5306000000000001E-2</c:v>
                </c:pt>
                <c:pt idx="11">
                  <c:v>5.4017000000000003E-2</c:v>
                </c:pt>
                <c:pt idx="12">
                  <c:v>5.2713000000000003E-2</c:v>
                </c:pt>
                <c:pt idx="13">
                  <c:v>5.1394000000000002E-2</c:v>
                </c:pt>
                <c:pt idx="14">
                  <c:v>5.0063000000000003E-2</c:v>
                </c:pt>
                <c:pt idx="15">
                  <c:v>4.8721E-2</c:v>
                </c:pt>
                <c:pt idx="16">
                  <c:v>4.7369000000000001E-2</c:v>
                </c:pt>
                <c:pt idx="17">
                  <c:v>4.6009000000000001E-2</c:v>
                </c:pt>
                <c:pt idx="18">
                  <c:v>4.4643000000000002E-2</c:v>
                </c:pt>
                <c:pt idx="19">
                  <c:v>4.3275000000000001E-2</c:v>
                </c:pt>
                <c:pt idx="20">
                  <c:v>4.1904999999999998E-2</c:v>
                </c:pt>
                <c:pt idx="21">
                  <c:v>4.0537999999999998E-2</c:v>
                </c:pt>
                <c:pt idx="22">
                  <c:v>3.9177999999999998E-2</c:v>
                </c:pt>
                <c:pt idx="23">
                  <c:v>3.7827E-2</c:v>
                </c:pt>
                <c:pt idx="24">
                  <c:v>3.6491999999999997E-2</c:v>
                </c:pt>
                <c:pt idx="25">
                  <c:v>3.5177E-2</c:v>
                </c:pt>
                <c:pt idx="26">
                  <c:v>3.3889000000000002E-2</c:v>
                </c:pt>
                <c:pt idx="27">
                  <c:v>3.2634999999999997E-2</c:v>
                </c:pt>
                <c:pt idx="28">
                  <c:v>3.1424000000000001E-2</c:v>
                </c:pt>
                <c:pt idx="29">
                  <c:v>3.0266999999999999E-2</c:v>
                </c:pt>
                <c:pt idx="30">
                  <c:v>2.9173999999999999E-2</c:v>
                </c:pt>
                <c:pt idx="31">
                  <c:v>2.8159E-2</c:v>
                </c:pt>
                <c:pt idx="32">
                  <c:v>2.7236E-2</c:v>
                </c:pt>
                <c:pt idx="33">
                  <c:v>2.6422999999999999E-2</c:v>
                </c:pt>
                <c:pt idx="34">
                  <c:v>2.5736999999999999E-2</c:v>
                </c:pt>
                <c:pt idx="35">
                  <c:v>2.5196E-2</c:v>
                </c:pt>
                <c:pt idx="36">
                  <c:v>2.4816999999999999E-2</c:v>
                </c:pt>
                <c:pt idx="37">
                  <c:v>2.4615000000000001E-2</c:v>
                </c:pt>
                <c:pt idx="38">
                  <c:v>2.4601000000000001E-2</c:v>
                </c:pt>
                <c:pt idx="39">
                  <c:v>2.4781999999999998E-2</c:v>
                </c:pt>
                <c:pt idx="40">
                  <c:v>2.5156999999999999E-2</c:v>
                </c:pt>
                <c:pt idx="41">
                  <c:v>2.5714999999999998E-2</c:v>
                </c:pt>
                <c:pt idx="42">
                  <c:v>2.6439000000000001E-2</c:v>
                </c:pt>
                <c:pt idx="43">
                  <c:v>2.7310999999999998E-2</c:v>
                </c:pt>
                <c:pt idx="44">
                  <c:v>2.8309999999999998E-2</c:v>
                </c:pt>
                <c:pt idx="45">
                  <c:v>2.9416000000000001E-2</c:v>
                </c:pt>
                <c:pt idx="46">
                  <c:v>3.0609999999999998E-2</c:v>
                </c:pt>
                <c:pt idx="47">
                  <c:v>3.1830999999999998E-2</c:v>
                </c:pt>
                <c:pt idx="48">
                  <c:v>3.3105999999999997E-2</c:v>
                </c:pt>
                <c:pt idx="49">
                  <c:v>3.4424000000000003E-2</c:v>
                </c:pt>
                <c:pt idx="50">
                  <c:v>3.5777000000000003E-2</c:v>
                </c:pt>
                <c:pt idx="51">
                  <c:v>3.7157000000000003E-2</c:v>
                </c:pt>
                <c:pt idx="52">
                  <c:v>3.8556E-2</c:v>
                </c:pt>
                <c:pt idx="53">
                  <c:v>3.9971E-2</c:v>
                </c:pt>
                <c:pt idx="54">
                  <c:v>4.1395000000000001E-2</c:v>
                </c:pt>
                <c:pt idx="55">
                  <c:v>4.2824000000000001E-2</c:v>
                </c:pt>
                <c:pt idx="56">
                  <c:v>4.4255999999999997E-2</c:v>
                </c:pt>
                <c:pt idx="57">
                  <c:v>4.5685999999999997E-2</c:v>
                </c:pt>
                <c:pt idx="58">
                  <c:v>4.7112000000000001E-2</c:v>
                </c:pt>
                <c:pt idx="59">
                  <c:v>4.8530999999999998E-2</c:v>
                </c:pt>
                <c:pt idx="60">
                  <c:v>4.9942E-2</c:v>
                </c:pt>
                <c:pt idx="61">
                  <c:v>5.1341999999999999E-2</c:v>
                </c:pt>
                <c:pt idx="62">
                  <c:v>5.2729999999999999E-2</c:v>
                </c:pt>
                <c:pt idx="63">
                  <c:v>5.4105E-2</c:v>
                </c:pt>
                <c:pt idx="64">
                  <c:v>5.5465E-2</c:v>
                </c:pt>
                <c:pt idx="65">
                  <c:v>5.6807999999999997E-2</c:v>
                </c:pt>
                <c:pt idx="66">
                  <c:v>5.8133999999999998E-2</c:v>
                </c:pt>
                <c:pt idx="67">
                  <c:v>5.9442000000000002E-2</c:v>
                </c:pt>
                <c:pt idx="68">
                  <c:v>6.0731E-2</c:v>
                </c:pt>
                <c:pt idx="69">
                  <c:v>6.2001000000000001E-2</c:v>
                </c:pt>
                <c:pt idx="70">
                  <c:v>6.3249E-2</c:v>
                </c:pt>
                <c:pt idx="71">
                  <c:v>6.4477000000000007E-2</c:v>
                </c:pt>
                <c:pt idx="72">
                  <c:v>6.5683000000000005E-2</c:v>
                </c:pt>
                <c:pt idx="73">
                  <c:v>6.6865999999999995E-2</c:v>
                </c:pt>
                <c:pt idx="74">
                  <c:v>6.8027000000000004E-2</c:v>
                </c:pt>
                <c:pt idx="75">
                  <c:v>6.9164000000000003E-2</c:v>
                </c:pt>
                <c:pt idx="76">
                  <c:v>7.0277999999999993E-2</c:v>
                </c:pt>
                <c:pt idx="77">
                  <c:v>7.1367E-2</c:v>
                </c:pt>
                <c:pt idx="78">
                  <c:v>7.2432999999999997E-2</c:v>
                </c:pt>
                <c:pt idx="79">
                  <c:v>7.3472999999999997E-2</c:v>
                </c:pt>
                <c:pt idx="80">
                  <c:v>7.4489E-2</c:v>
                </c:pt>
                <c:pt idx="81">
                  <c:v>7.5479000000000004E-2</c:v>
                </c:pt>
                <c:pt idx="82">
                  <c:v>7.6442999999999997E-2</c:v>
                </c:pt>
                <c:pt idx="83">
                  <c:v>7.7382000000000006E-2</c:v>
                </c:pt>
                <c:pt idx="84">
                  <c:v>7.8295000000000003E-2</c:v>
                </c:pt>
                <c:pt idx="85">
                  <c:v>7.9181000000000001E-2</c:v>
                </c:pt>
                <c:pt idx="86">
                  <c:v>8.0042000000000002E-2</c:v>
                </c:pt>
                <c:pt idx="87">
                  <c:v>8.0875000000000002E-2</c:v>
                </c:pt>
                <c:pt idx="88">
                  <c:v>8.1682000000000005E-2</c:v>
                </c:pt>
                <c:pt idx="89">
                  <c:v>8.2461999999999994E-2</c:v>
                </c:pt>
                <c:pt idx="90">
                  <c:v>8.3214999999999997E-2</c:v>
                </c:pt>
                <c:pt idx="91">
                  <c:v>8.3941000000000002E-2</c:v>
                </c:pt>
                <c:pt idx="92">
                  <c:v>8.4640000000000007E-2</c:v>
                </c:pt>
                <c:pt idx="93">
                  <c:v>8.5311999999999999E-2</c:v>
                </c:pt>
                <c:pt idx="94">
                  <c:v>8.5957000000000006E-2</c:v>
                </c:pt>
                <c:pt idx="95">
                  <c:v>8.6573999999999998E-2</c:v>
                </c:pt>
                <c:pt idx="96">
                  <c:v>8.7164000000000005E-2</c:v>
                </c:pt>
                <c:pt idx="97">
                  <c:v>8.7725999999999998E-2</c:v>
                </c:pt>
                <c:pt idx="98">
                  <c:v>8.8261999999999993E-2</c:v>
                </c:pt>
                <c:pt idx="99">
                  <c:v>8.8770000000000002E-2</c:v>
                </c:pt>
                <c:pt idx="100">
                  <c:v>8.9249999999999996E-2</c:v>
                </c:pt>
                <c:pt idx="101">
                  <c:v>8.9704000000000006E-2</c:v>
                </c:pt>
                <c:pt idx="102">
                  <c:v>9.0130000000000002E-2</c:v>
                </c:pt>
                <c:pt idx="103">
                  <c:v>9.0528999999999998E-2</c:v>
                </c:pt>
                <c:pt idx="104">
                  <c:v>9.0901999999999997E-2</c:v>
                </c:pt>
                <c:pt idx="105">
                  <c:v>9.1246999999999995E-2</c:v>
                </c:pt>
                <c:pt idx="106">
                  <c:v>9.1565999999999995E-2</c:v>
                </c:pt>
                <c:pt idx="107">
                  <c:v>9.1858999999999996E-2</c:v>
                </c:pt>
                <c:pt idx="108">
                  <c:v>9.2124999999999999E-2</c:v>
                </c:pt>
                <c:pt idx="109">
                  <c:v>9.2365000000000003E-2</c:v>
                </c:pt>
                <c:pt idx="110">
                  <c:v>9.2579999999999996E-2</c:v>
                </c:pt>
                <c:pt idx="111">
                  <c:v>9.2769000000000004E-2</c:v>
                </c:pt>
                <c:pt idx="112">
                  <c:v>9.2934000000000003E-2</c:v>
                </c:pt>
                <c:pt idx="113">
                  <c:v>9.3073000000000003E-2</c:v>
                </c:pt>
                <c:pt idx="114">
                  <c:v>9.3187999999999993E-2</c:v>
                </c:pt>
                <c:pt idx="115">
                  <c:v>9.3279000000000001E-2</c:v>
                </c:pt>
                <c:pt idx="116">
                  <c:v>9.3346999999999999E-2</c:v>
                </c:pt>
                <c:pt idx="117">
                  <c:v>9.3392000000000003E-2</c:v>
                </c:pt>
                <c:pt idx="118">
                  <c:v>9.3413999999999997E-2</c:v>
                </c:pt>
                <c:pt idx="119">
                  <c:v>9.3413999999999997E-2</c:v>
                </c:pt>
                <c:pt idx="120">
                  <c:v>9.3392000000000003E-2</c:v>
                </c:pt>
                <c:pt idx="121">
                  <c:v>9.3350000000000002E-2</c:v>
                </c:pt>
                <c:pt idx="122">
                  <c:v>9.3286999999999995E-2</c:v>
                </c:pt>
                <c:pt idx="123">
                  <c:v>9.3203999999999995E-2</c:v>
                </c:pt>
                <c:pt idx="124">
                  <c:v>9.3102000000000004E-2</c:v>
                </c:pt>
                <c:pt idx="125">
                  <c:v>9.2980999999999994E-2</c:v>
                </c:pt>
                <c:pt idx="126">
                  <c:v>9.2841999999999994E-2</c:v>
                </c:pt>
                <c:pt idx="127">
                  <c:v>9.2685000000000003E-2</c:v>
                </c:pt>
                <c:pt idx="128">
                  <c:v>9.2511999999999997E-2</c:v>
                </c:pt>
                <c:pt idx="129">
                  <c:v>9.2321E-2</c:v>
                </c:pt>
                <c:pt idx="130">
                  <c:v>9.2114000000000001E-2</c:v>
                </c:pt>
                <c:pt idx="131">
                  <c:v>9.1892000000000001E-2</c:v>
                </c:pt>
                <c:pt idx="132">
                  <c:v>9.1655E-2</c:v>
                </c:pt>
                <c:pt idx="133">
                  <c:v>9.1402999999999998E-2</c:v>
                </c:pt>
                <c:pt idx="134">
                  <c:v>9.1135999999999995E-2</c:v>
                </c:pt>
                <c:pt idx="135">
                  <c:v>9.0856000000000006E-2</c:v>
                </c:pt>
                <c:pt idx="136">
                  <c:v>9.0562000000000004E-2</c:v>
                </c:pt>
                <c:pt idx="137">
                  <c:v>9.0254000000000001E-2</c:v>
                </c:pt>
                <c:pt idx="138">
                  <c:v>8.9932999999999999E-2</c:v>
                </c:pt>
                <c:pt idx="139">
                  <c:v>8.9599999999999999E-2</c:v>
                </c:pt>
                <c:pt idx="140">
                  <c:v>8.9252999999999999E-2</c:v>
                </c:pt>
                <c:pt idx="141">
                  <c:v>8.8893E-2</c:v>
                </c:pt>
                <c:pt idx="142">
                  <c:v>8.8515999999999997E-2</c:v>
                </c:pt>
                <c:pt idx="143">
                  <c:v>8.8123999999999994E-2</c:v>
                </c:pt>
                <c:pt idx="144">
                  <c:v>8.7715000000000001E-2</c:v>
                </c:pt>
                <c:pt idx="145">
                  <c:v>8.7290000000000006E-2</c:v>
                </c:pt>
                <c:pt idx="146">
                  <c:v>8.6847999999999995E-2</c:v>
                </c:pt>
                <c:pt idx="147">
                  <c:v>8.6388999999999994E-2</c:v>
                </c:pt>
                <c:pt idx="148">
                  <c:v>8.5913000000000003E-2</c:v>
                </c:pt>
                <c:pt idx="149">
                  <c:v>8.5419999999999996E-2</c:v>
                </c:pt>
                <c:pt idx="150">
                  <c:v>8.4908999999999998E-2</c:v>
                </c:pt>
                <c:pt idx="151">
                  <c:v>8.4380999999999998E-2</c:v>
                </c:pt>
                <c:pt idx="152">
                  <c:v>8.3835000000000007E-2</c:v>
                </c:pt>
                <c:pt idx="153">
                  <c:v>8.3270999999999998E-2</c:v>
                </c:pt>
                <c:pt idx="154">
                  <c:v>8.2688999999999999E-2</c:v>
                </c:pt>
                <c:pt idx="155">
                  <c:v>8.2087999999999994E-2</c:v>
                </c:pt>
                <c:pt idx="156">
                  <c:v>8.1469E-2</c:v>
                </c:pt>
                <c:pt idx="157">
                  <c:v>8.0829999999999999E-2</c:v>
                </c:pt>
                <c:pt idx="158">
                  <c:v>8.0172999999999994E-2</c:v>
                </c:pt>
                <c:pt idx="159">
                  <c:v>7.9495999999999997E-2</c:v>
                </c:pt>
                <c:pt idx="160">
                  <c:v>7.8799999999999995E-2</c:v>
                </c:pt>
                <c:pt idx="161">
                  <c:v>7.8084000000000001E-2</c:v>
                </c:pt>
                <c:pt idx="162">
                  <c:v>7.7348E-2</c:v>
                </c:pt>
                <c:pt idx="163">
                  <c:v>7.6591000000000006E-2</c:v>
                </c:pt>
                <c:pt idx="164">
                  <c:v>7.5814999999999994E-2</c:v>
                </c:pt>
                <c:pt idx="165">
                  <c:v>7.5017E-2</c:v>
                </c:pt>
                <c:pt idx="166">
                  <c:v>7.4199000000000001E-2</c:v>
                </c:pt>
                <c:pt idx="167">
                  <c:v>7.3359999999999995E-2</c:v>
                </c:pt>
                <c:pt idx="168">
                  <c:v>7.2498999999999994E-2</c:v>
                </c:pt>
                <c:pt idx="169">
                  <c:v>7.1617E-2</c:v>
                </c:pt>
                <c:pt idx="170">
                  <c:v>7.0712999999999998E-2</c:v>
                </c:pt>
                <c:pt idx="171">
                  <c:v>6.9788000000000003E-2</c:v>
                </c:pt>
                <c:pt idx="172">
                  <c:v>6.8839999999999998E-2</c:v>
                </c:pt>
                <c:pt idx="173">
                  <c:v>6.7857000000000001E-2</c:v>
                </c:pt>
                <c:pt idx="174">
                  <c:v>6.6851999999999995E-2</c:v>
                </c:pt>
                <c:pt idx="175">
                  <c:v>6.5824999999999995E-2</c:v>
                </c:pt>
                <c:pt idx="176">
                  <c:v>6.4776E-2</c:v>
                </c:pt>
                <c:pt idx="177">
                  <c:v>6.3707E-2</c:v>
                </c:pt>
                <c:pt idx="178">
                  <c:v>6.2616000000000005E-2</c:v>
                </c:pt>
                <c:pt idx="179">
                  <c:v>6.1504999999999997E-2</c:v>
                </c:pt>
                <c:pt idx="180">
                  <c:v>6.0373999999999997E-2</c:v>
                </c:pt>
                <c:pt idx="181">
                  <c:v>5.9223999999999999E-2</c:v>
                </c:pt>
                <c:pt idx="182">
                  <c:v>5.8054000000000001E-2</c:v>
                </c:pt>
                <c:pt idx="183">
                  <c:v>5.6867000000000001E-2</c:v>
                </c:pt>
                <c:pt idx="184">
                  <c:v>5.5662000000000003E-2</c:v>
                </c:pt>
                <c:pt idx="185">
                  <c:v>5.4440000000000002E-2</c:v>
                </c:pt>
                <c:pt idx="186">
                  <c:v>5.3203E-2</c:v>
                </c:pt>
                <c:pt idx="187">
                  <c:v>5.1950000000000003E-2</c:v>
                </c:pt>
                <c:pt idx="188">
                  <c:v>5.0684E-2</c:v>
                </c:pt>
                <c:pt idx="189">
                  <c:v>4.9404999999999998E-2</c:v>
                </c:pt>
                <c:pt idx="190">
                  <c:v>4.8115999999999999E-2</c:v>
                </c:pt>
                <c:pt idx="191">
                  <c:v>4.6816000000000003E-2</c:v>
                </c:pt>
                <c:pt idx="192">
                  <c:v>4.5509000000000001E-2</c:v>
                </c:pt>
                <c:pt idx="193">
                  <c:v>4.4195999999999999E-2</c:v>
                </c:pt>
                <c:pt idx="194">
                  <c:v>4.2880000000000001E-2</c:v>
                </c:pt>
                <c:pt idx="195">
                  <c:v>4.1562000000000002E-2</c:v>
                </c:pt>
                <c:pt idx="196">
                  <c:v>4.0246999999999998E-2</c:v>
                </c:pt>
                <c:pt idx="197">
                  <c:v>3.8936999999999999E-2</c:v>
                </c:pt>
                <c:pt idx="198">
                  <c:v>3.7636000000000003E-2</c:v>
                </c:pt>
                <c:pt idx="199">
                  <c:v>3.6348999999999999E-2</c:v>
                </c:pt>
                <c:pt idx="200">
                  <c:v>3.508E-2</c:v>
                </c:pt>
                <c:pt idx="201">
                  <c:v>3.3836999999999999E-2</c:v>
                </c:pt>
                <c:pt idx="202">
                  <c:v>3.2625000000000001E-2</c:v>
                </c:pt>
                <c:pt idx="203">
                  <c:v>3.1453000000000002E-2</c:v>
                </c:pt>
                <c:pt idx="204">
                  <c:v>3.0328999999999998E-2</c:v>
                </c:pt>
                <c:pt idx="205">
                  <c:v>2.9264999999999999E-2</c:v>
                </c:pt>
                <c:pt idx="206">
                  <c:v>2.8273E-2</c:v>
                </c:pt>
                <c:pt idx="207">
                  <c:v>2.7366000000000001E-2</c:v>
                </c:pt>
                <c:pt idx="208">
                  <c:v>2.6557999999999998E-2</c:v>
                </c:pt>
                <c:pt idx="209">
                  <c:v>2.5867000000000001E-2</c:v>
                </c:pt>
                <c:pt idx="210">
                  <c:v>2.5309000000000002E-2</c:v>
                </c:pt>
                <c:pt idx="211">
                  <c:v>2.4899999999999999E-2</c:v>
                </c:pt>
                <c:pt idx="212">
                  <c:v>2.4655E-2</c:v>
                </c:pt>
                <c:pt idx="213">
                  <c:v>2.4584000000000002E-2</c:v>
                </c:pt>
                <c:pt idx="214">
                  <c:v>2.4695999999999999E-2</c:v>
                </c:pt>
                <c:pt idx="215">
                  <c:v>2.4990999999999999E-2</c:v>
                </c:pt>
                <c:pt idx="216">
                  <c:v>2.5461000000000001E-2</c:v>
                </c:pt>
                <c:pt idx="217">
                  <c:v>2.6093000000000002E-2</c:v>
                </c:pt>
                <c:pt idx="218">
                  <c:v>2.6870999999999999E-2</c:v>
                </c:pt>
                <c:pt idx="219">
                  <c:v>2.7777E-2</c:v>
                </c:pt>
                <c:pt idx="220">
                  <c:v>2.8792000000000002E-2</c:v>
                </c:pt>
                <c:pt idx="221">
                  <c:v>2.9897E-2</c:v>
                </c:pt>
                <c:pt idx="222">
                  <c:v>3.1036999999999999E-2</c:v>
                </c:pt>
                <c:pt idx="223">
                  <c:v>3.2233999999999999E-2</c:v>
                </c:pt>
                <c:pt idx="224">
                  <c:v>3.3475999999999999E-2</c:v>
                </c:pt>
                <c:pt idx="225">
                  <c:v>3.4756000000000002E-2</c:v>
                </c:pt>
                <c:pt idx="226">
                  <c:v>3.6065E-2</c:v>
                </c:pt>
                <c:pt idx="227">
                  <c:v>3.7397E-2</c:v>
                </c:pt>
                <c:pt idx="228">
                  <c:v>3.8745000000000002E-2</c:v>
                </c:pt>
                <c:pt idx="229">
                  <c:v>4.0104000000000001E-2</c:v>
                </c:pt>
                <c:pt idx="230">
                  <c:v>4.1471000000000001E-2</c:v>
                </c:pt>
                <c:pt idx="231">
                  <c:v>4.2841999999999998E-2</c:v>
                </c:pt>
                <c:pt idx="232">
                  <c:v>4.4213000000000002E-2</c:v>
                </c:pt>
                <c:pt idx="233">
                  <c:v>4.5581000000000003E-2</c:v>
                </c:pt>
                <c:pt idx="234">
                  <c:v>4.6945000000000001E-2</c:v>
                </c:pt>
                <c:pt idx="235">
                  <c:v>4.8300999999999997E-2</c:v>
                </c:pt>
                <c:pt idx="236">
                  <c:v>4.9647999999999998E-2</c:v>
                </c:pt>
                <c:pt idx="237">
                  <c:v>5.0984000000000002E-2</c:v>
                </c:pt>
                <c:pt idx="238">
                  <c:v>5.2308E-2</c:v>
                </c:pt>
                <c:pt idx="239">
                  <c:v>5.3617999999999999E-2</c:v>
                </c:pt>
                <c:pt idx="240">
                  <c:v>5.4913999999999998E-2</c:v>
                </c:pt>
                <c:pt idx="241">
                  <c:v>5.6193E-2</c:v>
                </c:pt>
                <c:pt idx="242">
                  <c:v>5.7454999999999999E-2</c:v>
                </c:pt>
                <c:pt idx="243">
                  <c:v>5.8700000000000002E-2</c:v>
                </c:pt>
                <c:pt idx="244">
                  <c:v>5.9926E-2</c:v>
                </c:pt>
                <c:pt idx="245">
                  <c:v>6.1133E-2</c:v>
                </c:pt>
                <c:pt idx="246">
                  <c:v>6.232E-2</c:v>
                </c:pt>
                <c:pt idx="247">
                  <c:v>6.3486000000000001E-2</c:v>
                </c:pt>
                <c:pt idx="248">
                  <c:v>6.4631999999999995E-2</c:v>
                </c:pt>
                <c:pt idx="249">
                  <c:v>6.5755999999999995E-2</c:v>
                </c:pt>
                <c:pt idx="250">
                  <c:v>6.6858000000000001E-2</c:v>
                </c:pt>
                <c:pt idx="251">
                  <c:v>6.7937999999999998E-2</c:v>
                </c:pt>
                <c:pt idx="252">
                  <c:v>6.8995000000000001E-2</c:v>
                </c:pt>
                <c:pt idx="253">
                  <c:v>7.0029999999999995E-2</c:v>
                </c:pt>
                <c:pt idx="254">
                  <c:v>7.1041000000000007E-2</c:v>
                </c:pt>
                <c:pt idx="255">
                  <c:v>7.2028999999999996E-2</c:v>
                </c:pt>
                <c:pt idx="256">
                  <c:v>7.2993000000000002E-2</c:v>
                </c:pt>
                <c:pt idx="257">
                  <c:v>7.3932999999999999E-2</c:v>
                </c:pt>
                <c:pt idx="258">
                  <c:v>7.4848999999999999E-2</c:v>
                </c:pt>
                <c:pt idx="259">
                  <c:v>7.5742000000000004E-2</c:v>
                </c:pt>
                <c:pt idx="260">
                  <c:v>7.6609999999999998E-2</c:v>
                </c:pt>
                <c:pt idx="261">
                  <c:v>7.7452999999999994E-2</c:v>
                </c:pt>
                <c:pt idx="262">
                  <c:v>7.8272999999999995E-2</c:v>
                </c:pt>
                <c:pt idx="263">
                  <c:v>7.9067999999999999E-2</c:v>
                </c:pt>
                <c:pt idx="264">
                  <c:v>7.9838000000000006E-2</c:v>
                </c:pt>
                <c:pt idx="265">
                  <c:v>8.0584000000000003E-2</c:v>
                </c:pt>
                <c:pt idx="266">
                  <c:v>8.1306000000000003E-2</c:v>
                </c:pt>
                <c:pt idx="267">
                  <c:v>8.2003000000000006E-2</c:v>
                </c:pt>
                <c:pt idx="268">
                  <c:v>8.2675999999999999E-2</c:v>
                </c:pt>
                <c:pt idx="269">
                  <c:v>8.3323999999999995E-2</c:v>
                </c:pt>
                <c:pt idx="270">
                  <c:v>8.3948999999999996E-2</c:v>
                </c:pt>
                <c:pt idx="271">
                  <c:v>8.455E-2</c:v>
                </c:pt>
                <c:pt idx="272">
                  <c:v>8.5125999999999993E-2</c:v>
                </c:pt>
                <c:pt idx="273">
                  <c:v>8.5680000000000006E-2</c:v>
                </c:pt>
                <c:pt idx="274">
                  <c:v>8.6208999999999994E-2</c:v>
                </c:pt>
                <c:pt idx="275">
                  <c:v>8.6716000000000001E-2</c:v>
                </c:pt>
                <c:pt idx="276">
                  <c:v>8.7198999999999999E-2</c:v>
                </c:pt>
                <c:pt idx="277">
                  <c:v>8.7660000000000002E-2</c:v>
                </c:pt>
                <c:pt idx="278">
                  <c:v>8.8098999999999997E-2</c:v>
                </c:pt>
                <c:pt idx="279">
                  <c:v>8.8514999999999996E-2</c:v>
                </c:pt>
                <c:pt idx="280">
                  <c:v>8.8910000000000003E-2</c:v>
                </c:pt>
                <c:pt idx="281">
                  <c:v>8.9283000000000001E-2</c:v>
                </c:pt>
                <c:pt idx="282">
                  <c:v>8.9635999999999993E-2</c:v>
                </c:pt>
                <c:pt idx="283">
                  <c:v>8.9968000000000006E-2</c:v>
                </c:pt>
                <c:pt idx="284">
                  <c:v>9.0279999999999999E-2</c:v>
                </c:pt>
                <c:pt idx="285">
                  <c:v>9.0573000000000001E-2</c:v>
                </c:pt>
                <c:pt idx="286">
                  <c:v>9.0845999999999996E-2</c:v>
                </c:pt>
                <c:pt idx="287">
                  <c:v>9.1102000000000002E-2</c:v>
                </c:pt>
                <c:pt idx="288">
                  <c:v>9.1339000000000004E-2</c:v>
                </c:pt>
                <c:pt idx="289">
                  <c:v>9.1559000000000001E-2</c:v>
                </c:pt>
                <c:pt idx="290">
                  <c:v>9.1768000000000002E-2</c:v>
                </c:pt>
                <c:pt idx="291">
                  <c:v>9.1963000000000003E-2</c:v>
                </c:pt>
                <c:pt idx="292">
                  <c:v>9.2146000000000006E-2</c:v>
                </c:pt>
                <c:pt idx="293">
                  <c:v>9.2315999999999995E-2</c:v>
                </c:pt>
                <c:pt idx="294">
                  <c:v>9.2474000000000001E-2</c:v>
                </c:pt>
                <c:pt idx="295">
                  <c:v>9.2619000000000007E-2</c:v>
                </c:pt>
                <c:pt idx="296">
                  <c:v>9.2752000000000001E-2</c:v>
                </c:pt>
                <c:pt idx="297">
                  <c:v>9.2872999999999997E-2</c:v>
                </c:pt>
                <c:pt idx="298">
                  <c:v>9.2980999999999994E-2</c:v>
                </c:pt>
                <c:pt idx="299">
                  <c:v>9.3076999999999993E-2</c:v>
                </c:pt>
                <c:pt idx="300">
                  <c:v>9.3161999999999995E-2</c:v>
                </c:pt>
                <c:pt idx="301">
                  <c:v>9.3233999999999997E-2</c:v>
                </c:pt>
                <c:pt idx="302">
                  <c:v>9.3294000000000002E-2</c:v>
                </c:pt>
                <c:pt idx="303">
                  <c:v>9.3341999999999994E-2</c:v>
                </c:pt>
                <c:pt idx="304">
                  <c:v>9.3378000000000003E-2</c:v>
                </c:pt>
                <c:pt idx="305">
                  <c:v>9.3403E-2</c:v>
                </c:pt>
                <c:pt idx="306">
                  <c:v>9.3414999999999998E-2</c:v>
                </c:pt>
                <c:pt idx="307">
                  <c:v>9.3414999999999998E-2</c:v>
                </c:pt>
                <c:pt idx="308">
                  <c:v>9.3404000000000001E-2</c:v>
                </c:pt>
                <c:pt idx="309">
                  <c:v>9.3381000000000006E-2</c:v>
                </c:pt>
                <c:pt idx="310">
                  <c:v>9.3344999999999997E-2</c:v>
                </c:pt>
                <c:pt idx="311">
                  <c:v>9.3298000000000006E-2</c:v>
                </c:pt>
                <c:pt idx="312">
                  <c:v>9.3239000000000002E-2</c:v>
                </c:pt>
                <c:pt idx="313">
                  <c:v>9.3168000000000001E-2</c:v>
                </c:pt>
                <c:pt idx="314">
                  <c:v>9.3085000000000001E-2</c:v>
                </c:pt>
                <c:pt idx="315">
                  <c:v>9.2990000000000003E-2</c:v>
                </c:pt>
                <c:pt idx="316">
                  <c:v>9.2882000000000006E-2</c:v>
                </c:pt>
                <c:pt idx="317">
                  <c:v>9.2762999999999998E-2</c:v>
                </c:pt>
                <c:pt idx="318">
                  <c:v>9.2632000000000006E-2</c:v>
                </c:pt>
                <c:pt idx="319">
                  <c:v>9.2488000000000001E-2</c:v>
                </c:pt>
                <c:pt idx="320">
                  <c:v>9.2331999999999997E-2</c:v>
                </c:pt>
                <c:pt idx="321">
                  <c:v>9.2162999999999995E-2</c:v>
                </c:pt>
                <c:pt idx="322">
                  <c:v>9.1981999999999994E-2</c:v>
                </c:pt>
                <c:pt idx="323">
                  <c:v>9.1788999999999996E-2</c:v>
                </c:pt>
                <c:pt idx="324">
                  <c:v>9.1582999999999998E-2</c:v>
                </c:pt>
                <c:pt idx="325">
                  <c:v>9.1364000000000001E-2</c:v>
                </c:pt>
                <c:pt idx="326">
                  <c:v>9.1132000000000005E-2</c:v>
                </c:pt>
                <c:pt idx="327">
                  <c:v>9.0887999999999997E-2</c:v>
                </c:pt>
                <c:pt idx="328">
                  <c:v>9.0630000000000002E-2</c:v>
                </c:pt>
                <c:pt idx="329">
                  <c:v>9.0358999999999995E-2</c:v>
                </c:pt>
                <c:pt idx="330">
                  <c:v>9.0075000000000002E-2</c:v>
                </c:pt>
                <c:pt idx="331">
                  <c:v>8.9777999999999997E-2</c:v>
                </c:pt>
                <c:pt idx="332">
                  <c:v>8.9467000000000005E-2</c:v>
                </c:pt>
                <c:pt idx="333">
                  <c:v>8.9141999999999999E-2</c:v>
                </c:pt>
                <c:pt idx="334">
                  <c:v>8.8803999999999994E-2</c:v>
                </c:pt>
                <c:pt idx="335">
                  <c:v>8.8451000000000002E-2</c:v>
                </c:pt>
                <c:pt idx="336">
                  <c:v>8.8084999999999997E-2</c:v>
                </c:pt>
                <c:pt idx="337">
                  <c:v>8.7704000000000004E-2</c:v>
                </c:pt>
                <c:pt idx="338">
                  <c:v>8.7308999999999998E-2</c:v>
                </c:pt>
                <c:pt idx="339">
                  <c:v>8.6899000000000004E-2</c:v>
                </c:pt>
                <c:pt idx="340">
                  <c:v>8.6473999999999995E-2</c:v>
                </c:pt>
                <c:pt idx="341">
                  <c:v>8.6033999999999999E-2</c:v>
                </c:pt>
                <c:pt idx="342">
                  <c:v>8.5579000000000002E-2</c:v>
                </c:pt>
                <c:pt idx="343">
                  <c:v>8.5109000000000004E-2</c:v>
                </c:pt>
                <c:pt idx="344">
                  <c:v>8.4623000000000004E-2</c:v>
                </c:pt>
                <c:pt idx="345">
                  <c:v>8.4122000000000002E-2</c:v>
                </c:pt>
                <c:pt idx="346">
                  <c:v>8.3603999999999998E-2</c:v>
                </c:pt>
                <c:pt idx="347">
                  <c:v>8.3071000000000006E-2</c:v>
                </c:pt>
                <c:pt idx="348">
                  <c:v>8.2520999999999997E-2</c:v>
                </c:pt>
                <c:pt idx="349">
                  <c:v>8.1953999999999999E-2</c:v>
                </c:pt>
                <c:pt idx="350">
                  <c:v>8.1370999999999999E-2</c:v>
                </c:pt>
                <c:pt idx="351">
                  <c:v>8.0770999999999996E-2</c:v>
                </c:pt>
                <c:pt idx="352">
                  <c:v>8.0153000000000002E-2</c:v>
                </c:pt>
                <c:pt idx="353">
                  <c:v>7.9518000000000005E-2</c:v>
                </c:pt>
                <c:pt idx="354">
                  <c:v>7.8865000000000005E-2</c:v>
                </c:pt>
                <c:pt idx="355">
                  <c:v>7.8195000000000001E-2</c:v>
                </c:pt>
                <c:pt idx="356">
                  <c:v>7.7506000000000005E-2</c:v>
                </c:pt>
                <c:pt idx="357">
                  <c:v>7.6799000000000006E-2</c:v>
                </c:pt>
                <c:pt idx="358">
                  <c:v>7.6074000000000003E-2</c:v>
                </c:pt>
                <c:pt idx="359">
                  <c:v>7.5329999999999994E-2</c:v>
                </c:pt>
                <c:pt idx="360">
                  <c:v>7.4565999999999993E-2</c:v>
                </c:pt>
                <c:pt idx="361">
                  <c:v>7.3784000000000002E-2</c:v>
                </c:pt>
                <c:pt idx="362">
                  <c:v>7.2982000000000005E-2</c:v>
                </c:pt>
                <c:pt idx="363">
                  <c:v>7.2160000000000002E-2</c:v>
                </c:pt>
                <c:pt idx="364">
                  <c:v>7.1318999999999994E-2</c:v>
                </c:pt>
                <c:pt idx="365">
                  <c:v>7.0458000000000007E-2</c:v>
                </c:pt>
                <c:pt idx="366">
                  <c:v>6.9577E-2</c:v>
                </c:pt>
                <c:pt idx="367">
                  <c:v>6.8675E-2</c:v>
                </c:pt>
                <c:pt idx="368">
                  <c:v>6.7752999999999994E-2</c:v>
                </c:pt>
                <c:pt idx="369">
                  <c:v>6.6809999999999994E-2</c:v>
                </c:pt>
                <c:pt idx="370">
                  <c:v>6.5847000000000003E-2</c:v>
                </c:pt>
                <c:pt idx="371">
                  <c:v>6.4863000000000004E-2</c:v>
                </c:pt>
                <c:pt idx="372">
                  <c:v>6.3842999999999997E-2</c:v>
                </c:pt>
                <c:pt idx="373">
                  <c:v>6.2800999999999996E-2</c:v>
                </c:pt>
                <c:pt idx="374">
                  <c:v>6.1740000000000003E-2</c:v>
                </c:pt>
                <c:pt idx="375">
                  <c:v>6.0657999999999997E-2</c:v>
                </c:pt>
                <c:pt idx="376">
                  <c:v>5.9556999999999999E-2</c:v>
                </c:pt>
                <c:pt idx="377">
                  <c:v>5.8437000000000003E-2</c:v>
                </c:pt>
                <c:pt idx="378">
                  <c:v>5.7298000000000002E-2</c:v>
                </c:pt>
                <c:pt idx="379">
                  <c:v>5.6141999999999997E-2</c:v>
                </c:pt>
                <c:pt idx="380">
                  <c:v>5.4968000000000003E-2</c:v>
                </c:pt>
                <c:pt idx="381">
                  <c:v>5.3777999999999999E-2</c:v>
                </c:pt>
                <c:pt idx="382">
                  <c:v>5.2573000000000002E-2</c:v>
                </c:pt>
                <c:pt idx="383">
                  <c:v>5.1353000000000003E-2</c:v>
                </c:pt>
                <c:pt idx="384">
                  <c:v>5.0118999999999997E-2</c:v>
                </c:pt>
                <c:pt idx="385">
                  <c:v>4.8874000000000001E-2</c:v>
                </c:pt>
                <c:pt idx="386">
                  <c:v>4.7617E-2</c:v>
                </c:pt>
                <c:pt idx="387">
                  <c:v>4.6351000000000003E-2</c:v>
                </c:pt>
                <c:pt idx="388">
                  <c:v>4.5076999999999999E-2</c:v>
                </c:pt>
                <c:pt idx="389">
                  <c:v>4.3797999999999997E-2</c:v>
                </c:pt>
                <c:pt idx="390">
                  <c:v>4.2514999999999997E-2</c:v>
                </c:pt>
                <c:pt idx="391">
                  <c:v>4.1230999999999997E-2</c:v>
                </c:pt>
                <c:pt idx="392">
                  <c:v>3.9948999999999998E-2</c:v>
                </c:pt>
                <c:pt idx="393">
                  <c:v>3.8671999999999998E-2</c:v>
                </c:pt>
                <c:pt idx="394">
                  <c:v>3.7404E-2</c:v>
                </c:pt>
                <c:pt idx="395">
                  <c:v>3.6149000000000001E-2</c:v>
                </c:pt>
                <c:pt idx="396">
                  <c:v>3.4913E-2</c:v>
                </c:pt>
                <c:pt idx="397">
                  <c:v>3.3700000000000001E-2</c:v>
                </c:pt>
                <c:pt idx="398">
                  <c:v>3.2517999999999998E-2</c:v>
                </c:pt>
                <c:pt idx="399">
                  <c:v>3.1373999999999999E-2</c:v>
                </c:pt>
                <c:pt idx="400">
                  <c:v>3.0277999999999999E-2</c:v>
                </c:pt>
                <c:pt idx="401">
                  <c:v>2.9238E-2</c:v>
                </c:pt>
                <c:pt idx="402">
                  <c:v>2.8267E-2</c:v>
                </c:pt>
                <c:pt idx="403">
                  <c:v>2.7378E-2</c:v>
                </c:pt>
                <c:pt idx="404">
                  <c:v>2.6584E-2</c:v>
                </c:pt>
                <c:pt idx="405">
                  <c:v>2.5901E-2</c:v>
                </c:pt>
                <c:pt idx="406">
                  <c:v>2.5344999999999999E-2</c:v>
                </c:pt>
                <c:pt idx="407">
                  <c:v>2.4930999999999998E-2</c:v>
                </c:pt>
                <c:pt idx="408">
                  <c:v>2.4674000000000001E-2</c:v>
                </c:pt>
                <c:pt idx="409">
                  <c:v>2.4583000000000001E-2</c:v>
                </c:pt>
                <c:pt idx="410">
                  <c:v>2.4666E-2</c:v>
                </c:pt>
                <c:pt idx="411">
                  <c:v>2.4920999999999999E-2</c:v>
                </c:pt>
                <c:pt idx="412">
                  <c:v>2.5340000000000001E-2</c:v>
                </c:pt>
                <c:pt idx="413">
                  <c:v>2.5915000000000001E-2</c:v>
                </c:pt>
                <c:pt idx="414">
                  <c:v>2.6629E-2</c:v>
                </c:pt>
                <c:pt idx="415">
                  <c:v>2.7466999999999998E-2</c:v>
                </c:pt>
                <c:pt idx="416">
                  <c:v>2.8412E-2</c:v>
                </c:pt>
                <c:pt idx="417">
                  <c:v>2.9447000000000001E-2</c:v>
                </c:pt>
                <c:pt idx="418">
                  <c:v>3.0557000000000001E-2</c:v>
                </c:pt>
                <c:pt idx="419">
                  <c:v>3.1689000000000002E-2</c:v>
                </c:pt>
                <c:pt idx="420">
                  <c:v>3.2868000000000001E-2</c:v>
                </c:pt>
                <c:pt idx="421">
                  <c:v>3.4084000000000003E-2</c:v>
                </c:pt>
                <c:pt idx="422">
                  <c:v>3.5331000000000001E-2</c:v>
                </c:pt>
                <c:pt idx="423">
                  <c:v>3.6600000000000001E-2</c:v>
                </c:pt>
                <c:pt idx="424">
                  <c:v>3.7886999999999997E-2</c:v>
                </c:pt>
                <c:pt idx="425">
                  <c:v>3.9185999999999999E-2</c:v>
                </c:pt>
                <c:pt idx="426">
                  <c:v>4.0494000000000002E-2</c:v>
                </c:pt>
                <c:pt idx="427">
                  <c:v>4.1806000000000003E-2</c:v>
                </c:pt>
                <c:pt idx="428">
                  <c:v>4.3118999999999998E-2</c:v>
                </c:pt>
                <c:pt idx="429">
                  <c:v>4.4430999999999998E-2</c:v>
                </c:pt>
                <c:pt idx="430">
                  <c:v>4.5738000000000001E-2</c:v>
                </c:pt>
                <c:pt idx="431">
                  <c:v>4.7039999999999998E-2</c:v>
                </c:pt>
                <c:pt idx="432">
                  <c:v>4.8333000000000001E-2</c:v>
                </c:pt>
                <c:pt idx="433">
                  <c:v>4.9616E-2</c:v>
                </c:pt>
                <c:pt idx="434">
                  <c:v>5.0887000000000002E-2</c:v>
                </c:pt>
                <c:pt idx="435">
                  <c:v>5.2145999999999998E-2</c:v>
                </c:pt>
                <c:pt idx="436">
                  <c:v>5.3391000000000001E-2</c:v>
                </c:pt>
                <c:pt idx="437">
                  <c:v>5.4621000000000003E-2</c:v>
                </c:pt>
                <c:pt idx="438">
                  <c:v>5.5835000000000003E-2</c:v>
                </c:pt>
                <c:pt idx="439">
                  <c:v>5.7031999999999999E-2</c:v>
                </c:pt>
                <c:pt idx="440">
                  <c:v>5.8210999999999999E-2</c:v>
                </c:pt>
                <c:pt idx="441">
                  <c:v>5.9372000000000001E-2</c:v>
                </c:pt>
                <c:pt idx="442">
                  <c:v>6.0513999999999998E-2</c:v>
                </c:pt>
                <c:pt idx="443">
                  <c:v>6.1636999999999997E-2</c:v>
                </c:pt>
                <c:pt idx="444">
                  <c:v>6.2739000000000003E-2</c:v>
                </c:pt>
                <c:pt idx="445">
                  <c:v>6.3822000000000004E-2</c:v>
                </c:pt>
                <c:pt idx="446">
                  <c:v>6.4882999999999996E-2</c:v>
                </c:pt>
                <c:pt idx="447">
                  <c:v>6.5922999999999995E-2</c:v>
                </c:pt>
                <c:pt idx="448">
                  <c:v>6.6942000000000002E-2</c:v>
                </c:pt>
                <c:pt idx="449">
                  <c:v>6.7938999999999999E-2</c:v>
                </c:pt>
                <c:pt idx="450">
                  <c:v>6.8913000000000002E-2</c:v>
                </c:pt>
                <c:pt idx="451">
                  <c:v>6.9865999999999998E-2</c:v>
                </c:pt>
                <c:pt idx="452">
                  <c:v>7.0795999999999998E-2</c:v>
                </c:pt>
                <c:pt idx="453">
                  <c:v>7.1704000000000004E-2</c:v>
                </c:pt>
                <c:pt idx="454">
                  <c:v>7.2589000000000001E-2</c:v>
                </c:pt>
                <c:pt idx="455">
                  <c:v>7.3451000000000002E-2</c:v>
                </c:pt>
                <c:pt idx="456">
                  <c:v>7.4289999999999995E-2</c:v>
                </c:pt>
                <c:pt idx="457">
                  <c:v>7.5106999999999993E-2</c:v>
                </c:pt>
                <c:pt idx="458">
                  <c:v>7.5900999999999996E-2</c:v>
                </c:pt>
                <c:pt idx="459">
                  <c:v>7.6671000000000003E-2</c:v>
                </c:pt>
                <c:pt idx="460">
                  <c:v>7.7419000000000002E-2</c:v>
                </c:pt>
                <c:pt idx="461">
                  <c:v>7.8144000000000005E-2</c:v>
                </c:pt>
                <c:pt idx="462">
                  <c:v>7.8845999999999999E-2</c:v>
                </c:pt>
                <c:pt idx="463">
                  <c:v>7.9525999999999999E-2</c:v>
                </c:pt>
                <c:pt idx="464">
                  <c:v>8.0183000000000004E-2</c:v>
                </c:pt>
                <c:pt idx="465">
                  <c:v>8.0817E-2</c:v>
                </c:pt>
                <c:pt idx="466">
                  <c:v>8.1429000000000001E-2</c:v>
                </c:pt>
                <c:pt idx="467">
                  <c:v>8.2018999999999995E-2</c:v>
                </c:pt>
                <c:pt idx="468">
                  <c:v>8.2586999999999994E-2</c:v>
                </c:pt>
                <c:pt idx="469">
                  <c:v>8.3134E-2</c:v>
                </c:pt>
                <c:pt idx="470">
                  <c:v>8.3658999999999997E-2</c:v>
                </c:pt>
                <c:pt idx="471">
                  <c:v>8.4162000000000001E-2</c:v>
                </c:pt>
                <c:pt idx="472">
                  <c:v>8.4644999999999998E-2</c:v>
                </c:pt>
                <c:pt idx="473">
                  <c:v>8.5108000000000003E-2</c:v>
                </c:pt>
                <c:pt idx="474">
                  <c:v>8.5549E-2</c:v>
                </c:pt>
                <c:pt idx="475">
                  <c:v>8.5981000000000002E-2</c:v>
                </c:pt>
                <c:pt idx="476">
                  <c:v>8.6398000000000003E-2</c:v>
                </c:pt>
                <c:pt idx="477">
                  <c:v>8.6802000000000004E-2</c:v>
                </c:pt>
                <c:pt idx="478">
                  <c:v>8.7192000000000006E-2</c:v>
                </c:pt>
                <c:pt idx="479">
                  <c:v>8.7568999999999994E-2</c:v>
                </c:pt>
                <c:pt idx="480">
                  <c:v>8.7932999999999997E-2</c:v>
                </c:pt>
                <c:pt idx="481">
                  <c:v>8.8284000000000001E-2</c:v>
                </c:pt>
                <c:pt idx="482">
                  <c:v>8.8621000000000005E-2</c:v>
                </c:pt>
                <c:pt idx="483">
                  <c:v>8.8946999999999998E-2</c:v>
                </c:pt>
                <c:pt idx="484">
                  <c:v>8.9260000000000006E-2</c:v>
                </c:pt>
                <c:pt idx="485">
                  <c:v>8.9560000000000001E-2</c:v>
                </c:pt>
                <c:pt idx="486">
                  <c:v>8.9847999999999997E-2</c:v>
                </c:pt>
                <c:pt idx="487">
                  <c:v>9.0123999999999996E-2</c:v>
                </c:pt>
                <c:pt idx="488">
                  <c:v>9.0388999999999997E-2</c:v>
                </c:pt>
                <c:pt idx="489">
                  <c:v>9.0640999999999999E-2</c:v>
                </c:pt>
                <c:pt idx="490">
                  <c:v>9.0882000000000004E-2</c:v>
                </c:pt>
                <c:pt idx="491">
                  <c:v>9.1110999999999998E-2</c:v>
                </c:pt>
                <c:pt idx="492">
                  <c:v>9.1328999999999994E-2</c:v>
                </c:pt>
                <c:pt idx="493">
                  <c:v>9.1536000000000006E-2</c:v>
                </c:pt>
                <c:pt idx="494">
                  <c:v>9.1730999999999993E-2</c:v>
                </c:pt>
                <c:pt idx="495">
                  <c:v>9.1914999999999997E-2</c:v>
                </c:pt>
                <c:pt idx="496">
                  <c:v>9.2089000000000004E-2</c:v>
                </c:pt>
                <c:pt idx="497">
                  <c:v>9.2251E-2</c:v>
                </c:pt>
                <c:pt idx="498">
                  <c:v>9.2401999999999998E-2</c:v>
                </c:pt>
                <c:pt idx="499">
                  <c:v>9.2543E-2</c:v>
                </c:pt>
                <c:pt idx="500">
                  <c:v>9.2673000000000005E-2</c:v>
                </c:pt>
                <c:pt idx="501">
                  <c:v>9.2791999999999999E-2</c:v>
                </c:pt>
                <c:pt idx="502">
                  <c:v>9.2900999999999997E-2</c:v>
                </c:pt>
                <c:pt idx="503">
                  <c:v>9.2998999999999998E-2</c:v>
                </c:pt>
                <c:pt idx="504">
                  <c:v>9.3087000000000003E-2</c:v>
                </c:pt>
                <c:pt idx="505">
                  <c:v>9.3163999999999997E-2</c:v>
                </c:pt>
                <c:pt idx="506">
                  <c:v>9.3230999999999994E-2</c:v>
                </c:pt>
                <c:pt idx="507">
                  <c:v>9.3287999999999996E-2</c:v>
                </c:pt>
                <c:pt idx="508">
                  <c:v>9.3334E-2</c:v>
                </c:pt>
                <c:pt idx="509">
                  <c:v>9.3369999999999995E-2</c:v>
                </c:pt>
                <c:pt idx="510">
                  <c:v>9.3396000000000007E-2</c:v>
                </c:pt>
                <c:pt idx="511">
                  <c:v>9.3410999999999994E-2</c:v>
                </c:pt>
                <c:pt idx="512">
                  <c:v>9.3417E-2</c:v>
                </c:pt>
                <c:pt idx="513">
                  <c:v>9.3411999999999995E-2</c:v>
                </c:pt>
                <c:pt idx="514">
                  <c:v>9.3396999999999994E-2</c:v>
                </c:pt>
                <c:pt idx="515">
                  <c:v>9.3370999999999996E-2</c:v>
                </c:pt>
                <c:pt idx="516">
                  <c:v>9.3336000000000002E-2</c:v>
                </c:pt>
                <c:pt idx="517">
                  <c:v>9.3289999999999998E-2</c:v>
                </c:pt>
                <c:pt idx="518">
                  <c:v>9.3233999999999997E-2</c:v>
                </c:pt>
                <c:pt idx="519">
                  <c:v>9.3167E-2</c:v>
                </c:pt>
                <c:pt idx="520">
                  <c:v>9.3090000000000006E-2</c:v>
                </c:pt>
                <c:pt idx="521">
                  <c:v>9.3003000000000002E-2</c:v>
                </c:pt>
                <c:pt idx="522">
                  <c:v>9.2906000000000002E-2</c:v>
                </c:pt>
                <c:pt idx="523">
                  <c:v>9.2798000000000005E-2</c:v>
                </c:pt>
                <c:pt idx="524">
                  <c:v>9.2678999999999997E-2</c:v>
                </c:pt>
                <c:pt idx="525">
                  <c:v>9.2549999999999993E-2</c:v>
                </c:pt>
                <c:pt idx="526">
                  <c:v>9.2410999999999993E-2</c:v>
                </c:pt>
                <c:pt idx="527">
                  <c:v>9.2259999999999995E-2</c:v>
                </c:pt>
                <c:pt idx="528">
                  <c:v>9.2099E-2</c:v>
                </c:pt>
                <c:pt idx="529">
                  <c:v>9.1926999999999995E-2</c:v>
                </c:pt>
                <c:pt idx="530">
                  <c:v>9.1744000000000006E-2</c:v>
                </c:pt>
                <c:pt idx="531">
                  <c:v>9.1550999999999993E-2</c:v>
                </c:pt>
                <c:pt idx="532">
                  <c:v>9.1345999999999997E-2</c:v>
                </c:pt>
                <c:pt idx="533">
                  <c:v>9.1130000000000003E-2</c:v>
                </c:pt>
                <c:pt idx="534">
                  <c:v>9.0901999999999997E-2</c:v>
                </c:pt>
                <c:pt idx="535">
                  <c:v>9.0663999999999995E-2</c:v>
                </c:pt>
                <c:pt idx="536">
                  <c:v>9.0412999999999993E-2</c:v>
                </c:pt>
                <c:pt idx="537">
                  <c:v>9.0151999999999996E-2</c:v>
                </c:pt>
                <c:pt idx="538">
                  <c:v>8.9878E-2</c:v>
                </c:pt>
                <c:pt idx="539">
                  <c:v>8.9593000000000006E-2</c:v>
                </c:pt>
                <c:pt idx="540">
                  <c:v>8.9294999999999999E-2</c:v>
                </c:pt>
                <c:pt idx="541">
                  <c:v>8.8985999999999996E-2</c:v>
                </c:pt>
                <c:pt idx="542">
                  <c:v>8.8664000000000007E-2</c:v>
                </c:pt>
                <c:pt idx="543">
                  <c:v>8.8330000000000006E-2</c:v>
                </c:pt>
                <c:pt idx="544">
                  <c:v>8.7983000000000006E-2</c:v>
                </c:pt>
                <c:pt idx="545">
                  <c:v>8.7623000000000006E-2</c:v>
                </c:pt>
                <c:pt idx="546">
                  <c:v>8.7250999999999995E-2</c:v>
                </c:pt>
                <c:pt idx="547">
                  <c:v>8.6864999999999998E-2</c:v>
                </c:pt>
                <c:pt idx="548">
                  <c:v>8.6467000000000002E-2</c:v>
                </c:pt>
                <c:pt idx="549">
                  <c:v>8.6055000000000006E-2</c:v>
                </c:pt>
                <c:pt idx="550">
                  <c:v>8.5628999999999997E-2</c:v>
                </c:pt>
                <c:pt idx="551">
                  <c:v>8.5190000000000002E-2</c:v>
                </c:pt>
                <c:pt idx="552">
                  <c:v>8.4737000000000007E-2</c:v>
                </c:pt>
                <c:pt idx="553">
                  <c:v>8.4268999999999997E-2</c:v>
                </c:pt>
                <c:pt idx="554">
                  <c:v>8.3787E-2</c:v>
                </c:pt>
                <c:pt idx="555">
                  <c:v>8.3291000000000004E-2</c:v>
                </c:pt>
                <c:pt idx="556">
                  <c:v>8.2780000000000006E-2</c:v>
                </c:pt>
                <c:pt idx="557">
                  <c:v>8.2253999999999994E-2</c:v>
                </c:pt>
                <c:pt idx="558">
                  <c:v>8.1712999999999994E-2</c:v>
                </c:pt>
                <c:pt idx="559">
                  <c:v>8.1157000000000007E-2</c:v>
                </c:pt>
                <c:pt idx="560">
                  <c:v>8.0585000000000004E-2</c:v>
                </c:pt>
                <c:pt idx="561">
                  <c:v>7.9996999999999999E-2</c:v>
                </c:pt>
                <c:pt idx="562">
                  <c:v>7.9394000000000006E-2</c:v>
                </c:pt>
                <c:pt idx="563">
                  <c:v>7.8773999999999997E-2</c:v>
                </c:pt>
                <c:pt idx="564">
                  <c:v>7.8137999999999999E-2</c:v>
                </c:pt>
                <c:pt idx="565">
                  <c:v>7.7484999999999998E-2</c:v>
                </c:pt>
                <c:pt idx="566">
                  <c:v>7.6814999999999994E-2</c:v>
                </c:pt>
                <c:pt idx="567">
                  <c:v>7.6128000000000001E-2</c:v>
                </c:pt>
                <c:pt idx="568">
                  <c:v>7.5424000000000005E-2</c:v>
                </c:pt>
                <c:pt idx="569">
                  <c:v>7.4702000000000005E-2</c:v>
                </c:pt>
                <c:pt idx="570">
                  <c:v>7.3962E-2</c:v>
                </c:pt>
                <c:pt idx="571">
                  <c:v>7.3205000000000006E-2</c:v>
                </c:pt>
                <c:pt idx="572">
                  <c:v>7.2428999999999993E-2</c:v>
                </c:pt>
                <c:pt idx="573">
                  <c:v>7.1635000000000004E-2</c:v>
                </c:pt>
                <c:pt idx="574">
                  <c:v>7.0822999999999997E-2</c:v>
                </c:pt>
                <c:pt idx="575">
                  <c:v>6.9990999999999998E-2</c:v>
                </c:pt>
                <c:pt idx="576">
                  <c:v>6.9140999999999994E-2</c:v>
                </c:pt>
                <c:pt idx="577">
                  <c:v>6.8271999999999999E-2</c:v>
                </c:pt>
                <c:pt idx="578">
                  <c:v>6.7383999999999999E-2</c:v>
                </c:pt>
                <c:pt idx="579">
                  <c:v>6.6475999999999993E-2</c:v>
                </c:pt>
                <c:pt idx="580">
                  <c:v>6.5548999999999996E-2</c:v>
                </c:pt>
                <c:pt idx="581">
                  <c:v>6.4602000000000007E-2</c:v>
                </c:pt>
                <c:pt idx="582">
                  <c:v>6.3635999999999998E-2</c:v>
                </c:pt>
                <c:pt idx="583">
                  <c:v>6.2649999999999997E-2</c:v>
                </c:pt>
                <c:pt idx="584">
                  <c:v>6.1643999999999997E-2</c:v>
                </c:pt>
                <c:pt idx="585">
                  <c:v>6.0601000000000002E-2</c:v>
                </c:pt>
                <c:pt idx="586">
                  <c:v>5.9539000000000002E-2</c:v>
                </c:pt>
                <c:pt idx="587">
                  <c:v>5.8458000000000003E-2</c:v>
                </c:pt>
                <c:pt idx="588">
                  <c:v>5.7357999999999999E-2</c:v>
                </c:pt>
                <c:pt idx="589">
                  <c:v>5.6240999999999999E-2</c:v>
                </c:pt>
                <c:pt idx="590">
                  <c:v>5.5106000000000002E-2</c:v>
                </c:pt>
                <c:pt idx="591">
                  <c:v>5.3955000000000003E-2</c:v>
                </c:pt>
                <c:pt idx="592">
                  <c:v>5.2787000000000001E-2</c:v>
                </c:pt>
                <c:pt idx="593">
                  <c:v>5.1604999999999998E-2</c:v>
                </c:pt>
                <c:pt idx="594">
                  <c:v>5.0409000000000002E-2</c:v>
                </c:pt>
                <c:pt idx="595">
                  <c:v>4.9200000000000001E-2</c:v>
                </c:pt>
                <c:pt idx="596">
                  <c:v>4.7980000000000002E-2</c:v>
                </c:pt>
                <c:pt idx="597">
                  <c:v>4.6748999999999999E-2</c:v>
                </c:pt>
                <c:pt idx="598">
                  <c:v>4.5509000000000001E-2</c:v>
                </c:pt>
                <c:pt idx="599">
                  <c:v>4.4262999999999997E-2</c:v>
                </c:pt>
                <c:pt idx="600">
                  <c:v>4.3012000000000002E-2</c:v>
                </c:pt>
                <c:pt idx="601">
                  <c:v>4.1758000000000003E-2</c:v>
                </c:pt>
                <c:pt idx="602">
                  <c:v>4.0502999999999997E-2</c:v>
                </c:pt>
                <c:pt idx="603">
                  <c:v>3.9252000000000002E-2</c:v>
                </c:pt>
                <c:pt idx="604">
                  <c:v>3.8006999999999999E-2</c:v>
                </c:pt>
                <c:pt idx="605">
                  <c:v>3.6771999999999999E-2</c:v>
                </c:pt>
                <c:pt idx="606">
                  <c:v>3.5550999999999999E-2</c:v>
                </c:pt>
                <c:pt idx="607">
                  <c:v>3.4349999999999999E-2</c:v>
                </c:pt>
                <c:pt idx="608">
                  <c:v>3.3174000000000002E-2</c:v>
                </c:pt>
                <c:pt idx="609">
                  <c:v>3.2030999999999997E-2</c:v>
                </c:pt>
                <c:pt idx="610">
                  <c:v>3.0927E-2</c:v>
                </c:pt>
                <c:pt idx="611">
                  <c:v>2.9871000000000002E-2</c:v>
                </c:pt>
                <c:pt idx="612">
                  <c:v>2.8875000000000001E-2</c:v>
                </c:pt>
                <c:pt idx="613">
                  <c:v>2.7948000000000001E-2</c:v>
                </c:pt>
                <c:pt idx="614">
                  <c:v>2.7105000000000001E-2</c:v>
                </c:pt>
                <c:pt idx="615">
                  <c:v>2.6359E-2</c:v>
                </c:pt>
                <c:pt idx="616">
                  <c:v>2.5724E-2</c:v>
                </c:pt>
                <c:pt idx="617">
                  <c:v>2.5215999999999999E-2</c:v>
                </c:pt>
                <c:pt idx="618">
                  <c:v>2.4849E-2</c:v>
                </c:pt>
                <c:pt idx="619">
                  <c:v>2.4636000000000002E-2</c:v>
                </c:pt>
                <c:pt idx="620">
                  <c:v>2.4587000000000001E-2</c:v>
                </c:pt>
                <c:pt idx="621">
                  <c:v>2.4701000000000001E-2</c:v>
                </c:pt>
                <c:pt idx="622">
                  <c:v>2.4976999999999999E-2</c:v>
                </c:pt>
                <c:pt idx="623">
                  <c:v>2.5409000000000001E-2</c:v>
                </c:pt>
                <c:pt idx="624">
                  <c:v>2.5985999999999999E-2</c:v>
                </c:pt>
                <c:pt idx="625">
                  <c:v>2.6693000000000001E-2</c:v>
                </c:pt>
                <c:pt idx="626">
                  <c:v>2.7517E-2</c:v>
                </c:pt>
                <c:pt idx="627">
                  <c:v>2.844E-2</c:v>
                </c:pt>
                <c:pt idx="628">
                  <c:v>2.9448999999999999E-2</c:v>
                </c:pt>
                <c:pt idx="629">
                  <c:v>3.0528E-2</c:v>
                </c:pt>
                <c:pt idx="630">
                  <c:v>3.1627000000000002E-2</c:v>
                </c:pt>
                <c:pt idx="631">
                  <c:v>3.2770000000000001E-2</c:v>
                </c:pt>
                <c:pt idx="632">
                  <c:v>3.3949E-2</c:v>
                </c:pt>
                <c:pt idx="633">
                  <c:v>3.5156E-2</c:v>
                </c:pt>
                <c:pt idx="634">
                  <c:v>3.6385000000000001E-2</c:v>
                </c:pt>
                <c:pt idx="635">
                  <c:v>3.7629999999999997E-2</c:v>
                </c:pt>
                <c:pt idx="636">
                  <c:v>3.8886999999999998E-2</c:v>
                </c:pt>
                <c:pt idx="637">
                  <c:v>4.0152E-2</c:v>
                </c:pt>
                <c:pt idx="638">
                  <c:v>4.1420999999999999E-2</c:v>
                </c:pt>
                <c:pt idx="639">
                  <c:v>4.2691E-2</c:v>
                </c:pt>
                <c:pt idx="640">
                  <c:v>4.3959999999999999E-2</c:v>
                </c:pt>
                <c:pt idx="641">
                  <c:v>4.5224E-2</c:v>
                </c:pt>
                <c:pt idx="642">
                  <c:v>4.6482000000000002E-2</c:v>
                </c:pt>
                <c:pt idx="643">
                  <c:v>4.7731000000000003E-2</c:v>
                </c:pt>
                <c:pt idx="644">
                  <c:v>4.8971000000000001E-2</c:v>
                </c:pt>
                <c:pt idx="645">
                  <c:v>5.0200000000000002E-2</c:v>
                </c:pt>
                <c:pt idx="646">
                  <c:v>5.1416000000000003E-2</c:v>
                </c:pt>
                <c:pt idx="647">
                  <c:v>5.2618999999999999E-2</c:v>
                </c:pt>
                <c:pt idx="648">
                  <c:v>5.3807000000000001E-2</c:v>
                </c:pt>
                <c:pt idx="649">
                  <c:v>5.4979E-2</c:v>
                </c:pt>
                <c:pt idx="650">
                  <c:v>5.6134999999999997E-2</c:v>
                </c:pt>
                <c:pt idx="651">
                  <c:v>5.7272999999999998E-2</c:v>
                </c:pt>
                <c:pt idx="652">
                  <c:v>5.8394000000000001E-2</c:v>
                </c:pt>
                <c:pt idx="653">
                  <c:v>5.9496E-2</c:v>
                </c:pt>
                <c:pt idx="654">
                  <c:v>6.0579000000000001E-2</c:v>
                </c:pt>
                <c:pt idx="655">
                  <c:v>6.1643000000000003E-2</c:v>
                </c:pt>
                <c:pt idx="656">
                  <c:v>6.2687000000000007E-2</c:v>
                </c:pt>
                <c:pt idx="657">
                  <c:v>6.3711000000000004E-2</c:v>
                </c:pt>
                <c:pt idx="658">
                  <c:v>6.4713999999999994E-2</c:v>
                </c:pt>
                <c:pt idx="659">
                  <c:v>6.5696000000000004E-2</c:v>
                </c:pt>
                <c:pt idx="660">
                  <c:v>6.6656999999999994E-2</c:v>
                </c:pt>
                <c:pt idx="661">
                  <c:v>6.7597000000000004E-2</c:v>
                </c:pt>
                <c:pt idx="662">
                  <c:v>6.8515000000000006E-2</c:v>
                </c:pt>
                <c:pt idx="663">
                  <c:v>6.9412000000000001E-2</c:v>
                </c:pt>
                <c:pt idx="664">
                  <c:v>7.0287000000000002E-2</c:v>
                </c:pt>
                <c:pt idx="665">
                  <c:v>7.1139999999999995E-2</c:v>
                </c:pt>
                <c:pt idx="666">
                  <c:v>7.1970000000000006E-2</c:v>
                </c:pt>
                <c:pt idx="667">
                  <c:v>7.2778999999999996E-2</c:v>
                </c:pt>
                <c:pt idx="668">
                  <c:v>7.3566000000000006E-2</c:v>
                </c:pt>
                <c:pt idx="669">
                  <c:v>7.4330999999999994E-2</c:v>
                </c:pt>
                <c:pt idx="670">
                  <c:v>7.5073000000000001E-2</c:v>
                </c:pt>
                <c:pt idx="671">
                  <c:v>7.5794E-2</c:v>
                </c:pt>
                <c:pt idx="672">
                  <c:v>7.6492000000000004E-2</c:v>
                </c:pt>
                <c:pt idx="673">
                  <c:v>7.7169000000000001E-2</c:v>
                </c:pt>
                <c:pt idx="674">
                  <c:v>7.7824000000000004E-2</c:v>
                </c:pt>
                <c:pt idx="675">
                  <c:v>7.8458E-2</c:v>
                </c:pt>
                <c:pt idx="676">
                  <c:v>7.9069E-2</c:v>
                </c:pt>
                <c:pt idx="677">
                  <c:v>7.9659999999999995E-2</c:v>
                </c:pt>
                <c:pt idx="678">
                  <c:v>8.0228999999999995E-2</c:v>
                </c:pt>
                <c:pt idx="679">
                  <c:v>8.0777000000000002E-2</c:v>
                </c:pt>
                <c:pt idx="680">
                  <c:v>8.1317E-2</c:v>
                </c:pt>
                <c:pt idx="681">
                  <c:v>8.1840999999999997E-2</c:v>
                </c:pt>
                <c:pt idx="682">
                  <c:v>8.2351999999999995E-2</c:v>
                </c:pt>
                <c:pt idx="683">
                  <c:v>8.2848000000000005E-2</c:v>
                </c:pt>
                <c:pt idx="684">
                  <c:v>8.3331000000000002E-2</c:v>
                </c:pt>
                <c:pt idx="685">
                  <c:v>8.3799999999999999E-2</c:v>
                </c:pt>
                <c:pt idx="686">
                  <c:v>8.4255999999999998E-2</c:v>
                </c:pt>
                <c:pt idx="687">
                  <c:v>8.4697999999999996E-2</c:v>
                </c:pt>
                <c:pt idx="688">
                  <c:v>8.5127999999999995E-2</c:v>
                </c:pt>
                <c:pt idx="689">
                  <c:v>8.5543999999999995E-2</c:v>
                </c:pt>
                <c:pt idx="690">
                  <c:v>8.5947999999999997E-2</c:v>
                </c:pt>
                <c:pt idx="691">
                  <c:v>8.634E-2</c:v>
                </c:pt>
                <c:pt idx="692">
                  <c:v>8.6719000000000004E-2</c:v>
                </c:pt>
                <c:pt idx="693">
                  <c:v>8.7086999999999998E-2</c:v>
                </c:pt>
                <c:pt idx="694">
                  <c:v>8.7442000000000006E-2</c:v>
                </c:pt>
                <c:pt idx="695">
                  <c:v>8.7786000000000003E-2</c:v>
                </c:pt>
                <c:pt idx="696">
                  <c:v>8.8118000000000002E-2</c:v>
                </c:pt>
                <c:pt idx="697">
                  <c:v>8.8439000000000004E-2</c:v>
                </c:pt>
                <c:pt idx="698">
                  <c:v>8.8747999999999994E-2</c:v>
                </c:pt>
                <c:pt idx="699">
                  <c:v>8.9047000000000001E-2</c:v>
                </c:pt>
                <c:pt idx="700">
                  <c:v>8.9334999999999998E-2</c:v>
                </c:pt>
                <c:pt idx="701">
                  <c:v>8.9610999999999996E-2</c:v>
                </c:pt>
                <c:pt idx="702">
                  <c:v>8.9878E-2</c:v>
                </c:pt>
                <c:pt idx="703">
                  <c:v>9.0133000000000005E-2</c:v>
                </c:pt>
                <c:pt idx="704">
                  <c:v>9.0378E-2</c:v>
                </c:pt>
                <c:pt idx="705">
                  <c:v>9.0612999999999999E-2</c:v>
                </c:pt>
                <c:pt idx="706">
                  <c:v>9.0838000000000002E-2</c:v>
                </c:pt>
                <c:pt idx="707">
                  <c:v>9.1052999999999995E-2</c:v>
                </c:pt>
                <c:pt idx="708">
                  <c:v>9.1258000000000006E-2</c:v>
                </c:pt>
                <c:pt idx="709">
                  <c:v>9.1453000000000007E-2</c:v>
                </c:pt>
                <c:pt idx="710">
                  <c:v>9.1637999999999997E-2</c:v>
                </c:pt>
                <c:pt idx="711">
                  <c:v>9.1814000000000007E-2</c:v>
                </c:pt>
                <c:pt idx="712">
                  <c:v>9.1980000000000006E-2</c:v>
                </c:pt>
                <c:pt idx="713">
                  <c:v>9.2136999999999997E-2</c:v>
                </c:pt>
                <c:pt idx="714">
                  <c:v>9.2284000000000005E-2</c:v>
                </c:pt>
                <c:pt idx="715">
                  <c:v>9.2423000000000005E-2</c:v>
                </c:pt>
                <c:pt idx="716">
                  <c:v>9.2550999999999994E-2</c:v>
                </c:pt>
                <c:pt idx="717">
                  <c:v>9.2671000000000003E-2</c:v>
                </c:pt>
                <c:pt idx="718">
                  <c:v>9.2782000000000003E-2</c:v>
                </c:pt>
                <c:pt idx="719">
                  <c:v>9.2882999999999993E-2</c:v>
                </c:pt>
                <c:pt idx="720">
                  <c:v>9.2976000000000003E-2</c:v>
                </c:pt>
                <c:pt idx="721">
                  <c:v>9.3060000000000004E-2</c:v>
                </c:pt>
                <c:pt idx="722">
                  <c:v>9.3133999999999995E-2</c:v>
                </c:pt>
                <c:pt idx="723">
                  <c:v>9.3200000000000005E-2</c:v>
                </c:pt>
                <c:pt idx="724">
                  <c:v>9.3257000000000007E-2</c:v>
                </c:pt>
                <c:pt idx="725">
                  <c:v>9.3306E-2</c:v>
                </c:pt>
                <c:pt idx="726">
                  <c:v>9.3344999999999997E-2</c:v>
                </c:pt>
                <c:pt idx="727">
                  <c:v>9.3376000000000001E-2</c:v>
                </c:pt>
                <c:pt idx="728">
                  <c:v>9.3397999999999995E-2</c:v>
                </c:pt>
                <c:pt idx="729">
                  <c:v>9.3411999999999995E-2</c:v>
                </c:pt>
                <c:pt idx="730">
                  <c:v>9.3417E-2</c:v>
                </c:pt>
                <c:pt idx="731">
                  <c:v>9.3412999999999996E-2</c:v>
                </c:pt>
                <c:pt idx="732">
                  <c:v>9.3399999999999997E-2</c:v>
                </c:pt>
                <c:pt idx="733">
                  <c:v>9.3379000000000004E-2</c:v>
                </c:pt>
                <c:pt idx="734">
                  <c:v>9.3349000000000001E-2</c:v>
                </c:pt>
                <c:pt idx="735">
                  <c:v>9.3310000000000004E-2</c:v>
                </c:pt>
                <c:pt idx="736">
                  <c:v>9.3262999999999999E-2</c:v>
                </c:pt>
                <c:pt idx="737">
                  <c:v>9.3206999999999998E-2</c:v>
                </c:pt>
                <c:pt idx="738">
                  <c:v>9.3142000000000003E-2</c:v>
                </c:pt>
                <c:pt idx="739">
                  <c:v>9.3067999999999998E-2</c:v>
                </c:pt>
                <c:pt idx="740">
                  <c:v>9.2985999999999999E-2</c:v>
                </c:pt>
                <c:pt idx="741">
                  <c:v>9.2894000000000004E-2</c:v>
                </c:pt>
                <c:pt idx="742">
                  <c:v>9.2794000000000001E-2</c:v>
                </c:pt>
                <c:pt idx="743">
                  <c:v>9.2685000000000003E-2</c:v>
                </c:pt>
                <c:pt idx="744">
                  <c:v>9.2565999999999996E-2</c:v>
                </c:pt>
                <c:pt idx="745">
                  <c:v>9.2438999999999993E-2</c:v>
                </c:pt>
                <c:pt idx="746">
                  <c:v>9.2301999999999995E-2</c:v>
                </c:pt>
                <c:pt idx="747">
                  <c:v>9.2157000000000003E-2</c:v>
                </c:pt>
                <c:pt idx="748">
                  <c:v>9.2002E-2</c:v>
                </c:pt>
                <c:pt idx="749">
                  <c:v>9.1837000000000002E-2</c:v>
                </c:pt>
                <c:pt idx="750">
                  <c:v>9.1663999999999995E-2</c:v>
                </c:pt>
                <c:pt idx="751">
                  <c:v>9.1480000000000006E-2</c:v>
                </c:pt>
                <c:pt idx="752">
                  <c:v>9.1286999999999993E-2</c:v>
                </c:pt>
                <c:pt idx="753">
                  <c:v>9.1084999999999999E-2</c:v>
                </c:pt>
                <c:pt idx="754">
                  <c:v>9.0872999999999995E-2</c:v>
                </c:pt>
                <c:pt idx="755">
                  <c:v>9.0649999999999994E-2</c:v>
                </c:pt>
                <c:pt idx="756">
                  <c:v>9.0417999999999998E-2</c:v>
                </c:pt>
                <c:pt idx="757">
                  <c:v>9.0176000000000006E-2</c:v>
                </c:pt>
                <c:pt idx="758">
                  <c:v>8.9923000000000003E-2</c:v>
                </c:pt>
                <c:pt idx="759">
                  <c:v>8.9660000000000004E-2</c:v>
                </c:pt>
                <c:pt idx="760">
                  <c:v>8.9386999999999994E-2</c:v>
                </c:pt>
                <c:pt idx="761">
                  <c:v>8.9103000000000002E-2</c:v>
                </c:pt>
                <c:pt idx="762">
                  <c:v>8.8808999999999999E-2</c:v>
                </c:pt>
                <c:pt idx="763">
                  <c:v>8.8502999999999998E-2</c:v>
                </c:pt>
                <c:pt idx="764">
                  <c:v>8.8187000000000001E-2</c:v>
                </c:pt>
                <c:pt idx="765">
                  <c:v>8.7859000000000007E-2</c:v>
                </c:pt>
                <c:pt idx="766">
                  <c:v>8.7520000000000001E-2</c:v>
                </c:pt>
                <c:pt idx="767">
                  <c:v>8.7169999999999997E-2</c:v>
                </c:pt>
                <c:pt idx="768">
                  <c:v>8.6807999999999996E-2</c:v>
                </c:pt>
                <c:pt idx="769">
                  <c:v>8.6433999999999997E-2</c:v>
                </c:pt>
                <c:pt idx="770">
                  <c:v>8.6049E-2</c:v>
                </c:pt>
                <c:pt idx="771">
                  <c:v>8.5651000000000005E-2</c:v>
                </c:pt>
                <c:pt idx="772">
                  <c:v>8.5240999999999997E-2</c:v>
                </c:pt>
                <c:pt idx="773">
                  <c:v>8.4818000000000005E-2</c:v>
                </c:pt>
                <c:pt idx="774">
                  <c:v>8.4383E-2</c:v>
                </c:pt>
                <c:pt idx="775">
                  <c:v>8.3934999999999996E-2</c:v>
                </c:pt>
                <c:pt idx="776">
                  <c:v>8.3474000000000007E-2</c:v>
                </c:pt>
                <c:pt idx="777">
                  <c:v>8.3000000000000004E-2</c:v>
                </c:pt>
                <c:pt idx="778">
                  <c:v>8.2513000000000003E-2</c:v>
                </c:pt>
                <c:pt idx="779">
                  <c:v>8.2012000000000002E-2</c:v>
                </c:pt>
                <c:pt idx="780">
                  <c:v>8.1497E-2</c:v>
                </c:pt>
                <c:pt idx="781">
                  <c:v>8.0967999999999998E-2</c:v>
                </c:pt>
                <c:pt idx="782">
                  <c:v>8.0423999999999995E-2</c:v>
                </c:pt>
                <c:pt idx="783">
                  <c:v>7.9866999999999994E-2</c:v>
                </c:pt>
                <c:pt idx="784">
                  <c:v>7.9294000000000003E-2</c:v>
                </c:pt>
                <c:pt idx="785">
                  <c:v>7.8706999999999999E-2</c:v>
                </c:pt>
                <c:pt idx="786">
                  <c:v>7.8104999999999994E-2</c:v>
                </c:pt>
                <c:pt idx="787">
                  <c:v>7.7487E-2</c:v>
                </c:pt>
                <c:pt idx="788">
                  <c:v>7.6854000000000006E-2</c:v>
                </c:pt>
                <c:pt idx="789">
                  <c:v>7.6204999999999995E-2</c:v>
                </c:pt>
                <c:pt idx="790">
                  <c:v>7.5539999999999996E-2</c:v>
                </c:pt>
                <c:pt idx="791">
                  <c:v>7.4858999999999995E-2</c:v>
                </c:pt>
                <c:pt idx="792">
                  <c:v>7.4162000000000006E-2</c:v>
                </c:pt>
                <c:pt idx="793">
                  <c:v>7.3447999999999999E-2</c:v>
                </c:pt>
                <c:pt idx="794">
                  <c:v>7.2717000000000004E-2</c:v>
                </c:pt>
                <c:pt idx="795">
                  <c:v>7.1969000000000005E-2</c:v>
                </c:pt>
                <c:pt idx="796">
                  <c:v>7.1204000000000003E-2</c:v>
                </c:pt>
                <c:pt idx="797">
                  <c:v>7.0421999999999998E-2</c:v>
                </c:pt>
                <c:pt idx="798">
                  <c:v>6.9622000000000003E-2</c:v>
                </c:pt>
                <c:pt idx="799">
                  <c:v>6.8804000000000004E-2</c:v>
                </c:pt>
                <c:pt idx="800">
                  <c:v>6.7968000000000001E-2</c:v>
                </c:pt>
                <c:pt idx="801">
                  <c:v>6.7113999999999993E-2</c:v>
                </c:pt>
                <c:pt idx="802">
                  <c:v>6.6241999999999995E-2</c:v>
                </c:pt>
                <c:pt idx="803">
                  <c:v>6.5351999999999993E-2</c:v>
                </c:pt>
                <c:pt idx="804">
                  <c:v>6.4443E-2</c:v>
                </c:pt>
                <c:pt idx="805">
                  <c:v>6.3515000000000002E-2</c:v>
                </c:pt>
                <c:pt idx="806">
                  <c:v>6.2569E-2</c:v>
                </c:pt>
                <c:pt idx="807">
                  <c:v>6.1603999999999999E-2</c:v>
                </c:pt>
                <c:pt idx="808">
                  <c:v>6.0621000000000001E-2</c:v>
                </c:pt>
                <c:pt idx="809">
                  <c:v>5.9618999999999998E-2</c:v>
                </c:pt>
                <c:pt idx="810">
                  <c:v>5.8581000000000001E-2</c:v>
                </c:pt>
                <c:pt idx="811">
                  <c:v>5.7522999999999998E-2</c:v>
                </c:pt>
                <c:pt idx="812">
                  <c:v>5.6447999999999998E-2</c:v>
                </c:pt>
                <c:pt idx="813">
                  <c:v>5.5355000000000001E-2</c:v>
                </c:pt>
                <c:pt idx="814">
                  <c:v>5.4245000000000002E-2</c:v>
                </c:pt>
                <c:pt idx="815">
                  <c:v>5.3119E-2</c:v>
                </c:pt>
                <c:pt idx="816">
                  <c:v>5.1978000000000003E-2</c:v>
                </c:pt>
                <c:pt idx="817">
                  <c:v>5.0821999999999999E-2</c:v>
                </c:pt>
                <c:pt idx="818">
                  <c:v>4.9653000000000003E-2</c:v>
                </c:pt>
                <c:pt idx="819">
                  <c:v>4.8471E-2</c:v>
                </c:pt>
                <c:pt idx="820">
                  <c:v>4.7278000000000001E-2</c:v>
                </c:pt>
                <c:pt idx="821">
                  <c:v>4.6074999999999998E-2</c:v>
                </c:pt>
                <c:pt idx="822">
                  <c:v>4.4864000000000001E-2</c:v>
                </c:pt>
                <c:pt idx="823">
                  <c:v>4.3646999999999998E-2</c:v>
                </c:pt>
                <c:pt idx="824">
                  <c:v>4.2424999999999997E-2</c:v>
                </c:pt>
                <c:pt idx="825">
                  <c:v>4.1201000000000002E-2</c:v>
                </c:pt>
                <c:pt idx="826">
                  <c:v>3.9976999999999999E-2</c:v>
                </c:pt>
                <c:pt idx="827">
                  <c:v>3.8757E-2</c:v>
                </c:pt>
                <c:pt idx="828">
                  <c:v>3.7543E-2</c:v>
                </c:pt>
                <c:pt idx="829">
                  <c:v>3.6339000000000003E-2</c:v>
                </c:pt>
                <c:pt idx="830">
                  <c:v>3.5151000000000002E-2</c:v>
                </c:pt>
                <c:pt idx="831">
                  <c:v>3.3981999999999998E-2</c:v>
                </c:pt>
                <c:pt idx="832">
                  <c:v>3.2839E-2</c:v>
                </c:pt>
                <c:pt idx="833">
                  <c:v>3.1729E-2</c:v>
                </c:pt>
                <c:pt idx="834">
                  <c:v>3.0658000000000001E-2</c:v>
                </c:pt>
                <c:pt idx="835">
                  <c:v>2.9635999999999999E-2</c:v>
                </c:pt>
                <c:pt idx="836">
                  <c:v>2.8673000000000001E-2</c:v>
                </c:pt>
                <c:pt idx="837">
                  <c:v>2.7779999999999999E-2</c:v>
                </c:pt>
                <c:pt idx="838">
                  <c:v>2.6967999999999999E-2</c:v>
                </c:pt>
                <c:pt idx="839">
                  <c:v>2.6252999999999999E-2</c:v>
                </c:pt>
                <c:pt idx="840">
                  <c:v>2.5647E-2</c:v>
                </c:pt>
                <c:pt idx="841">
                  <c:v>2.5165E-2</c:v>
                </c:pt>
                <c:pt idx="842">
                  <c:v>2.4819999999999998E-2</c:v>
                </c:pt>
                <c:pt idx="843">
                  <c:v>2.4628000000000001E-2</c:v>
                </c:pt>
                <c:pt idx="844">
                  <c:v>2.4587999999999999E-2</c:v>
                </c:pt>
                <c:pt idx="845">
                  <c:v>2.4702999999999999E-2</c:v>
                </c:pt>
                <c:pt idx="846">
                  <c:v>2.4972000000000001E-2</c:v>
                </c:pt>
                <c:pt idx="847">
                  <c:v>2.5388000000000001E-2</c:v>
                </c:pt>
                <c:pt idx="848">
                  <c:v>2.5942E-2</c:v>
                </c:pt>
                <c:pt idx="849">
                  <c:v>2.6620000000000001E-2</c:v>
                </c:pt>
                <c:pt idx="850">
                  <c:v>2.7408999999999999E-2</c:v>
                </c:pt>
                <c:pt idx="851">
                  <c:v>2.8294E-2</c:v>
                </c:pt>
                <c:pt idx="852">
                  <c:v>2.9260999999999999E-2</c:v>
                </c:pt>
                <c:pt idx="853">
                  <c:v>3.0297000000000001E-2</c:v>
                </c:pt>
                <c:pt idx="854">
                  <c:v>3.1389E-2</c:v>
                </c:pt>
                <c:pt idx="855">
                  <c:v>3.2490999999999999E-2</c:v>
                </c:pt>
                <c:pt idx="856">
                  <c:v>3.3626999999999997E-2</c:v>
                </c:pt>
                <c:pt idx="857">
                  <c:v>3.4791000000000002E-2</c:v>
                </c:pt>
                <c:pt idx="858">
                  <c:v>3.5976000000000001E-2</c:v>
                </c:pt>
                <c:pt idx="859">
                  <c:v>3.7178000000000003E-2</c:v>
                </c:pt>
                <c:pt idx="860">
                  <c:v>3.8391000000000002E-2</c:v>
                </c:pt>
                <c:pt idx="861">
                  <c:v>3.9613000000000002E-2</c:v>
                </c:pt>
                <c:pt idx="862">
                  <c:v>4.0837999999999999E-2</c:v>
                </c:pt>
                <c:pt idx="863">
                  <c:v>4.2064999999999998E-2</c:v>
                </c:pt>
                <c:pt idx="864">
                  <c:v>4.3290000000000002E-2</c:v>
                </c:pt>
                <c:pt idx="865">
                  <c:v>4.4511000000000002E-2</c:v>
                </c:pt>
                <c:pt idx="866">
                  <c:v>4.5726999999999997E-2</c:v>
                </c:pt>
                <c:pt idx="867">
                  <c:v>4.6933999999999997E-2</c:v>
                </c:pt>
                <c:pt idx="868">
                  <c:v>4.8132000000000001E-2</c:v>
                </c:pt>
                <c:pt idx="869">
                  <c:v>4.9320000000000003E-2</c:v>
                </c:pt>
                <c:pt idx="870">
                  <c:v>5.0494999999999998E-2</c:v>
                </c:pt>
                <c:pt idx="871">
                  <c:v>5.1657000000000002E-2</c:v>
                </c:pt>
                <c:pt idx="872">
                  <c:v>5.2804999999999998E-2</c:v>
                </c:pt>
                <c:pt idx="873">
                  <c:v>5.3938E-2</c:v>
                </c:pt>
                <c:pt idx="874">
                  <c:v>5.5055E-2</c:v>
                </c:pt>
                <c:pt idx="875">
                  <c:v>5.6154999999999997E-2</c:v>
                </c:pt>
                <c:pt idx="876">
                  <c:v>5.7237999999999997E-2</c:v>
                </c:pt>
                <c:pt idx="877">
                  <c:v>5.8302E-2</c:v>
                </c:pt>
                <c:pt idx="878">
                  <c:v>5.9348999999999999E-2</c:v>
                </c:pt>
                <c:pt idx="879">
                  <c:v>6.0375999999999999E-2</c:v>
                </c:pt>
                <c:pt idx="880">
                  <c:v>6.1384000000000001E-2</c:v>
                </c:pt>
                <c:pt idx="881">
                  <c:v>6.2372999999999998E-2</c:v>
                </c:pt>
                <c:pt idx="882">
                  <c:v>6.3340999999999995E-2</c:v>
                </c:pt>
                <c:pt idx="883">
                  <c:v>6.429E-2</c:v>
                </c:pt>
                <c:pt idx="884">
                  <c:v>6.5216999999999997E-2</c:v>
                </c:pt>
                <c:pt idx="885">
                  <c:v>6.6124000000000002E-2</c:v>
                </c:pt>
                <c:pt idx="886">
                  <c:v>6.7011000000000001E-2</c:v>
                </c:pt>
                <c:pt idx="887">
                  <c:v>6.7876000000000006E-2</c:v>
                </c:pt>
                <c:pt idx="888">
                  <c:v>6.8719000000000002E-2</c:v>
                </c:pt>
                <c:pt idx="889">
                  <c:v>6.9542000000000007E-2</c:v>
                </c:pt>
                <c:pt idx="890">
                  <c:v>7.0343000000000003E-2</c:v>
                </c:pt>
                <c:pt idx="891">
                  <c:v>7.1123000000000006E-2</c:v>
                </c:pt>
                <c:pt idx="892">
                  <c:v>7.1882000000000001E-2</c:v>
                </c:pt>
                <c:pt idx="893">
                  <c:v>7.2619000000000003E-2</c:v>
                </c:pt>
                <c:pt idx="894">
                  <c:v>7.3334999999999997E-2</c:v>
                </c:pt>
                <c:pt idx="895">
                  <c:v>7.4028999999999998E-2</c:v>
                </c:pt>
                <c:pt idx="896">
                  <c:v>7.4702000000000005E-2</c:v>
                </c:pt>
                <c:pt idx="897">
                  <c:v>7.5354000000000004E-2</c:v>
                </c:pt>
                <c:pt idx="898">
                  <c:v>7.5998999999999997E-2</c:v>
                </c:pt>
                <c:pt idx="899">
                  <c:v>7.6628000000000002E-2</c:v>
                </c:pt>
                <c:pt idx="900">
                  <c:v>7.7242000000000005E-2</c:v>
                </c:pt>
                <c:pt idx="901">
                  <c:v>7.7840999999999994E-2</c:v>
                </c:pt>
                <c:pt idx="902">
                  <c:v>7.8424999999999995E-2</c:v>
                </c:pt>
                <c:pt idx="903">
                  <c:v>7.8993999999999995E-2</c:v>
                </c:pt>
                <c:pt idx="904">
                  <c:v>7.9549999999999996E-2</c:v>
                </c:pt>
                <c:pt idx="905">
                  <c:v>8.0090999999999996E-2</c:v>
                </c:pt>
                <c:pt idx="906">
                  <c:v>8.0618999999999996E-2</c:v>
                </c:pt>
                <c:pt idx="907">
                  <c:v>8.1132999999999997E-2</c:v>
                </c:pt>
                <c:pt idx="908">
                  <c:v>8.1633999999999998E-2</c:v>
                </c:pt>
                <c:pt idx="909">
                  <c:v>8.2121E-2</c:v>
                </c:pt>
                <c:pt idx="910">
                  <c:v>8.2596000000000003E-2</c:v>
                </c:pt>
                <c:pt idx="911">
                  <c:v>8.3058000000000007E-2</c:v>
                </c:pt>
                <c:pt idx="912">
                  <c:v>8.3506999999999998E-2</c:v>
                </c:pt>
                <c:pt idx="913">
                  <c:v>8.3944000000000005E-2</c:v>
                </c:pt>
                <c:pt idx="914">
                  <c:v>8.4369E-2</c:v>
                </c:pt>
                <c:pt idx="915">
                  <c:v>8.4781999999999996E-2</c:v>
                </c:pt>
                <c:pt idx="916">
                  <c:v>8.5183999999999996E-2</c:v>
                </c:pt>
                <c:pt idx="917">
                  <c:v>8.5573999999999997E-2</c:v>
                </c:pt>
                <c:pt idx="918">
                  <c:v>8.5952000000000001E-2</c:v>
                </c:pt>
                <c:pt idx="919">
                  <c:v>8.6319999999999994E-2</c:v>
                </c:pt>
                <c:pt idx="920">
                  <c:v>8.6676000000000003E-2</c:v>
                </c:pt>
                <c:pt idx="921">
                  <c:v>8.7021000000000001E-2</c:v>
                </c:pt>
                <c:pt idx="922">
                  <c:v>8.7356000000000003E-2</c:v>
                </c:pt>
                <c:pt idx="923">
                  <c:v>8.7680999999999995E-2</c:v>
                </c:pt>
                <c:pt idx="924">
                  <c:v>8.7995000000000004E-2</c:v>
                </c:pt>
                <c:pt idx="925">
                  <c:v>8.8299000000000002E-2</c:v>
                </c:pt>
                <c:pt idx="926">
                  <c:v>8.8593000000000005E-2</c:v>
                </c:pt>
                <c:pt idx="927">
                  <c:v>8.8876999999999998E-2</c:v>
                </c:pt>
                <c:pt idx="928">
                  <c:v>8.9150999999999994E-2</c:v>
                </c:pt>
                <c:pt idx="929">
                  <c:v>8.9415999999999995E-2</c:v>
                </c:pt>
                <c:pt idx="930">
                  <c:v>8.9671000000000001E-2</c:v>
                </c:pt>
                <c:pt idx="931">
                  <c:v>8.9916999999999997E-2</c:v>
                </c:pt>
                <c:pt idx="932">
                  <c:v>9.0153999999999998E-2</c:v>
                </c:pt>
                <c:pt idx="933">
                  <c:v>9.0381000000000003E-2</c:v>
                </c:pt>
                <c:pt idx="934">
                  <c:v>9.06E-2</c:v>
                </c:pt>
                <c:pt idx="935">
                  <c:v>9.0810000000000002E-2</c:v>
                </c:pt>
                <c:pt idx="936">
                  <c:v>9.1010999999999995E-2</c:v>
                </c:pt>
                <c:pt idx="937">
                  <c:v>9.1203000000000006E-2</c:v>
                </c:pt>
                <c:pt idx="938">
                  <c:v>9.1386999999999996E-2</c:v>
                </c:pt>
                <c:pt idx="939">
                  <c:v>9.1562000000000004E-2</c:v>
                </c:pt>
                <c:pt idx="940">
                  <c:v>9.1729000000000005E-2</c:v>
                </c:pt>
                <c:pt idx="941">
                  <c:v>9.1886999999999996E-2</c:v>
                </c:pt>
                <c:pt idx="942">
                  <c:v>9.2037999999999995E-2</c:v>
                </c:pt>
                <c:pt idx="943">
                  <c:v>9.2179999999999998E-2</c:v>
                </c:pt>
                <c:pt idx="944">
                  <c:v>9.2313999999999993E-2</c:v>
                </c:pt>
                <c:pt idx="945">
                  <c:v>9.2439999999999994E-2</c:v>
                </c:pt>
                <c:pt idx="946">
                  <c:v>9.2559000000000002E-2</c:v>
                </c:pt>
                <c:pt idx="947">
                  <c:v>9.2669000000000001E-2</c:v>
                </c:pt>
                <c:pt idx="948">
                  <c:v>9.2771999999999993E-2</c:v>
                </c:pt>
                <c:pt idx="949">
                  <c:v>9.2867000000000005E-2</c:v>
                </c:pt>
                <c:pt idx="950">
                  <c:v>9.2953999999999995E-2</c:v>
                </c:pt>
                <c:pt idx="951">
                  <c:v>9.3034000000000006E-2</c:v>
                </c:pt>
                <c:pt idx="952">
                  <c:v>9.3105999999999994E-2</c:v>
                </c:pt>
                <c:pt idx="953">
                  <c:v>9.3170000000000003E-2</c:v>
                </c:pt>
                <c:pt idx="954">
                  <c:v>9.3227000000000004E-2</c:v>
                </c:pt>
                <c:pt idx="955">
                  <c:v>9.3275999999999998E-2</c:v>
                </c:pt>
                <c:pt idx="956">
                  <c:v>9.3317999999999998E-2</c:v>
                </c:pt>
                <c:pt idx="957">
                  <c:v>9.3353000000000005E-2</c:v>
                </c:pt>
                <c:pt idx="958">
                  <c:v>9.3380000000000005E-2</c:v>
                </c:pt>
                <c:pt idx="959">
                  <c:v>9.3398999999999996E-2</c:v>
                </c:pt>
                <c:pt idx="960">
                  <c:v>9.3411999999999995E-2</c:v>
                </c:pt>
                <c:pt idx="961">
                  <c:v>9.3417E-2</c:v>
                </c:pt>
                <c:pt idx="962">
                  <c:v>9.3413999999999997E-2</c:v>
                </c:pt>
                <c:pt idx="963">
                  <c:v>9.3404000000000001E-2</c:v>
                </c:pt>
                <c:pt idx="964">
                  <c:v>9.3386999999999998E-2</c:v>
                </c:pt>
                <c:pt idx="965">
                  <c:v>9.3362000000000001E-2</c:v>
                </c:pt>
                <c:pt idx="966">
                  <c:v>9.3329999999999996E-2</c:v>
                </c:pt>
                <c:pt idx="967">
                  <c:v>9.3289999999999998E-2</c:v>
                </c:pt>
                <c:pt idx="968">
                  <c:v>9.3243999999999994E-2</c:v>
                </c:pt>
                <c:pt idx="969">
                  <c:v>9.3188999999999994E-2</c:v>
                </c:pt>
                <c:pt idx="970">
                  <c:v>9.3127000000000001E-2</c:v>
                </c:pt>
                <c:pt idx="971">
                  <c:v>9.3058000000000002E-2</c:v>
                </c:pt>
                <c:pt idx="972">
                  <c:v>9.2980999999999994E-2</c:v>
                </c:pt>
                <c:pt idx="973">
                  <c:v>9.2896000000000006E-2</c:v>
                </c:pt>
                <c:pt idx="974">
                  <c:v>9.2803999999999998E-2</c:v>
                </c:pt>
                <c:pt idx="975">
                  <c:v>9.2703999999999995E-2</c:v>
                </c:pt>
                <c:pt idx="976">
                  <c:v>9.2596999999999999E-2</c:v>
                </c:pt>
                <c:pt idx="977">
                  <c:v>9.2480999999999994E-2</c:v>
                </c:pt>
                <c:pt idx="978">
                  <c:v>9.2357999999999996E-2</c:v>
                </c:pt>
                <c:pt idx="979">
                  <c:v>9.2227000000000003E-2</c:v>
                </c:pt>
                <c:pt idx="980">
                  <c:v>9.2088000000000003E-2</c:v>
                </c:pt>
                <c:pt idx="981">
                  <c:v>9.1940999999999995E-2</c:v>
                </c:pt>
                <c:pt idx="982">
                  <c:v>9.1786000000000006E-2</c:v>
                </c:pt>
                <c:pt idx="983">
                  <c:v>9.1621999999999995E-2</c:v>
                </c:pt>
                <c:pt idx="984">
                  <c:v>9.1451000000000005E-2</c:v>
                </c:pt>
                <c:pt idx="985">
                  <c:v>9.1271000000000005E-2</c:v>
                </c:pt>
                <c:pt idx="986">
                  <c:v>9.1082999999999997E-2</c:v>
                </c:pt>
                <c:pt idx="987">
                  <c:v>9.0885999999999995E-2</c:v>
                </c:pt>
                <c:pt idx="988">
                  <c:v>9.0679999999999997E-2</c:v>
                </c:pt>
                <c:pt idx="989">
                  <c:v>9.0466000000000005E-2</c:v>
                </c:pt>
                <c:pt idx="990">
                  <c:v>9.0243000000000004E-2</c:v>
                </c:pt>
                <c:pt idx="991">
                  <c:v>9.0010999999999994E-2</c:v>
                </c:pt>
                <c:pt idx="992">
                  <c:v>8.9771000000000004E-2</c:v>
                </c:pt>
                <c:pt idx="993">
                  <c:v>8.9520000000000002E-2</c:v>
                </c:pt>
                <c:pt idx="994">
                  <c:v>8.9260999999999993E-2</c:v>
                </c:pt>
                <c:pt idx="995">
                  <c:v>8.8993000000000003E-2</c:v>
                </c:pt>
                <c:pt idx="996">
                  <c:v>8.8714000000000001E-2</c:v>
                </c:pt>
                <c:pt idx="997">
                  <c:v>8.8426000000000005E-2</c:v>
                </c:pt>
                <c:pt idx="998">
                  <c:v>8.8128999999999999E-2</c:v>
                </c:pt>
                <c:pt idx="999">
                  <c:v>8.7820999999999996E-2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33696"/>
        <c:axId val="25931776"/>
      </c:scatterChar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diamond"/>
            <c:size val="7"/>
          </c:marker>
          <c:xVal>
            <c:numRef>
              <c:f>Sheet1!$G$2:$G$222</c:f>
              <c:numCache>
                <c:formatCode>General</c:formatCode>
                <c:ptCount val="221"/>
                <c:pt idx="0">
                  <c:v>-7.0000000000000007E-2</c:v>
                </c:pt>
                <c:pt idx="1">
                  <c:v>-3.6666666666666702E-2</c:v>
                </c:pt>
                <c:pt idx="2">
                  <c:v>-3.2500000000000001E-2</c:v>
                </c:pt>
                <c:pt idx="3">
                  <c:v>-2.8333333333333301E-2</c:v>
                </c:pt>
                <c:pt idx="4">
                  <c:v>-2.4166666666666701E-2</c:v>
                </c:pt>
                <c:pt idx="5">
                  <c:v>-0.02</c:v>
                </c:pt>
                <c:pt idx="6">
                  <c:v>-1.58333333333333E-2</c:v>
                </c:pt>
                <c:pt idx="7">
                  <c:v>-1.16666666666667E-2</c:v>
                </c:pt>
                <c:pt idx="8">
                  <c:v>-7.5000000000000101E-3</c:v>
                </c:pt>
                <c:pt idx="9">
                  <c:v>-3.3333333333333401E-3</c:v>
                </c:pt>
                <c:pt idx="10">
                  <c:v>8.3333333333332504E-4</c:v>
                </c:pt>
                <c:pt idx="11">
                  <c:v>4.9999999999999897E-3</c:v>
                </c:pt>
                <c:pt idx="12">
                  <c:v>9.1666666666666598E-3</c:v>
                </c:pt>
                <c:pt idx="13">
                  <c:v>1.3333333333333299E-2</c:v>
                </c:pt>
                <c:pt idx="14">
                  <c:v>1.7500000000000002E-2</c:v>
                </c:pt>
                <c:pt idx="15">
                  <c:v>2.1666666666666699E-2</c:v>
                </c:pt>
                <c:pt idx="16">
                  <c:v>2.5833333333333298E-2</c:v>
                </c:pt>
                <c:pt idx="17">
                  <c:v>3.8333333333333303E-2</c:v>
                </c:pt>
                <c:pt idx="18">
                  <c:v>4.2500000000000003E-2</c:v>
                </c:pt>
                <c:pt idx="19">
                  <c:v>4.6666666666666697E-2</c:v>
                </c:pt>
                <c:pt idx="20">
                  <c:v>5.08333333333333E-2</c:v>
                </c:pt>
                <c:pt idx="21">
                  <c:v>5.5E-2</c:v>
                </c:pt>
                <c:pt idx="22">
                  <c:v>5.9166666666666701E-2</c:v>
                </c:pt>
                <c:pt idx="23">
                  <c:v>6.3333333333333297E-2</c:v>
                </c:pt>
                <c:pt idx="24">
                  <c:v>6.7500000000000004E-2</c:v>
                </c:pt>
                <c:pt idx="25">
                  <c:v>7.1666666666666698E-2</c:v>
                </c:pt>
                <c:pt idx="26">
                  <c:v>7.5833333333333294E-2</c:v>
                </c:pt>
                <c:pt idx="27">
                  <c:v>0.08</c:v>
                </c:pt>
                <c:pt idx="28">
                  <c:v>8.4166666666666695E-2</c:v>
                </c:pt>
                <c:pt idx="29">
                  <c:v>8.8333333333333305E-2</c:v>
                </c:pt>
                <c:pt idx="30">
                  <c:v>9.2499999999999999E-2</c:v>
                </c:pt>
                <c:pt idx="31">
                  <c:v>9.6666666666666595E-2</c:v>
                </c:pt>
                <c:pt idx="32">
                  <c:v>0.100833333333333</c:v>
                </c:pt>
                <c:pt idx="33">
                  <c:v>0.105</c:v>
                </c:pt>
                <c:pt idx="34">
                  <c:v>0.10916666666666699</c:v>
                </c:pt>
                <c:pt idx="35">
                  <c:v>0.11333333333333299</c:v>
                </c:pt>
                <c:pt idx="36">
                  <c:v>0.11749999999999999</c:v>
                </c:pt>
                <c:pt idx="37">
                  <c:v>0.12583333333333299</c:v>
                </c:pt>
                <c:pt idx="38">
                  <c:v>0.16750000000000001</c:v>
                </c:pt>
                <c:pt idx="39">
                  <c:v>0.18</c:v>
                </c:pt>
                <c:pt idx="40">
                  <c:v>0.18416666666666701</c:v>
                </c:pt>
                <c:pt idx="41">
                  <c:v>0.18833333333333299</c:v>
                </c:pt>
                <c:pt idx="42">
                  <c:v>0.1925</c:v>
                </c:pt>
                <c:pt idx="43">
                  <c:v>0.19666666666666699</c:v>
                </c:pt>
                <c:pt idx="44">
                  <c:v>0.200833333333333</c:v>
                </c:pt>
                <c:pt idx="45">
                  <c:v>0.20499999999999999</c:v>
                </c:pt>
                <c:pt idx="46">
                  <c:v>0.209166666666667</c:v>
                </c:pt>
                <c:pt idx="47">
                  <c:v>0.21333333333333299</c:v>
                </c:pt>
                <c:pt idx="48">
                  <c:v>0.2175</c:v>
                </c:pt>
                <c:pt idx="49">
                  <c:v>0.22166666666666701</c:v>
                </c:pt>
                <c:pt idx="50">
                  <c:v>0.225833333333333</c:v>
                </c:pt>
                <c:pt idx="51">
                  <c:v>0.23</c:v>
                </c:pt>
                <c:pt idx="52">
                  <c:v>0.23416666666666699</c:v>
                </c:pt>
                <c:pt idx="53">
                  <c:v>0.23833333333333301</c:v>
                </c:pt>
                <c:pt idx="54">
                  <c:v>0.24249999999999999</c:v>
                </c:pt>
                <c:pt idx="55">
                  <c:v>0.24666666666666701</c:v>
                </c:pt>
                <c:pt idx="56">
                  <c:v>0.25083333333333302</c:v>
                </c:pt>
                <c:pt idx="57">
                  <c:v>0.255</c:v>
                </c:pt>
                <c:pt idx="58">
                  <c:v>0.25916666666666699</c:v>
                </c:pt>
                <c:pt idx="59">
                  <c:v>0.26333333333333298</c:v>
                </c:pt>
                <c:pt idx="60">
                  <c:v>0.26750000000000002</c:v>
                </c:pt>
                <c:pt idx="61">
                  <c:v>0.271666666666667</c:v>
                </c:pt>
                <c:pt idx="62">
                  <c:v>0.27583333333333299</c:v>
                </c:pt>
                <c:pt idx="63">
                  <c:v>0.28000000000000003</c:v>
                </c:pt>
                <c:pt idx="64">
                  <c:v>0.28416666666666701</c:v>
                </c:pt>
                <c:pt idx="65">
                  <c:v>0.288333333333333</c:v>
                </c:pt>
                <c:pt idx="66">
                  <c:v>0.29249999999999998</c:v>
                </c:pt>
                <c:pt idx="67">
                  <c:v>0.29666666666666702</c:v>
                </c:pt>
                <c:pt idx="68">
                  <c:v>0.30083333333333301</c:v>
                </c:pt>
                <c:pt idx="69">
                  <c:v>0.30499999999999999</c:v>
                </c:pt>
                <c:pt idx="70">
                  <c:v>0.30916666666666698</c:v>
                </c:pt>
                <c:pt idx="71">
                  <c:v>0.31333333333333302</c:v>
                </c:pt>
                <c:pt idx="72">
                  <c:v>0.3175</c:v>
                </c:pt>
                <c:pt idx="73">
                  <c:v>0.32166666666666699</c:v>
                </c:pt>
                <c:pt idx="74">
                  <c:v>0.32583333333333298</c:v>
                </c:pt>
                <c:pt idx="75">
                  <c:v>0.33</c:v>
                </c:pt>
                <c:pt idx="76">
                  <c:v>0.334166666666667</c:v>
                </c:pt>
                <c:pt idx="77">
                  <c:v>0.33833333333333299</c:v>
                </c:pt>
                <c:pt idx="78">
                  <c:v>0.34250000000000003</c:v>
                </c:pt>
                <c:pt idx="79">
                  <c:v>0.34666666666666701</c:v>
                </c:pt>
                <c:pt idx="80">
                  <c:v>0.350833333333333</c:v>
                </c:pt>
                <c:pt idx="81">
                  <c:v>0.35499999999999998</c:v>
                </c:pt>
                <c:pt idx="82">
                  <c:v>0.35916666666666702</c:v>
                </c:pt>
                <c:pt idx="83">
                  <c:v>0.36333333333333301</c:v>
                </c:pt>
                <c:pt idx="84">
                  <c:v>0.36749999999999999</c:v>
                </c:pt>
                <c:pt idx="85">
                  <c:v>0.37166666666666698</c:v>
                </c:pt>
                <c:pt idx="86">
                  <c:v>0.38416666666666699</c:v>
                </c:pt>
                <c:pt idx="87">
                  <c:v>0.38833333333333298</c:v>
                </c:pt>
                <c:pt idx="88">
                  <c:v>0.39250000000000002</c:v>
                </c:pt>
                <c:pt idx="89">
                  <c:v>0.396666666666667</c:v>
                </c:pt>
                <c:pt idx="90">
                  <c:v>0.40083333333333299</c:v>
                </c:pt>
                <c:pt idx="91">
                  <c:v>0.40500000000000003</c:v>
                </c:pt>
                <c:pt idx="92">
                  <c:v>0.40916666666666701</c:v>
                </c:pt>
                <c:pt idx="93">
                  <c:v>0.413333333333333</c:v>
                </c:pt>
                <c:pt idx="94">
                  <c:v>0.41749999999999998</c:v>
                </c:pt>
                <c:pt idx="95">
                  <c:v>0.42166666666666702</c:v>
                </c:pt>
                <c:pt idx="96">
                  <c:v>0.42583333333333301</c:v>
                </c:pt>
                <c:pt idx="97">
                  <c:v>0.43</c:v>
                </c:pt>
                <c:pt idx="98">
                  <c:v>0.43416666666666698</c:v>
                </c:pt>
                <c:pt idx="99">
                  <c:v>0.43833333333333302</c:v>
                </c:pt>
                <c:pt idx="100">
                  <c:v>0.4425</c:v>
                </c:pt>
                <c:pt idx="101">
                  <c:v>0.44666666666666699</c:v>
                </c:pt>
                <c:pt idx="102">
                  <c:v>0.45083333333333298</c:v>
                </c:pt>
                <c:pt idx="103">
                  <c:v>0.45500000000000002</c:v>
                </c:pt>
                <c:pt idx="104">
                  <c:v>0.459166666666667</c:v>
                </c:pt>
                <c:pt idx="105">
                  <c:v>0.46750000000000003</c:v>
                </c:pt>
                <c:pt idx="106">
                  <c:v>0.53416666666666701</c:v>
                </c:pt>
                <c:pt idx="107">
                  <c:v>0.538333333333333</c:v>
                </c:pt>
                <c:pt idx="108">
                  <c:v>0.54249999999999998</c:v>
                </c:pt>
                <c:pt idx="109">
                  <c:v>0.54666666666666697</c:v>
                </c:pt>
                <c:pt idx="110">
                  <c:v>0.55083333333333295</c:v>
                </c:pt>
                <c:pt idx="111">
                  <c:v>0.55500000000000005</c:v>
                </c:pt>
                <c:pt idx="112">
                  <c:v>0.55916666666666703</c:v>
                </c:pt>
                <c:pt idx="113">
                  <c:v>0.56333333333333302</c:v>
                </c:pt>
                <c:pt idx="114">
                  <c:v>0.5675</c:v>
                </c:pt>
                <c:pt idx="115">
                  <c:v>0.57166666666666699</c:v>
                </c:pt>
                <c:pt idx="116">
                  <c:v>0.57583333333333298</c:v>
                </c:pt>
                <c:pt idx="117">
                  <c:v>0.57999999999999996</c:v>
                </c:pt>
                <c:pt idx="118">
                  <c:v>0.58416666666666694</c:v>
                </c:pt>
                <c:pt idx="119">
                  <c:v>0.58833333333333304</c:v>
                </c:pt>
                <c:pt idx="120">
                  <c:v>0.59250000000000003</c:v>
                </c:pt>
                <c:pt idx="121">
                  <c:v>0.59666666666666701</c:v>
                </c:pt>
                <c:pt idx="122">
                  <c:v>0.600833333333333</c:v>
                </c:pt>
                <c:pt idx="123">
                  <c:v>0.60499999999999998</c:v>
                </c:pt>
                <c:pt idx="124">
                  <c:v>0.60916666666666697</c:v>
                </c:pt>
                <c:pt idx="125">
                  <c:v>0.61333333333333295</c:v>
                </c:pt>
                <c:pt idx="126">
                  <c:v>0.61750000000000005</c:v>
                </c:pt>
                <c:pt idx="127">
                  <c:v>0.62166666666666703</c:v>
                </c:pt>
                <c:pt idx="128">
                  <c:v>0.62583333333333302</c:v>
                </c:pt>
                <c:pt idx="129">
                  <c:v>0.63</c:v>
                </c:pt>
                <c:pt idx="130">
                  <c:v>0.63416666666666699</c:v>
                </c:pt>
                <c:pt idx="131">
                  <c:v>0.63833333333333298</c:v>
                </c:pt>
                <c:pt idx="132">
                  <c:v>0.64249999999999996</c:v>
                </c:pt>
                <c:pt idx="133">
                  <c:v>0.64666666666666694</c:v>
                </c:pt>
                <c:pt idx="134">
                  <c:v>0.65083333333333304</c:v>
                </c:pt>
                <c:pt idx="135">
                  <c:v>0.65500000000000003</c:v>
                </c:pt>
                <c:pt idx="136">
                  <c:v>0.65916666666666701</c:v>
                </c:pt>
                <c:pt idx="137">
                  <c:v>0.663333333333333</c:v>
                </c:pt>
                <c:pt idx="138">
                  <c:v>0.66749999999999998</c:v>
                </c:pt>
                <c:pt idx="139">
                  <c:v>0.67166666666666697</c:v>
                </c:pt>
                <c:pt idx="140">
                  <c:v>0.67583333333333295</c:v>
                </c:pt>
                <c:pt idx="141">
                  <c:v>0.68</c:v>
                </c:pt>
                <c:pt idx="142">
                  <c:v>0.68416666666666703</c:v>
                </c:pt>
                <c:pt idx="143">
                  <c:v>0.68833333333333302</c:v>
                </c:pt>
                <c:pt idx="144">
                  <c:v>0.6925</c:v>
                </c:pt>
                <c:pt idx="145">
                  <c:v>0.69666666666666699</c:v>
                </c:pt>
                <c:pt idx="146">
                  <c:v>0.70083333333333298</c:v>
                </c:pt>
                <c:pt idx="147">
                  <c:v>0.70499999999999996</c:v>
                </c:pt>
                <c:pt idx="148">
                  <c:v>0.70916666666666694</c:v>
                </c:pt>
                <c:pt idx="149">
                  <c:v>0.71333333333333304</c:v>
                </c:pt>
                <c:pt idx="150">
                  <c:v>0.71750000000000003</c:v>
                </c:pt>
                <c:pt idx="151">
                  <c:v>0.72166666666666701</c:v>
                </c:pt>
                <c:pt idx="152">
                  <c:v>0.725833333333333</c:v>
                </c:pt>
                <c:pt idx="153">
                  <c:v>0.73</c:v>
                </c:pt>
                <c:pt idx="154">
                  <c:v>0.73416666666666697</c:v>
                </c:pt>
                <c:pt idx="155">
                  <c:v>0.73833333333333295</c:v>
                </c:pt>
                <c:pt idx="156">
                  <c:v>0.74250000000000005</c:v>
                </c:pt>
                <c:pt idx="157">
                  <c:v>0.74666666666666703</c:v>
                </c:pt>
                <c:pt idx="158">
                  <c:v>0.75083333333333302</c:v>
                </c:pt>
                <c:pt idx="159">
                  <c:v>0.755</c:v>
                </c:pt>
                <c:pt idx="160">
                  <c:v>0.75916666666666699</c:v>
                </c:pt>
                <c:pt idx="161">
                  <c:v>0.76333333333333298</c:v>
                </c:pt>
                <c:pt idx="162">
                  <c:v>0.76749999999999996</c:v>
                </c:pt>
                <c:pt idx="163">
                  <c:v>0.77166666666666694</c:v>
                </c:pt>
                <c:pt idx="164">
                  <c:v>0.78</c:v>
                </c:pt>
                <c:pt idx="165">
                  <c:v>0.78416666666666701</c:v>
                </c:pt>
                <c:pt idx="166">
                  <c:v>0.788333333333333</c:v>
                </c:pt>
                <c:pt idx="167">
                  <c:v>0.79249999999999998</c:v>
                </c:pt>
                <c:pt idx="168">
                  <c:v>0.79666666666666697</c:v>
                </c:pt>
                <c:pt idx="169">
                  <c:v>0.80083333333333295</c:v>
                </c:pt>
                <c:pt idx="170">
                  <c:v>0.80500000000000005</c:v>
                </c:pt>
                <c:pt idx="171">
                  <c:v>0.80916666666666703</c:v>
                </c:pt>
                <c:pt idx="172">
                  <c:v>0.81333333333333302</c:v>
                </c:pt>
                <c:pt idx="173">
                  <c:v>0.8175</c:v>
                </c:pt>
                <c:pt idx="174">
                  <c:v>0.82166666666666699</c:v>
                </c:pt>
                <c:pt idx="175">
                  <c:v>0.82583333333333298</c:v>
                </c:pt>
                <c:pt idx="176">
                  <c:v>0.83</c:v>
                </c:pt>
                <c:pt idx="177">
                  <c:v>0.83416666666666694</c:v>
                </c:pt>
                <c:pt idx="178">
                  <c:v>0.83833333333333304</c:v>
                </c:pt>
                <c:pt idx="179">
                  <c:v>0.84250000000000003</c:v>
                </c:pt>
                <c:pt idx="180">
                  <c:v>0.84666666666666701</c:v>
                </c:pt>
                <c:pt idx="181">
                  <c:v>0.850833333333333</c:v>
                </c:pt>
                <c:pt idx="182">
                  <c:v>0.85499999999999998</c:v>
                </c:pt>
                <c:pt idx="183">
                  <c:v>0.85916666666666697</c:v>
                </c:pt>
                <c:pt idx="184">
                  <c:v>0.86333333333333295</c:v>
                </c:pt>
                <c:pt idx="185">
                  <c:v>0.86750000000000005</c:v>
                </c:pt>
                <c:pt idx="186">
                  <c:v>0.87166666666666703</c:v>
                </c:pt>
                <c:pt idx="187">
                  <c:v>0.87583333333333302</c:v>
                </c:pt>
                <c:pt idx="188">
                  <c:v>0.88</c:v>
                </c:pt>
                <c:pt idx="189">
                  <c:v>0.89249999999999996</c:v>
                </c:pt>
                <c:pt idx="190">
                  <c:v>0.90083333333333304</c:v>
                </c:pt>
                <c:pt idx="191">
                  <c:v>0.93833333333333302</c:v>
                </c:pt>
                <c:pt idx="192">
                  <c:v>0.9425</c:v>
                </c:pt>
                <c:pt idx="193">
                  <c:v>0.94666666666666699</c:v>
                </c:pt>
                <c:pt idx="194">
                  <c:v>0.95083333333333298</c:v>
                </c:pt>
                <c:pt idx="195">
                  <c:v>0.95499999999999996</c:v>
                </c:pt>
                <c:pt idx="196">
                  <c:v>0.95916666666666694</c:v>
                </c:pt>
                <c:pt idx="197">
                  <c:v>0.96333333333333304</c:v>
                </c:pt>
                <c:pt idx="198">
                  <c:v>0.96750000000000003</c:v>
                </c:pt>
                <c:pt idx="199">
                  <c:v>0.97166666666666701</c:v>
                </c:pt>
                <c:pt idx="200">
                  <c:v>0.975833333333333</c:v>
                </c:pt>
                <c:pt idx="201">
                  <c:v>0.98</c:v>
                </c:pt>
                <c:pt idx="202">
                  <c:v>0.98416666666666697</c:v>
                </c:pt>
                <c:pt idx="203">
                  <c:v>0.98833333333333295</c:v>
                </c:pt>
                <c:pt idx="204">
                  <c:v>0.99666666666666703</c:v>
                </c:pt>
                <c:pt idx="205">
                  <c:v>1.0008333333333299</c:v>
                </c:pt>
                <c:pt idx="206">
                  <c:v>1.0049999999999999</c:v>
                </c:pt>
                <c:pt idx="207">
                  <c:v>1.0091666666666701</c:v>
                </c:pt>
                <c:pt idx="208">
                  <c:v>1.0133333333333301</c:v>
                </c:pt>
                <c:pt idx="209">
                  <c:v>1.0175000000000001</c:v>
                </c:pt>
                <c:pt idx="210">
                  <c:v>1.0216666666666701</c:v>
                </c:pt>
                <c:pt idx="211">
                  <c:v>1.02583333333333</c:v>
                </c:pt>
                <c:pt idx="212">
                  <c:v>1.03</c:v>
                </c:pt>
                <c:pt idx="213">
                  <c:v>1.03416666666667</c:v>
                </c:pt>
                <c:pt idx="214">
                  <c:v>1.03833333333333</c:v>
                </c:pt>
                <c:pt idx="215">
                  <c:v>1.0425</c:v>
                </c:pt>
                <c:pt idx="216">
                  <c:v>1.04666666666667</c:v>
                </c:pt>
                <c:pt idx="217">
                  <c:v>1.05083333333333</c:v>
                </c:pt>
                <c:pt idx="218">
                  <c:v>1.0549999999999999</c:v>
                </c:pt>
                <c:pt idx="219">
                  <c:v>1.0633333333333299</c:v>
                </c:pt>
                <c:pt idx="220">
                  <c:v>1.0716666666666701</c:v>
                </c:pt>
              </c:numCache>
            </c:numRef>
          </c:xVal>
          <c:yVal>
            <c:numRef>
              <c:f>Sheet1!$K$2:$K$222</c:f>
              <c:numCache>
                <c:formatCode>General</c:formatCode>
                <c:ptCount val="221"/>
                <c:pt idx="0">
                  <c:v>9.5736842105263203E-2</c:v>
                </c:pt>
                <c:pt idx="1">
                  <c:v>8.7308269789473703E-2</c:v>
                </c:pt>
                <c:pt idx="2">
                  <c:v>9.15964922631579E-2</c:v>
                </c:pt>
                <c:pt idx="3">
                  <c:v>9.15964922631579E-2</c:v>
                </c:pt>
                <c:pt idx="4">
                  <c:v>8.6938597526315803E-2</c:v>
                </c:pt>
                <c:pt idx="5">
                  <c:v>8.9008770894736799E-2</c:v>
                </c:pt>
                <c:pt idx="6">
                  <c:v>8.7308269789473703E-2</c:v>
                </c:pt>
                <c:pt idx="7">
                  <c:v>8.1245612999999994E-2</c:v>
                </c:pt>
                <c:pt idx="8">
                  <c:v>7.7105263157894705E-2</c:v>
                </c:pt>
                <c:pt idx="9">
                  <c:v>7.3999999999999996E-2</c:v>
                </c:pt>
                <c:pt idx="10">
                  <c:v>7.2136842105263194E-2</c:v>
                </c:pt>
                <c:pt idx="11">
                  <c:v>6.8410526315789505E-2</c:v>
                </c:pt>
                <c:pt idx="12">
                  <c:v>6.9120299421052703E-2</c:v>
                </c:pt>
                <c:pt idx="13">
                  <c:v>6.6236842105263205E-2</c:v>
                </c:pt>
                <c:pt idx="14">
                  <c:v>6.4684210526315802E-2</c:v>
                </c:pt>
                <c:pt idx="15">
                  <c:v>6.2355263157894698E-2</c:v>
                </c:pt>
                <c:pt idx="16">
                  <c:v>5.69210526315789E-2</c:v>
                </c:pt>
                <c:pt idx="17">
                  <c:v>5.0710526315789498E-2</c:v>
                </c:pt>
                <c:pt idx="18">
                  <c:v>4.4499999999999998E-2</c:v>
                </c:pt>
                <c:pt idx="19">
                  <c:v>4.1394736842105297E-2</c:v>
                </c:pt>
                <c:pt idx="20">
                  <c:v>3.7254387E-2</c:v>
                </c:pt>
                <c:pt idx="21">
                  <c:v>3.14135329473684E-2</c:v>
                </c:pt>
                <c:pt idx="22">
                  <c:v>3.4149123842105299E-2</c:v>
                </c:pt>
                <c:pt idx="23">
                  <c:v>3.4518796105263101E-2</c:v>
                </c:pt>
                <c:pt idx="24">
                  <c:v>2.4936842105263202E-2</c:v>
                </c:pt>
                <c:pt idx="25">
                  <c:v>2.7421052631578902E-2</c:v>
                </c:pt>
                <c:pt idx="26">
                  <c:v>2.5350876157894699E-2</c:v>
                </c:pt>
                <c:pt idx="27">
                  <c:v>2.36947368421053E-2</c:v>
                </c:pt>
                <c:pt idx="28">
                  <c:v>2.2452631578947401E-2</c:v>
                </c:pt>
                <c:pt idx="29">
                  <c:v>3.2078947368421103E-2</c:v>
                </c:pt>
                <c:pt idx="30">
                  <c:v>3.8954888105263201E-2</c:v>
                </c:pt>
                <c:pt idx="31">
                  <c:v>3.4252631578947403E-2</c:v>
                </c:pt>
                <c:pt idx="32">
                  <c:v>3.9842105263157901E-2</c:v>
                </c:pt>
                <c:pt idx="33">
                  <c:v>4.7432747157894799E-2</c:v>
                </c:pt>
                <c:pt idx="34">
                  <c:v>4.6570176473684201E-2</c:v>
                </c:pt>
                <c:pt idx="35">
                  <c:v>4.3292397315789502E-2</c:v>
                </c:pt>
                <c:pt idx="36">
                  <c:v>4.7605263157894699E-2</c:v>
                </c:pt>
                <c:pt idx="37">
                  <c:v>5.0710526315789498E-2</c:v>
                </c:pt>
                <c:pt idx="38">
                  <c:v>7.3611842105263198E-2</c:v>
                </c:pt>
                <c:pt idx="39">
                  <c:v>7.3999999999999996E-2</c:v>
                </c:pt>
                <c:pt idx="40">
                  <c:v>7.7105263157894705E-2</c:v>
                </c:pt>
                <c:pt idx="41">
                  <c:v>7.3999999999999996E-2</c:v>
                </c:pt>
                <c:pt idx="42">
                  <c:v>8.1245612999999994E-2</c:v>
                </c:pt>
                <c:pt idx="43">
                  <c:v>8.3833334368421095E-2</c:v>
                </c:pt>
                <c:pt idx="44">
                  <c:v>7.6587718263157897E-2</c:v>
                </c:pt>
                <c:pt idx="45">
                  <c:v>7.9589473684210502E-2</c:v>
                </c:pt>
                <c:pt idx="46">
                  <c:v>8.5977444052631594E-2</c:v>
                </c:pt>
                <c:pt idx="47">
                  <c:v>8.8491229105263206E-2</c:v>
                </c:pt>
                <c:pt idx="48">
                  <c:v>9.0413532947368397E-2</c:v>
                </c:pt>
                <c:pt idx="49">
                  <c:v>8.7585526315789503E-2</c:v>
                </c:pt>
                <c:pt idx="50">
                  <c:v>8.5090226894736803E-2</c:v>
                </c:pt>
                <c:pt idx="51">
                  <c:v>9.1744361789473705E-2</c:v>
                </c:pt>
                <c:pt idx="52">
                  <c:v>9.1941521157894696E-2</c:v>
                </c:pt>
                <c:pt idx="53">
                  <c:v>8.9526315789473704E-2</c:v>
                </c:pt>
                <c:pt idx="54">
                  <c:v>8.9526315789473704E-2</c:v>
                </c:pt>
                <c:pt idx="55">
                  <c:v>8.60328947368421E-2</c:v>
                </c:pt>
                <c:pt idx="56">
                  <c:v>9.7289473684210495E-2</c:v>
                </c:pt>
                <c:pt idx="57">
                  <c:v>8.98713446842105E-2</c:v>
                </c:pt>
                <c:pt idx="58">
                  <c:v>9.2631578947368398E-2</c:v>
                </c:pt>
                <c:pt idx="59">
                  <c:v>9.4494736842105298E-2</c:v>
                </c:pt>
                <c:pt idx="60">
                  <c:v>9.1078947368421107E-2</c:v>
                </c:pt>
                <c:pt idx="61">
                  <c:v>9.5115789473684195E-2</c:v>
                </c:pt>
                <c:pt idx="62">
                  <c:v>8.9526315789473704E-2</c:v>
                </c:pt>
                <c:pt idx="63">
                  <c:v>8.37039473684211E-2</c:v>
                </c:pt>
                <c:pt idx="64">
                  <c:v>8.7197368421052607E-2</c:v>
                </c:pt>
                <c:pt idx="65">
                  <c:v>8.2927631578947406E-2</c:v>
                </c:pt>
                <c:pt idx="66">
                  <c:v>9.1389473684210507E-2</c:v>
                </c:pt>
                <c:pt idx="67">
                  <c:v>9.3252631578947406E-2</c:v>
                </c:pt>
                <c:pt idx="68">
                  <c:v>8.4203006631578897E-2</c:v>
                </c:pt>
                <c:pt idx="69">
                  <c:v>8.6421052631578898E-2</c:v>
                </c:pt>
                <c:pt idx="70">
                  <c:v>8.3315789473684204E-2</c:v>
                </c:pt>
                <c:pt idx="71">
                  <c:v>8.8361842105263197E-2</c:v>
                </c:pt>
                <c:pt idx="72">
                  <c:v>8.2428572315789497E-2</c:v>
                </c:pt>
                <c:pt idx="73">
                  <c:v>8.1541352052631605E-2</c:v>
                </c:pt>
                <c:pt idx="74">
                  <c:v>8.0210526315789496E-2</c:v>
                </c:pt>
                <c:pt idx="75">
                  <c:v>8.1541352052631605E-2</c:v>
                </c:pt>
                <c:pt idx="76">
                  <c:v>7.3999999999999996E-2</c:v>
                </c:pt>
                <c:pt idx="77">
                  <c:v>7.7622808052631595E-2</c:v>
                </c:pt>
                <c:pt idx="78">
                  <c:v>6.7345865105263095E-2</c:v>
                </c:pt>
                <c:pt idx="79">
                  <c:v>6.4684210526315802E-2</c:v>
                </c:pt>
                <c:pt idx="80">
                  <c:v>6.6236842105263205E-2</c:v>
                </c:pt>
                <c:pt idx="81">
                  <c:v>6.3907894736842094E-2</c:v>
                </c:pt>
                <c:pt idx="82">
                  <c:v>6.0026315789473698E-2</c:v>
                </c:pt>
                <c:pt idx="83">
                  <c:v>6.0026315789473698E-2</c:v>
                </c:pt>
                <c:pt idx="84">
                  <c:v>5.69210526315789E-2</c:v>
                </c:pt>
                <c:pt idx="85">
                  <c:v>5.2263157894736803E-2</c:v>
                </c:pt>
                <c:pt idx="86">
                  <c:v>4.4499999999999998E-2</c:v>
                </c:pt>
                <c:pt idx="87">
                  <c:v>4.4499999999999998E-2</c:v>
                </c:pt>
                <c:pt idx="88">
                  <c:v>3.8289473684210498E-2</c:v>
                </c:pt>
                <c:pt idx="89">
                  <c:v>3.8289473684210498E-2</c:v>
                </c:pt>
                <c:pt idx="90">
                  <c:v>3.4149123842105299E-2</c:v>
                </c:pt>
                <c:pt idx="91">
                  <c:v>3.05263157894737E-2</c:v>
                </c:pt>
                <c:pt idx="92">
                  <c:v>3.05263157894737E-2</c:v>
                </c:pt>
                <c:pt idx="93">
                  <c:v>2.5557894736842099E-2</c:v>
                </c:pt>
                <c:pt idx="94">
                  <c:v>2.4936842105263202E-2</c:v>
                </c:pt>
                <c:pt idx="95">
                  <c:v>2.5557894736842099E-2</c:v>
                </c:pt>
                <c:pt idx="96">
                  <c:v>2.08223684210526E-2</c:v>
                </c:pt>
                <c:pt idx="97">
                  <c:v>2.1728071210526299E-2</c:v>
                </c:pt>
                <c:pt idx="98">
                  <c:v>2.1728071210526299E-2</c:v>
                </c:pt>
                <c:pt idx="99">
                  <c:v>2.58684210526316E-2</c:v>
                </c:pt>
                <c:pt idx="100">
                  <c:v>2.9905263157894699E-2</c:v>
                </c:pt>
                <c:pt idx="101">
                  <c:v>3.1147368421052601E-2</c:v>
                </c:pt>
                <c:pt idx="102">
                  <c:v>3.8289473684210498E-2</c:v>
                </c:pt>
                <c:pt idx="103">
                  <c:v>4.2429823526315802E-2</c:v>
                </c:pt>
                <c:pt idx="104">
                  <c:v>4.1394736842105297E-2</c:v>
                </c:pt>
                <c:pt idx="105">
                  <c:v>4.4499999999999998E-2</c:v>
                </c:pt>
                <c:pt idx="106">
                  <c:v>6.9342105263157899E-2</c:v>
                </c:pt>
                <c:pt idx="107">
                  <c:v>6.9342105263157899E-2</c:v>
                </c:pt>
                <c:pt idx="108">
                  <c:v>7.2447368421052594E-2</c:v>
                </c:pt>
                <c:pt idx="109">
                  <c:v>7.3999999999999996E-2</c:v>
                </c:pt>
                <c:pt idx="110">
                  <c:v>7.6328947368421093E-2</c:v>
                </c:pt>
                <c:pt idx="111">
                  <c:v>7.9046052631579003E-2</c:v>
                </c:pt>
                <c:pt idx="112">
                  <c:v>7.7105263157894705E-2</c:v>
                </c:pt>
                <c:pt idx="113">
                  <c:v>7.8347368421052693E-2</c:v>
                </c:pt>
                <c:pt idx="114">
                  <c:v>7.9692981421052606E-2</c:v>
                </c:pt>
                <c:pt idx="115">
                  <c:v>8.0210526315789496E-2</c:v>
                </c:pt>
                <c:pt idx="116">
                  <c:v>8.60328947368421E-2</c:v>
                </c:pt>
                <c:pt idx="117">
                  <c:v>8.6938597526315803E-2</c:v>
                </c:pt>
                <c:pt idx="118">
                  <c:v>8.7801168210526304E-2</c:v>
                </c:pt>
                <c:pt idx="119">
                  <c:v>9.0857141526315799E-2</c:v>
                </c:pt>
                <c:pt idx="120">
                  <c:v>8.3759398052631606E-2</c:v>
                </c:pt>
                <c:pt idx="121">
                  <c:v>8.9008770894736799E-2</c:v>
                </c:pt>
                <c:pt idx="122">
                  <c:v>8.4203006631578897E-2</c:v>
                </c:pt>
                <c:pt idx="123">
                  <c:v>9.1300753210526303E-2</c:v>
                </c:pt>
                <c:pt idx="124">
                  <c:v>9.2114034052631605E-2</c:v>
                </c:pt>
                <c:pt idx="125">
                  <c:v>9.2187970368420996E-2</c:v>
                </c:pt>
                <c:pt idx="126">
                  <c:v>9.5736842105263203E-2</c:v>
                </c:pt>
                <c:pt idx="127">
                  <c:v>8.5533835473684205E-2</c:v>
                </c:pt>
                <c:pt idx="128">
                  <c:v>9.6254386999999997E-2</c:v>
                </c:pt>
                <c:pt idx="129">
                  <c:v>8.5090226894736803E-2</c:v>
                </c:pt>
                <c:pt idx="130">
                  <c:v>9.5736842105263203E-2</c:v>
                </c:pt>
                <c:pt idx="131">
                  <c:v>8.5178947368421007E-2</c:v>
                </c:pt>
                <c:pt idx="132">
                  <c:v>9.5219297210526299E-2</c:v>
                </c:pt>
                <c:pt idx="133">
                  <c:v>8.9008770894736799E-2</c:v>
                </c:pt>
                <c:pt idx="134">
                  <c:v>8.7042105263157907E-2</c:v>
                </c:pt>
                <c:pt idx="135">
                  <c:v>9.1300753210526303E-2</c:v>
                </c:pt>
                <c:pt idx="136">
                  <c:v>9.3873684210526401E-2</c:v>
                </c:pt>
                <c:pt idx="137">
                  <c:v>8.8905263157894696E-2</c:v>
                </c:pt>
                <c:pt idx="138">
                  <c:v>9.3252631578947406E-2</c:v>
                </c:pt>
                <c:pt idx="139">
                  <c:v>8.8491229105263206E-2</c:v>
                </c:pt>
                <c:pt idx="140">
                  <c:v>9.3252631578947406E-2</c:v>
                </c:pt>
                <c:pt idx="141">
                  <c:v>8.7973684210526301E-2</c:v>
                </c:pt>
                <c:pt idx="142">
                  <c:v>8.9082707210526302E-2</c:v>
                </c:pt>
                <c:pt idx="143">
                  <c:v>8.4868421052631607E-2</c:v>
                </c:pt>
                <c:pt idx="144">
                  <c:v>8.3315789473684204E-2</c:v>
                </c:pt>
                <c:pt idx="145">
                  <c:v>7.6484210526315793E-2</c:v>
                </c:pt>
                <c:pt idx="146">
                  <c:v>8.2428572315789497E-2</c:v>
                </c:pt>
                <c:pt idx="147">
                  <c:v>8.7973684210526301E-2</c:v>
                </c:pt>
                <c:pt idx="148">
                  <c:v>8.2798244578947397E-2</c:v>
                </c:pt>
                <c:pt idx="149">
                  <c:v>7.8657894736842093E-2</c:v>
                </c:pt>
                <c:pt idx="150">
                  <c:v>8.0728071210526303E-2</c:v>
                </c:pt>
                <c:pt idx="151">
                  <c:v>7.3999999999999996E-2</c:v>
                </c:pt>
                <c:pt idx="152">
                  <c:v>7.0894736842105302E-2</c:v>
                </c:pt>
                <c:pt idx="153">
                  <c:v>7.1412281736842095E-2</c:v>
                </c:pt>
                <c:pt idx="154">
                  <c:v>6.5926315789473694E-2</c:v>
                </c:pt>
                <c:pt idx="155">
                  <c:v>6.7013157894736802E-2</c:v>
                </c:pt>
                <c:pt idx="156">
                  <c:v>6.3796993368421095E-2</c:v>
                </c:pt>
                <c:pt idx="157">
                  <c:v>5.8473684210526303E-2</c:v>
                </c:pt>
                <c:pt idx="158">
                  <c:v>6.09578947368421E-2</c:v>
                </c:pt>
                <c:pt idx="159">
                  <c:v>5.8473684210526303E-2</c:v>
                </c:pt>
                <c:pt idx="160">
                  <c:v>5.69210526315789E-2</c:v>
                </c:pt>
                <c:pt idx="161">
                  <c:v>5.7231578947368397E-2</c:v>
                </c:pt>
                <c:pt idx="162">
                  <c:v>5.3815789473684199E-2</c:v>
                </c:pt>
                <c:pt idx="163">
                  <c:v>5.4126315789473703E-2</c:v>
                </c:pt>
                <c:pt idx="164">
                  <c:v>4.7915789473684203E-2</c:v>
                </c:pt>
                <c:pt idx="165">
                  <c:v>4.1394736842105297E-2</c:v>
                </c:pt>
                <c:pt idx="166">
                  <c:v>3.9842105263157901E-2</c:v>
                </c:pt>
                <c:pt idx="167">
                  <c:v>3.7513157894736797E-2</c:v>
                </c:pt>
                <c:pt idx="168">
                  <c:v>3.2596492263157903E-2</c:v>
                </c:pt>
                <c:pt idx="169">
                  <c:v>2.6533835473684202E-2</c:v>
                </c:pt>
                <c:pt idx="170">
                  <c:v>2.6178947368421E-2</c:v>
                </c:pt>
                <c:pt idx="171">
                  <c:v>2.2763157894736801E-2</c:v>
                </c:pt>
                <c:pt idx="172">
                  <c:v>2.0323309157894699E-2</c:v>
                </c:pt>
                <c:pt idx="173">
                  <c:v>2.4759398052631599E-2</c:v>
                </c:pt>
                <c:pt idx="174">
                  <c:v>2.3280702789473699E-2</c:v>
                </c:pt>
                <c:pt idx="175">
                  <c:v>1.6940789473684201E-2</c:v>
                </c:pt>
                <c:pt idx="176">
                  <c:v>2.0434210526315801E-2</c:v>
                </c:pt>
                <c:pt idx="177">
                  <c:v>1.4999999999999999E-2</c:v>
                </c:pt>
                <c:pt idx="178">
                  <c:v>1.6242105263157901E-2</c:v>
                </c:pt>
                <c:pt idx="179">
                  <c:v>2.43157894736842E-2</c:v>
                </c:pt>
                <c:pt idx="180">
                  <c:v>3.3187970368420999E-2</c:v>
                </c:pt>
                <c:pt idx="181">
                  <c:v>3.7180450684210498E-2</c:v>
                </c:pt>
                <c:pt idx="182">
                  <c:v>3.4149123842105299E-2</c:v>
                </c:pt>
                <c:pt idx="183">
                  <c:v>3.9324560368420997E-2</c:v>
                </c:pt>
                <c:pt idx="184">
                  <c:v>4.0877191947368399E-2</c:v>
                </c:pt>
                <c:pt idx="185">
                  <c:v>3.7771928789473698E-2</c:v>
                </c:pt>
                <c:pt idx="186">
                  <c:v>4.4499999999999998E-2</c:v>
                </c:pt>
                <c:pt idx="187">
                  <c:v>4.2947368421052602E-2</c:v>
                </c:pt>
                <c:pt idx="188">
                  <c:v>4.6052631578947401E-2</c:v>
                </c:pt>
                <c:pt idx="189">
                  <c:v>5.2263157894736803E-2</c:v>
                </c:pt>
                <c:pt idx="190">
                  <c:v>5.8473684210526303E-2</c:v>
                </c:pt>
                <c:pt idx="191">
                  <c:v>6.9342105263157899E-2</c:v>
                </c:pt>
                <c:pt idx="192">
                  <c:v>6.9342105263157899E-2</c:v>
                </c:pt>
                <c:pt idx="193">
                  <c:v>7.7622808052631595E-2</c:v>
                </c:pt>
                <c:pt idx="194">
                  <c:v>6.9342105263157899E-2</c:v>
                </c:pt>
                <c:pt idx="195">
                  <c:v>7.3999999999999996E-2</c:v>
                </c:pt>
                <c:pt idx="196">
                  <c:v>7.5242105263157902E-2</c:v>
                </c:pt>
                <c:pt idx="197">
                  <c:v>7.5552631578947399E-2</c:v>
                </c:pt>
                <c:pt idx="198">
                  <c:v>7.5552631578947399E-2</c:v>
                </c:pt>
                <c:pt idx="199">
                  <c:v>7.5242105263157902E-2</c:v>
                </c:pt>
                <c:pt idx="200">
                  <c:v>7.8657894736842093E-2</c:v>
                </c:pt>
                <c:pt idx="201">
                  <c:v>7.8140349842105203E-2</c:v>
                </c:pt>
                <c:pt idx="202">
                  <c:v>8.0555555210526306E-2</c:v>
                </c:pt>
                <c:pt idx="203">
                  <c:v>7.7726315789473699E-2</c:v>
                </c:pt>
                <c:pt idx="204">
                  <c:v>8.4350876157894703E-2</c:v>
                </c:pt>
                <c:pt idx="205">
                  <c:v>8.5533835473684205E-2</c:v>
                </c:pt>
                <c:pt idx="206">
                  <c:v>8.5977444052631594E-2</c:v>
                </c:pt>
                <c:pt idx="207">
                  <c:v>8.4868421052631607E-2</c:v>
                </c:pt>
                <c:pt idx="208">
                  <c:v>8.3833334368421095E-2</c:v>
                </c:pt>
                <c:pt idx="209">
                  <c:v>8.7973684210526301E-2</c:v>
                </c:pt>
                <c:pt idx="210">
                  <c:v>8.7973684210526301E-2</c:v>
                </c:pt>
                <c:pt idx="211">
                  <c:v>8.6421052631578898E-2</c:v>
                </c:pt>
                <c:pt idx="212">
                  <c:v>9.30751875263158E-2</c:v>
                </c:pt>
                <c:pt idx="213">
                  <c:v>8.3759398052631606E-2</c:v>
                </c:pt>
                <c:pt idx="214">
                  <c:v>9.0857141526315799E-2</c:v>
                </c:pt>
                <c:pt idx="215">
                  <c:v>8.8639098631578997E-2</c:v>
                </c:pt>
                <c:pt idx="216">
                  <c:v>9.15964922631579E-2</c:v>
                </c:pt>
                <c:pt idx="217">
                  <c:v>9.2631578947368398E-2</c:v>
                </c:pt>
                <c:pt idx="218">
                  <c:v>9.3149123842105302E-2</c:v>
                </c:pt>
                <c:pt idx="219">
                  <c:v>8.9526315789473704E-2</c:v>
                </c:pt>
                <c:pt idx="220">
                  <c:v>8.9526315789473704E-2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33696"/>
        <c:axId val="25931776"/>
      </c:scatterChart>
      <c:valAx>
        <c:axId val="2593177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 position of centre of mass [m]</a:t>
                </a:r>
                <a:endParaRPr lang="sk-SK"/>
              </a:p>
            </c:rich>
          </c:tx>
          <c:layout>
            <c:manualLayout>
              <c:xMode val="edge"/>
              <c:yMode val="edge"/>
              <c:x val="2.3270122484689414E-2"/>
              <c:y val="0.167543122377451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25933696"/>
        <c:crosses val="autoZero"/>
        <c:crossBetween val="midCat"/>
      </c:valAx>
      <c:valAx>
        <c:axId val="25933696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[s]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crossAx val="25931776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27320874881305E-2"/>
          <c:y val="0.22386006801262096"/>
          <c:w val="0.83081725916121907"/>
          <c:h val="0.655372858295029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376128"/>
        <c:axId val="225382400"/>
      </c:scatterChart>
      <c:valAx>
        <c:axId val="225376128"/>
        <c:scaling>
          <c:orientation val="minMax"/>
          <c:max val="108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>
                    <a:latin typeface="Times New Roman"/>
                    <a:cs typeface="Times New Roman"/>
                  </a:rPr>
                  <a:t>θ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+mn-lt"/>
                    <a:cs typeface="Times New Roman"/>
                  </a:rPr>
                  <a:t>(</a:t>
                </a:r>
                <a:r>
                  <a:rPr lang="en-US" dirty="0" smtClean="0"/>
                  <a:t>angular</a:t>
                </a:r>
                <a:r>
                  <a:rPr lang="en-US" baseline="0" dirty="0" smtClean="0"/>
                  <a:t> displacement) [</a:t>
                </a:r>
                <a:r>
                  <a:rPr lang="sk-SK" baseline="0" dirty="0" smtClean="0"/>
                  <a:t>°</a:t>
                </a:r>
                <a:r>
                  <a:rPr lang="en-US" baseline="0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.37116092563260888"/>
              <c:y val="2.6305265365448881E-2"/>
            </c:manualLayout>
          </c:layout>
          <c:overlay val="0"/>
        </c:title>
        <c:majorTickMark val="out"/>
        <c:minorTickMark val="none"/>
        <c:tickLblPos val="nextTo"/>
        <c:crossAx val="225382400"/>
        <c:crosses val="autoZero"/>
        <c:crossBetween val="midCat"/>
        <c:majorUnit val="90"/>
      </c:valAx>
      <c:valAx>
        <c:axId val="225382400"/>
        <c:scaling>
          <c:orientation val="maxMin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Initial angular velocity [s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2.189373016881626E-2"/>
              <c:y val="0.1449868404448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76128"/>
        <c:crosses val="autoZero"/>
        <c:crossBetween val="midCat"/>
        <c:majorUnit val="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27320874881305E-2"/>
          <c:y val="0.22386006801262096"/>
          <c:w val="0.83081725916121907"/>
          <c:h val="0.655372858295029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306112"/>
        <c:axId val="225308032"/>
      </c:scatterChart>
      <c:valAx>
        <c:axId val="225306112"/>
        <c:scaling>
          <c:orientation val="minMax"/>
          <c:max val="108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Angular</a:t>
                </a:r>
                <a:r>
                  <a:rPr lang="en-US" baseline="0" dirty="0" smtClean="0"/>
                  <a:t> displacement [</a:t>
                </a:r>
                <a:r>
                  <a:rPr lang="sk-SK" baseline="0" dirty="0" smtClean="0"/>
                  <a:t>°</a:t>
                </a:r>
                <a:r>
                  <a:rPr lang="en-US" baseline="0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.37116092563260888"/>
              <c:y val="2.6305265365448881E-2"/>
            </c:manualLayout>
          </c:layout>
          <c:overlay val="0"/>
        </c:title>
        <c:majorTickMark val="out"/>
        <c:minorTickMark val="none"/>
        <c:tickLblPos val="nextTo"/>
        <c:crossAx val="225308032"/>
        <c:crosses val="autoZero"/>
        <c:crossBetween val="midCat"/>
        <c:majorUnit val="90"/>
      </c:valAx>
      <c:valAx>
        <c:axId val="225308032"/>
        <c:scaling>
          <c:orientation val="maxMin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Initial angular velocity [s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2.189373016881626E-2"/>
              <c:y val="0.1449868404448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306112"/>
        <c:crosses val="autoZero"/>
        <c:crossBetween val="midCat"/>
        <c:majorUnit val="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27320874881305E-2"/>
          <c:y val="0.22386006801262096"/>
          <c:w val="0.83081725916121907"/>
          <c:h val="0.655372858295029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>
              <a:noFill/>
            </a:ln>
          </c:spP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211904"/>
        <c:axId val="225213824"/>
      </c:scatterChart>
      <c:valAx>
        <c:axId val="225211904"/>
        <c:scaling>
          <c:orientation val="minMax"/>
          <c:max val="1080"/>
          <c:min val="0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Angular</a:t>
                </a:r>
                <a:r>
                  <a:rPr lang="en-US" baseline="0" dirty="0" smtClean="0"/>
                  <a:t> displacement [</a:t>
                </a:r>
                <a:r>
                  <a:rPr lang="sk-SK" baseline="0" dirty="0" smtClean="0"/>
                  <a:t>°</a:t>
                </a:r>
                <a:r>
                  <a:rPr lang="en-US" baseline="0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.37116092563260888"/>
              <c:y val="2.6305265365448881E-2"/>
            </c:manualLayout>
          </c:layout>
          <c:overlay val="0"/>
        </c:title>
        <c:majorTickMark val="out"/>
        <c:minorTickMark val="none"/>
        <c:tickLblPos val="nextTo"/>
        <c:crossAx val="225213824"/>
        <c:crosses val="autoZero"/>
        <c:crossBetween val="midCat"/>
        <c:majorUnit val="90"/>
      </c:valAx>
      <c:valAx>
        <c:axId val="225213824"/>
        <c:scaling>
          <c:orientation val="maxMin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Initial angular velocity [s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2.189373016881626E-2"/>
              <c:y val="0.14498684044481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5211904"/>
        <c:crosses val="autoZero"/>
        <c:crossBetween val="midCat"/>
        <c:majorUnit val="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8.wmf"/><Relationship Id="rId7" Type="http://schemas.openxmlformats.org/officeDocument/2006/relationships/image" Target="../media/image61.wmf"/><Relationship Id="rId2" Type="http://schemas.openxmlformats.org/officeDocument/2006/relationships/image" Target="../media/image57.wmf"/><Relationship Id="rId1" Type="http://schemas.openxmlformats.org/officeDocument/2006/relationships/image" Target="../media/image53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4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E8E6D-6E23-D543-9CF8-3CF5BD0995CA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04EC-90F6-C744-8F1D-74CCE5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Overit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4EC-90F6-C744-8F1D-74CCE5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Overit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4EC-90F6-C744-8F1D-74CCE5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OVERIT PRVE</a:t>
            </a:r>
            <a:r>
              <a:rPr lang="en-US" baseline="0" dirty="0" smtClean="0"/>
              <a:t> </a:t>
            </a: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4EC-90F6-C744-8F1D-74CCE5AD9D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4EC-90F6-C744-8F1D-74CCE5AD9D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104EC-90F6-C744-8F1D-74CCE5AD9D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346-138E-41C1-801D-428822E70489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21000" y="6705600"/>
            <a:ext cx="3302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" y="533400"/>
            <a:ext cx="1371600" cy="5791200"/>
          </a:xfrm>
        </p:spPr>
        <p:txBody>
          <a:bodyPr vert="vert27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81000"/>
            <a:ext cx="7162800" cy="6096000"/>
          </a:xfrm>
        </p:spPr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8268-7FC5-4EEA-9DD5-297AB0C48730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3121-1737-4CEA-B14C-6CB613596A08}" type="datetime1">
              <a:rPr lang="sk-SK" smtClean="0"/>
              <a:t>3. 7. 2014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870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04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aseline="0">
                <a:latin typeface="Constantia" pitchFamily="18" charset="0"/>
              </a:defRPr>
            </a:lvl1pPr>
            <a:lvl2pPr>
              <a:buFontTx/>
              <a:buNone/>
              <a:defRPr>
                <a:latin typeface="Constantia" pitchFamily="18" charset="0"/>
              </a:defRPr>
            </a:lvl2pPr>
            <a:lvl3pPr>
              <a:buFontTx/>
              <a:buNone/>
              <a:defRPr>
                <a:latin typeface="Constantia" pitchFamily="18" charset="0"/>
              </a:defRPr>
            </a:lvl3pPr>
            <a:lvl4pPr>
              <a:buFontTx/>
              <a:buNone/>
              <a:defRPr>
                <a:latin typeface="Constantia" pitchFamily="18" charset="0"/>
              </a:defRPr>
            </a:lvl4pPr>
            <a:lvl5pPr>
              <a:buFontTx/>
              <a:buNone/>
              <a:defRPr>
                <a:latin typeface="Constantia" pitchFamily="18" charset="0"/>
              </a:defRPr>
            </a:lvl5pPr>
          </a:lstStyle>
          <a:p>
            <a:pPr lvl="0"/>
            <a:r>
              <a:rPr lang="en-GB" dirty="0" err="1" smtClean="0"/>
              <a:t>Normalny</a:t>
            </a:r>
            <a:r>
              <a:rPr lang="en-GB" dirty="0" smtClean="0"/>
              <a:t> text</a:t>
            </a:r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7514"/>
            <a:ext cx="7972452" cy="654032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en-GB" noProof="1" smtClean="0"/>
              <a:t>Nadpis slajdu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906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D039-822F-447A-9287-B89ABB80229C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7472-CF6D-4A80-BC0C-1DEE62A73873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D47C-ACBB-4397-83C7-852EC2B3D709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D48E-1DCF-4217-8C9E-80C002C5C75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0F0D-CAA1-4446-9537-F78363061BE4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0431-5F17-406E-A607-C54139ED75FB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0A4D-0CAF-481A-B776-6951071B1DFE}" type="datetime1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A131CF3-D3AC-41D1-9644-BF67037206DD}" type="datetime1">
              <a:rPr lang="sk-SK" smtClean="0"/>
              <a:t>3. 7. 2014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Region</a:t>
            </a:r>
            <a:r>
              <a:rPr lang="sk-SK" smtClean="0"/>
              <a:t>álne kolo Turnaja mladých fyzikov </a:t>
            </a:r>
            <a:r>
              <a:rPr lang="en-US" smtClean="0"/>
              <a:t>- 2014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A25D5C2-10AA-47CD-98AE-8626380D8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7193" y="19050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chart" Target="../charts/chart2.xml"/><Relationship Id="rId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9.bin"/><Relationship Id="rId3" Type="http://schemas.openxmlformats.org/officeDocument/2006/relationships/video" Target="../media/media1.avi"/><Relationship Id="rId21" Type="http://schemas.openxmlformats.org/officeDocument/2006/relationships/image" Target="../media/image31.wmf"/><Relationship Id="rId7" Type="http://schemas.openxmlformats.org/officeDocument/2006/relationships/video" Target="../media/media3.avi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8.wmf"/><Relationship Id="rId2" Type="http://schemas.microsoft.com/office/2007/relationships/media" Target="../media/media1.avi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8.vml"/><Relationship Id="rId6" Type="http://schemas.microsoft.com/office/2007/relationships/media" Target="../media/media3.avi"/><Relationship Id="rId11" Type="http://schemas.openxmlformats.org/officeDocument/2006/relationships/image" Target="../media/image10.png"/><Relationship Id="rId5" Type="http://schemas.openxmlformats.org/officeDocument/2006/relationships/video" Target="../media/media2.avi"/><Relationship Id="rId15" Type="http://schemas.openxmlformats.org/officeDocument/2006/relationships/image" Target="../media/image34.wmf"/><Relationship Id="rId23" Type="http://schemas.openxmlformats.org/officeDocument/2006/relationships/image" Target="../media/image32.wmf"/><Relationship Id="rId10" Type="http://schemas.openxmlformats.org/officeDocument/2006/relationships/image" Target="../media/image9.png"/><Relationship Id="rId19" Type="http://schemas.openxmlformats.org/officeDocument/2006/relationships/image" Target="../media/image35.wmf"/><Relationship Id="rId4" Type="http://schemas.microsoft.com/office/2007/relationships/media" Target="../media/media2.avi"/><Relationship Id="rId9" Type="http://schemas.openxmlformats.org/officeDocument/2006/relationships/image" Target="../media/image8.png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9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avi"/><Relationship Id="rId1" Type="http://schemas.microsoft.com/office/2007/relationships/media" Target="../media/media7.avi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media" Target="../media/media6.avi"/><Relationship Id="rId13" Type="http://schemas.openxmlformats.org/officeDocument/2006/relationships/image" Target="../media/image48.png"/><Relationship Id="rId18" Type="http://schemas.openxmlformats.org/officeDocument/2006/relationships/image" Target="../media/image33.wmf"/><Relationship Id="rId3" Type="http://schemas.openxmlformats.org/officeDocument/2006/relationships/video" Target="../media/media1.avi"/><Relationship Id="rId21" Type="http://schemas.openxmlformats.org/officeDocument/2006/relationships/oleObject" Target="../embeddings/oleObject38.bin"/><Relationship Id="rId7" Type="http://schemas.openxmlformats.org/officeDocument/2006/relationships/video" Target="../media/media3.avi"/><Relationship Id="rId12" Type="http://schemas.openxmlformats.org/officeDocument/2006/relationships/image" Target="../media/image40.png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43.png"/><Relationship Id="rId2" Type="http://schemas.microsoft.com/office/2007/relationships/media" Target="../media/media1.avi"/><Relationship Id="rId16" Type="http://schemas.openxmlformats.org/officeDocument/2006/relationships/image" Target="../media/image10.png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6" Type="http://schemas.microsoft.com/office/2007/relationships/media" Target="../media/media3.avi"/><Relationship Id="rId11" Type="http://schemas.openxmlformats.org/officeDocument/2006/relationships/notesSlide" Target="../notesSlides/notesSlide4.xml"/><Relationship Id="rId24" Type="http://schemas.openxmlformats.org/officeDocument/2006/relationships/image" Target="../media/image35.wmf"/><Relationship Id="rId5" Type="http://schemas.openxmlformats.org/officeDocument/2006/relationships/video" Target="../media/media2.avi"/><Relationship Id="rId15" Type="http://schemas.openxmlformats.org/officeDocument/2006/relationships/image" Target="../media/image9.png"/><Relationship Id="rId23" Type="http://schemas.openxmlformats.org/officeDocument/2006/relationships/oleObject" Target="../embeddings/oleObject39.bin"/><Relationship Id="rId10" Type="http://schemas.openxmlformats.org/officeDocument/2006/relationships/slideLayout" Target="../slideLayouts/slideLayout2.xml"/><Relationship Id="rId19" Type="http://schemas.openxmlformats.org/officeDocument/2006/relationships/oleObject" Target="../embeddings/oleObject37.bin"/><Relationship Id="rId4" Type="http://schemas.microsoft.com/office/2007/relationships/media" Target="../media/media2.avi"/><Relationship Id="rId9" Type="http://schemas.openxmlformats.org/officeDocument/2006/relationships/video" Target="../media/media6.avi"/><Relationship Id="rId14" Type="http://schemas.openxmlformats.org/officeDocument/2006/relationships/image" Target="../media/image8.png"/><Relationship Id="rId22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png"/><Relationship Id="rId3" Type="http://schemas.openxmlformats.org/officeDocument/2006/relationships/video" Target="../media/media1.avi"/><Relationship Id="rId7" Type="http://schemas.openxmlformats.org/officeDocument/2006/relationships/video" Target="../media/media3.avi"/><Relationship Id="rId12" Type="http://schemas.openxmlformats.org/officeDocument/2006/relationships/image" Target="../media/image5.wmf"/><Relationship Id="rId17" Type="http://schemas.openxmlformats.org/officeDocument/2006/relationships/image" Target="../media/image8.png"/><Relationship Id="rId2" Type="http://schemas.microsoft.com/office/2007/relationships/media" Target="../media/media1.avi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microsoft.com/office/2007/relationships/media" Target="../media/media3.avi"/><Relationship Id="rId11" Type="http://schemas.openxmlformats.org/officeDocument/2006/relationships/oleObject" Target="../embeddings/oleObject2.bin"/><Relationship Id="rId5" Type="http://schemas.openxmlformats.org/officeDocument/2006/relationships/video" Target="../media/media2.avi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wmf"/><Relationship Id="rId19" Type="http://schemas.openxmlformats.org/officeDocument/2006/relationships/image" Target="../media/image10.png"/><Relationship Id="rId4" Type="http://schemas.microsoft.com/office/2007/relationships/media" Target="../media/media2.avi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avi"/><Relationship Id="rId1" Type="http://schemas.microsoft.com/office/2007/relationships/media" Target="../media/media8.avi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Loaded hoop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k-SK" dirty="0" smtClean="0"/>
              <a:t>ário Lipovský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5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sk-SK" dirty="0" smtClean="0"/>
              <a:t>When does </a:t>
            </a:r>
            <a:r>
              <a:rPr lang="en-US" dirty="0" smtClean="0"/>
              <a:t>hoop</a:t>
            </a:r>
            <a:r>
              <a:rPr lang="sk-SK" dirty="0" smtClean="0"/>
              <a:t> jump? 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90665"/>
              </p:ext>
            </p:extLst>
          </p:nvPr>
        </p:nvGraphicFramePr>
        <p:xfrm>
          <a:off x="130128" y="1254527"/>
          <a:ext cx="8859128" cy="50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09167"/>
              </p:ext>
            </p:extLst>
          </p:nvPr>
        </p:nvGraphicFramePr>
        <p:xfrm>
          <a:off x="2127250" y="3197225"/>
          <a:ext cx="30114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130040" imgH="241200" progId="Equation.3">
                  <p:embed/>
                </p:oleObj>
              </mc:Choice>
              <mc:Fallback>
                <p:oleObj name="Equation" r:id="rId5" imgW="113004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197225"/>
                        <a:ext cx="30114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64037" y="1603717"/>
            <a:ext cx="33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Jump occurs</a:t>
            </a:r>
            <a:endParaRPr lang="sk-SK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64037" y="4865077"/>
            <a:ext cx="33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Jump occurs</a:t>
            </a:r>
            <a:endParaRPr lang="sk-SK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97579" y="2351314"/>
            <a:ext cx="213756" cy="9975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7579" y="3705102"/>
            <a:ext cx="213756" cy="890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442445" y="2350828"/>
            <a:ext cx="2268175" cy="2219573"/>
            <a:chOff x="5773534" y="1916100"/>
            <a:chExt cx="2644589" cy="2845841"/>
          </a:xfrm>
        </p:grpSpPr>
        <p:sp>
          <p:nvSpPr>
            <p:cNvPr id="11" name="Oval 10"/>
            <p:cNvSpPr/>
            <p:nvPr/>
          </p:nvSpPr>
          <p:spPr>
            <a:xfrm>
              <a:off x="5915943" y="2175258"/>
              <a:ext cx="2424392" cy="25469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c 11"/>
            <p:cNvSpPr/>
            <p:nvPr/>
          </p:nvSpPr>
          <p:spPr>
            <a:xfrm>
              <a:off x="5773534" y="2072529"/>
              <a:ext cx="2644589" cy="2689412"/>
            </a:xfrm>
            <a:prstGeom prst="arc">
              <a:avLst>
                <a:gd name="adj1" fmla="val 16378414"/>
                <a:gd name="adj2" fmla="val 19838700"/>
              </a:avLst>
            </a:prstGeom>
            <a:ln w="381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57131" y="2100767"/>
              <a:ext cx="371840" cy="1493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3655518">
              <a:off x="7914021" y="2794904"/>
              <a:ext cx="393065" cy="141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148124" y="2192058"/>
              <a:ext cx="1876" cy="120438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2"/>
              <a:endCxn id="21" idx="1"/>
            </p:cNvCxnSpPr>
            <p:nvPr/>
          </p:nvCxnSpPr>
          <p:spPr>
            <a:xfrm flipH="1">
              <a:off x="7171475" y="2899880"/>
              <a:ext cx="877336" cy="46826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6712513" y="2970681"/>
              <a:ext cx="886610" cy="862406"/>
            </a:xfrm>
            <a:prstGeom prst="arc">
              <a:avLst>
                <a:gd name="adj1" fmla="val 16200000"/>
                <a:gd name="adj2" fmla="val 1967313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9599" y="2930831"/>
              <a:ext cx="28805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θ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77790" y="3129501"/>
              <a:ext cx="100965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</a:t>
              </a:r>
              <a:r>
                <a:rPr lang="en-US" sz="2000" b="1" dirty="0" smtClean="0"/>
                <a:t>[x, y]</a:t>
              </a:r>
              <a:endParaRPr lang="en-US" sz="2000" b="1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7730392" y="3023131"/>
              <a:ext cx="59218" cy="6417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7120929" y="3358743"/>
              <a:ext cx="59218" cy="6417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60000" y="1916100"/>
              <a:ext cx="46861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Arial"/>
                  <a:cs typeface="Arial"/>
                </a:rPr>
                <a:t>ω</a:t>
              </a:r>
              <a:endParaRPr lang="sk-SK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516625"/>
              </p:ext>
            </p:extLst>
          </p:nvPr>
        </p:nvGraphicFramePr>
        <p:xfrm>
          <a:off x="130128" y="1254527"/>
          <a:ext cx="8859128" cy="50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sk-SK" dirty="0" smtClean="0"/>
              <a:t>When does </a:t>
            </a:r>
            <a:r>
              <a:rPr lang="en-US" dirty="0" smtClean="0"/>
              <a:t>hoop</a:t>
            </a:r>
            <a:r>
              <a:rPr lang="sk-SK" dirty="0" smtClean="0"/>
              <a:t> jump?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0913"/>
              </p:ext>
            </p:extLst>
          </p:nvPr>
        </p:nvGraphicFramePr>
        <p:xfrm>
          <a:off x="1702924" y="3451223"/>
          <a:ext cx="38893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5" imgW="1460160" imgH="241200" progId="Equation.3">
                  <p:embed/>
                </p:oleObj>
              </mc:Choice>
              <mc:Fallback>
                <p:oleObj name="Equation" r:id="rId5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924" y="3451223"/>
                        <a:ext cx="38893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389989"/>
            <a:ext cx="7835705" cy="4155712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5605"/>
              </p:ext>
            </p:extLst>
          </p:nvPr>
        </p:nvGraphicFramePr>
        <p:xfrm>
          <a:off x="2127250" y="3197225"/>
          <a:ext cx="30114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8" imgW="1130040" imgH="241200" progId="Equation.3">
                  <p:embed/>
                </p:oleObj>
              </mc:Choice>
              <mc:Fallback>
                <p:oleObj name="Equation" r:id="rId8" imgW="11300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197225"/>
                        <a:ext cx="30114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64037" y="1603717"/>
            <a:ext cx="33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Jump occurs</a:t>
            </a:r>
            <a:endParaRPr lang="sk-SK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64037" y="4865077"/>
            <a:ext cx="33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Jump occurs</a:t>
            </a:r>
            <a:endParaRPr lang="sk-SK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97579" y="2351314"/>
            <a:ext cx="213756" cy="997528"/>
          </a:xfrm>
          <a:prstGeom prst="straightConnector1">
            <a:avLst/>
          </a:prstGeom>
          <a:ln w="38100">
            <a:solidFill>
              <a:srgbClr val="F4DC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7579" y="3705102"/>
            <a:ext cx="213756" cy="890649"/>
          </a:xfrm>
          <a:prstGeom prst="straightConnector1">
            <a:avLst/>
          </a:prstGeom>
          <a:ln w="38100">
            <a:solidFill>
              <a:srgbClr val="F4DC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42445" y="2350828"/>
            <a:ext cx="2268175" cy="2219573"/>
            <a:chOff x="5773534" y="1916100"/>
            <a:chExt cx="2644589" cy="2845841"/>
          </a:xfrm>
        </p:grpSpPr>
        <p:sp>
          <p:nvSpPr>
            <p:cNvPr id="15" name="Oval 14"/>
            <p:cNvSpPr/>
            <p:nvPr/>
          </p:nvSpPr>
          <p:spPr>
            <a:xfrm>
              <a:off x="5915943" y="2175258"/>
              <a:ext cx="2424392" cy="254694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c 15"/>
            <p:cNvSpPr/>
            <p:nvPr/>
          </p:nvSpPr>
          <p:spPr>
            <a:xfrm>
              <a:off x="5773534" y="2072529"/>
              <a:ext cx="2644589" cy="2689412"/>
            </a:xfrm>
            <a:prstGeom prst="arc">
              <a:avLst>
                <a:gd name="adj1" fmla="val 16378414"/>
                <a:gd name="adj2" fmla="val 19838700"/>
              </a:avLst>
            </a:prstGeom>
            <a:ln w="381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7131" y="2100767"/>
              <a:ext cx="371840" cy="1493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3655518">
              <a:off x="7914021" y="2794904"/>
              <a:ext cx="393065" cy="141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148124" y="2192058"/>
              <a:ext cx="1876" cy="120438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2"/>
              <a:endCxn id="25" idx="1"/>
            </p:cNvCxnSpPr>
            <p:nvPr/>
          </p:nvCxnSpPr>
          <p:spPr>
            <a:xfrm flipH="1">
              <a:off x="7171475" y="2899880"/>
              <a:ext cx="877336" cy="46826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6712513" y="2970681"/>
              <a:ext cx="886610" cy="862406"/>
            </a:xfrm>
            <a:prstGeom prst="arc">
              <a:avLst>
                <a:gd name="adj1" fmla="val 16200000"/>
                <a:gd name="adj2" fmla="val 1967313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09599" y="2930831"/>
              <a:ext cx="28805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θ</a:t>
              </a:r>
              <a:endParaRPr lang="en-US" sz="2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77790" y="3129501"/>
              <a:ext cx="100965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</a:t>
              </a:r>
              <a:r>
                <a:rPr lang="en-US" sz="2000" b="1" dirty="0" smtClean="0"/>
                <a:t>[x, y]</a:t>
              </a:r>
              <a:endParaRPr lang="en-US" sz="2000" b="1" dirty="0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7730392" y="3023131"/>
              <a:ext cx="59218" cy="6417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7120929" y="3358743"/>
              <a:ext cx="59218" cy="64173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0000" y="1916100"/>
              <a:ext cx="468613" cy="51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latin typeface="Arial"/>
                  <a:cs typeface="Arial"/>
                </a:rPr>
                <a:t>ω</a:t>
              </a:r>
              <a:endParaRPr lang="sk-SK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649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sk-SK" dirty="0" smtClean="0"/>
              <a:t>Jump</a:t>
            </a:r>
            <a:endParaRPr lang="sk-SK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555"/>
          </a:xfrm>
        </p:spPr>
        <p:txBody>
          <a:bodyPr>
            <a:normAutofit/>
          </a:bodyPr>
          <a:lstStyle/>
          <a:p>
            <a:r>
              <a:rPr lang="en-US" dirty="0" smtClean="0"/>
              <a:t>Hoop – Constant </a:t>
            </a:r>
            <a:r>
              <a:rPr lang="el-GR" dirty="0" smtClean="0"/>
              <a:t>ω</a:t>
            </a:r>
            <a:r>
              <a:rPr lang="en-GB" dirty="0" smtClean="0"/>
              <a:t> around centre of gravity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2400" dirty="0" smtClean="0"/>
          </a:p>
          <a:p>
            <a:r>
              <a:rPr lang="en-US" dirty="0" smtClean="0"/>
              <a:t>Centre of gravity – projectile 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48484" y="5467089"/>
            <a:ext cx="996936" cy="97884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5270" y="5465557"/>
            <a:ext cx="996936" cy="97884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4989298" y="594620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8066743" y="5947171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09099" y="4210687"/>
            <a:ext cx="3084176" cy="1756011"/>
          </a:xfrm>
          <a:custGeom>
            <a:avLst/>
            <a:gdLst>
              <a:gd name="connsiteX0" fmla="*/ 0 w 3084176"/>
              <a:gd name="connsiteY0" fmla="*/ 1756011 h 1756011"/>
              <a:gd name="connsiteX1" fmla="*/ 1516171 w 3084176"/>
              <a:gd name="connsiteY1" fmla="*/ 0 h 1756011"/>
              <a:gd name="connsiteX2" fmla="*/ 3084176 w 3084176"/>
              <a:gd name="connsiteY2" fmla="*/ 1749531 h 175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4176" h="1756011">
                <a:moveTo>
                  <a:pt x="0" y="1756011"/>
                </a:moveTo>
                <a:cubicBezTo>
                  <a:pt x="501071" y="878545"/>
                  <a:pt x="1002142" y="1080"/>
                  <a:pt x="1516171" y="0"/>
                </a:cubicBezTo>
                <a:cubicBezTo>
                  <a:pt x="2030200" y="-1080"/>
                  <a:pt x="3084176" y="1749531"/>
                  <a:pt x="3084176" y="174953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9629" y="5025729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55136" y="3991327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33805" y="4490694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5411573" y="523500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5840198" y="4609531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6367248" y="420630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74286" y="3788127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7084798" y="459365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7115636" y="4210402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7421348" y="4987356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 flipH="1">
            <a:off x="7817635" y="5527564"/>
            <a:ext cx="45719" cy="4571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7529292" y="4787801"/>
            <a:ext cx="996936" cy="978844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4" idx="0"/>
          </p:cNvCxnSpPr>
          <p:nvPr/>
        </p:nvCxnSpPr>
        <p:spPr>
          <a:xfrm flipV="1">
            <a:off x="5009099" y="5498559"/>
            <a:ext cx="246928" cy="468139"/>
          </a:xfrm>
          <a:prstGeom prst="straightConnector1">
            <a:avLst/>
          </a:prstGeom>
          <a:ln w="38100" cmpd="sng">
            <a:solidFill>
              <a:srgbClr val="B485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51334"/>
              </p:ext>
            </p:extLst>
          </p:nvPr>
        </p:nvGraphicFramePr>
        <p:xfrm>
          <a:off x="1069311" y="3794155"/>
          <a:ext cx="26400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3" imgW="1218960" imgH="634680" progId="Equation.3">
                  <p:embed/>
                </p:oleObj>
              </mc:Choice>
              <mc:Fallback>
                <p:oleObj name="Equation" r:id="rId3" imgW="1218960" imgH="63468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311" y="3794155"/>
                        <a:ext cx="2640013" cy="137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30271"/>
              </p:ext>
            </p:extLst>
          </p:nvPr>
        </p:nvGraphicFramePr>
        <p:xfrm>
          <a:off x="1085893" y="2321661"/>
          <a:ext cx="1505097" cy="34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5" imgW="660240" imgH="152280" progId="Equation.3">
                  <p:embed/>
                </p:oleObj>
              </mc:Choice>
              <mc:Fallback>
                <p:oleObj name="Equation" r:id="rId5" imgW="660240" imgH="1522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93" y="2321661"/>
                        <a:ext cx="1505097" cy="347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7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hoop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3" y="1644277"/>
            <a:ext cx="3836348" cy="318196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Rolling</a:t>
            </a:r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r>
              <a:rPr lang="en-US" dirty="0" smtClean="0"/>
              <a:t>Spinning</a:t>
            </a:r>
          </a:p>
          <a:p>
            <a:pPr marL="400050" lvl="1" indent="0">
              <a:buNone/>
            </a:pPr>
            <a:r>
              <a:rPr lang="en-US" sz="3200" dirty="0" smtClean="0"/>
              <a:t> Skidding</a:t>
            </a:r>
            <a:endParaRPr lang="en-US" dirty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r>
              <a:rPr lang="en-US" dirty="0" smtClean="0"/>
              <a:t>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2471" y="2046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9" name="video50g_1_bezsim_xvid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9"/>
          <a:srcRect t="50000" r="14338"/>
          <a:stretch/>
        </p:blipFill>
        <p:spPr>
          <a:xfrm>
            <a:off x="5054941" y="1634451"/>
            <a:ext cx="3926548" cy="824979"/>
          </a:xfrm>
          <a:prstGeom prst="rect">
            <a:avLst/>
          </a:prstGeom>
        </p:spPr>
      </p:pic>
      <p:pic>
        <p:nvPicPr>
          <p:cNvPr id="30" name="video_skok_6850_bezsim_xvid.avi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10"/>
          <a:srcRect t="37964" r="8065"/>
          <a:stretch/>
        </p:blipFill>
        <p:spPr>
          <a:xfrm>
            <a:off x="5171407" y="3870238"/>
            <a:ext cx="3693615" cy="1019736"/>
          </a:xfrm>
          <a:prstGeom prst="rect">
            <a:avLst/>
          </a:prstGeom>
        </p:spPr>
      </p:pic>
      <p:pic>
        <p:nvPicPr>
          <p:cNvPr id="31" name="video350g_bezsim_xvid.avi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 rotWithShape="1">
          <a:blip r:embed="rId11"/>
          <a:srcRect l="2718" t="60480" r="2096"/>
          <a:stretch/>
        </p:blipFill>
        <p:spPr>
          <a:xfrm>
            <a:off x="5054941" y="2899060"/>
            <a:ext cx="3926548" cy="65001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78025" y="4863823"/>
            <a:ext cx="1787757" cy="175294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/>
          <p:cNvSpPr/>
          <p:nvPr/>
        </p:nvSpPr>
        <p:spPr>
          <a:xfrm>
            <a:off x="852347" y="4795237"/>
            <a:ext cx="1610348" cy="1787174"/>
          </a:xfrm>
          <a:prstGeom prst="arc">
            <a:avLst>
              <a:gd name="adj1" fmla="val 19059690"/>
              <a:gd name="adj2" fmla="val 85264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4540864">
            <a:off x="2077938" y="5410679"/>
            <a:ext cx="393065" cy="1412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>
            <a:off x="1441906" y="5714144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85437" y="5029327"/>
            <a:ext cx="46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ω</a:t>
            </a:r>
            <a:endParaRPr lang="sk-SK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445080" y="6064548"/>
            <a:ext cx="6724" cy="559582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32727" y="6193150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471903" y="5785789"/>
            <a:ext cx="15421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60525" y="5729728"/>
            <a:ext cx="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v</a:t>
            </a:r>
            <a:endParaRPr lang="sk-SK" sz="20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1415"/>
              </p:ext>
            </p:extLst>
          </p:nvPr>
        </p:nvGraphicFramePr>
        <p:xfrm>
          <a:off x="2854050" y="1473958"/>
          <a:ext cx="1331226" cy="5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050" y="1473958"/>
                        <a:ext cx="1331226" cy="5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685161"/>
              </p:ext>
            </p:extLst>
          </p:nvPr>
        </p:nvGraphicFramePr>
        <p:xfrm>
          <a:off x="2854049" y="2046941"/>
          <a:ext cx="1339804" cy="43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14" imgW="431640" imgH="139680" progId="Equation.3">
                  <p:embed/>
                </p:oleObj>
              </mc:Choice>
              <mc:Fallback>
                <p:oleObj name="Equation" r:id="rId14" imgW="43164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049" y="2046941"/>
                        <a:ext cx="1339804" cy="43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04997"/>
              </p:ext>
            </p:extLst>
          </p:nvPr>
        </p:nvGraphicFramePr>
        <p:xfrm>
          <a:off x="2707287" y="2808066"/>
          <a:ext cx="15113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16" imgW="545626" imgH="253780" progId="Equation.3">
                  <p:embed/>
                </p:oleObj>
              </mc:Choice>
              <mc:Fallback>
                <p:oleObj name="Equation" r:id="rId16" imgW="545626" imgH="253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287" y="2808066"/>
                        <a:ext cx="15113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71591"/>
              </p:ext>
            </p:extLst>
          </p:nvPr>
        </p:nvGraphicFramePr>
        <p:xfrm>
          <a:off x="2043453" y="3870238"/>
          <a:ext cx="30114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18" imgW="1130040" imgH="241200" progId="Equation.3">
                  <p:embed/>
                </p:oleObj>
              </mc:Choice>
              <mc:Fallback>
                <p:oleObj name="Equation" r:id="rId18" imgW="11300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453" y="3870238"/>
                        <a:ext cx="30114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2126"/>
              </p:ext>
            </p:extLst>
          </p:nvPr>
        </p:nvGraphicFramePr>
        <p:xfrm>
          <a:off x="3359017" y="4556595"/>
          <a:ext cx="2640013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20" imgW="1218671" imgH="634725" progId="Equation.3">
                  <p:embed/>
                </p:oleObj>
              </mc:Choice>
              <mc:Fallback>
                <p:oleObj name="Equation" r:id="rId20" imgW="1218671" imgH="63472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017" y="4556595"/>
                        <a:ext cx="2640013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77456"/>
              </p:ext>
            </p:extLst>
          </p:nvPr>
        </p:nvGraphicFramePr>
        <p:xfrm>
          <a:off x="3310435" y="5929783"/>
          <a:ext cx="15049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22" imgW="660113" imgH="152334" progId="Equation.3">
                  <p:embed/>
                </p:oleObj>
              </mc:Choice>
              <mc:Fallback>
                <p:oleObj name="Equation" r:id="rId22" imgW="660113" imgH="15233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435" y="5929783"/>
                        <a:ext cx="15049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flipV="1">
            <a:off x="1429875" y="6623810"/>
            <a:ext cx="976231" cy="32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48854" y="6220815"/>
            <a:ext cx="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92089"/>
            <a:ext cx="9144000" cy="4613466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-2" y="2899060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How to determine </a:t>
            </a:r>
            <a:r>
              <a:rPr lang="en-US" sz="5400" b="1" dirty="0" smtClean="0">
                <a:solidFill>
                  <a:schemeClr val="bg1"/>
                </a:solidFill>
              </a:rPr>
              <a:t>changes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of motion </a:t>
            </a:r>
            <a:r>
              <a:rPr lang="en-US" sz="5400" b="1" dirty="0" smtClean="0">
                <a:solidFill>
                  <a:schemeClr val="bg1"/>
                </a:solidFill>
              </a:rPr>
              <a:t>types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sk-S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67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03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video>
              <p:cMediaNode vol="80000">
                <p:cTn id="67" repeatCount="indefinite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video>
              <p:cMediaNode vol="80000">
                <p:cTn id="68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46" grpId="0"/>
      <p:bldP spid="39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12130" b="1786"/>
          <a:stretch/>
        </p:blipFill>
        <p:spPr>
          <a:xfrm>
            <a:off x="6257242" y="593766"/>
            <a:ext cx="3057944" cy="61111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has been done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250" y="1494117"/>
            <a:ext cx="70149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of Rolling Motion of Loaded </a:t>
            </a:r>
            <a:r>
              <a:rPr lang="en-US" sz="2400" dirty="0" smtClean="0"/>
              <a:t>Hoops</a:t>
            </a:r>
          </a:p>
          <a:p>
            <a:pPr algn="r"/>
            <a:r>
              <a:rPr lang="en-US" sz="2400" dirty="0" smtClean="0"/>
              <a:t>[ W.F.D. Theron ]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4 types of motion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Combined into 36 patterns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Numerical simulation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Observed only 1 x 360</a:t>
            </a:r>
            <a:r>
              <a:rPr lang="sk-SK" sz="2400" dirty="0" smtClean="0"/>
              <a:t>°</a:t>
            </a:r>
            <a:r>
              <a:rPr lang="en-GB" sz="2400" dirty="0" smtClean="0"/>
              <a:t> rotation</a:t>
            </a:r>
          </a:p>
          <a:p>
            <a:pPr marL="1200150" lvl="2" indent="-285750">
              <a:buFont typeface="Arial"/>
              <a:buChar char="•"/>
            </a:pPr>
            <a:r>
              <a:rPr lang="en-GB" sz="2400" dirty="0" smtClean="0"/>
              <a:t>Stopped right after the hoop leaves ground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1112289" y="4424829"/>
            <a:ext cx="1125944" cy="785659"/>
          </a:xfrm>
          <a:prstGeom prst="bentConnector3">
            <a:avLst>
              <a:gd name="adj1" fmla="val 151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6481" y="4975518"/>
            <a:ext cx="5148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Our own simulation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Compare with our experiments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Simulate </a:t>
            </a:r>
            <a:r>
              <a:rPr lang="en-US" sz="2800" b="1" dirty="0" smtClean="0"/>
              <a:t>jump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93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5106040" y="4538255"/>
            <a:ext cx="3350942" cy="7533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Jump</a:t>
            </a:r>
          </a:p>
        </p:txBody>
      </p:sp>
      <p:sp>
        <p:nvSpPr>
          <p:cNvPr id="6" name="Process 5"/>
          <p:cNvSpPr/>
          <p:nvPr/>
        </p:nvSpPr>
        <p:spPr>
          <a:xfrm>
            <a:off x="2890621" y="2601971"/>
            <a:ext cx="3350942" cy="7533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Rolling</a:t>
            </a:r>
          </a:p>
        </p:txBody>
      </p:sp>
      <p:sp>
        <p:nvSpPr>
          <p:cNvPr id="7" name="Process 6"/>
          <p:cNvSpPr/>
          <p:nvPr/>
        </p:nvSpPr>
        <p:spPr>
          <a:xfrm>
            <a:off x="489287" y="4544232"/>
            <a:ext cx="3350942" cy="7533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2) Skidding / Spinning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66579" y="3494432"/>
            <a:ext cx="1983564" cy="94347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047801" y="3549434"/>
            <a:ext cx="2120162" cy="8884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ircular Arrow 11"/>
          <p:cNvSpPr/>
          <p:nvPr/>
        </p:nvSpPr>
        <p:spPr>
          <a:xfrm rot="5400000">
            <a:off x="6010974" y="2653335"/>
            <a:ext cx="616016" cy="65064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231" y="5795778"/>
            <a:ext cx="87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Numerical solution, using method of small increments (t)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381693" y="3549434"/>
            <a:ext cx="2099339" cy="8884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rocess 5"/>
          <p:cNvSpPr/>
          <p:nvPr/>
        </p:nvSpPr>
        <p:spPr>
          <a:xfrm>
            <a:off x="2890621" y="1372138"/>
            <a:ext cx="3350942" cy="7533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Init.</a:t>
            </a:r>
            <a:r>
              <a:rPr lang="en-US" sz="2400" dirty="0" smtClean="0"/>
              <a:t> conditions (x, </a:t>
            </a:r>
            <a:r>
              <a:rPr lang="el-GR" sz="2400" dirty="0" smtClean="0">
                <a:latin typeface="Arial"/>
                <a:cs typeface="Arial"/>
              </a:rPr>
              <a:t>θ</a:t>
            </a:r>
            <a:r>
              <a:rPr lang="en-GB" sz="2400" dirty="0" smtClean="0">
                <a:cs typeface="Arial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ω</a:t>
            </a:r>
            <a:r>
              <a:rPr lang="en-GB" sz="2400" dirty="0">
                <a:cs typeface="Arial"/>
              </a:rPr>
              <a:t>)</a:t>
            </a:r>
            <a:endParaRPr lang="en-US" sz="2400" dirty="0" smtClean="0"/>
          </a:p>
        </p:txBody>
      </p:sp>
      <p:cxnSp>
        <p:nvCxnSpPr>
          <p:cNvPr id="27" name="Straight Arrow Connector 26"/>
          <p:cNvCxnSpPr>
            <a:stCxn id="26" idx="2"/>
            <a:endCxn id="6" idx="0"/>
          </p:cNvCxnSpPr>
          <p:nvPr/>
        </p:nvCxnSpPr>
        <p:spPr>
          <a:xfrm>
            <a:off x="4566092" y="2125513"/>
            <a:ext cx="0" cy="47645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738980"/>
              </p:ext>
            </p:extLst>
          </p:nvPr>
        </p:nvGraphicFramePr>
        <p:xfrm>
          <a:off x="3436886" y="3993670"/>
          <a:ext cx="1129206" cy="36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3" imgW="431613" imgH="139639" progId="Equation.3">
                  <p:embed/>
                </p:oleObj>
              </mc:Choice>
              <mc:Fallback>
                <p:oleObj name="Equation" r:id="rId3" imgW="431613" imgH="139639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886" y="3993670"/>
                        <a:ext cx="1129206" cy="365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79704"/>
              </p:ext>
            </p:extLst>
          </p:nvPr>
        </p:nvGraphicFramePr>
        <p:xfrm>
          <a:off x="5798112" y="3635173"/>
          <a:ext cx="1041739" cy="47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5" imgW="393480" imgH="177480" progId="Equation.3">
                  <p:embed/>
                </p:oleObj>
              </mc:Choice>
              <mc:Fallback>
                <p:oleObj name="Equation" r:id="rId5" imgW="393480" imgH="17748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112" y="3635173"/>
                        <a:ext cx="1041739" cy="470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94326"/>
              </p:ext>
            </p:extLst>
          </p:nvPr>
        </p:nvGraphicFramePr>
        <p:xfrm>
          <a:off x="1859737" y="3494432"/>
          <a:ext cx="13493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7" imgW="545760" imgH="253800" progId="Equation.3">
                  <p:embed/>
                </p:oleObj>
              </mc:Choice>
              <mc:Fallback>
                <p:oleObj name="Equation" r:id="rId7" imgW="545760" imgH="253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737" y="3494432"/>
                        <a:ext cx="13493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3971499" y="4914943"/>
            <a:ext cx="1037229" cy="59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80711"/>
              </p:ext>
            </p:extLst>
          </p:nvPr>
        </p:nvGraphicFramePr>
        <p:xfrm>
          <a:off x="3899356" y="4914942"/>
          <a:ext cx="10429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9" imgW="393480" imgH="177480" progId="Equation.3">
                  <p:embed/>
                </p:oleObj>
              </mc:Choice>
              <mc:Fallback>
                <p:oleObj name="Equation" r:id="rId9" imgW="393480" imgH="177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356" y="4914942"/>
                        <a:ext cx="10429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9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" y="1250342"/>
            <a:ext cx="8852559" cy="4974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parameters</a:t>
            </a:r>
          </a:p>
          <a:p>
            <a:pPr lvl="1"/>
            <a:r>
              <a:rPr lang="en-US" dirty="0" smtClean="0"/>
              <a:t>r – hoop radius</a:t>
            </a:r>
          </a:p>
          <a:p>
            <a:pPr lvl="1"/>
            <a:r>
              <a:rPr lang="en-US" dirty="0" smtClean="0"/>
              <a:t>hoop material (rigid)</a:t>
            </a:r>
          </a:p>
          <a:p>
            <a:pPr lvl="1"/>
            <a:r>
              <a:rPr lang="en-US" dirty="0" smtClean="0"/>
              <a:t>f – coefficient of friction (ground)</a:t>
            </a:r>
          </a:p>
          <a:p>
            <a:endParaRPr lang="en-US" sz="1200" dirty="0" smtClean="0"/>
          </a:p>
          <a:p>
            <a:r>
              <a:rPr lang="en-US" dirty="0" smtClean="0"/>
              <a:t>Changing parameters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ω </a:t>
            </a:r>
            <a:r>
              <a:rPr lang="en-US" dirty="0"/>
              <a:t>–</a:t>
            </a:r>
            <a:r>
              <a:rPr lang="en-US" dirty="0" smtClean="0">
                <a:cs typeface="Arial"/>
              </a:rPr>
              <a:t> initial velocity</a:t>
            </a:r>
          </a:p>
          <a:p>
            <a:pPr lvl="1"/>
            <a:r>
              <a:rPr lang="en-US" dirty="0" smtClean="0">
                <a:cs typeface="Arial"/>
              </a:rPr>
              <a:t>m – mass of weight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</a:t>
            </a:r>
            <a:r>
              <a:rPr lang="sk-SK" dirty="0" smtClean="0"/>
              <a:t>Roll</a:t>
            </a:r>
            <a:r>
              <a:rPr lang="en-GB" dirty="0" err="1" smtClean="0"/>
              <a:t>ing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video50g_1_xvi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75424"/>
            <a:ext cx="914400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031" y="5571226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weight</a:t>
            </a:r>
            <a:r>
              <a:rPr lang="en-US" sz="2000" dirty="0"/>
              <a:t> = </a:t>
            </a:r>
            <a:r>
              <a:rPr lang="en-US" sz="2000" dirty="0" smtClean="0"/>
              <a:t>22g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123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Angular displacement in time	</a:t>
            </a:r>
            <a:r>
              <a:rPr lang="en-US" sz="3600" dirty="0" smtClean="0">
                <a:latin typeface="Arial"/>
                <a:cs typeface="Arial"/>
              </a:rPr>
              <a:t>θ</a:t>
            </a:r>
            <a:r>
              <a:rPr lang="en-US" sz="3600" dirty="0" smtClean="0"/>
              <a:t>(t)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264761"/>
              </p:ext>
            </p:extLst>
          </p:nvPr>
        </p:nvGraphicFramePr>
        <p:xfrm>
          <a:off x="0" y="1397970"/>
          <a:ext cx="9144000" cy="480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4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62059"/>
            <a:ext cx="8229600" cy="17553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Fasten </a:t>
            </a:r>
            <a:r>
              <a:rPr lang="en-US" dirty="0"/>
              <a:t>a small weight to the inside of a hoop and set the hoop in motion by giving it an initial push.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Investigate </a:t>
            </a:r>
            <a:r>
              <a:rPr lang="en-US" dirty="0"/>
              <a:t>the </a:t>
            </a:r>
            <a:r>
              <a:rPr lang="en-US" b="1" dirty="0"/>
              <a:t>hoop’s motion</a:t>
            </a:r>
            <a:r>
              <a:rPr lang="en-US" dirty="0"/>
              <a:t>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of </a:t>
            </a:r>
            <a:r>
              <a:rPr lang="en-GB" dirty="0" smtClean="0"/>
              <a:t>centre</a:t>
            </a:r>
            <a:r>
              <a:rPr lang="en-US" dirty="0" smtClean="0"/>
              <a:t> of mass 	y(t)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526173"/>
              </p:ext>
            </p:extLst>
          </p:nvPr>
        </p:nvGraphicFramePr>
        <p:xfrm>
          <a:off x="0" y="1323977"/>
          <a:ext cx="9144000" cy="507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7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Spinning/skidding</a:t>
            </a:r>
            <a:endParaRPr lang="sk-SK" dirty="0"/>
          </a:p>
        </p:txBody>
      </p:sp>
      <p:pic>
        <p:nvPicPr>
          <p:cNvPr id="5" name="video350g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97417"/>
            <a:ext cx="9138405" cy="36437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weight</a:t>
            </a:r>
            <a:r>
              <a:rPr lang="en-US" sz="2000" dirty="0" smtClean="0"/>
              <a:t> = 322g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792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of </a:t>
            </a:r>
            <a:r>
              <a:rPr lang="en-US" dirty="0" err="1"/>
              <a:t>centre</a:t>
            </a:r>
            <a:r>
              <a:rPr lang="en-US" dirty="0"/>
              <a:t> of mass 	y(t)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7829"/>
              </p:ext>
            </p:extLst>
          </p:nvPr>
        </p:nvGraphicFramePr>
        <p:xfrm>
          <a:off x="0" y="1484416"/>
          <a:ext cx="9144000" cy="50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Jump</a:t>
            </a:r>
            <a:endParaRPr lang="sk-SK" dirty="0"/>
          </a:p>
        </p:txBody>
      </p:sp>
      <p:pic>
        <p:nvPicPr>
          <p:cNvPr id="5" name="video_skok_6850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64841"/>
            <a:ext cx="9144000" cy="37412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weight</a:t>
            </a:r>
            <a:r>
              <a:rPr lang="en-US" sz="2000" dirty="0"/>
              <a:t> = </a:t>
            </a:r>
            <a:r>
              <a:rPr lang="en-US" sz="2000" dirty="0" smtClean="0"/>
              <a:t>220g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9055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Oscillation</a:t>
            </a:r>
            <a:endParaRPr lang="sk-SK" dirty="0"/>
          </a:p>
        </p:txBody>
      </p:sp>
      <p:pic>
        <p:nvPicPr>
          <p:cNvPr id="5" name="kmity20,4mm,4g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39" t="13603" r="3567" b="5869"/>
          <a:stretch/>
        </p:blipFill>
        <p:spPr>
          <a:xfrm>
            <a:off x="0" y="1262272"/>
            <a:ext cx="9144000" cy="41695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weight</a:t>
            </a:r>
            <a:r>
              <a:rPr lang="en-US" sz="2000" dirty="0" smtClean="0"/>
              <a:t> = 3,6g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3,9g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20,4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1874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9992" y="2759728"/>
            <a:ext cx="8046720" cy="2712604"/>
            <a:chOff x="829992" y="2759728"/>
            <a:chExt cx="8046720" cy="2712604"/>
          </a:xfrm>
        </p:grpSpPr>
        <p:pic>
          <p:nvPicPr>
            <p:cNvPr id="5" name="Picture 4" descr="graf priebeh 5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2" y="2771335"/>
              <a:ext cx="8046720" cy="2700997"/>
            </a:xfrm>
            <a:prstGeom prst="rect">
              <a:avLst/>
            </a:prstGeom>
          </p:spPr>
        </p:pic>
        <p:pic>
          <p:nvPicPr>
            <p:cNvPr id="18" name="Picture 17" descr="graf priebeh 5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0" t="19060" r="32425" b="37917"/>
            <a:stretch/>
          </p:blipFill>
          <p:spPr>
            <a:xfrm>
              <a:off x="3248025" y="2759728"/>
              <a:ext cx="5628687" cy="1162050"/>
            </a:xfrm>
            <a:prstGeom prst="rect">
              <a:avLst/>
            </a:prstGeom>
          </p:spPr>
        </p:pic>
      </p:grp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76340854"/>
              </p:ext>
            </p:extLst>
          </p:nvPr>
        </p:nvGraphicFramePr>
        <p:xfrm>
          <a:off x="-168813" y="1861790"/>
          <a:ext cx="9678570" cy="41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</a:t>
            </a:r>
            <a:r>
              <a:rPr lang="en-US" b="1" baseline="-25000" dirty="0" err="1"/>
              <a:t>weight</a:t>
            </a:r>
            <a:r>
              <a:rPr lang="en-US" b="1" dirty="0"/>
              <a:t> = 22g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18107" y="5674527"/>
            <a:ext cx="4403194" cy="923330"/>
            <a:chOff x="450158" y="5674528"/>
            <a:chExt cx="4403194" cy="923330"/>
          </a:xfrm>
        </p:grpSpPr>
        <p:sp>
          <p:nvSpPr>
            <p:cNvPr id="8" name="Rectangle 7"/>
            <p:cNvSpPr/>
            <p:nvPr/>
          </p:nvSpPr>
          <p:spPr>
            <a:xfrm>
              <a:off x="450163" y="5753686"/>
              <a:ext cx="225083" cy="2110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992" y="5674528"/>
              <a:ext cx="1491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rolling</a:t>
              </a:r>
            </a:p>
            <a:p>
              <a:r>
                <a:rPr lang="en-US" dirty="0" smtClean="0"/>
                <a:t>skidding</a:t>
              </a:r>
            </a:p>
            <a:p>
              <a:r>
                <a:rPr lang="en-US" dirty="0" smtClean="0"/>
                <a:t>spinning</a:t>
              </a:r>
              <a:endParaRPr lang="sk-SK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5432" y="5674528"/>
              <a:ext cx="240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jump</a:t>
              </a:r>
              <a:endParaRPr lang="sk-SK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0162" y="6030685"/>
              <a:ext cx="225083" cy="21101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158" y="6313991"/>
              <a:ext cx="225083" cy="2110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20348" y="6030685"/>
              <a:ext cx="225083" cy="2110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7353" y="1291238"/>
            <a:ext cx="493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Phase diagram of movement</a:t>
            </a:r>
            <a:endParaRPr lang="sk-SK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86952" y="595346"/>
            <a:ext cx="6315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= </a:t>
            </a:r>
            <a:r>
              <a:rPr lang="en-US" sz="3200" b="1" dirty="0" smtClean="0">
                <a:solidFill>
                  <a:schemeClr val="accent1"/>
                </a:solidFill>
              </a:rPr>
              <a:t>small </a:t>
            </a:r>
            <a:r>
              <a:rPr lang="en-US" sz="3200" b="1" dirty="0" smtClean="0">
                <a:solidFill>
                  <a:schemeClr val="accent1"/>
                </a:solidFill>
              </a:rPr>
              <a:t>eccentricity </a:t>
            </a:r>
            <a:endParaRPr lang="en-US" sz="3200" b="1" dirty="0">
              <a:solidFill>
                <a:schemeClr val="accent1"/>
              </a:solidFill>
              <a:cs typeface="Times New Roman"/>
            </a:endParaRPr>
          </a:p>
          <a:p>
            <a:r>
              <a:rPr lang="en-US" sz="3200" b="1" dirty="0" smtClean="0">
                <a:solidFill>
                  <a:schemeClr val="accent1"/>
                </a:solidFill>
                <a:cs typeface="Times New Roman"/>
              </a:rPr>
              <a:t>		mostly </a:t>
            </a:r>
            <a:r>
              <a:rPr lang="en-US" sz="3200" b="1" dirty="0">
                <a:solidFill>
                  <a:schemeClr val="accent1"/>
                </a:solidFill>
              </a:rPr>
              <a:t>boring rolling</a:t>
            </a:r>
            <a:endParaRPr lang="sk-SK" sz="3200" b="1" dirty="0">
              <a:solidFill>
                <a:schemeClr val="accent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29990" y="3221393"/>
            <a:ext cx="7931871" cy="136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48024" y="2759728"/>
            <a:ext cx="44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in time? </a:t>
            </a:r>
            <a:endParaRPr lang="sk-SK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29992" y="3852093"/>
            <a:ext cx="7931871" cy="136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48024" y="3390428"/>
            <a:ext cx="44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= 10 rad/s - rolling</a:t>
            </a:r>
            <a:endParaRPr lang="sk-SK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29991" y="4376084"/>
            <a:ext cx="7931871" cy="136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48024" y="3928067"/>
            <a:ext cx="44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ω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/>
              <a:t> = 15 rad/s - still rolling … </a:t>
            </a:r>
            <a:endParaRPr lang="sk-SK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29989" y="4919338"/>
            <a:ext cx="7931871" cy="136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8801" y="4471321"/>
            <a:ext cx="671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/>
                <a:cs typeface="Times New Roman"/>
              </a:rPr>
              <a:t>ω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b="1" dirty="0" smtClean="0"/>
              <a:t> = 20 rad/s - spinning/skidding occur</a:t>
            </a:r>
            <a:endParaRPr lang="sk-SK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29992" y="5453455"/>
            <a:ext cx="7931871" cy="1364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28804" y="5066434"/>
            <a:ext cx="671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         </a:t>
            </a:r>
            <a:r>
              <a:rPr lang="el-GR" sz="2400" b="1" dirty="0" smtClean="0">
                <a:latin typeface="Times New Roman"/>
                <a:cs typeface="Times New Roman"/>
              </a:rPr>
              <a:t>ω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b="1" dirty="0" smtClean="0"/>
              <a:t> = 25 rad/s – finally some jump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7219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  <p:bldP spid="30" grpId="0"/>
      <p:bldP spid="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f priebeh 2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7" y="2804427"/>
            <a:ext cx="8060789" cy="2667905"/>
          </a:xfrm>
          <a:prstGeom prst="rect">
            <a:avLst/>
          </a:prstGeom>
        </p:spPr>
      </p:pic>
      <p:pic>
        <p:nvPicPr>
          <p:cNvPr id="19" name="Picture 18" descr="graf priebeh 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2031" r="37161" b="37969"/>
          <a:stretch/>
        </p:blipFill>
        <p:spPr>
          <a:xfrm>
            <a:off x="3424236" y="2804427"/>
            <a:ext cx="5438410" cy="1350499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0707184"/>
              </p:ext>
            </p:extLst>
          </p:nvPr>
        </p:nvGraphicFramePr>
        <p:xfrm>
          <a:off x="-168813" y="1861790"/>
          <a:ext cx="9678570" cy="41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</a:t>
            </a:r>
            <a:r>
              <a:rPr lang="en-US" b="1" baseline="-25000" dirty="0" err="1"/>
              <a:t>weight</a:t>
            </a:r>
            <a:r>
              <a:rPr lang="en-US" b="1" dirty="0"/>
              <a:t> = 214g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8173" y="3338452"/>
            <a:ext cx="795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Irregularities – spinning/skidding occur at lower velocities</a:t>
            </a:r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43487" y="5051190"/>
            <a:ext cx="2007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Immediate jum</a:t>
            </a:r>
            <a:r>
              <a:rPr lang="en-US" sz="2000" dirty="0"/>
              <a:t>p</a:t>
            </a:r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18107" y="5674527"/>
            <a:ext cx="4403194" cy="923330"/>
            <a:chOff x="450158" y="5674528"/>
            <a:chExt cx="4403194" cy="923330"/>
          </a:xfrm>
        </p:grpSpPr>
        <p:sp>
          <p:nvSpPr>
            <p:cNvPr id="22" name="Rectangle 21"/>
            <p:cNvSpPr/>
            <p:nvPr/>
          </p:nvSpPr>
          <p:spPr>
            <a:xfrm>
              <a:off x="450163" y="5753686"/>
              <a:ext cx="225083" cy="2110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992" y="5674528"/>
              <a:ext cx="1491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rolling</a:t>
              </a:r>
            </a:p>
            <a:p>
              <a:r>
                <a:rPr lang="en-US" dirty="0" smtClean="0"/>
                <a:t>skidding</a:t>
              </a:r>
            </a:p>
            <a:p>
              <a:r>
                <a:rPr lang="en-US" dirty="0" smtClean="0"/>
                <a:t>spinning</a:t>
              </a:r>
              <a:endParaRPr lang="sk-SK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45432" y="5674528"/>
              <a:ext cx="240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jump</a:t>
              </a:r>
              <a:endParaRPr lang="sk-SK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0162" y="6030685"/>
              <a:ext cx="225083" cy="21101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0158" y="6313991"/>
              <a:ext cx="225083" cy="2110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0348" y="6030685"/>
              <a:ext cx="225083" cy="2110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17353" y="1291238"/>
            <a:ext cx="493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Phase diagram of movement</a:t>
            </a:r>
            <a:endParaRPr lang="sk-SK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63680" y="595346"/>
            <a:ext cx="631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= </a:t>
            </a:r>
            <a:r>
              <a:rPr lang="en-US" sz="3200" b="1" dirty="0" smtClean="0">
                <a:solidFill>
                  <a:schemeClr val="accent1"/>
                </a:solidFill>
              </a:rPr>
              <a:t>higher </a:t>
            </a:r>
            <a:r>
              <a:rPr lang="en-US" sz="3200" b="1" dirty="0" smtClean="0">
                <a:solidFill>
                  <a:schemeClr val="accent1"/>
                </a:solidFill>
              </a:rPr>
              <a:t>eccentricity </a:t>
            </a:r>
            <a:endParaRPr lang="en-US" sz="3200" b="1" dirty="0">
              <a:solidFill>
                <a:schemeClr val="accent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f priebeh 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9" y="2799471"/>
            <a:ext cx="8032652" cy="265879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</a:t>
            </a:r>
            <a:r>
              <a:rPr lang="en-US" b="1" baseline="-25000" dirty="0" err="1"/>
              <a:t>weight</a:t>
            </a:r>
            <a:r>
              <a:rPr lang="en-US" b="1" dirty="0"/>
              <a:t> = 322g 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6" name="Picture 15" descr="graf priebeh 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2031" r="37161" b="37969"/>
          <a:stretch/>
        </p:blipFill>
        <p:spPr>
          <a:xfrm>
            <a:off x="3419475" y="2799472"/>
            <a:ext cx="5415036" cy="584627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05325243"/>
              </p:ext>
            </p:extLst>
          </p:nvPr>
        </p:nvGraphicFramePr>
        <p:xfrm>
          <a:off x="-168813" y="1861790"/>
          <a:ext cx="9678570" cy="41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76663" y="2923818"/>
            <a:ext cx="778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Increasing eccentricity – shift of patterns to lower velocities</a:t>
            </a:r>
            <a:endParaRPr lang="sk-SK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18107" y="5674527"/>
            <a:ext cx="4403194" cy="923330"/>
            <a:chOff x="450158" y="5674528"/>
            <a:chExt cx="4403194" cy="923330"/>
          </a:xfrm>
        </p:grpSpPr>
        <p:sp>
          <p:nvSpPr>
            <p:cNvPr id="22" name="Rectangle 21"/>
            <p:cNvSpPr/>
            <p:nvPr/>
          </p:nvSpPr>
          <p:spPr>
            <a:xfrm>
              <a:off x="450163" y="5753686"/>
              <a:ext cx="225083" cy="21101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9992" y="5674528"/>
              <a:ext cx="1491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rolling</a:t>
              </a:r>
            </a:p>
            <a:p>
              <a:r>
                <a:rPr lang="en-US" dirty="0" smtClean="0"/>
                <a:t>skidding</a:t>
              </a:r>
            </a:p>
            <a:p>
              <a:r>
                <a:rPr lang="en-US" dirty="0" smtClean="0"/>
                <a:t>spinning</a:t>
              </a:r>
              <a:endParaRPr lang="sk-SK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45432" y="5674528"/>
              <a:ext cx="240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jump</a:t>
              </a:r>
              <a:endParaRPr lang="sk-SK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0162" y="6030685"/>
              <a:ext cx="225083" cy="21101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0158" y="6313991"/>
              <a:ext cx="225083" cy="2110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0348" y="6030685"/>
              <a:ext cx="225083" cy="21101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7353" y="1291238"/>
            <a:ext cx="493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Phase diagram of movement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8875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93" y="3349066"/>
            <a:ext cx="4219716" cy="237107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2664" y="1915669"/>
            <a:ext cx="3946634" cy="29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	</a:t>
            </a:r>
            <a:r>
              <a:rPr lang="en-GB" sz="2400" dirty="0" smtClean="0"/>
              <a:t>1) Rolling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	</a:t>
            </a:r>
            <a:r>
              <a:rPr lang="en-GB" sz="2400" dirty="0" smtClean="0"/>
              <a:t>2) Spinning/Skidding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	</a:t>
            </a:r>
            <a:r>
              <a:rPr lang="en-GB" sz="2400" dirty="0" smtClean="0"/>
              <a:t>3) Jump</a:t>
            </a:r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2664" y="2370758"/>
            <a:ext cx="3946634" cy="29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	</a:t>
            </a:r>
            <a:r>
              <a:rPr lang="en-GB" sz="2400" dirty="0" smtClean="0"/>
              <a:t>1) Rolling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	</a:t>
            </a:r>
            <a:r>
              <a:rPr lang="en-GB" sz="2400" dirty="0" smtClean="0"/>
              <a:t>2) Spinning/Skidding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/>
              <a:t>	</a:t>
            </a:r>
            <a:r>
              <a:rPr lang="en-GB" sz="2400" dirty="0" smtClean="0"/>
              <a:t>3) Jump</a:t>
            </a:r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9181" r="16150" b="18749"/>
          <a:stretch/>
        </p:blipFill>
        <p:spPr bwMode="auto">
          <a:xfrm>
            <a:off x="472967" y="3433171"/>
            <a:ext cx="4346027" cy="219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0925" y="1973084"/>
            <a:ext cx="7814442" cy="73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Theoretical prediction of motions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0925" y="2673406"/>
            <a:ext cx="7814442" cy="67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Numerical simulation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1379483"/>
            <a:ext cx="8229600" cy="570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Description of types of motion 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video50g_1_bezsim_xvid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4"/>
          <a:srcRect t="50000" r="14338"/>
          <a:stretch/>
        </p:blipFill>
        <p:spPr>
          <a:xfrm>
            <a:off x="5054940" y="1903207"/>
            <a:ext cx="3926548" cy="824979"/>
          </a:xfrm>
          <a:prstGeom prst="rect">
            <a:avLst/>
          </a:prstGeom>
        </p:spPr>
      </p:pic>
      <p:pic>
        <p:nvPicPr>
          <p:cNvPr id="6" name="video_skok_6850_bezsim_xvid.avi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15"/>
          <a:srcRect t="37964" r="8065"/>
          <a:stretch/>
        </p:blipFill>
        <p:spPr>
          <a:xfrm>
            <a:off x="5054940" y="3454092"/>
            <a:ext cx="3693615" cy="1019736"/>
          </a:xfrm>
          <a:prstGeom prst="rect">
            <a:avLst/>
          </a:prstGeom>
        </p:spPr>
      </p:pic>
      <p:pic>
        <p:nvPicPr>
          <p:cNvPr id="7" name="video350g_bezsim_xvid.avi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 rotWithShape="1">
          <a:blip r:embed="rId16"/>
          <a:srcRect l="2718" t="60480" r="2096"/>
          <a:stretch/>
        </p:blipFill>
        <p:spPr>
          <a:xfrm>
            <a:off x="5054940" y="2772544"/>
            <a:ext cx="3926548" cy="650016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09875"/>
              </p:ext>
            </p:extLst>
          </p:nvPr>
        </p:nvGraphicFramePr>
        <p:xfrm>
          <a:off x="4977670" y="2451406"/>
          <a:ext cx="1331226" cy="5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7" imgW="469800" imgH="177480" progId="Equation.3">
                  <p:embed/>
                </p:oleObj>
              </mc:Choice>
              <mc:Fallback>
                <p:oleObj name="Equation" r:id="rId17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670" y="2451406"/>
                        <a:ext cx="1331226" cy="5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3916"/>
              </p:ext>
            </p:extLst>
          </p:nvPr>
        </p:nvGraphicFramePr>
        <p:xfrm>
          <a:off x="4969092" y="2862598"/>
          <a:ext cx="1339804" cy="43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9" imgW="431640" imgH="139680" progId="Equation.3">
                  <p:embed/>
                </p:oleObj>
              </mc:Choice>
              <mc:Fallback>
                <p:oleObj name="Equation" r:id="rId19" imgW="4316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092" y="2862598"/>
                        <a:ext cx="1339804" cy="43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45117"/>
              </p:ext>
            </p:extLst>
          </p:nvPr>
        </p:nvGraphicFramePr>
        <p:xfrm>
          <a:off x="4968786" y="3299005"/>
          <a:ext cx="15113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21" imgW="545626" imgH="253780" progId="Equation.3">
                  <p:embed/>
                </p:oleObj>
              </mc:Choice>
              <mc:Fallback>
                <p:oleObj name="Equation" r:id="rId21" imgW="54562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786" y="3299005"/>
                        <a:ext cx="15113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663378"/>
              </p:ext>
            </p:extLst>
          </p:nvPr>
        </p:nvGraphicFramePr>
        <p:xfrm>
          <a:off x="5010881" y="4152359"/>
          <a:ext cx="30114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3" imgW="1130040" imgH="241200" progId="Equation.3">
                  <p:embed/>
                </p:oleObj>
              </mc:Choice>
              <mc:Fallback>
                <p:oleObj name="Equation" r:id="rId2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881" y="4152359"/>
                        <a:ext cx="30114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video_skok_6850_xvid.avi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 rotWithShape="1">
          <a:blip r:embed="rId25"/>
          <a:srcRect t="50328" b="-1"/>
          <a:stretch/>
        </p:blipFill>
        <p:spPr>
          <a:xfrm>
            <a:off x="1907629" y="4115120"/>
            <a:ext cx="5423338" cy="1102194"/>
          </a:xfrm>
          <a:prstGeom prst="rect">
            <a:avLst/>
          </a:prstGeom>
        </p:spPr>
      </p:pic>
      <p:sp>
        <p:nvSpPr>
          <p:cNvPr id="22" name="Title 4"/>
          <p:cNvSpPr txBox="1">
            <a:spLocks/>
          </p:cNvSpPr>
          <p:nvPr/>
        </p:nvSpPr>
        <p:spPr>
          <a:xfrm>
            <a:off x="47298" y="5217314"/>
            <a:ext cx="91440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 you for your attention</a:t>
            </a:r>
            <a:endParaRPr lang="sk-SK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0925" y="3364832"/>
            <a:ext cx="8317630" cy="80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Theory &amp; simulation proved by </a:t>
            </a:r>
            <a:r>
              <a:rPr lang="en-GB" dirty="0"/>
              <a:t>e</a:t>
            </a:r>
            <a:r>
              <a:rPr lang="en-GB" dirty="0" smtClean="0"/>
              <a:t>xperiments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303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27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4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5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5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57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9" grpId="0" build="allAtOnce"/>
      <p:bldP spid="13" grpId="1" uiExpand="1" build="allAtOnce"/>
      <p:bldP spid="10" grpId="0"/>
      <p:bldP spid="22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sk-S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5250"/>
            <a:ext cx="2133600" cy="304800"/>
          </a:xfrm>
        </p:spPr>
        <p:txBody>
          <a:bodyPr/>
          <a:lstStyle/>
          <a:p>
            <a:fld id="{3A25D5C2-10AA-47CD-98AE-8626380D8E2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hoop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3" y="1644277"/>
            <a:ext cx="3836348" cy="318196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Rolling</a:t>
            </a:r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r>
              <a:rPr lang="en-US" dirty="0" smtClean="0"/>
              <a:t>Spinning</a:t>
            </a:r>
          </a:p>
          <a:p>
            <a:pPr marL="400050" lvl="1" indent="0">
              <a:buNone/>
            </a:pPr>
            <a:r>
              <a:rPr lang="en-US" sz="3200" dirty="0" smtClean="0"/>
              <a:t> Skidding</a:t>
            </a:r>
            <a:endParaRPr lang="en-US" dirty="0"/>
          </a:p>
          <a:p>
            <a:pPr marL="514350" indent="-514350">
              <a:buAutoNum type="arabicParenR"/>
            </a:pPr>
            <a:endParaRPr lang="en-US" sz="1800" dirty="0" smtClean="0"/>
          </a:p>
          <a:p>
            <a:pPr marL="514350" indent="-514350">
              <a:buAutoNum type="arabicParenR"/>
            </a:pPr>
            <a:r>
              <a:rPr lang="en-US" dirty="0" smtClean="0"/>
              <a:t>Jump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2471" y="2046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60717"/>
              </p:ext>
            </p:extLst>
          </p:nvPr>
        </p:nvGraphicFramePr>
        <p:xfrm>
          <a:off x="3359150" y="1728788"/>
          <a:ext cx="15541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9" imgW="431640" imgH="139680" progId="Equation.3">
                  <p:embed/>
                </p:oleObj>
              </mc:Choice>
              <mc:Fallback>
                <p:oleObj name="Equation" r:id="rId9" imgW="431640" imgH="13968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728788"/>
                        <a:ext cx="15541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248348"/>
              </p:ext>
            </p:extLst>
          </p:nvPr>
        </p:nvGraphicFramePr>
        <p:xfrm>
          <a:off x="3348725" y="2640398"/>
          <a:ext cx="15541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11" imgW="431640" imgH="139680" progId="Equation.3">
                  <p:embed/>
                </p:oleObj>
              </mc:Choice>
              <mc:Fallback>
                <p:oleObj name="Equation" r:id="rId11" imgW="431640" imgH="13968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725" y="2640398"/>
                        <a:ext cx="15541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96822"/>
              </p:ext>
            </p:extLst>
          </p:nvPr>
        </p:nvGraphicFramePr>
        <p:xfrm>
          <a:off x="3336665" y="3250334"/>
          <a:ext cx="15541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13" imgW="431640" imgH="139680" progId="Equation.3">
                  <p:embed/>
                </p:oleObj>
              </mc:Choice>
              <mc:Fallback>
                <p:oleObj name="Equation" r:id="rId13" imgW="431640" imgH="1396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665" y="3250334"/>
                        <a:ext cx="1554162" cy="503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73324"/>
              </p:ext>
            </p:extLst>
          </p:nvPr>
        </p:nvGraphicFramePr>
        <p:xfrm>
          <a:off x="3321050" y="4098838"/>
          <a:ext cx="14176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15" imgW="393480" imgH="177480" progId="Equation.3">
                  <p:embed/>
                </p:oleObj>
              </mc:Choice>
              <mc:Fallback>
                <p:oleObj name="Equation" r:id="rId15" imgW="393480" imgH="1774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4098838"/>
                        <a:ext cx="14176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video50g_1_bezsim_xvid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7"/>
          <a:srcRect t="50000" r="14338"/>
          <a:stretch/>
        </p:blipFill>
        <p:spPr>
          <a:xfrm>
            <a:off x="5054941" y="1634451"/>
            <a:ext cx="3926548" cy="824979"/>
          </a:xfrm>
          <a:prstGeom prst="rect">
            <a:avLst/>
          </a:prstGeom>
        </p:spPr>
      </p:pic>
      <p:pic>
        <p:nvPicPr>
          <p:cNvPr id="30" name="video_skok_6850_bezsim_xvid.avi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18"/>
          <a:srcRect t="37964" r="8065"/>
          <a:stretch/>
        </p:blipFill>
        <p:spPr>
          <a:xfrm>
            <a:off x="5171407" y="3870238"/>
            <a:ext cx="3693615" cy="1019736"/>
          </a:xfrm>
          <a:prstGeom prst="rect">
            <a:avLst/>
          </a:prstGeom>
        </p:spPr>
      </p:pic>
      <p:pic>
        <p:nvPicPr>
          <p:cNvPr id="31" name="video350g_bezsim_xvid.avi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 rotWithShape="1">
          <a:blip r:embed="rId19"/>
          <a:srcRect l="2718" t="60480" r="2096"/>
          <a:stretch/>
        </p:blipFill>
        <p:spPr>
          <a:xfrm>
            <a:off x="5054941" y="2899060"/>
            <a:ext cx="3926548" cy="65001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78025" y="4863823"/>
            <a:ext cx="1787757" cy="1752944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/>
          <p:cNvSpPr/>
          <p:nvPr/>
        </p:nvSpPr>
        <p:spPr>
          <a:xfrm>
            <a:off x="852347" y="4795237"/>
            <a:ext cx="1610348" cy="1787174"/>
          </a:xfrm>
          <a:prstGeom prst="arc">
            <a:avLst>
              <a:gd name="adj1" fmla="val 16745417"/>
              <a:gd name="adj2" fmla="val 21108361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rot="4126702">
            <a:off x="2031504" y="5410718"/>
            <a:ext cx="393065" cy="1412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stCxn id="35" idx="2"/>
            <a:endCxn id="42" idx="2"/>
          </p:cNvCxnSpPr>
          <p:nvPr/>
        </p:nvCxnSpPr>
        <p:spPr>
          <a:xfrm flipH="1">
            <a:off x="1501124" y="5506936"/>
            <a:ext cx="661058" cy="2392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1441906" y="5714144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85437" y="5029327"/>
            <a:ext cx="46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/>
                <a:cs typeface="Arial"/>
              </a:rPr>
              <a:t>ω</a:t>
            </a:r>
            <a:endParaRPr lang="sk-SK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445080" y="6064548"/>
            <a:ext cx="6724" cy="559582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32727" y="6193150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471903" y="5757081"/>
            <a:ext cx="15421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60524" y="5711812"/>
            <a:ext cx="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v</a:t>
            </a:r>
            <a:endParaRPr lang="sk-SK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91611" y="4925084"/>
            <a:ext cx="1787757" cy="1752944"/>
            <a:chOff x="5491611" y="4925084"/>
            <a:chExt cx="1787757" cy="1752944"/>
          </a:xfrm>
        </p:grpSpPr>
        <p:sp>
          <p:nvSpPr>
            <p:cNvPr id="23" name="Oval 22"/>
            <p:cNvSpPr/>
            <p:nvPr/>
          </p:nvSpPr>
          <p:spPr>
            <a:xfrm>
              <a:off x="5491611" y="4925084"/>
              <a:ext cx="1787757" cy="175294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4126702">
              <a:off x="6945090" y="5471979"/>
              <a:ext cx="393065" cy="141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560524" y="6683956"/>
            <a:ext cx="47133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7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3200000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3.33333E-6 L -0.29826 -0.0004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5400000">
                                      <p:cBhvr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0.00232 L -0.29132 0.0018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3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video>
              <p:cMediaNode vol="80000">
                <p:cTn id="64" repeatCount="indefinite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video>
              <p:cMediaNode vol="80000">
                <p:cTn id="65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Appendices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5250"/>
            <a:ext cx="2133600" cy="304800"/>
          </a:xfrm>
        </p:spPr>
        <p:txBody>
          <a:bodyPr/>
          <a:lstStyle/>
          <a:p>
            <a:fld id="{3A25D5C2-10AA-47CD-98AE-8626380D8E2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24207" r="27409" b="15296"/>
          <a:stretch/>
        </p:blipFill>
        <p:spPr bwMode="auto">
          <a:xfrm>
            <a:off x="914400" y="1753735"/>
            <a:ext cx="7028596" cy="442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original paper </a:t>
            </a:r>
            <a:br>
              <a:rPr lang="en-US" dirty="0" smtClean="0"/>
            </a:br>
            <a:r>
              <a:rPr lang="en-US" dirty="0" smtClean="0"/>
              <a:t>[W.F.D. </a:t>
            </a:r>
            <a:r>
              <a:rPr lang="en-US" dirty="0" err="1" smtClean="0"/>
              <a:t>Theron</a:t>
            </a:r>
            <a:r>
              <a:rPr lang="en-US" dirty="0"/>
              <a:t>]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22761" r="72689" b="31602"/>
          <a:stretch/>
        </p:blipFill>
        <p:spPr bwMode="auto">
          <a:xfrm flipV="1">
            <a:off x="2089410" y="2114765"/>
            <a:ext cx="5156790" cy="34130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atte"/>
        </p:spPr>
      </p:pic>
      <p:sp>
        <p:nvSpPr>
          <p:cNvPr id="6" name="TextBox 5"/>
          <p:cNvSpPr txBox="1"/>
          <p:nvPr/>
        </p:nvSpPr>
        <p:spPr>
          <a:xfrm>
            <a:off x="233366" y="5528962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latin typeface="Times New Roman"/>
                <a:cs typeface="Times New Roman"/>
              </a:rPr>
              <a:t> = 3/4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 = 0,4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2538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4323" r="24598" b="25521"/>
          <a:stretch/>
        </p:blipFill>
        <p:spPr bwMode="auto">
          <a:xfrm>
            <a:off x="1275608" y="1577439"/>
            <a:ext cx="67627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22656" r="72762" b="31200"/>
          <a:stretch/>
        </p:blipFill>
        <p:spPr bwMode="auto">
          <a:xfrm flipV="1">
            <a:off x="2180483" y="1876424"/>
            <a:ext cx="5163292" cy="3429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366" y="5528962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latin typeface="Times New Roman"/>
                <a:cs typeface="Times New Roman"/>
              </a:rPr>
              <a:t> = 3/4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 = 0,09</a:t>
            </a:r>
            <a:endParaRPr lang="sk-SK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to original paper </a:t>
            </a:r>
            <a:br>
              <a:rPr lang="en-US" dirty="0" smtClean="0"/>
            </a:br>
            <a:r>
              <a:rPr lang="en-US" dirty="0" smtClean="0"/>
              <a:t>[W.F.D. </a:t>
            </a:r>
            <a:r>
              <a:rPr lang="en-US" dirty="0" err="1" smtClean="0"/>
              <a:t>Theron</a:t>
            </a:r>
            <a:r>
              <a:rPr lang="en-US" dirty="0"/>
              <a:t>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0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43722" y="3578965"/>
            <a:ext cx="854766" cy="502205"/>
            <a:chOff x="6713905" y="5299046"/>
            <a:chExt cx="854766" cy="502205"/>
          </a:xfrm>
        </p:grpSpPr>
        <p:sp>
          <p:nvSpPr>
            <p:cNvPr id="43" name="TextBox 42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7025805" y="5205706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system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5755" y="2128994"/>
            <a:ext cx="4136934" cy="4067795"/>
          </a:xfrm>
          <a:prstGeom prst="ellipse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-45029" y="1875185"/>
            <a:ext cx="4815908" cy="4623923"/>
          </a:xfrm>
          <a:prstGeom prst="arc">
            <a:avLst>
              <a:gd name="adj1" fmla="val 17830193"/>
              <a:gd name="adj2" fmla="val 20495458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992730" y="4029983"/>
            <a:ext cx="574908" cy="3143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27" idx="2"/>
          </p:cNvCxnSpPr>
          <p:nvPr/>
        </p:nvCxnSpPr>
        <p:spPr>
          <a:xfrm>
            <a:off x="2374207" y="2443321"/>
            <a:ext cx="1876" cy="1689825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4" idx="2"/>
          </p:cNvCxnSpPr>
          <p:nvPr/>
        </p:nvCxnSpPr>
        <p:spPr>
          <a:xfrm flipH="1" flipV="1">
            <a:off x="2423134" y="4187146"/>
            <a:ext cx="1699887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938596" y="3707388"/>
            <a:ext cx="886610" cy="862406"/>
          </a:xfrm>
          <a:prstGeom prst="arc">
            <a:avLst>
              <a:gd name="adj1" fmla="val 16200000"/>
              <a:gd name="adj2" fmla="val 21513421"/>
            </a:avLst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89266" y="3769259"/>
            <a:ext cx="28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θ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2251" y="4205851"/>
            <a:ext cx="131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</a:t>
            </a:r>
            <a:r>
              <a:rPr lang="en-US" sz="2400" b="1" dirty="0" smtClean="0"/>
              <a:t>[x, y]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 flipH="1">
            <a:off x="2315134" y="4133146"/>
            <a:ext cx="108000" cy="108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1167" y="4230922"/>
            <a:ext cx="11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S[X,Y]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0184" y="2318186"/>
            <a:ext cx="46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ω</a:t>
            </a:r>
            <a:endParaRPr lang="sk-SK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30442" y="4865953"/>
            <a:ext cx="21751" cy="1333540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37090" y="6197109"/>
            <a:ext cx="1287334" cy="238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60263" y="5349842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0424" y="5735124"/>
            <a:ext cx="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3516424" y="4133147"/>
            <a:ext cx="108000" cy="108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86753" y="2128994"/>
            <a:ext cx="574908" cy="3143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6354" y="1239603"/>
            <a:ext cx="380764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Centre</a:t>
            </a:r>
            <a:r>
              <a:rPr lang="en-US" sz="2800" dirty="0" smtClean="0"/>
              <a:t> of hoop</a:t>
            </a:r>
            <a:r>
              <a:rPr lang="sk-SK" sz="2800" dirty="0" smtClean="0"/>
              <a:t> S</a:t>
            </a:r>
            <a:r>
              <a:rPr lang="en-US" sz="2800" dirty="0" smtClean="0"/>
              <a:t> [X, Y]</a:t>
            </a:r>
          </a:p>
          <a:p>
            <a:r>
              <a:rPr lang="en-US" sz="2800" dirty="0"/>
              <a:t>Angular displacement </a:t>
            </a:r>
            <a:r>
              <a:rPr lang="el-GR" sz="2800" dirty="0">
                <a:latin typeface="Times New Roman"/>
                <a:cs typeface="Times New Roman"/>
              </a:rPr>
              <a:t>θ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 smtClean="0"/>
          </a:p>
          <a:p>
            <a:r>
              <a:rPr lang="en-US" sz="2800" dirty="0" smtClean="0"/>
              <a:t>Centre of gravity G [x, y]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000" dirty="0"/>
          </a:p>
          <a:p>
            <a:r>
              <a:rPr lang="en-US" sz="2800" dirty="0" smtClean="0"/>
              <a:t>Normal force</a:t>
            </a:r>
          </a:p>
          <a:p>
            <a:endParaRPr lang="en-US" sz="2800" dirty="0"/>
          </a:p>
          <a:p>
            <a:r>
              <a:rPr lang="en-US" sz="2800" dirty="0" smtClean="0"/>
              <a:t>Friction force</a:t>
            </a:r>
          </a:p>
          <a:p>
            <a:r>
              <a:rPr lang="en-US" sz="2800" dirty="0" smtClean="0"/>
              <a:t> </a:t>
            </a:r>
            <a:endParaRPr lang="sk-SK" sz="28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764206"/>
              </p:ext>
            </p:extLst>
          </p:nvPr>
        </p:nvGraphicFramePr>
        <p:xfrm>
          <a:off x="5469845" y="3030058"/>
          <a:ext cx="23828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845" y="3030058"/>
                        <a:ext cx="23828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75483"/>
              </p:ext>
            </p:extLst>
          </p:nvPr>
        </p:nvGraphicFramePr>
        <p:xfrm>
          <a:off x="5466670" y="3517421"/>
          <a:ext cx="23701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670" y="3517421"/>
                        <a:ext cx="23701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3570424" y="3536774"/>
            <a:ext cx="1" cy="648721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69932" y="4160507"/>
            <a:ext cx="1287334" cy="238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852801" y="3742273"/>
            <a:ext cx="854766" cy="476459"/>
            <a:chOff x="6713905" y="5324792"/>
            <a:chExt cx="854766" cy="476459"/>
          </a:xfrm>
        </p:grpSpPr>
        <p:sp>
          <p:nvSpPr>
            <p:cNvPr id="46" name="TextBox 45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7014713" y="5231452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95272" y="4667516"/>
            <a:ext cx="85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546851" y="4133146"/>
            <a:ext cx="23573" cy="1037106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3911"/>
              </p:ext>
            </p:extLst>
          </p:nvPr>
        </p:nvGraphicFramePr>
        <p:xfrm>
          <a:off x="5633585" y="4474601"/>
          <a:ext cx="2073501" cy="50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" imgW="838080" imgH="203040" progId="Equation.3">
                  <p:embed/>
                </p:oleObj>
              </mc:Choice>
              <mc:Fallback>
                <p:oleObj name="Equation" r:id="rId7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585" y="4474601"/>
                        <a:ext cx="2073501" cy="50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45884"/>
              </p:ext>
            </p:extLst>
          </p:nvPr>
        </p:nvGraphicFramePr>
        <p:xfrm>
          <a:off x="5693002" y="5425240"/>
          <a:ext cx="1172255" cy="4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9" imgW="495000" imgH="177480" progId="Equation.3">
                  <p:embed/>
                </p:oleObj>
              </mc:Choice>
              <mc:Fallback>
                <p:oleObj name="Equation" r:id="rId9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002" y="5425240"/>
                        <a:ext cx="1172255" cy="4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6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6" grpId="0"/>
      <p:bldP spid="20" grpId="0"/>
      <p:bldP spid="21" grpId="0"/>
      <p:bldP spid="26" grpId="0" animBg="1"/>
      <p:bldP spid="27" grpId="0" animBg="1"/>
      <p:bldP spid="48" grpId="0"/>
      <p:bldP spid="4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943722" y="3578965"/>
            <a:ext cx="854766" cy="502205"/>
            <a:chOff x="6713905" y="5299046"/>
            <a:chExt cx="854766" cy="502205"/>
          </a:xfrm>
        </p:grpSpPr>
        <p:sp>
          <p:nvSpPr>
            <p:cNvPr id="43" name="TextBox 42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7025805" y="5205706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system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5755" y="2128994"/>
            <a:ext cx="4136934" cy="4067795"/>
          </a:xfrm>
          <a:prstGeom prst="ellipse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-45029" y="1875185"/>
            <a:ext cx="4815908" cy="4623923"/>
          </a:xfrm>
          <a:prstGeom prst="arc">
            <a:avLst>
              <a:gd name="adj1" fmla="val 17830193"/>
              <a:gd name="adj2" fmla="val 20495458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992730" y="4029983"/>
            <a:ext cx="574908" cy="3143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27" idx="2"/>
          </p:cNvCxnSpPr>
          <p:nvPr/>
        </p:nvCxnSpPr>
        <p:spPr>
          <a:xfrm>
            <a:off x="2374207" y="2443321"/>
            <a:ext cx="1876" cy="1689825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4" idx="2"/>
          </p:cNvCxnSpPr>
          <p:nvPr/>
        </p:nvCxnSpPr>
        <p:spPr>
          <a:xfrm flipH="1" flipV="1">
            <a:off x="2423134" y="4187146"/>
            <a:ext cx="1699887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938596" y="3707388"/>
            <a:ext cx="886610" cy="862406"/>
          </a:xfrm>
          <a:prstGeom prst="arc">
            <a:avLst>
              <a:gd name="adj1" fmla="val 16200000"/>
              <a:gd name="adj2" fmla="val 21513421"/>
            </a:avLst>
          </a:prstGeom>
          <a:ln w="381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89266" y="3769259"/>
            <a:ext cx="28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θ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82251" y="4205851"/>
            <a:ext cx="131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</a:t>
            </a:r>
            <a:r>
              <a:rPr lang="en-US" sz="2400" b="1" dirty="0" smtClean="0"/>
              <a:t>[x, y]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 flipH="1">
            <a:off x="2315134" y="4133146"/>
            <a:ext cx="108000" cy="108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1167" y="4230922"/>
            <a:ext cx="11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S[X,Y]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0184" y="2318186"/>
            <a:ext cx="46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ω</a:t>
            </a:r>
            <a:endParaRPr lang="sk-SK" sz="2400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330442" y="4865953"/>
            <a:ext cx="21751" cy="1333540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37090" y="6197109"/>
            <a:ext cx="1287334" cy="238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60263" y="5349842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0424" y="5735124"/>
            <a:ext cx="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3516424" y="4133147"/>
            <a:ext cx="108000" cy="108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86753" y="2128994"/>
            <a:ext cx="574908" cy="31432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59366"/>
              </p:ext>
            </p:extLst>
          </p:nvPr>
        </p:nvGraphicFramePr>
        <p:xfrm>
          <a:off x="5298586" y="1378106"/>
          <a:ext cx="23828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586" y="1378106"/>
                        <a:ext cx="23828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837139"/>
              </p:ext>
            </p:extLst>
          </p:nvPr>
        </p:nvGraphicFramePr>
        <p:xfrm>
          <a:off x="5295411" y="1865469"/>
          <a:ext cx="23701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411" y="1865469"/>
                        <a:ext cx="23701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3570424" y="3536774"/>
            <a:ext cx="1" cy="648721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69932" y="4160507"/>
            <a:ext cx="1287334" cy="238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852801" y="3742273"/>
            <a:ext cx="854766" cy="476459"/>
            <a:chOff x="6713905" y="5324792"/>
            <a:chExt cx="854766" cy="476459"/>
          </a:xfrm>
        </p:grpSpPr>
        <p:sp>
          <p:nvSpPr>
            <p:cNvPr id="46" name="TextBox 45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7014713" y="5231452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22586"/>
              </p:ext>
            </p:extLst>
          </p:nvPr>
        </p:nvGraphicFramePr>
        <p:xfrm>
          <a:off x="5046731" y="4667516"/>
          <a:ext cx="2073501" cy="50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7" imgW="838080" imgH="203040" progId="Equation.3">
                  <p:embed/>
                </p:oleObj>
              </mc:Choice>
              <mc:Fallback>
                <p:oleObj name="Equation" r:id="rId7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731" y="4667516"/>
                        <a:ext cx="2073501" cy="50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38325"/>
              </p:ext>
            </p:extLst>
          </p:nvPr>
        </p:nvGraphicFramePr>
        <p:xfrm>
          <a:off x="5897720" y="5111555"/>
          <a:ext cx="1172255" cy="4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9" imgW="495000" imgH="177480" progId="Equation.3">
                  <p:embed/>
                </p:oleObj>
              </mc:Choice>
              <mc:Fallback>
                <p:oleObj name="Equation" r:id="rId9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720" y="5111555"/>
                        <a:ext cx="1172255" cy="42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065945"/>
              </p:ext>
            </p:extLst>
          </p:nvPr>
        </p:nvGraphicFramePr>
        <p:xfrm>
          <a:off x="5319713" y="2463800"/>
          <a:ext cx="26193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11" imgW="1130040" imgH="241200" progId="Equation.3">
                  <p:embed/>
                </p:oleObj>
              </mc:Choice>
              <mc:Fallback>
                <p:oleObj name="Equation" r:id="rId11" imgW="113004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2463800"/>
                        <a:ext cx="26193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67042"/>
              </p:ext>
            </p:extLst>
          </p:nvPr>
        </p:nvGraphicFramePr>
        <p:xfrm>
          <a:off x="5330896" y="2952976"/>
          <a:ext cx="21653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13" imgW="939600" imgH="241200" progId="Equation.3">
                  <p:embed/>
                </p:oleObj>
              </mc:Choice>
              <mc:Fallback>
                <p:oleObj name="Equation" r:id="rId13" imgW="939600" imgH="24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96" y="2952976"/>
                        <a:ext cx="21653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198466" y="2443321"/>
            <a:ext cx="2852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98466" y="3509478"/>
            <a:ext cx="2852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18952"/>
              </p:ext>
            </p:extLst>
          </p:nvPr>
        </p:nvGraphicFramePr>
        <p:xfrm>
          <a:off x="5128896" y="3580633"/>
          <a:ext cx="3854506" cy="4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15" imgW="1892160" imgH="241200" progId="Equation.3">
                  <p:embed/>
                </p:oleObj>
              </mc:Choice>
              <mc:Fallback>
                <p:oleObj name="Equation" r:id="rId15" imgW="18921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896" y="3580633"/>
                        <a:ext cx="3854506" cy="4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81098"/>
              </p:ext>
            </p:extLst>
          </p:nvPr>
        </p:nvGraphicFramePr>
        <p:xfrm>
          <a:off x="5457774" y="4000207"/>
          <a:ext cx="3495158" cy="491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17" imgW="1714320" imgH="241200" progId="Equation.3">
                  <p:embed/>
                </p:oleObj>
              </mc:Choice>
              <mc:Fallback>
                <p:oleObj name="Equation" r:id="rId17" imgW="17143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774" y="4000207"/>
                        <a:ext cx="3495158" cy="491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5235804" y="4569794"/>
            <a:ext cx="2852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954109"/>
              </p:ext>
            </p:extLst>
          </p:nvPr>
        </p:nvGraphicFramePr>
        <p:xfrm>
          <a:off x="4213599" y="5526550"/>
          <a:ext cx="31273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19" imgW="1320480" imgH="241200" progId="Equation.3">
                  <p:embed/>
                </p:oleObj>
              </mc:Choice>
              <mc:Fallback>
                <p:oleObj name="Equation" r:id="rId19" imgW="1320480" imgH="241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599" y="5526550"/>
                        <a:ext cx="31273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hoop </a:t>
            </a:r>
            <a:br>
              <a:rPr lang="en-US" dirty="0" smtClean="0"/>
            </a:br>
            <a:r>
              <a:rPr lang="en-US" dirty="0" smtClean="0"/>
              <a:t>– obvious difference in motion</a:t>
            </a:r>
            <a:endParaRPr lang="sk-SK" dirty="0"/>
          </a:p>
        </p:txBody>
      </p:sp>
      <p:pic>
        <p:nvPicPr>
          <p:cNvPr id="5" name="skok_elasticka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5159" t="30764" b="17284"/>
          <a:stretch/>
        </p:blipFill>
        <p:spPr>
          <a:xfrm>
            <a:off x="-21429" y="1744869"/>
            <a:ext cx="9165429" cy="4157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Rolling</a:t>
            </a:r>
            <a:endParaRPr lang="sk-SK" dirty="0"/>
          </a:p>
        </p:txBody>
      </p:sp>
      <p:pic>
        <p:nvPicPr>
          <p:cNvPr id="9" name="video50g_1_bezsim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87416"/>
            <a:ext cx="9130180" cy="32864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weight</a:t>
            </a:r>
            <a:r>
              <a:rPr lang="en-US" sz="2000" dirty="0"/>
              <a:t> = </a:t>
            </a:r>
            <a:r>
              <a:rPr lang="en-US" sz="2000" dirty="0" smtClean="0"/>
              <a:t>22g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453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Rolling</a:t>
            </a:r>
            <a:endParaRPr lang="sk-SK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21515" y="1345018"/>
            <a:ext cx="8229600" cy="4779335"/>
          </a:xfrm>
        </p:spPr>
        <p:txBody>
          <a:bodyPr/>
          <a:lstStyle/>
          <a:p>
            <a:r>
              <a:rPr lang="en-US" dirty="0" smtClean="0"/>
              <a:t>Conservation of mechanical energy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Rolling condition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2800" dirty="0" smtClean="0"/>
              <a:t>can be calculated from </a:t>
            </a:r>
            <a:endParaRPr lang="en-US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54230"/>
              </p:ext>
            </p:extLst>
          </p:nvPr>
        </p:nvGraphicFramePr>
        <p:xfrm>
          <a:off x="1331913" y="1984375"/>
          <a:ext cx="5405437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3" imgW="2006280" imgH="393480" progId="Equation.3">
                  <p:embed/>
                </p:oleObj>
              </mc:Choice>
              <mc:Fallback>
                <p:oleObj name="Equation" r:id="rId3" imgW="2006280" imgH="39348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4375"/>
                        <a:ext cx="5405437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4936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5" imgW="100440" imgH="155160" progId="Equation.3">
                  <p:embed/>
                </p:oleObj>
              </mc:Choice>
              <mc:Fallback>
                <p:oleObj name="Equation" r:id="rId5" imgW="100440" imgH="15516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51829"/>
              </p:ext>
            </p:extLst>
          </p:nvPr>
        </p:nvGraphicFramePr>
        <p:xfrm>
          <a:off x="736251" y="3805761"/>
          <a:ext cx="16748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7" imgW="507960" imgH="203040" progId="Equation.3">
                  <p:embed/>
                </p:oleObj>
              </mc:Choice>
              <mc:Fallback>
                <p:oleObj name="Equation" r:id="rId7" imgW="507960" imgH="20304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51" y="3805761"/>
                        <a:ext cx="16748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367670" y="3829476"/>
            <a:ext cx="2424392" cy="254694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c 33"/>
          <p:cNvSpPr/>
          <p:nvPr/>
        </p:nvSpPr>
        <p:spPr>
          <a:xfrm>
            <a:off x="6225261" y="3726747"/>
            <a:ext cx="2644589" cy="2689412"/>
          </a:xfrm>
          <a:prstGeom prst="arc">
            <a:avLst>
              <a:gd name="adj1" fmla="val 16745417"/>
              <a:gd name="adj2" fmla="val 21108361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408858" y="3754985"/>
            <a:ext cx="371840" cy="1493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8600055" y="5009758"/>
            <a:ext cx="393065" cy="1412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599851" y="3846276"/>
            <a:ext cx="1876" cy="120438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6" idx="2"/>
          </p:cNvCxnSpPr>
          <p:nvPr/>
        </p:nvCxnSpPr>
        <p:spPr>
          <a:xfrm flipH="1" flipV="1">
            <a:off x="7584911" y="5056512"/>
            <a:ext cx="1141031" cy="238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7164240" y="4624899"/>
            <a:ext cx="886610" cy="862406"/>
          </a:xfrm>
          <a:prstGeom prst="arc">
            <a:avLst>
              <a:gd name="adj1" fmla="val 16200000"/>
              <a:gd name="adj2" fmla="val 21513421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17724" y="4678217"/>
            <a:ext cx="28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50594" y="5068458"/>
            <a:ext cx="100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[x, y]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 flipH="1">
            <a:off x="8329178" y="5041210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 flipH="1">
            <a:off x="7572656" y="5012961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064" y="3725226"/>
            <a:ext cx="405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Friction force is strong enough</a:t>
            </a:r>
          </a:p>
          <a:p>
            <a:r>
              <a:rPr lang="en-GB" sz="2400" dirty="0" smtClean="0"/>
              <a:t>to prevent slipping</a:t>
            </a:r>
            <a:endParaRPr lang="sk-SK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91635" y="3914244"/>
            <a:ext cx="46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/>
                <a:cs typeface="Arial"/>
              </a:rPr>
              <a:t>ω</a:t>
            </a:r>
            <a:endParaRPr lang="sk-SK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566007" y="5529469"/>
            <a:ext cx="13859" cy="849651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572656" y="6376416"/>
            <a:ext cx="976231" cy="32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95829" y="5529469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1635" y="5973421"/>
            <a:ext cx="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06526"/>
              </p:ext>
            </p:extLst>
          </p:nvPr>
        </p:nvGraphicFramePr>
        <p:xfrm>
          <a:off x="730959" y="5487305"/>
          <a:ext cx="6794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9" imgW="291960" imgH="215640" progId="Equation.3">
                  <p:embed/>
                </p:oleObj>
              </mc:Choice>
              <mc:Fallback>
                <p:oleObj name="Equation" r:id="rId9" imgW="291960" imgH="21564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59" y="5487305"/>
                        <a:ext cx="6794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94509"/>
              </p:ext>
            </p:extLst>
          </p:nvPr>
        </p:nvGraphicFramePr>
        <p:xfrm>
          <a:off x="4874861" y="5487305"/>
          <a:ext cx="787692" cy="53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11" imgW="317160" imgH="215640" progId="Equation.3">
                  <p:embed/>
                </p:oleObj>
              </mc:Choice>
              <mc:Fallback>
                <p:oleObj name="Equation" r:id="rId11" imgW="317160" imgH="21564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861" y="5487305"/>
                        <a:ext cx="787692" cy="535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303996"/>
              </p:ext>
            </p:extLst>
          </p:nvPr>
        </p:nvGraphicFramePr>
        <p:xfrm>
          <a:off x="2247292" y="4639706"/>
          <a:ext cx="1423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13" imgW="431640" imgH="139680" progId="Equation.3">
                  <p:embed/>
                </p:oleObj>
              </mc:Choice>
              <mc:Fallback>
                <p:oleObj name="Equation" r:id="rId13" imgW="43164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292" y="4639706"/>
                        <a:ext cx="1423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/>
          <p:nvPr/>
        </p:nvCxnSpPr>
        <p:spPr>
          <a:xfrm>
            <a:off x="1412543" y="4556223"/>
            <a:ext cx="723331" cy="306660"/>
          </a:xfrm>
          <a:prstGeom prst="bentConnector3">
            <a:avLst>
              <a:gd name="adj1" fmla="val 283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10"/>
          <p:cNvCxnSpPr/>
          <p:nvPr/>
        </p:nvCxnSpPr>
        <p:spPr>
          <a:xfrm flipV="1">
            <a:off x="1704442" y="2940175"/>
            <a:ext cx="403473" cy="4389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12"/>
          <p:cNvCxnSpPr/>
          <p:nvPr/>
        </p:nvCxnSpPr>
        <p:spPr>
          <a:xfrm flipV="1">
            <a:off x="3756670" y="2875038"/>
            <a:ext cx="21602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19"/>
          <p:cNvCxnSpPr/>
          <p:nvPr/>
        </p:nvCxnSpPr>
        <p:spPr>
          <a:xfrm flipH="1" flipV="1">
            <a:off x="6225261" y="2875038"/>
            <a:ext cx="240055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21"/>
          <p:cNvSpPr txBox="1"/>
          <p:nvPr/>
        </p:nvSpPr>
        <p:spPr>
          <a:xfrm>
            <a:off x="336290" y="3451102"/>
            <a:ext cx="22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Potential</a:t>
            </a:r>
            <a:r>
              <a:rPr lang="sk-SK" sz="2000" dirty="0" smtClean="0"/>
              <a:t> </a:t>
            </a:r>
            <a:r>
              <a:rPr lang="sk-SK" sz="2000" dirty="0" err="1" smtClean="0"/>
              <a:t>energy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system</a:t>
            </a:r>
            <a:endParaRPr lang="en-GB" sz="2000" dirty="0"/>
          </a:p>
        </p:txBody>
      </p:sp>
      <p:sp>
        <p:nvSpPr>
          <p:cNvPr id="52" name="TextovéPole 23"/>
          <p:cNvSpPr txBox="1"/>
          <p:nvPr/>
        </p:nvSpPr>
        <p:spPr>
          <a:xfrm>
            <a:off x="3000585" y="3480385"/>
            <a:ext cx="2635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Translational</a:t>
            </a:r>
            <a:r>
              <a:rPr lang="sk-SK" sz="2000" dirty="0" smtClean="0"/>
              <a:t> </a:t>
            </a:r>
            <a:r>
              <a:rPr lang="sk-SK" sz="2000" dirty="0" err="1" smtClean="0"/>
              <a:t>kinetic</a:t>
            </a:r>
            <a:r>
              <a:rPr lang="sk-SK" sz="2000" dirty="0" smtClean="0"/>
              <a:t> </a:t>
            </a:r>
            <a:r>
              <a:rPr lang="sk-SK" sz="2000" dirty="0" err="1" smtClean="0"/>
              <a:t>energy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system</a:t>
            </a:r>
            <a:endParaRPr lang="en-GB" sz="2000" dirty="0"/>
          </a:p>
        </p:txBody>
      </p:sp>
      <p:sp>
        <p:nvSpPr>
          <p:cNvPr id="53" name="TextovéPole 26"/>
          <p:cNvSpPr txBox="1"/>
          <p:nvPr/>
        </p:nvSpPr>
        <p:spPr>
          <a:xfrm>
            <a:off x="6450833" y="3025151"/>
            <a:ext cx="255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/>
              <a:t>Rotational</a:t>
            </a:r>
            <a:r>
              <a:rPr lang="sk-SK" sz="2000" dirty="0" smtClean="0"/>
              <a:t> </a:t>
            </a:r>
            <a:r>
              <a:rPr lang="sk-SK" sz="2000" dirty="0" err="1" smtClean="0"/>
              <a:t>kinetic</a:t>
            </a:r>
            <a:r>
              <a:rPr lang="sk-SK" sz="2000" dirty="0" smtClean="0"/>
              <a:t> </a:t>
            </a:r>
            <a:r>
              <a:rPr lang="sk-SK" sz="2000" dirty="0" err="1" smtClean="0"/>
              <a:t>energy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system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4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  <p:bldP spid="3" grpId="0"/>
      <p:bldP spid="24" grpId="0"/>
      <p:bldP spid="25" grpId="0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Spinning/Skidding</a:t>
            </a:r>
            <a:endParaRPr lang="sk-SK" dirty="0"/>
          </a:p>
        </p:txBody>
      </p:sp>
      <p:pic>
        <p:nvPicPr>
          <p:cNvPr id="5" name="video350g_bezsim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1996"/>
            <a:ext cx="9173685" cy="36577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weight</a:t>
            </a:r>
            <a:r>
              <a:rPr lang="en-US" sz="2000" dirty="0" smtClean="0"/>
              <a:t> = 322g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635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sk-SK" dirty="0" smtClean="0"/>
              <a:t>Spin</a:t>
            </a:r>
            <a:r>
              <a:rPr lang="en-GB" dirty="0" err="1" smtClean="0"/>
              <a:t>ning</a:t>
            </a:r>
            <a:r>
              <a:rPr lang="sk-SK" dirty="0" smtClean="0"/>
              <a:t>/Skid</a:t>
            </a:r>
            <a:r>
              <a:rPr lang="en-GB" dirty="0" smtClean="0"/>
              <a:t>ding</a:t>
            </a:r>
            <a:endParaRPr lang="sk-SK" dirty="0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Newton’s laws of 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ω </a:t>
            </a:r>
            <a:r>
              <a:rPr lang="en-US" sz="2800" dirty="0" smtClean="0">
                <a:cs typeface="Rod" pitchFamily="49" charset="-79"/>
              </a:rPr>
              <a:t>can be calculated by </a:t>
            </a:r>
          </a:p>
          <a:p>
            <a:pPr marL="0" indent="0">
              <a:buNone/>
            </a:pPr>
            <a:r>
              <a:rPr lang="en-US" sz="2800" dirty="0" smtClean="0">
                <a:cs typeface="Rod" pitchFamily="49" charset="-79"/>
              </a:rPr>
              <a:t>numerical integration </a:t>
            </a:r>
            <a:r>
              <a:rPr lang="en-US" sz="2800" dirty="0" smtClean="0">
                <a:cs typeface="Rod" pitchFamily="49" charset="-79"/>
              </a:rPr>
              <a:t>of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endParaRPr lang="en-US" dirty="0">
              <a:cs typeface="Rod" pitchFamily="49" charset="-79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76799"/>
              </p:ext>
            </p:extLst>
          </p:nvPr>
        </p:nvGraphicFramePr>
        <p:xfrm>
          <a:off x="745698" y="2198167"/>
          <a:ext cx="13700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3" imgW="495000" imgH="177480" progId="Equation.3">
                  <p:embed/>
                </p:oleObj>
              </mc:Choice>
              <mc:Fallback>
                <p:oleObj name="Equation" r:id="rId3" imgW="495000" imgH="17748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98" y="2198167"/>
                        <a:ext cx="137001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6367670" y="3829476"/>
            <a:ext cx="2424392" cy="254694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08858" y="3754985"/>
            <a:ext cx="371840" cy="1493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5400000">
            <a:off x="8600055" y="5009758"/>
            <a:ext cx="393065" cy="1412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599851" y="3846276"/>
            <a:ext cx="1876" cy="120438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2"/>
          </p:cNvCxnSpPr>
          <p:nvPr/>
        </p:nvCxnSpPr>
        <p:spPr>
          <a:xfrm flipH="1" flipV="1">
            <a:off x="7584911" y="5056512"/>
            <a:ext cx="1141031" cy="238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7164240" y="4624899"/>
            <a:ext cx="886610" cy="862406"/>
          </a:xfrm>
          <a:prstGeom prst="arc">
            <a:avLst>
              <a:gd name="adj1" fmla="val 16200000"/>
              <a:gd name="adj2" fmla="val 21513421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17724" y="4678217"/>
            <a:ext cx="28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θ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50594" y="5068458"/>
            <a:ext cx="91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[x, y]</a:t>
            </a:r>
            <a:endParaRPr lang="en-US" b="1" dirty="0"/>
          </a:p>
        </p:txBody>
      </p:sp>
      <p:sp>
        <p:nvSpPr>
          <p:cNvPr id="46" name="Oval 45"/>
          <p:cNvSpPr/>
          <p:nvPr/>
        </p:nvSpPr>
        <p:spPr>
          <a:xfrm flipH="1">
            <a:off x="8329178" y="5041210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7572656" y="5012961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566007" y="5529469"/>
            <a:ext cx="13859" cy="849651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572656" y="6376416"/>
            <a:ext cx="976231" cy="32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95829" y="5529469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91635" y="5973421"/>
            <a:ext cx="3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8334" y="4137543"/>
            <a:ext cx="299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Friction force reaches </a:t>
            </a:r>
          </a:p>
          <a:p>
            <a:r>
              <a:rPr lang="en-GB" sz="2400" dirty="0" smtClean="0"/>
              <a:t>it’s maximum</a:t>
            </a:r>
            <a:endParaRPr lang="sk-SK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782988" y="3433014"/>
            <a:ext cx="2264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Torque equation</a:t>
            </a:r>
            <a:endParaRPr lang="sk-SK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33623"/>
              </p:ext>
            </p:extLst>
          </p:nvPr>
        </p:nvGraphicFramePr>
        <p:xfrm>
          <a:off x="476073" y="4137543"/>
          <a:ext cx="15113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545760" imgH="253800" progId="Equation.3">
                  <p:embed/>
                </p:oleObj>
              </mc:Choice>
              <mc:Fallback>
                <p:oleObj name="Equation" r:id="rId5" imgW="545760" imgH="2538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73" y="4137543"/>
                        <a:ext cx="15113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69944"/>
              </p:ext>
            </p:extLst>
          </p:nvPr>
        </p:nvGraphicFramePr>
        <p:xfrm>
          <a:off x="373939" y="3382218"/>
          <a:ext cx="33020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1193760" imgH="228600" progId="Equation.3">
                  <p:embed/>
                </p:oleObj>
              </mc:Choice>
              <mc:Fallback>
                <p:oleObj name="Equation" r:id="rId7" imgW="1193760" imgH="2286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39" y="3382218"/>
                        <a:ext cx="33020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837589"/>
              </p:ext>
            </p:extLst>
          </p:nvPr>
        </p:nvGraphicFramePr>
        <p:xfrm>
          <a:off x="755674" y="2746327"/>
          <a:ext cx="2317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74" y="2746327"/>
                        <a:ext cx="23177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697321" y="4321012"/>
            <a:ext cx="854766" cy="502205"/>
            <a:chOff x="6713905" y="5299046"/>
            <a:chExt cx="854766" cy="502205"/>
          </a:xfrm>
        </p:grpSpPr>
        <p:sp>
          <p:nvSpPr>
            <p:cNvPr id="29" name="TextBox 28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7025805" y="5205706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8331964" y="4572115"/>
            <a:ext cx="26766" cy="510945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26063" y="5082869"/>
            <a:ext cx="587024" cy="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439850" y="4415550"/>
            <a:ext cx="854766" cy="476459"/>
            <a:chOff x="6713905" y="5324792"/>
            <a:chExt cx="854766" cy="476459"/>
          </a:xfrm>
        </p:grpSpPr>
        <p:sp>
          <p:nvSpPr>
            <p:cNvPr id="34" name="TextBox 33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7014713" y="5231452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393227" y="5343631"/>
            <a:ext cx="85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8326063" y="5083060"/>
            <a:ext cx="1682" cy="657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1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24" grpId="0"/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Jump</a:t>
            </a:r>
            <a:endParaRPr lang="sk-SK" dirty="0"/>
          </a:p>
        </p:txBody>
      </p:sp>
      <p:pic>
        <p:nvPicPr>
          <p:cNvPr id="5" name="video_skok_6850_bezsim_xvid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30997"/>
            <a:ext cx="9148041" cy="37428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031" y="5584874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weight</a:t>
            </a:r>
            <a:r>
              <a:rPr lang="en-US" sz="2000" dirty="0"/>
              <a:t> = </a:t>
            </a:r>
            <a:r>
              <a:rPr lang="en-US" sz="2000" dirty="0" smtClean="0"/>
              <a:t>220g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28g</a:t>
            </a:r>
          </a:p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hoop</a:t>
            </a:r>
            <a:r>
              <a:rPr lang="en-US" sz="2000" dirty="0" smtClean="0"/>
              <a:t> = 41 mm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4596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099213" y="3891201"/>
            <a:ext cx="854766" cy="502205"/>
            <a:chOff x="6713905" y="5299046"/>
            <a:chExt cx="854766" cy="502205"/>
          </a:xfrm>
        </p:grpSpPr>
        <p:sp>
          <p:nvSpPr>
            <p:cNvPr id="31" name="TextBox 30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my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7025805" y="5205706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71124"/>
              </p:ext>
            </p:extLst>
          </p:nvPr>
        </p:nvGraphicFramePr>
        <p:xfrm>
          <a:off x="3124432" y="2593338"/>
          <a:ext cx="37226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tion" r:id="rId3" imgW="1396800" imgH="241200" progId="Equation.3">
                  <p:embed/>
                </p:oleObj>
              </mc:Choice>
              <mc:Fallback>
                <p:oleObj name="Equation" r:id="rId3" imgW="139680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432" y="2593338"/>
                        <a:ext cx="372268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Conditions needed to jump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82987" cy="4135582"/>
          </a:xfrm>
        </p:spPr>
        <p:txBody>
          <a:bodyPr/>
          <a:lstStyle/>
          <a:p>
            <a:r>
              <a:rPr lang="en-US" dirty="0" smtClean="0"/>
              <a:t>Forces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ravity</a:t>
            </a:r>
          </a:p>
          <a:p>
            <a:pPr lvl="1"/>
            <a:r>
              <a:rPr lang="en-US" dirty="0" smtClean="0"/>
              <a:t>centrifugal</a:t>
            </a:r>
          </a:p>
          <a:p>
            <a:r>
              <a:rPr lang="en-US" dirty="0" smtClean="0"/>
              <a:t>Condition of leaving the ground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943671" y="3639593"/>
            <a:ext cx="2424392" cy="254694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>
            <a:off x="5833572" y="3499825"/>
            <a:ext cx="2644589" cy="2689412"/>
          </a:xfrm>
          <a:prstGeom prst="arc">
            <a:avLst>
              <a:gd name="adj1" fmla="val 18582622"/>
              <a:gd name="adj2" fmla="val 20173825"/>
            </a:avLst>
          </a:prstGeom>
          <a:ln w="3810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99365">
            <a:off x="7877490" y="4048363"/>
            <a:ext cx="393065" cy="1412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04848" y="4093693"/>
            <a:ext cx="862788" cy="772936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flipH="1">
            <a:off x="7684347" y="4357486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7148657" y="4823078"/>
            <a:ext cx="59218" cy="6417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06821" y="3713169"/>
            <a:ext cx="46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/>
                <a:cs typeface="Arial"/>
              </a:rPr>
              <a:t>ω</a:t>
            </a:r>
            <a:endParaRPr lang="sk-SK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718175" y="3910714"/>
            <a:ext cx="26766" cy="510945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2274" y="4421468"/>
            <a:ext cx="587024" cy="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270693" y="4082501"/>
            <a:ext cx="854766" cy="476459"/>
            <a:chOff x="6713905" y="5324792"/>
            <a:chExt cx="854766" cy="476459"/>
          </a:xfrm>
        </p:grpSpPr>
        <p:sp>
          <p:nvSpPr>
            <p:cNvPr id="20" name="TextBox 19"/>
            <p:cNvSpPr txBox="1"/>
            <p:nvPr/>
          </p:nvSpPr>
          <p:spPr>
            <a:xfrm>
              <a:off x="6713905" y="5339586"/>
              <a:ext cx="854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7014713" y="5231452"/>
              <a:ext cx="274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: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79438" y="4682230"/>
            <a:ext cx="85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>
            <a:stCxn id="14" idx="4"/>
          </p:cNvCxnSpPr>
          <p:nvPr/>
        </p:nvCxnSpPr>
        <p:spPr>
          <a:xfrm flipH="1">
            <a:off x="7712274" y="4421659"/>
            <a:ext cx="1682" cy="657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11936"/>
              </p:ext>
            </p:extLst>
          </p:nvPr>
        </p:nvGraphicFramePr>
        <p:xfrm>
          <a:off x="3121315" y="2263653"/>
          <a:ext cx="643164" cy="4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tion" r:id="rId5" imgW="241200" imgH="164880" progId="Equation.3">
                  <p:embed/>
                </p:oleObj>
              </mc:Choice>
              <mc:Fallback>
                <p:oleObj name="Equation" r:id="rId5" imgW="241200" imgH="1648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315" y="2263653"/>
                        <a:ext cx="643164" cy="440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76663"/>
              </p:ext>
            </p:extLst>
          </p:nvPr>
        </p:nvGraphicFramePr>
        <p:xfrm>
          <a:off x="1472988" y="5017523"/>
          <a:ext cx="15557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Equation" r:id="rId7" imgW="583920" imgH="203040" progId="Equation.3">
                  <p:embed/>
                </p:oleObj>
              </mc:Choice>
              <mc:Fallback>
                <p:oleObj name="Equation" r:id="rId7" imgW="58392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988" y="5017523"/>
                        <a:ext cx="15557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36133"/>
              </p:ext>
            </p:extLst>
          </p:nvPr>
        </p:nvGraphicFramePr>
        <p:xfrm>
          <a:off x="1488882" y="4411561"/>
          <a:ext cx="22320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882" y="4411561"/>
                        <a:ext cx="2232025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29386"/>
              </p:ext>
            </p:extLst>
          </p:nvPr>
        </p:nvGraphicFramePr>
        <p:xfrm>
          <a:off x="3311144" y="3844165"/>
          <a:ext cx="10477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Equation" r:id="rId11" imgW="393480" imgH="177480" progId="Equation.3">
                  <p:embed/>
                </p:oleObj>
              </mc:Choice>
              <mc:Fallback>
                <p:oleObj name="Equation" r:id="rId11" imgW="393480" imgH="177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44" y="3844165"/>
                        <a:ext cx="104775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>
          <a:xfrm flipH="1">
            <a:off x="7161993" y="5339586"/>
            <a:ext cx="13859" cy="849651"/>
          </a:xfrm>
          <a:prstGeom prst="line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91815" y="5339586"/>
            <a:ext cx="32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503437"/>
              </p:ext>
            </p:extLst>
          </p:nvPr>
        </p:nvGraphicFramePr>
        <p:xfrm>
          <a:off x="2372838" y="5545183"/>
          <a:ext cx="30114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Equation" r:id="rId13" imgW="1130040" imgH="241200" progId="Equation.3">
                  <p:embed/>
                </p:oleObj>
              </mc:Choice>
              <mc:Fallback>
                <p:oleObj name="Equation" r:id="rId13" imgW="1130040" imgH="2412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838" y="5545183"/>
                        <a:ext cx="30114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2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</p:bldLst>
  </p:timing>
</p:sld>
</file>

<file path=ppt/theme/theme1.xml><?xml version="1.0" encoding="utf-8"?>
<a:theme xmlns:a="http://schemas.openxmlformats.org/drawingml/2006/main" name="TemplateIYPT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Calluna Sans">
      <a:majorFont>
        <a:latin typeface="Calluna Sans"/>
        <a:ea typeface=""/>
        <a:cs typeface=""/>
      </a:majorFont>
      <a:minorFont>
        <a:latin typeface="Calluna Sans"/>
        <a:ea typeface=""/>
        <a:cs typeface="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" id="{FA2ADD05-389F-4949-8CF9-7AEC45E1DFFE}" vid="{EF59E3C0-F95B-4F00-AFDB-FF3CE574C1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TemplateIYPT</Template>
  <TotalTime>3260</TotalTime>
  <Words>787</Words>
  <Application>Microsoft Office PowerPoint</Application>
  <PresentationFormat>On-screen Show (4:3)</PresentationFormat>
  <Paragraphs>308</Paragraphs>
  <Slides>35</Slides>
  <Notes>5</Notes>
  <HiddenSlides>0</HiddenSlides>
  <MMClips>18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TemplateIYPT</vt:lpstr>
      <vt:lpstr>Equation</vt:lpstr>
      <vt:lpstr>Loaded hoop</vt:lpstr>
      <vt:lpstr>Task</vt:lpstr>
      <vt:lpstr>Types of hoop motion</vt:lpstr>
      <vt:lpstr>1) Rolling</vt:lpstr>
      <vt:lpstr>1) Rolling</vt:lpstr>
      <vt:lpstr>2) Spinning/Skidding</vt:lpstr>
      <vt:lpstr>2) Spinning/Skidding</vt:lpstr>
      <vt:lpstr>3) Jump</vt:lpstr>
      <vt:lpstr>3) Conditions needed to jump</vt:lpstr>
      <vt:lpstr>3) When does hoop jump? </vt:lpstr>
      <vt:lpstr>3) When does hoop jump? </vt:lpstr>
      <vt:lpstr>3) Jump</vt:lpstr>
      <vt:lpstr>Types of hoop motion</vt:lpstr>
      <vt:lpstr>What has been done</vt:lpstr>
      <vt:lpstr>Simulation</vt:lpstr>
      <vt:lpstr>Simulation</vt:lpstr>
      <vt:lpstr>Experiments</vt:lpstr>
      <vt:lpstr>1) Rolling</vt:lpstr>
      <vt:lpstr>Angular displacement in time θ(t)</vt:lpstr>
      <vt:lpstr>Position of centre of mass  y(t)</vt:lpstr>
      <vt:lpstr>2) Spinning/skidding</vt:lpstr>
      <vt:lpstr>Position of centre of mass  y(t)</vt:lpstr>
      <vt:lpstr>3) Jump</vt:lpstr>
      <vt:lpstr>4) Oscillation</vt:lpstr>
      <vt:lpstr>mweight = 22g </vt:lpstr>
      <vt:lpstr>mweight = 214g </vt:lpstr>
      <vt:lpstr>mweight = 322g </vt:lpstr>
      <vt:lpstr>Conclusion</vt:lpstr>
      <vt:lpstr>Thank you for your attention</vt:lpstr>
      <vt:lpstr>Appendices</vt:lpstr>
      <vt:lpstr>Comparison to original paper  [W.F.D. Theron]</vt:lpstr>
      <vt:lpstr>Comparison to original paper  [W.F.D. Theron]</vt:lpstr>
      <vt:lpstr>Description of the system</vt:lpstr>
      <vt:lpstr>Description of the system</vt:lpstr>
      <vt:lpstr>Elastic hoop  – obvious difference in 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Matej Badin</dc:creator>
  <cp:lastModifiedBy>mario</cp:lastModifiedBy>
  <cp:revision>161</cp:revision>
  <dcterms:created xsi:type="dcterms:W3CDTF">2014-02-10T10:59:04Z</dcterms:created>
  <dcterms:modified xsi:type="dcterms:W3CDTF">2014-07-03T15:12:37Z</dcterms:modified>
</cp:coreProperties>
</file>