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3"/>
  </p:notesMasterIdLst>
  <p:sldIdLst>
    <p:sldId id="256" r:id="rId2"/>
    <p:sldId id="257" r:id="rId3"/>
    <p:sldId id="324" r:id="rId4"/>
    <p:sldId id="299" r:id="rId5"/>
    <p:sldId id="351" r:id="rId6"/>
    <p:sldId id="297" r:id="rId7"/>
    <p:sldId id="323" r:id="rId8"/>
    <p:sldId id="300" r:id="rId9"/>
    <p:sldId id="376" r:id="rId10"/>
    <p:sldId id="336" r:id="rId11"/>
    <p:sldId id="337" r:id="rId12"/>
    <p:sldId id="335" r:id="rId13"/>
    <p:sldId id="338" r:id="rId14"/>
    <p:sldId id="339" r:id="rId15"/>
    <p:sldId id="340" r:id="rId16"/>
    <p:sldId id="270" r:id="rId17"/>
    <p:sldId id="320" r:id="rId18"/>
    <p:sldId id="360" r:id="rId19"/>
    <p:sldId id="361" r:id="rId20"/>
    <p:sldId id="362" r:id="rId21"/>
    <p:sldId id="377" r:id="rId22"/>
    <p:sldId id="365" r:id="rId23"/>
    <p:sldId id="366" r:id="rId24"/>
    <p:sldId id="367" r:id="rId25"/>
    <p:sldId id="369" r:id="rId26"/>
    <p:sldId id="375" r:id="rId27"/>
    <p:sldId id="309" r:id="rId28"/>
    <p:sldId id="353" r:id="rId29"/>
    <p:sldId id="355" r:id="rId30"/>
    <p:sldId id="372" r:id="rId31"/>
    <p:sldId id="380" r:id="rId32"/>
    <p:sldId id="383" r:id="rId33"/>
    <p:sldId id="321" r:id="rId34"/>
    <p:sldId id="371" r:id="rId35"/>
    <p:sldId id="345" r:id="rId36"/>
    <p:sldId id="263" r:id="rId37"/>
    <p:sldId id="368" r:id="rId38"/>
    <p:sldId id="269" r:id="rId39"/>
    <p:sldId id="267" r:id="rId40"/>
    <p:sldId id="311" r:id="rId41"/>
    <p:sldId id="378" r:id="rId42"/>
    <p:sldId id="379" r:id="rId43"/>
    <p:sldId id="381" r:id="rId44"/>
    <p:sldId id="278" r:id="rId45"/>
    <p:sldId id="276" r:id="rId46"/>
    <p:sldId id="273" r:id="rId47"/>
    <p:sldId id="332" r:id="rId48"/>
    <p:sldId id="356" r:id="rId49"/>
    <p:sldId id="370" r:id="rId50"/>
    <p:sldId id="357" r:id="rId51"/>
    <p:sldId id="37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C74"/>
    <a:srgbClr val="0091ED"/>
    <a:srgbClr val="FFFFFF"/>
    <a:srgbClr val="00C158"/>
    <a:srgbClr val="B48500"/>
    <a:srgbClr val="FEBB00"/>
    <a:srgbClr val="DAA100"/>
    <a:srgbClr val="B5B224"/>
    <a:srgbClr val="AFB23C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938"/>
    </p:cViewPr>
  </p:sorterViewPr>
  <p:notesViewPr>
    <p:cSldViewPr snapToGrid="0">
      <p:cViewPr varScale="1">
        <p:scale>
          <a:sx n="63" d="100"/>
          <a:sy n="63" d="100"/>
        </p:scale>
        <p:origin x="-219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7_Pot%20in%20Pot%20refrigerator\chladnicka%20data%20na%20vymenu\chladnicka%20merania(19.3.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&#353;o\Desktop\IYPT%20priprava\7.%20Pot-in-pot%20refrigerator%20DNES\TempToHumid\short%20vers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&#353;o\Desktop\IYPT%20priprava\7.%20Pot-in-pot%20refrigerator%20DNES\TempToHumid\short%20vers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7_Pot%20in%20Pot%20refrigerator\chladnicka%20data%20na%20vymenu\chladnicka%20merania(19.3.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13_rotating_seddle\udaj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akublebeda:Desktop:Pot-in-pot%20refridgenator:Chladnicka:chladnicka%20merania(19.3.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7_Pot%20in%20Pot%20refrigerator\chladnicka%20data%20na%20vymenu\chladnicka%20merania(19.3.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USB%20DISK:plocha%20handry%20kalorime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7_Pot%20in%20Pot%20refrigerator\chladnicka%20data%20na%20vymenu\chladnicka%20merania(19.3.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akublebeda:Desktop:Pot-in-pot%20refridgenator:Chladnicka:chladnicka%20merania(19.3.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7_Pot%20in%20Pot%20refrigerator\grafy%20z%20coach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akublebeda:Desktop:Pot-in-pot%20refridgenator:dcnksdc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jakublebeda:Desktop:Pot-in-pot%20refridgenator:dcnksdc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USB%20DISK:Chladnick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7_Pot%20in%20Pot%20refrigerator\grafy%20z%20coachu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mpi\Documents\&#176;Nat&#225;lia\&#176;tmf\7_Pot%20in%20Pot%20refrigerator\grafy%20z%20coach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fridge</c:v>
                </c:pt>
              </c:strCache>
            </c:strRef>
          </c:tx>
          <c:spPr>
            <a:ln w="50800"/>
          </c:spPr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Sheet1!$D$2:$D$24</c:f>
              <c:numCache>
                <c:formatCode>General</c:formatCode>
                <c:ptCount val="23"/>
                <c:pt idx="0">
                  <c:v>20.100000000000001</c:v>
                </c:pt>
                <c:pt idx="1">
                  <c:v>20.2</c:v>
                </c:pt>
                <c:pt idx="2">
                  <c:v>20.100000000000001</c:v>
                </c:pt>
                <c:pt idx="3">
                  <c:v>19.900000000000002</c:v>
                </c:pt>
                <c:pt idx="4">
                  <c:v>19.900000000000002</c:v>
                </c:pt>
                <c:pt idx="5">
                  <c:v>19.7</c:v>
                </c:pt>
                <c:pt idx="6">
                  <c:v>19.7</c:v>
                </c:pt>
                <c:pt idx="7">
                  <c:v>19.600000000000001</c:v>
                </c:pt>
                <c:pt idx="8">
                  <c:v>19.600000000000001</c:v>
                </c:pt>
                <c:pt idx="9">
                  <c:v>19.600000000000001</c:v>
                </c:pt>
                <c:pt idx="10">
                  <c:v>19.5</c:v>
                </c:pt>
                <c:pt idx="11">
                  <c:v>19.600000000000001</c:v>
                </c:pt>
                <c:pt idx="12">
                  <c:v>19.600000000000001</c:v>
                </c:pt>
                <c:pt idx="13">
                  <c:v>19.600000000000001</c:v>
                </c:pt>
                <c:pt idx="14">
                  <c:v>19.600000000000001</c:v>
                </c:pt>
                <c:pt idx="15">
                  <c:v>19.7</c:v>
                </c:pt>
                <c:pt idx="16">
                  <c:v>19.8</c:v>
                </c:pt>
                <c:pt idx="17">
                  <c:v>19.7</c:v>
                </c:pt>
                <c:pt idx="18">
                  <c:v>19.8</c:v>
                </c:pt>
                <c:pt idx="19">
                  <c:v>19.7</c:v>
                </c:pt>
                <c:pt idx="20">
                  <c:v>19.8</c:v>
                </c:pt>
                <c:pt idx="21">
                  <c:v>19.8</c:v>
                </c:pt>
                <c:pt idx="22">
                  <c:v>19.900000000000002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enviroment</c:v>
                </c:pt>
              </c:strCache>
            </c:strRef>
          </c:tx>
          <c:marker>
            <c:symbol val="none"/>
          </c:marker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Sheet1!$E$2:$E$24</c:f>
              <c:numCache>
                <c:formatCode>General</c:formatCode>
                <c:ptCount val="23"/>
                <c:pt idx="0">
                  <c:v>20.7</c:v>
                </c:pt>
                <c:pt idx="1">
                  <c:v>20.2</c:v>
                </c:pt>
                <c:pt idx="2">
                  <c:v>20.3</c:v>
                </c:pt>
                <c:pt idx="3">
                  <c:v>20.6</c:v>
                </c:pt>
                <c:pt idx="4">
                  <c:v>20.7</c:v>
                </c:pt>
                <c:pt idx="5">
                  <c:v>20.7</c:v>
                </c:pt>
                <c:pt idx="6">
                  <c:v>20.8</c:v>
                </c:pt>
                <c:pt idx="7">
                  <c:v>20.8</c:v>
                </c:pt>
                <c:pt idx="8">
                  <c:v>20.9</c:v>
                </c:pt>
                <c:pt idx="9">
                  <c:v>20.9</c:v>
                </c:pt>
                <c:pt idx="10">
                  <c:v>21</c:v>
                </c:pt>
                <c:pt idx="11">
                  <c:v>21</c:v>
                </c:pt>
                <c:pt idx="12">
                  <c:v>21.1</c:v>
                </c:pt>
                <c:pt idx="13">
                  <c:v>21.2</c:v>
                </c:pt>
                <c:pt idx="14">
                  <c:v>21.3</c:v>
                </c:pt>
                <c:pt idx="15">
                  <c:v>21.2</c:v>
                </c:pt>
                <c:pt idx="16">
                  <c:v>21.2</c:v>
                </c:pt>
                <c:pt idx="17">
                  <c:v>21.1</c:v>
                </c:pt>
                <c:pt idx="18">
                  <c:v>21.2</c:v>
                </c:pt>
                <c:pt idx="19">
                  <c:v>21</c:v>
                </c:pt>
                <c:pt idx="20">
                  <c:v>20.7</c:v>
                </c:pt>
                <c:pt idx="21">
                  <c:v>20.6</c:v>
                </c:pt>
                <c:pt idx="22">
                  <c:v>20.6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306592"/>
        <c:axId val="654310944"/>
      </c:scatterChart>
      <c:valAx>
        <c:axId val="65430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Time</a:t>
                </a:r>
                <a:r>
                  <a:rPr lang="en-US"/>
                  <a:t> [min]</a:t>
                </a:r>
                <a:endParaRPr lang="sk-SK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54310944"/>
        <c:crosses val="autoZero"/>
        <c:crossBetween val="midCat"/>
      </c:valAx>
      <c:valAx>
        <c:axId val="654310944"/>
        <c:scaling>
          <c:orientation val="minMax"/>
          <c:max val="23"/>
          <c:min val="1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Temperature </a:t>
                </a:r>
                <a:r>
                  <a:rPr lang="en-US"/>
                  <a:t>[</a:t>
                </a:r>
                <a:r>
                  <a:rPr lang="sk-SK"/>
                  <a:t>°C</a:t>
                </a:r>
                <a:r>
                  <a:rPr lang="en-US"/>
                  <a:t>]</a:t>
                </a:r>
                <a:endParaRPr lang="sk-SK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5430659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96783203407922"/>
          <c:y val="0"/>
          <c:w val="0.70176703715215127"/>
          <c:h val="0.91855850801207117"/>
        </c:manualLayout>
      </c:layout>
      <c:surfaceChart>
        <c:wireframe val="0"/>
        <c:ser>
          <c:idx val="0"/>
          <c:order val="0"/>
          <c:tx>
            <c:strRef>
              <c:f>'W Cooling Celz (2)'!$F$8</c:f>
              <c:strCache>
                <c:ptCount val="1"/>
                <c:pt idx="0">
                  <c:v>10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(2)'!$G$8:$DC$8</c:f>
              <c:numCache>
                <c:formatCode>General</c:formatCode>
                <c:ptCount val="101"/>
                <c:pt idx="0">
                  <c:v>0.81000000000000227</c:v>
                </c:pt>
                <c:pt idx="1">
                  <c:v>0.91000000000002501</c:v>
                </c:pt>
                <c:pt idx="2">
                  <c:v>1.0100000000000477</c:v>
                </c:pt>
                <c:pt idx="3">
                  <c:v>1.1100000000000136</c:v>
                </c:pt>
                <c:pt idx="4">
                  <c:v>1.2100000000000364</c:v>
                </c:pt>
                <c:pt idx="5">
                  <c:v>1.3100000000000023</c:v>
                </c:pt>
                <c:pt idx="6">
                  <c:v>1.4300000000000068</c:v>
                </c:pt>
                <c:pt idx="7">
                  <c:v>1.5300000000000296</c:v>
                </c:pt>
                <c:pt idx="8">
                  <c:v>1.6299999999999955</c:v>
                </c:pt>
                <c:pt idx="9">
                  <c:v>1.7300000000000182</c:v>
                </c:pt>
                <c:pt idx="10">
                  <c:v>1.8300000000000409</c:v>
                </c:pt>
                <c:pt idx="11">
                  <c:v>1.9300000000000068</c:v>
                </c:pt>
                <c:pt idx="12">
                  <c:v>2.0300000000000296</c:v>
                </c:pt>
                <c:pt idx="13">
                  <c:v>2.1299999999999955</c:v>
                </c:pt>
                <c:pt idx="14">
                  <c:v>2.2300000000000182</c:v>
                </c:pt>
                <c:pt idx="15">
                  <c:v>2.3300000000000409</c:v>
                </c:pt>
                <c:pt idx="16">
                  <c:v>2.4300000000000068</c:v>
                </c:pt>
                <c:pt idx="17">
                  <c:v>2.5300000000000296</c:v>
                </c:pt>
                <c:pt idx="18">
                  <c:v>2.6299999999999955</c:v>
                </c:pt>
                <c:pt idx="19">
                  <c:v>2.7300000000000182</c:v>
                </c:pt>
                <c:pt idx="20">
                  <c:v>2.8300000000000409</c:v>
                </c:pt>
                <c:pt idx="21">
                  <c:v>2.9300000000000068</c:v>
                </c:pt>
                <c:pt idx="22">
                  <c:v>3.0300000000000296</c:v>
                </c:pt>
                <c:pt idx="23">
                  <c:v>3.1100000000000136</c:v>
                </c:pt>
                <c:pt idx="24">
                  <c:v>3.2100000000000364</c:v>
                </c:pt>
                <c:pt idx="25">
                  <c:v>3.3100000000000023</c:v>
                </c:pt>
                <c:pt idx="26">
                  <c:v>3.410000000000025</c:v>
                </c:pt>
                <c:pt idx="27">
                  <c:v>3.5100000000000477</c:v>
                </c:pt>
                <c:pt idx="28">
                  <c:v>3.6100000000000136</c:v>
                </c:pt>
                <c:pt idx="29">
                  <c:v>3.7100000000000364</c:v>
                </c:pt>
                <c:pt idx="30">
                  <c:v>3.7900000000000205</c:v>
                </c:pt>
                <c:pt idx="31">
                  <c:v>3.8900000000000432</c:v>
                </c:pt>
                <c:pt idx="32">
                  <c:v>3.9900000000000091</c:v>
                </c:pt>
                <c:pt idx="33">
                  <c:v>4.0900000000000318</c:v>
                </c:pt>
                <c:pt idx="34">
                  <c:v>4.1899999999999977</c:v>
                </c:pt>
                <c:pt idx="35">
                  <c:v>4.2700000000000387</c:v>
                </c:pt>
                <c:pt idx="36">
                  <c:v>4.3700000000000045</c:v>
                </c:pt>
                <c:pt idx="37">
                  <c:v>4.4700000000000273</c:v>
                </c:pt>
                <c:pt idx="38">
                  <c:v>4.57000000000005</c:v>
                </c:pt>
                <c:pt idx="39">
                  <c:v>4.6500000000000341</c:v>
                </c:pt>
                <c:pt idx="40">
                  <c:v>4.75</c:v>
                </c:pt>
                <c:pt idx="41">
                  <c:v>4.8500000000000227</c:v>
                </c:pt>
                <c:pt idx="42">
                  <c:v>4.9300000000000068</c:v>
                </c:pt>
                <c:pt idx="43">
                  <c:v>5.0300000000000296</c:v>
                </c:pt>
                <c:pt idx="44">
                  <c:v>5.1299999999999955</c:v>
                </c:pt>
                <c:pt idx="45">
                  <c:v>5.2100000000000364</c:v>
                </c:pt>
                <c:pt idx="46">
                  <c:v>5.3100000000000023</c:v>
                </c:pt>
                <c:pt idx="47">
                  <c:v>5.3900000000000432</c:v>
                </c:pt>
                <c:pt idx="48">
                  <c:v>5.4900000000000091</c:v>
                </c:pt>
                <c:pt idx="49">
                  <c:v>5.5900000000000318</c:v>
                </c:pt>
                <c:pt idx="50">
                  <c:v>5.6700000000000159</c:v>
                </c:pt>
                <c:pt idx="51">
                  <c:v>5.7700000000000387</c:v>
                </c:pt>
                <c:pt idx="52">
                  <c:v>5.8500000000000227</c:v>
                </c:pt>
                <c:pt idx="53">
                  <c:v>5.9500000000000455</c:v>
                </c:pt>
                <c:pt idx="54">
                  <c:v>6.0300000000000296</c:v>
                </c:pt>
                <c:pt idx="55">
                  <c:v>6.1299999999999955</c:v>
                </c:pt>
                <c:pt idx="56">
                  <c:v>6.2100000000000364</c:v>
                </c:pt>
                <c:pt idx="57">
                  <c:v>6.3100000000000023</c:v>
                </c:pt>
                <c:pt idx="58">
                  <c:v>6.3900000000000432</c:v>
                </c:pt>
                <c:pt idx="59">
                  <c:v>6.4900000000000091</c:v>
                </c:pt>
                <c:pt idx="60">
                  <c:v>6.57000000000005</c:v>
                </c:pt>
                <c:pt idx="61">
                  <c:v>6.6700000000000159</c:v>
                </c:pt>
                <c:pt idx="62">
                  <c:v>6.75</c:v>
                </c:pt>
                <c:pt idx="63">
                  <c:v>6.8500000000000227</c:v>
                </c:pt>
                <c:pt idx="64">
                  <c:v>6.9300000000000068</c:v>
                </c:pt>
                <c:pt idx="65">
                  <c:v>7.0300000000000296</c:v>
                </c:pt>
                <c:pt idx="66">
                  <c:v>7.1100000000000136</c:v>
                </c:pt>
                <c:pt idx="67">
                  <c:v>7.1899999999999977</c:v>
                </c:pt>
                <c:pt idx="68">
                  <c:v>7.2900000000000205</c:v>
                </c:pt>
                <c:pt idx="69">
                  <c:v>7.3700000000000045</c:v>
                </c:pt>
                <c:pt idx="70">
                  <c:v>7.4700000000000273</c:v>
                </c:pt>
                <c:pt idx="71">
                  <c:v>7.5500000000000114</c:v>
                </c:pt>
                <c:pt idx="72">
                  <c:v>7.6299999999999955</c:v>
                </c:pt>
                <c:pt idx="73">
                  <c:v>7.7300000000000182</c:v>
                </c:pt>
                <c:pt idx="74">
                  <c:v>7.8100000000000023</c:v>
                </c:pt>
                <c:pt idx="75">
                  <c:v>7.8900000000000432</c:v>
                </c:pt>
                <c:pt idx="76">
                  <c:v>7.9700000000000273</c:v>
                </c:pt>
                <c:pt idx="77">
                  <c:v>8.07000000000005</c:v>
                </c:pt>
                <c:pt idx="78">
                  <c:v>8.1500000000000341</c:v>
                </c:pt>
                <c:pt idx="79">
                  <c:v>8.2300000000000182</c:v>
                </c:pt>
                <c:pt idx="80">
                  <c:v>8.3300000000000409</c:v>
                </c:pt>
                <c:pt idx="81">
                  <c:v>8.410000000000025</c:v>
                </c:pt>
                <c:pt idx="82">
                  <c:v>8.4900000000000091</c:v>
                </c:pt>
                <c:pt idx="83">
                  <c:v>8.57000000000005</c:v>
                </c:pt>
                <c:pt idx="84">
                  <c:v>8.6500000000000341</c:v>
                </c:pt>
                <c:pt idx="85">
                  <c:v>8.75</c:v>
                </c:pt>
                <c:pt idx="86">
                  <c:v>8.8300000000000409</c:v>
                </c:pt>
                <c:pt idx="87">
                  <c:v>8.910000000000025</c:v>
                </c:pt>
                <c:pt idx="88">
                  <c:v>8.9900000000000091</c:v>
                </c:pt>
                <c:pt idx="89">
                  <c:v>9.07000000000005</c:v>
                </c:pt>
                <c:pt idx="90">
                  <c:v>9.1700000000000159</c:v>
                </c:pt>
                <c:pt idx="91">
                  <c:v>9.25</c:v>
                </c:pt>
                <c:pt idx="92">
                  <c:v>9.3300000000000409</c:v>
                </c:pt>
                <c:pt idx="93">
                  <c:v>9.410000000000025</c:v>
                </c:pt>
                <c:pt idx="94">
                  <c:v>9.4900000000000091</c:v>
                </c:pt>
                <c:pt idx="95">
                  <c:v>9.57000000000005</c:v>
                </c:pt>
                <c:pt idx="96">
                  <c:v>9.6500000000000341</c:v>
                </c:pt>
                <c:pt idx="97">
                  <c:v>9.7300000000000182</c:v>
                </c:pt>
                <c:pt idx="98">
                  <c:v>9.8100000000000023</c:v>
                </c:pt>
                <c:pt idx="99">
                  <c:v>9.8900000000000432</c:v>
                </c:pt>
                <c:pt idx="100">
                  <c:v>10</c:v>
                </c:pt>
              </c:numCache>
            </c:numRef>
          </c:val>
        </c:ser>
        <c:ser>
          <c:idx val="1"/>
          <c:order val="1"/>
          <c:tx>
            <c:strRef>
              <c:f>'W Cooling Celz (2)'!$F$9</c:f>
              <c:strCache>
                <c:ptCount val="1"/>
                <c:pt idx="0">
                  <c:v>11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(2)'!$G$9:$DC$9</c:f>
              <c:numCache>
                <c:formatCode>General</c:formatCode>
                <c:ptCount val="101"/>
                <c:pt idx="0">
                  <c:v>1.3900000000000432</c:v>
                </c:pt>
                <c:pt idx="1">
                  <c:v>1.5100000000000477</c:v>
                </c:pt>
                <c:pt idx="2">
                  <c:v>1.6100000000000136</c:v>
                </c:pt>
                <c:pt idx="3">
                  <c:v>1.7300000000000182</c:v>
                </c:pt>
                <c:pt idx="4">
                  <c:v>1.8300000000000409</c:v>
                </c:pt>
                <c:pt idx="5">
                  <c:v>1.9500000000000455</c:v>
                </c:pt>
                <c:pt idx="6">
                  <c:v>2.0500000000000114</c:v>
                </c:pt>
                <c:pt idx="7">
                  <c:v>2.1500000000000341</c:v>
                </c:pt>
                <c:pt idx="8">
                  <c:v>2.2700000000000387</c:v>
                </c:pt>
                <c:pt idx="9">
                  <c:v>2.3700000000000045</c:v>
                </c:pt>
                <c:pt idx="10">
                  <c:v>2.4700000000000273</c:v>
                </c:pt>
                <c:pt idx="11">
                  <c:v>2.5900000000000318</c:v>
                </c:pt>
                <c:pt idx="12">
                  <c:v>2.6899999999999977</c:v>
                </c:pt>
                <c:pt idx="13">
                  <c:v>2.7900000000000205</c:v>
                </c:pt>
                <c:pt idx="14">
                  <c:v>2.8900000000000432</c:v>
                </c:pt>
                <c:pt idx="15">
                  <c:v>3.0100000000000477</c:v>
                </c:pt>
                <c:pt idx="16">
                  <c:v>3.1100000000000136</c:v>
                </c:pt>
                <c:pt idx="17">
                  <c:v>3.2100000000000364</c:v>
                </c:pt>
                <c:pt idx="18">
                  <c:v>3.3100000000000023</c:v>
                </c:pt>
                <c:pt idx="19">
                  <c:v>3.410000000000025</c:v>
                </c:pt>
                <c:pt idx="20">
                  <c:v>3.5300000000000296</c:v>
                </c:pt>
                <c:pt idx="21">
                  <c:v>3.6299999999999955</c:v>
                </c:pt>
                <c:pt idx="22">
                  <c:v>3.7300000000000182</c:v>
                </c:pt>
                <c:pt idx="23">
                  <c:v>3.8300000000000409</c:v>
                </c:pt>
                <c:pt idx="24">
                  <c:v>3.9300000000000068</c:v>
                </c:pt>
                <c:pt idx="25">
                  <c:v>4.0300000000000296</c:v>
                </c:pt>
                <c:pt idx="26">
                  <c:v>4.1299999999999955</c:v>
                </c:pt>
                <c:pt idx="27">
                  <c:v>4.2300000000000182</c:v>
                </c:pt>
                <c:pt idx="28">
                  <c:v>4.3500000000000227</c:v>
                </c:pt>
                <c:pt idx="29">
                  <c:v>4.4500000000000455</c:v>
                </c:pt>
                <c:pt idx="30">
                  <c:v>4.5500000000000114</c:v>
                </c:pt>
                <c:pt idx="31">
                  <c:v>4.6500000000000341</c:v>
                </c:pt>
                <c:pt idx="32">
                  <c:v>4.75</c:v>
                </c:pt>
                <c:pt idx="33">
                  <c:v>4.8500000000000227</c:v>
                </c:pt>
                <c:pt idx="34">
                  <c:v>4.9500000000000455</c:v>
                </c:pt>
                <c:pt idx="35">
                  <c:v>5.0500000000000114</c:v>
                </c:pt>
                <c:pt idx="36">
                  <c:v>5.1500000000000341</c:v>
                </c:pt>
                <c:pt idx="37">
                  <c:v>5.25</c:v>
                </c:pt>
                <c:pt idx="38">
                  <c:v>5.3300000000000409</c:v>
                </c:pt>
                <c:pt idx="39">
                  <c:v>5.4300000000000068</c:v>
                </c:pt>
                <c:pt idx="40">
                  <c:v>5.5300000000000296</c:v>
                </c:pt>
                <c:pt idx="41">
                  <c:v>5.6299999999999955</c:v>
                </c:pt>
                <c:pt idx="42">
                  <c:v>5.7300000000000182</c:v>
                </c:pt>
                <c:pt idx="43">
                  <c:v>5.8300000000000409</c:v>
                </c:pt>
                <c:pt idx="44">
                  <c:v>5.9300000000000068</c:v>
                </c:pt>
                <c:pt idx="45">
                  <c:v>6.0300000000000296</c:v>
                </c:pt>
                <c:pt idx="46">
                  <c:v>6.1299999999999955</c:v>
                </c:pt>
                <c:pt idx="47">
                  <c:v>6.2100000000000364</c:v>
                </c:pt>
                <c:pt idx="48">
                  <c:v>6.3100000000000023</c:v>
                </c:pt>
                <c:pt idx="49">
                  <c:v>6.410000000000025</c:v>
                </c:pt>
                <c:pt idx="50">
                  <c:v>6.5100000000000477</c:v>
                </c:pt>
                <c:pt idx="51">
                  <c:v>6.5900000000000318</c:v>
                </c:pt>
                <c:pt idx="52">
                  <c:v>6.6899999999999977</c:v>
                </c:pt>
                <c:pt idx="53">
                  <c:v>6.7900000000000205</c:v>
                </c:pt>
                <c:pt idx="54">
                  <c:v>6.8900000000000432</c:v>
                </c:pt>
                <c:pt idx="55">
                  <c:v>6.9700000000000273</c:v>
                </c:pt>
                <c:pt idx="56">
                  <c:v>7.07000000000005</c:v>
                </c:pt>
                <c:pt idx="57">
                  <c:v>7.1700000000000159</c:v>
                </c:pt>
                <c:pt idx="58">
                  <c:v>7.2700000000000387</c:v>
                </c:pt>
                <c:pt idx="59">
                  <c:v>7.3500000000000227</c:v>
                </c:pt>
                <c:pt idx="60">
                  <c:v>7.4500000000000455</c:v>
                </c:pt>
                <c:pt idx="61">
                  <c:v>7.5300000000000296</c:v>
                </c:pt>
                <c:pt idx="62">
                  <c:v>7.6299999999999955</c:v>
                </c:pt>
                <c:pt idx="63">
                  <c:v>7.7300000000000182</c:v>
                </c:pt>
                <c:pt idx="64">
                  <c:v>7.8100000000000023</c:v>
                </c:pt>
                <c:pt idx="65">
                  <c:v>7.910000000000025</c:v>
                </c:pt>
                <c:pt idx="66">
                  <c:v>8.0100000000000477</c:v>
                </c:pt>
                <c:pt idx="67">
                  <c:v>8.0900000000000318</c:v>
                </c:pt>
                <c:pt idx="68">
                  <c:v>8.1899999999999977</c:v>
                </c:pt>
                <c:pt idx="69">
                  <c:v>8.2700000000000387</c:v>
                </c:pt>
                <c:pt idx="70">
                  <c:v>8.3700000000000045</c:v>
                </c:pt>
                <c:pt idx="71">
                  <c:v>8.4500000000000455</c:v>
                </c:pt>
                <c:pt idx="72">
                  <c:v>8.5500000000000114</c:v>
                </c:pt>
                <c:pt idx="73">
                  <c:v>8.6299999999999955</c:v>
                </c:pt>
                <c:pt idx="74">
                  <c:v>8.7300000000000182</c:v>
                </c:pt>
                <c:pt idx="75">
                  <c:v>8.8100000000000023</c:v>
                </c:pt>
                <c:pt idx="76">
                  <c:v>8.910000000000025</c:v>
                </c:pt>
                <c:pt idx="77">
                  <c:v>8.9900000000000091</c:v>
                </c:pt>
                <c:pt idx="78">
                  <c:v>9.0900000000000318</c:v>
                </c:pt>
                <c:pt idx="79">
                  <c:v>9.1700000000000159</c:v>
                </c:pt>
                <c:pt idx="80">
                  <c:v>9.25</c:v>
                </c:pt>
                <c:pt idx="81">
                  <c:v>9.3500000000000227</c:v>
                </c:pt>
                <c:pt idx="82">
                  <c:v>9.4300000000000068</c:v>
                </c:pt>
                <c:pt idx="83">
                  <c:v>9.5300000000000296</c:v>
                </c:pt>
                <c:pt idx="84">
                  <c:v>9.6100000000000136</c:v>
                </c:pt>
                <c:pt idx="85">
                  <c:v>9.6899999999999977</c:v>
                </c:pt>
                <c:pt idx="86">
                  <c:v>9.7900000000000205</c:v>
                </c:pt>
                <c:pt idx="87">
                  <c:v>9.8700000000000045</c:v>
                </c:pt>
                <c:pt idx="88">
                  <c:v>9.9500000000000455</c:v>
                </c:pt>
                <c:pt idx="89">
                  <c:v>10.050000000000011</c:v>
                </c:pt>
                <c:pt idx="90">
                  <c:v>10.129999999999995</c:v>
                </c:pt>
                <c:pt idx="91">
                  <c:v>10.210000000000036</c:v>
                </c:pt>
                <c:pt idx="92">
                  <c:v>10.310000000000002</c:v>
                </c:pt>
                <c:pt idx="93">
                  <c:v>10.390000000000043</c:v>
                </c:pt>
                <c:pt idx="94">
                  <c:v>10.470000000000027</c:v>
                </c:pt>
                <c:pt idx="95">
                  <c:v>10.550000000000011</c:v>
                </c:pt>
                <c:pt idx="96">
                  <c:v>10.650000000000034</c:v>
                </c:pt>
                <c:pt idx="97">
                  <c:v>10.730000000000018</c:v>
                </c:pt>
                <c:pt idx="98">
                  <c:v>10.810000000000002</c:v>
                </c:pt>
                <c:pt idx="99">
                  <c:v>10.890000000000043</c:v>
                </c:pt>
                <c:pt idx="100">
                  <c:v>11</c:v>
                </c:pt>
              </c:numCache>
            </c:numRef>
          </c:val>
        </c:ser>
        <c:ser>
          <c:idx val="2"/>
          <c:order val="2"/>
          <c:tx>
            <c:strRef>
              <c:f>'W Cooling Celz (2)'!$F$10</c:f>
              <c:strCache>
                <c:ptCount val="1"/>
                <c:pt idx="0">
                  <c:v>12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(2)'!$G$10:$DC$10</c:f>
              <c:numCache>
                <c:formatCode>General</c:formatCode>
                <c:ptCount val="101"/>
                <c:pt idx="0">
                  <c:v>1.9900000000000091</c:v>
                </c:pt>
                <c:pt idx="1">
                  <c:v>2.0900000000000318</c:v>
                </c:pt>
                <c:pt idx="2">
                  <c:v>2.2100000000000364</c:v>
                </c:pt>
                <c:pt idx="3">
                  <c:v>2.3300000000000409</c:v>
                </c:pt>
                <c:pt idx="4">
                  <c:v>2.4500000000000455</c:v>
                </c:pt>
                <c:pt idx="5">
                  <c:v>2.5500000000000114</c:v>
                </c:pt>
                <c:pt idx="6">
                  <c:v>2.6700000000000159</c:v>
                </c:pt>
                <c:pt idx="7">
                  <c:v>2.7700000000000387</c:v>
                </c:pt>
                <c:pt idx="8">
                  <c:v>2.8900000000000432</c:v>
                </c:pt>
                <c:pt idx="9">
                  <c:v>3.0100000000000477</c:v>
                </c:pt>
                <c:pt idx="10">
                  <c:v>3.1100000000000136</c:v>
                </c:pt>
                <c:pt idx="11">
                  <c:v>3.2300000000000182</c:v>
                </c:pt>
                <c:pt idx="12">
                  <c:v>3.3300000000000409</c:v>
                </c:pt>
                <c:pt idx="13">
                  <c:v>3.4500000000000455</c:v>
                </c:pt>
                <c:pt idx="14">
                  <c:v>3.5500000000000114</c:v>
                </c:pt>
                <c:pt idx="15">
                  <c:v>3.6700000000000159</c:v>
                </c:pt>
                <c:pt idx="16">
                  <c:v>3.7700000000000387</c:v>
                </c:pt>
                <c:pt idx="17">
                  <c:v>3.8900000000000432</c:v>
                </c:pt>
                <c:pt idx="18">
                  <c:v>3.9900000000000091</c:v>
                </c:pt>
                <c:pt idx="19">
                  <c:v>4.1100000000000136</c:v>
                </c:pt>
                <c:pt idx="20">
                  <c:v>4.2100000000000364</c:v>
                </c:pt>
                <c:pt idx="21">
                  <c:v>4.3300000000000409</c:v>
                </c:pt>
                <c:pt idx="22">
                  <c:v>4.4300000000000068</c:v>
                </c:pt>
                <c:pt idx="23">
                  <c:v>4.5300000000000296</c:v>
                </c:pt>
                <c:pt idx="24">
                  <c:v>4.6500000000000341</c:v>
                </c:pt>
                <c:pt idx="25">
                  <c:v>4.75</c:v>
                </c:pt>
                <c:pt idx="26">
                  <c:v>4.8500000000000227</c:v>
                </c:pt>
                <c:pt idx="27">
                  <c:v>4.9700000000000273</c:v>
                </c:pt>
                <c:pt idx="28">
                  <c:v>5.07000000000005</c:v>
                </c:pt>
                <c:pt idx="29">
                  <c:v>5.1700000000000159</c:v>
                </c:pt>
                <c:pt idx="30">
                  <c:v>5.2900000000000205</c:v>
                </c:pt>
                <c:pt idx="31">
                  <c:v>5.3900000000000432</c:v>
                </c:pt>
                <c:pt idx="32">
                  <c:v>5.4900000000000091</c:v>
                </c:pt>
                <c:pt idx="33">
                  <c:v>5.5900000000000318</c:v>
                </c:pt>
                <c:pt idx="34">
                  <c:v>5.7100000000000364</c:v>
                </c:pt>
                <c:pt idx="35">
                  <c:v>5.8100000000000023</c:v>
                </c:pt>
                <c:pt idx="36">
                  <c:v>5.910000000000025</c:v>
                </c:pt>
                <c:pt idx="37">
                  <c:v>6.0100000000000477</c:v>
                </c:pt>
                <c:pt idx="38">
                  <c:v>6.1100000000000136</c:v>
                </c:pt>
                <c:pt idx="39">
                  <c:v>6.2100000000000364</c:v>
                </c:pt>
                <c:pt idx="40">
                  <c:v>6.3300000000000409</c:v>
                </c:pt>
                <c:pt idx="41">
                  <c:v>6.4300000000000068</c:v>
                </c:pt>
                <c:pt idx="42">
                  <c:v>6.5300000000000296</c:v>
                </c:pt>
                <c:pt idx="43">
                  <c:v>6.6299999999999955</c:v>
                </c:pt>
                <c:pt idx="44">
                  <c:v>6.7300000000000182</c:v>
                </c:pt>
                <c:pt idx="45">
                  <c:v>6.8300000000000409</c:v>
                </c:pt>
                <c:pt idx="46">
                  <c:v>6.9300000000000068</c:v>
                </c:pt>
                <c:pt idx="47">
                  <c:v>7.0300000000000296</c:v>
                </c:pt>
                <c:pt idx="48">
                  <c:v>7.1299999999999955</c:v>
                </c:pt>
                <c:pt idx="49">
                  <c:v>7.2300000000000182</c:v>
                </c:pt>
                <c:pt idx="50">
                  <c:v>7.3300000000000409</c:v>
                </c:pt>
                <c:pt idx="51">
                  <c:v>7.4300000000000068</c:v>
                </c:pt>
                <c:pt idx="52">
                  <c:v>7.5300000000000296</c:v>
                </c:pt>
                <c:pt idx="53">
                  <c:v>7.6299999999999955</c:v>
                </c:pt>
                <c:pt idx="54">
                  <c:v>7.7300000000000182</c:v>
                </c:pt>
                <c:pt idx="55">
                  <c:v>7.8300000000000409</c:v>
                </c:pt>
                <c:pt idx="56">
                  <c:v>7.9300000000000068</c:v>
                </c:pt>
                <c:pt idx="57">
                  <c:v>8.0300000000000296</c:v>
                </c:pt>
                <c:pt idx="58">
                  <c:v>8.1100000000000136</c:v>
                </c:pt>
                <c:pt idx="59">
                  <c:v>8.2100000000000364</c:v>
                </c:pt>
                <c:pt idx="60">
                  <c:v>8.3100000000000023</c:v>
                </c:pt>
                <c:pt idx="61">
                  <c:v>8.410000000000025</c:v>
                </c:pt>
                <c:pt idx="62">
                  <c:v>8.5100000000000477</c:v>
                </c:pt>
                <c:pt idx="63">
                  <c:v>8.6100000000000136</c:v>
                </c:pt>
                <c:pt idx="64">
                  <c:v>8.6899999999999977</c:v>
                </c:pt>
                <c:pt idx="65">
                  <c:v>8.7900000000000205</c:v>
                </c:pt>
                <c:pt idx="66">
                  <c:v>8.8900000000000432</c:v>
                </c:pt>
                <c:pt idx="67">
                  <c:v>8.9900000000000091</c:v>
                </c:pt>
                <c:pt idx="68">
                  <c:v>9.07000000000005</c:v>
                </c:pt>
                <c:pt idx="69">
                  <c:v>9.1700000000000159</c:v>
                </c:pt>
                <c:pt idx="70">
                  <c:v>9.2700000000000387</c:v>
                </c:pt>
                <c:pt idx="71">
                  <c:v>9.3700000000000045</c:v>
                </c:pt>
                <c:pt idx="72">
                  <c:v>9.4500000000000455</c:v>
                </c:pt>
                <c:pt idx="73">
                  <c:v>9.5500000000000114</c:v>
                </c:pt>
                <c:pt idx="74">
                  <c:v>9.6500000000000341</c:v>
                </c:pt>
                <c:pt idx="75">
                  <c:v>9.7300000000000182</c:v>
                </c:pt>
                <c:pt idx="76">
                  <c:v>9.8300000000000409</c:v>
                </c:pt>
                <c:pt idx="77">
                  <c:v>9.9300000000000068</c:v>
                </c:pt>
                <c:pt idx="78">
                  <c:v>10.010000000000048</c:v>
                </c:pt>
                <c:pt idx="79">
                  <c:v>10.110000000000014</c:v>
                </c:pt>
                <c:pt idx="80">
                  <c:v>10.189999999999998</c:v>
                </c:pt>
                <c:pt idx="81">
                  <c:v>10.29000000000002</c:v>
                </c:pt>
                <c:pt idx="82">
                  <c:v>10.370000000000005</c:v>
                </c:pt>
                <c:pt idx="83">
                  <c:v>10.470000000000027</c:v>
                </c:pt>
                <c:pt idx="84">
                  <c:v>10.57000000000005</c:v>
                </c:pt>
                <c:pt idx="85">
                  <c:v>10.650000000000034</c:v>
                </c:pt>
                <c:pt idx="86">
                  <c:v>10.75</c:v>
                </c:pt>
                <c:pt idx="87">
                  <c:v>10.830000000000041</c:v>
                </c:pt>
                <c:pt idx="88">
                  <c:v>10.930000000000007</c:v>
                </c:pt>
                <c:pt idx="89">
                  <c:v>11.010000000000048</c:v>
                </c:pt>
                <c:pt idx="90">
                  <c:v>11.110000000000014</c:v>
                </c:pt>
                <c:pt idx="91">
                  <c:v>11.189999999999998</c:v>
                </c:pt>
                <c:pt idx="92">
                  <c:v>11.270000000000039</c:v>
                </c:pt>
                <c:pt idx="93">
                  <c:v>11.370000000000005</c:v>
                </c:pt>
                <c:pt idx="94">
                  <c:v>11.450000000000045</c:v>
                </c:pt>
                <c:pt idx="95">
                  <c:v>11.550000000000011</c:v>
                </c:pt>
                <c:pt idx="96">
                  <c:v>11.629999999999995</c:v>
                </c:pt>
                <c:pt idx="97">
                  <c:v>11.710000000000036</c:v>
                </c:pt>
                <c:pt idx="98">
                  <c:v>11.810000000000002</c:v>
                </c:pt>
                <c:pt idx="99">
                  <c:v>11.890000000000043</c:v>
                </c:pt>
                <c:pt idx="100">
                  <c:v>12</c:v>
                </c:pt>
              </c:numCache>
            </c:numRef>
          </c:val>
        </c:ser>
        <c:ser>
          <c:idx val="3"/>
          <c:order val="3"/>
          <c:tx>
            <c:strRef>
              <c:f>'W Cooling Celz (2)'!$F$11</c:f>
              <c:strCache>
                <c:ptCount val="1"/>
                <c:pt idx="0">
                  <c:v>13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(2)'!$G$11:$DC$11</c:f>
              <c:numCache>
                <c:formatCode>General</c:formatCode>
                <c:ptCount val="101"/>
                <c:pt idx="0">
                  <c:v>2.57000000000005</c:v>
                </c:pt>
                <c:pt idx="1">
                  <c:v>2.6899999999999977</c:v>
                </c:pt>
                <c:pt idx="2">
                  <c:v>2.8100000000000023</c:v>
                </c:pt>
                <c:pt idx="3">
                  <c:v>2.9300000000000068</c:v>
                </c:pt>
                <c:pt idx="4">
                  <c:v>3.0500000000000114</c:v>
                </c:pt>
                <c:pt idx="5">
                  <c:v>3.1700000000000159</c:v>
                </c:pt>
                <c:pt idx="6">
                  <c:v>3.2700000000000387</c:v>
                </c:pt>
                <c:pt idx="7">
                  <c:v>3.3900000000000432</c:v>
                </c:pt>
                <c:pt idx="8">
                  <c:v>3.5100000000000477</c:v>
                </c:pt>
                <c:pt idx="9">
                  <c:v>3.6299999999999955</c:v>
                </c:pt>
                <c:pt idx="10">
                  <c:v>3.75</c:v>
                </c:pt>
                <c:pt idx="11">
                  <c:v>3.8700000000000045</c:v>
                </c:pt>
                <c:pt idx="12">
                  <c:v>3.9900000000000091</c:v>
                </c:pt>
                <c:pt idx="13">
                  <c:v>4.0900000000000318</c:v>
                </c:pt>
                <c:pt idx="14">
                  <c:v>4.2100000000000364</c:v>
                </c:pt>
                <c:pt idx="15">
                  <c:v>4.3300000000000409</c:v>
                </c:pt>
                <c:pt idx="16">
                  <c:v>4.4500000000000455</c:v>
                </c:pt>
                <c:pt idx="17">
                  <c:v>4.5500000000000114</c:v>
                </c:pt>
                <c:pt idx="18">
                  <c:v>4.6700000000000159</c:v>
                </c:pt>
                <c:pt idx="19">
                  <c:v>4.7900000000000205</c:v>
                </c:pt>
                <c:pt idx="20">
                  <c:v>4.910000000000025</c:v>
                </c:pt>
                <c:pt idx="21">
                  <c:v>5.0100000000000477</c:v>
                </c:pt>
                <c:pt idx="22">
                  <c:v>5.1299999999999955</c:v>
                </c:pt>
                <c:pt idx="23">
                  <c:v>5.25</c:v>
                </c:pt>
                <c:pt idx="24">
                  <c:v>5.3500000000000227</c:v>
                </c:pt>
                <c:pt idx="25">
                  <c:v>5.4700000000000273</c:v>
                </c:pt>
                <c:pt idx="26">
                  <c:v>5.57000000000005</c:v>
                </c:pt>
                <c:pt idx="27">
                  <c:v>5.6899999999999977</c:v>
                </c:pt>
                <c:pt idx="28">
                  <c:v>5.7900000000000205</c:v>
                </c:pt>
                <c:pt idx="29">
                  <c:v>5.910000000000025</c:v>
                </c:pt>
                <c:pt idx="30">
                  <c:v>6.0100000000000477</c:v>
                </c:pt>
                <c:pt idx="31">
                  <c:v>6.1299999999999955</c:v>
                </c:pt>
                <c:pt idx="32">
                  <c:v>6.2300000000000182</c:v>
                </c:pt>
                <c:pt idx="33">
                  <c:v>6.3500000000000227</c:v>
                </c:pt>
                <c:pt idx="34">
                  <c:v>6.4500000000000455</c:v>
                </c:pt>
                <c:pt idx="35">
                  <c:v>6.57000000000005</c:v>
                </c:pt>
                <c:pt idx="36">
                  <c:v>6.6700000000000159</c:v>
                </c:pt>
                <c:pt idx="37">
                  <c:v>6.7900000000000205</c:v>
                </c:pt>
                <c:pt idx="38">
                  <c:v>6.8900000000000432</c:v>
                </c:pt>
                <c:pt idx="39">
                  <c:v>6.9900000000000091</c:v>
                </c:pt>
                <c:pt idx="40">
                  <c:v>7.1100000000000136</c:v>
                </c:pt>
                <c:pt idx="41">
                  <c:v>7.2100000000000364</c:v>
                </c:pt>
                <c:pt idx="42">
                  <c:v>7.3100000000000023</c:v>
                </c:pt>
                <c:pt idx="43">
                  <c:v>7.4300000000000068</c:v>
                </c:pt>
                <c:pt idx="44">
                  <c:v>7.5300000000000296</c:v>
                </c:pt>
                <c:pt idx="45">
                  <c:v>7.6299999999999955</c:v>
                </c:pt>
                <c:pt idx="46">
                  <c:v>7.7300000000000182</c:v>
                </c:pt>
                <c:pt idx="47">
                  <c:v>7.8500000000000227</c:v>
                </c:pt>
                <c:pt idx="48">
                  <c:v>7.9500000000000455</c:v>
                </c:pt>
                <c:pt idx="49">
                  <c:v>8.0500000000000114</c:v>
                </c:pt>
                <c:pt idx="50">
                  <c:v>8.1500000000000341</c:v>
                </c:pt>
                <c:pt idx="51">
                  <c:v>8.2700000000000387</c:v>
                </c:pt>
                <c:pt idx="52">
                  <c:v>8.3700000000000045</c:v>
                </c:pt>
                <c:pt idx="53">
                  <c:v>8.4700000000000273</c:v>
                </c:pt>
                <c:pt idx="54">
                  <c:v>8.57000000000005</c:v>
                </c:pt>
                <c:pt idx="55">
                  <c:v>8.6700000000000159</c:v>
                </c:pt>
                <c:pt idx="56">
                  <c:v>8.7700000000000387</c:v>
                </c:pt>
                <c:pt idx="57">
                  <c:v>8.8700000000000045</c:v>
                </c:pt>
                <c:pt idx="58">
                  <c:v>8.9700000000000273</c:v>
                </c:pt>
                <c:pt idx="59">
                  <c:v>9.07000000000005</c:v>
                </c:pt>
                <c:pt idx="60">
                  <c:v>9.1700000000000159</c:v>
                </c:pt>
                <c:pt idx="61">
                  <c:v>9.2700000000000387</c:v>
                </c:pt>
                <c:pt idx="62">
                  <c:v>9.3700000000000045</c:v>
                </c:pt>
                <c:pt idx="63">
                  <c:v>9.4700000000000273</c:v>
                </c:pt>
                <c:pt idx="64">
                  <c:v>9.57000000000005</c:v>
                </c:pt>
                <c:pt idx="65">
                  <c:v>9.6700000000000159</c:v>
                </c:pt>
                <c:pt idx="66">
                  <c:v>9.7700000000000387</c:v>
                </c:pt>
                <c:pt idx="67">
                  <c:v>9.8700000000000045</c:v>
                </c:pt>
                <c:pt idx="68">
                  <c:v>9.9700000000000273</c:v>
                </c:pt>
                <c:pt idx="69">
                  <c:v>10.07000000000005</c:v>
                </c:pt>
                <c:pt idx="70">
                  <c:v>10.170000000000016</c:v>
                </c:pt>
                <c:pt idx="71">
                  <c:v>10.270000000000039</c:v>
                </c:pt>
                <c:pt idx="72">
                  <c:v>10.370000000000005</c:v>
                </c:pt>
                <c:pt idx="73">
                  <c:v>10.470000000000027</c:v>
                </c:pt>
                <c:pt idx="74">
                  <c:v>10.550000000000011</c:v>
                </c:pt>
                <c:pt idx="75">
                  <c:v>10.650000000000034</c:v>
                </c:pt>
                <c:pt idx="76">
                  <c:v>10.75</c:v>
                </c:pt>
                <c:pt idx="77">
                  <c:v>10.850000000000023</c:v>
                </c:pt>
                <c:pt idx="78">
                  <c:v>10.950000000000045</c:v>
                </c:pt>
                <c:pt idx="79">
                  <c:v>11.03000000000003</c:v>
                </c:pt>
                <c:pt idx="80">
                  <c:v>11.129999999999995</c:v>
                </c:pt>
                <c:pt idx="81">
                  <c:v>11.230000000000018</c:v>
                </c:pt>
                <c:pt idx="82">
                  <c:v>11.330000000000041</c:v>
                </c:pt>
                <c:pt idx="83">
                  <c:v>11.410000000000025</c:v>
                </c:pt>
                <c:pt idx="84">
                  <c:v>11.510000000000048</c:v>
                </c:pt>
                <c:pt idx="85">
                  <c:v>11.610000000000014</c:v>
                </c:pt>
                <c:pt idx="86">
                  <c:v>11.689999999999998</c:v>
                </c:pt>
                <c:pt idx="87">
                  <c:v>11.79000000000002</c:v>
                </c:pt>
                <c:pt idx="88">
                  <c:v>11.890000000000043</c:v>
                </c:pt>
                <c:pt idx="89">
                  <c:v>11.970000000000027</c:v>
                </c:pt>
                <c:pt idx="90">
                  <c:v>12.07000000000005</c:v>
                </c:pt>
                <c:pt idx="91">
                  <c:v>12.170000000000016</c:v>
                </c:pt>
                <c:pt idx="92">
                  <c:v>12.25</c:v>
                </c:pt>
                <c:pt idx="93">
                  <c:v>12.350000000000023</c:v>
                </c:pt>
                <c:pt idx="94">
                  <c:v>12.430000000000007</c:v>
                </c:pt>
                <c:pt idx="95">
                  <c:v>12.53000000000003</c:v>
                </c:pt>
                <c:pt idx="96">
                  <c:v>12.610000000000014</c:v>
                </c:pt>
                <c:pt idx="97">
                  <c:v>12.710000000000036</c:v>
                </c:pt>
                <c:pt idx="98">
                  <c:v>12.810000000000002</c:v>
                </c:pt>
                <c:pt idx="99">
                  <c:v>12.890000000000043</c:v>
                </c:pt>
                <c:pt idx="100">
                  <c:v>13</c:v>
                </c:pt>
              </c:numCache>
            </c:numRef>
          </c:val>
        </c:ser>
        <c:ser>
          <c:idx val="4"/>
          <c:order val="4"/>
          <c:tx>
            <c:strRef>
              <c:f>'W Cooling Celz (2)'!$F$12</c:f>
              <c:strCache>
                <c:ptCount val="1"/>
                <c:pt idx="0">
                  <c:v>14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(2)'!$G$12:$DC$12</c:f>
              <c:numCache>
                <c:formatCode>General</c:formatCode>
                <c:ptCount val="101"/>
                <c:pt idx="0">
                  <c:v>3.1299999999999955</c:v>
                </c:pt>
                <c:pt idx="1">
                  <c:v>3.25</c:v>
                </c:pt>
                <c:pt idx="2">
                  <c:v>3.3900000000000432</c:v>
                </c:pt>
                <c:pt idx="3">
                  <c:v>3.5100000000000477</c:v>
                </c:pt>
                <c:pt idx="4">
                  <c:v>3.6299999999999955</c:v>
                </c:pt>
                <c:pt idx="5">
                  <c:v>3.75</c:v>
                </c:pt>
                <c:pt idx="6">
                  <c:v>3.8900000000000432</c:v>
                </c:pt>
                <c:pt idx="7">
                  <c:v>4.0100000000000477</c:v>
                </c:pt>
                <c:pt idx="8">
                  <c:v>4.1299999999999955</c:v>
                </c:pt>
                <c:pt idx="9">
                  <c:v>4.25</c:v>
                </c:pt>
                <c:pt idx="10">
                  <c:v>4.3700000000000045</c:v>
                </c:pt>
                <c:pt idx="11">
                  <c:v>4.4900000000000091</c:v>
                </c:pt>
                <c:pt idx="12">
                  <c:v>4.6299999999999955</c:v>
                </c:pt>
                <c:pt idx="13">
                  <c:v>4.75</c:v>
                </c:pt>
                <c:pt idx="14">
                  <c:v>4.8700000000000045</c:v>
                </c:pt>
                <c:pt idx="15">
                  <c:v>4.9900000000000091</c:v>
                </c:pt>
                <c:pt idx="16">
                  <c:v>5.1100000000000136</c:v>
                </c:pt>
                <c:pt idx="17">
                  <c:v>5.2300000000000182</c:v>
                </c:pt>
                <c:pt idx="18">
                  <c:v>5.3500000000000227</c:v>
                </c:pt>
                <c:pt idx="19">
                  <c:v>5.4700000000000273</c:v>
                </c:pt>
                <c:pt idx="20">
                  <c:v>5.5900000000000318</c:v>
                </c:pt>
                <c:pt idx="21">
                  <c:v>5.7100000000000364</c:v>
                </c:pt>
                <c:pt idx="22">
                  <c:v>5.8300000000000409</c:v>
                </c:pt>
                <c:pt idx="23">
                  <c:v>5.9300000000000068</c:v>
                </c:pt>
                <c:pt idx="24">
                  <c:v>6.0500000000000114</c:v>
                </c:pt>
                <c:pt idx="25">
                  <c:v>6.1700000000000159</c:v>
                </c:pt>
                <c:pt idx="26">
                  <c:v>6.2900000000000205</c:v>
                </c:pt>
                <c:pt idx="27">
                  <c:v>6.410000000000025</c:v>
                </c:pt>
                <c:pt idx="28">
                  <c:v>6.5300000000000296</c:v>
                </c:pt>
                <c:pt idx="29">
                  <c:v>6.6299999999999955</c:v>
                </c:pt>
                <c:pt idx="30">
                  <c:v>6.75</c:v>
                </c:pt>
                <c:pt idx="31">
                  <c:v>6.8700000000000045</c:v>
                </c:pt>
                <c:pt idx="32">
                  <c:v>6.9900000000000091</c:v>
                </c:pt>
                <c:pt idx="33">
                  <c:v>7.0900000000000318</c:v>
                </c:pt>
                <c:pt idx="34">
                  <c:v>7.2100000000000364</c:v>
                </c:pt>
                <c:pt idx="35">
                  <c:v>7.3300000000000409</c:v>
                </c:pt>
                <c:pt idx="36">
                  <c:v>7.4300000000000068</c:v>
                </c:pt>
                <c:pt idx="37">
                  <c:v>7.5500000000000114</c:v>
                </c:pt>
                <c:pt idx="38">
                  <c:v>7.6700000000000159</c:v>
                </c:pt>
                <c:pt idx="39">
                  <c:v>7.7700000000000387</c:v>
                </c:pt>
                <c:pt idx="40">
                  <c:v>7.8900000000000432</c:v>
                </c:pt>
                <c:pt idx="41">
                  <c:v>7.9900000000000091</c:v>
                </c:pt>
                <c:pt idx="42">
                  <c:v>8.1100000000000136</c:v>
                </c:pt>
                <c:pt idx="43">
                  <c:v>8.2100000000000364</c:v>
                </c:pt>
                <c:pt idx="44">
                  <c:v>8.3300000000000409</c:v>
                </c:pt>
                <c:pt idx="45">
                  <c:v>8.4300000000000068</c:v>
                </c:pt>
                <c:pt idx="46">
                  <c:v>8.5500000000000114</c:v>
                </c:pt>
                <c:pt idx="47">
                  <c:v>8.6500000000000341</c:v>
                </c:pt>
                <c:pt idx="48">
                  <c:v>8.7700000000000387</c:v>
                </c:pt>
                <c:pt idx="49">
                  <c:v>8.8700000000000045</c:v>
                </c:pt>
                <c:pt idx="50">
                  <c:v>8.9900000000000091</c:v>
                </c:pt>
                <c:pt idx="51">
                  <c:v>9.0900000000000318</c:v>
                </c:pt>
                <c:pt idx="52">
                  <c:v>9.1899999999999977</c:v>
                </c:pt>
                <c:pt idx="53">
                  <c:v>9.3100000000000023</c:v>
                </c:pt>
                <c:pt idx="54">
                  <c:v>9.410000000000025</c:v>
                </c:pt>
                <c:pt idx="55">
                  <c:v>9.5100000000000477</c:v>
                </c:pt>
                <c:pt idx="56">
                  <c:v>9.6299999999999955</c:v>
                </c:pt>
                <c:pt idx="57">
                  <c:v>9.7300000000000182</c:v>
                </c:pt>
                <c:pt idx="58">
                  <c:v>9.8300000000000409</c:v>
                </c:pt>
                <c:pt idx="59">
                  <c:v>9.9300000000000068</c:v>
                </c:pt>
                <c:pt idx="60">
                  <c:v>10.050000000000011</c:v>
                </c:pt>
                <c:pt idx="61">
                  <c:v>10.150000000000034</c:v>
                </c:pt>
                <c:pt idx="62">
                  <c:v>10.25</c:v>
                </c:pt>
                <c:pt idx="63">
                  <c:v>10.350000000000023</c:v>
                </c:pt>
                <c:pt idx="64">
                  <c:v>10.450000000000045</c:v>
                </c:pt>
                <c:pt idx="65">
                  <c:v>10.57000000000005</c:v>
                </c:pt>
                <c:pt idx="66">
                  <c:v>10.670000000000016</c:v>
                </c:pt>
                <c:pt idx="67">
                  <c:v>10.770000000000039</c:v>
                </c:pt>
                <c:pt idx="68">
                  <c:v>10.870000000000005</c:v>
                </c:pt>
                <c:pt idx="69">
                  <c:v>10.970000000000027</c:v>
                </c:pt>
                <c:pt idx="70">
                  <c:v>11.07000000000005</c:v>
                </c:pt>
                <c:pt idx="71">
                  <c:v>11.170000000000016</c:v>
                </c:pt>
                <c:pt idx="72">
                  <c:v>11.270000000000039</c:v>
                </c:pt>
                <c:pt idx="73">
                  <c:v>11.370000000000005</c:v>
                </c:pt>
                <c:pt idx="74">
                  <c:v>11.470000000000027</c:v>
                </c:pt>
                <c:pt idx="75">
                  <c:v>11.57000000000005</c:v>
                </c:pt>
                <c:pt idx="76">
                  <c:v>11.670000000000016</c:v>
                </c:pt>
                <c:pt idx="77">
                  <c:v>11.770000000000039</c:v>
                </c:pt>
                <c:pt idx="78">
                  <c:v>11.870000000000005</c:v>
                </c:pt>
                <c:pt idx="79">
                  <c:v>11.970000000000027</c:v>
                </c:pt>
                <c:pt idx="80">
                  <c:v>12.07000000000005</c:v>
                </c:pt>
                <c:pt idx="81">
                  <c:v>12.170000000000016</c:v>
                </c:pt>
                <c:pt idx="82">
                  <c:v>12.270000000000039</c:v>
                </c:pt>
                <c:pt idx="83">
                  <c:v>12.370000000000005</c:v>
                </c:pt>
                <c:pt idx="84">
                  <c:v>12.470000000000027</c:v>
                </c:pt>
                <c:pt idx="85">
                  <c:v>12.550000000000011</c:v>
                </c:pt>
                <c:pt idx="86">
                  <c:v>12.650000000000034</c:v>
                </c:pt>
                <c:pt idx="87">
                  <c:v>12.75</c:v>
                </c:pt>
                <c:pt idx="88">
                  <c:v>12.850000000000023</c:v>
                </c:pt>
                <c:pt idx="89">
                  <c:v>12.950000000000045</c:v>
                </c:pt>
                <c:pt idx="90">
                  <c:v>13.050000000000011</c:v>
                </c:pt>
                <c:pt idx="91">
                  <c:v>13.129999999999995</c:v>
                </c:pt>
                <c:pt idx="92">
                  <c:v>13.230000000000018</c:v>
                </c:pt>
                <c:pt idx="93">
                  <c:v>13.330000000000041</c:v>
                </c:pt>
                <c:pt idx="94">
                  <c:v>13.410000000000025</c:v>
                </c:pt>
                <c:pt idx="95">
                  <c:v>13.510000000000048</c:v>
                </c:pt>
                <c:pt idx="96">
                  <c:v>13.610000000000014</c:v>
                </c:pt>
                <c:pt idx="97">
                  <c:v>13.710000000000036</c:v>
                </c:pt>
                <c:pt idx="98">
                  <c:v>13.79000000000002</c:v>
                </c:pt>
                <c:pt idx="99">
                  <c:v>13.890000000000043</c:v>
                </c:pt>
                <c:pt idx="100">
                  <c:v>14</c:v>
                </c:pt>
              </c:numCache>
            </c:numRef>
          </c:val>
        </c:ser>
        <c:ser>
          <c:idx val="5"/>
          <c:order val="5"/>
          <c:tx>
            <c:strRef>
              <c:f>'W Cooling Celz (2)'!$F$13</c:f>
              <c:strCache>
                <c:ptCount val="1"/>
                <c:pt idx="0">
                  <c:v>15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(2)'!$G$13:$DC$13</c:f>
              <c:numCache>
                <c:formatCode>General</c:formatCode>
                <c:ptCount val="101"/>
                <c:pt idx="0">
                  <c:v>3.6899999999999977</c:v>
                </c:pt>
                <c:pt idx="1">
                  <c:v>3.8300000000000409</c:v>
                </c:pt>
                <c:pt idx="2">
                  <c:v>3.9500000000000455</c:v>
                </c:pt>
                <c:pt idx="3">
                  <c:v>4.0900000000000318</c:v>
                </c:pt>
                <c:pt idx="4">
                  <c:v>4.2100000000000364</c:v>
                </c:pt>
                <c:pt idx="5">
                  <c:v>4.3500000000000227</c:v>
                </c:pt>
                <c:pt idx="6">
                  <c:v>4.4700000000000273</c:v>
                </c:pt>
                <c:pt idx="7">
                  <c:v>4.6100000000000136</c:v>
                </c:pt>
                <c:pt idx="8">
                  <c:v>4.7300000000000182</c:v>
                </c:pt>
                <c:pt idx="9">
                  <c:v>4.8700000000000045</c:v>
                </c:pt>
                <c:pt idx="10">
                  <c:v>4.9900000000000091</c:v>
                </c:pt>
                <c:pt idx="11">
                  <c:v>5.1299999999999955</c:v>
                </c:pt>
                <c:pt idx="12">
                  <c:v>5.25</c:v>
                </c:pt>
                <c:pt idx="13">
                  <c:v>5.3900000000000432</c:v>
                </c:pt>
                <c:pt idx="14">
                  <c:v>5.5100000000000477</c:v>
                </c:pt>
                <c:pt idx="15">
                  <c:v>5.6299999999999955</c:v>
                </c:pt>
                <c:pt idx="16">
                  <c:v>5.7700000000000387</c:v>
                </c:pt>
                <c:pt idx="17">
                  <c:v>5.8900000000000432</c:v>
                </c:pt>
                <c:pt idx="18">
                  <c:v>6.0100000000000477</c:v>
                </c:pt>
                <c:pt idx="19">
                  <c:v>6.1299999999999955</c:v>
                </c:pt>
                <c:pt idx="20">
                  <c:v>6.2700000000000387</c:v>
                </c:pt>
                <c:pt idx="21">
                  <c:v>6.3900000000000432</c:v>
                </c:pt>
                <c:pt idx="22">
                  <c:v>6.5100000000000477</c:v>
                </c:pt>
                <c:pt idx="23">
                  <c:v>6.6299999999999955</c:v>
                </c:pt>
                <c:pt idx="24">
                  <c:v>6.75</c:v>
                </c:pt>
                <c:pt idx="25">
                  <c:v>6.8700000000000045</c:v>
                </c:pt>
                <c:pt idx="26">
                  <c:v>6.9900000000000091</c:v>
                </c:pt>
                <c:pt idx="27">
                  <c:v>7.1100000000000136</c:v>
                </c:pt>
                <c:pt idx="28">
                  <c:v>7.25</c:v>
                </c:pt>
                <c:pt idx="29">
                  <c:v>7.3700000000000045</c:v>
                </c:pt>
                <c:pt idx="30">
                  <c:v>7.4900000000000091</c:v>
                </c:pt>
                <c:pt idx="31">
                  <c:v>7.6100000000000136</c:v>
                </c:pt>
                <c:pt idx="32">
                  <c:v>7.7300000000000182</c:v>
                </c:pt>
                <c:pt idx="33">
                  <c:v>7.8300000000000409</c:v>
                </c:pt>
                <c:pt idx="34">
                  <c:v>7.9500000000000455</c:v>
                </c:pt>
                <c:pt idx="35">
                  <c:v>8.07000000000005</c:v>
                </c:pt>
                <c:pt idx="36">
                  <c:v>8.1899999999999977</c:v>
                </c:pt>
                <c:pt idx="37">
                  <c:v>8.3100000000000023</c:v>
                </c:pt>
                <c:pt idx="38">
                  <c:v>8.4300000000000068</c:v>
                </c:pt>
                <c:pt idx="39">
                  <c:v>8.5500000000000114</c:v>
                </c:pt>
                <c:pt idx="40">
                  <c:v>8.6700000000000159</c:v>
                </c:pt>
                <c:pt idx="41">
                  <c:v>8.7700000000000387</c:v>
                </c:pt>
                <c:pt idx="42">
                  <c:v>8.8900000000000432</c:v>
                </c:pt>
                <c:pt idx="43">
                  <c:v>9.0100000000000477</c:v>
                </c:pt>
                <c:pt idx="44">
                  <c:v>9.1299999999999955</c:v>
                </c:pt>
                <c:pt idx="45">
                  <c:v>9.2300000000000182</c:v>
                </c:pt>
                <c:pt idx="46">
                  <c:v>9.3500000000000227</c:v>
                </c:pt>
                <c:pt idx="47">
                  <c:v>9.4700000000000273</c:v>
                </c:pt>
                <c:pt idx="48">
                  <c:v>9.57000000000005</c:v>
                </c:pt>
                <c:pt idx="49">
                  <c:v>9.6899999999999977</c:v>
                </c:pt>
                <c:pt idx="50">
                  <c:v>9.8100000000000023</c:v>
                </c:pt>
                <c:pt idx="51">
                  <c:v>9.910000000000025</c:v>
                </c:pt>
                <c:pt idx="52">
                  <c:v>10.03000000000003</c:v>
                </c:pt>
                <c:pt idx="53">
                  <c:v>10.129999999999995</c:v>
                </c:pt>
                <c:pt idx="54">
                  <c:v>10.25</c:v>
                </c:pt>
                <c:pt idx="55">
                  <c:v>10.350000000000023</c:v>
                </c:pt>
                <c:pt idx="56">
                  <c:v>10.470000000000027</c:v>
                </c:pt>
                <c:pt idx="57">
                  <c:v>10.57000000000005</c:v>
                </c:pt>
                <c:pt idx="58">
                  <c:v>10.689999999999998</c:v>
                </c:pt>
                <c:pt idx="59">
                  <c:v>10.79000000000002</c:v>
                </c:pt>
                <c:pt idx="60">
                  <c:v>10.910000000000025</c:v>
                </c:pt>
                <c:pt idx="61">
                  <c:v>11.010000000000048</c:v>
                </c:pt>
                <c:pt idx="62">
                  <c:v>11.129999999999995</c:v>
                </c:pt>
                <c:pt idx="63">
                  <c:v>11.230000000000018</c:v>
                </c:pt>
                <c:pt idx="64">
                  <c:v>11.330000000000041</c:v>
                </c:pt>
                <c:pt idx="65">
                  <c:v>11.450000000000045</c:v>
                </c:pt>
                <c:pt idx="66">
                  <c:v>11.550000000000011</c:v>
                </c:pt>
                <c:pt idx="67">
                  <c:v>11.650000000000034</c:v>
                </c:pt>
                <c:pt idx="68">
                  <c:v>11.770000000000039</c:v>
                </c:pt>
                <c:pt idx="69">
                  <c:v>11.870000000000005</c:v>
                </c:pt>
                <c:pt idx="70">
                  <c:v>11.970000000000027</c:v>
                </c:pt>
                <c:pt idx="71">
                  <c:v>12.07000000000005</c:v>
                </c:pt>
                <c:pt idx="72">
                  <c:v>12.189999999999998</c:v>
                </c:pt>
                <c:pt idx="73">
                  <c:v>12.29000000000002</c:v>
                </c:pt>
                <c:pt idx="74">
                  <c:v>12.390000000000043</c:v>
                </c:pt>
                <c:pt idx="75">
                  <c:v>12.490000000000009</c:v>
                </c:pt>
                <c:pt idx="76">
                  <c:v>12.590000000000032</c:v>
                </c:pt>
                <c:pt idx="77">
                  <c:v>12.710000000000036</c:v>
                </c:pt>
                <c:pt idx="78">
                  <c:v>12.810000000000002</c:v>
                </c:pt>
                <c:pt idx="79">
                  <c:v>12.910000000000025</c:v>
                </c:pt>
                <c:pt idx="80">
                  <c:v>13.010000000000048</c:v>
                </c:pt>
                <c:pt idx="81">
                  <c:v>13.110000000000014</c:v>
                </c:pt>
                <c:pt idx="82">
                  <c:v>13.210000000000036</c:v>
                </c:pt>
                <c:pt idx="83">
                  <c:v>13.310000000000002</c:v>
                </c:pt>
                <c:pt idx="84">
                  <c:v>13.410000000000025</c:v>
                </c:pt>
                <c:pt idx="85">
                  <c:v>13.510000000000048</c:v>
                </c:pt>
                <c:pt idx="86">
                  <c:v>13.610000000000014</c:v>
                </c:pt>
                <c:pt idx="87">
                  <c:v>13.710000000000036</c:v>
                </c:pt>
                <c:pt idx="88">
                  <c:v>13.810000000000002</c:v>
                </c:pt>
                <c:pt idx="89">
                  <c:v>13.910000000000025</c:v>
                </c:pt>
                <c:pt idx="90">
                  <c:v>14.010000000000048</c:v>
                </c:pt>
                <c:pt idx="91">
                  <c:v>14.110000000000014</c:v>
                </c:pt>
                <c:pt idx="92">
                  <c:v>14.210000000000036</c:v>
                </c:pt>
                <c:pt idx="93">
                  <c:v>14.310000000000002</c:v>
                </c:pt>
                <c:pt idx="94">
                  <c:v>14.410000000000025</c:v>
                </c:pt>
                <c:pt idx="95">
                  <c:v>14.490000000000009</c:v>
                </c:pt>
                <c:pt idx="96">
                  <c:v>14.590000000000032</c:v>
                </c:pt>
                <c:pt idx="97">
                  <c:v>14.689999999999998</c:v>
                </c:pt>
                <c:pt idx="98">
                  <c:v>14.79000000000002</c:v>
                </c:pt>
                <c:pt idx="99">
                  <c:v>14.890000000000043</c:v>
                </c:pt>
                <c:pt idx="100">
                  <c:v>15</c:v>
                </c:pt>
              </c:numCache>
            </c:numRef>
          </c:val>
        </c:ser>
        <c:ser>
          <c:idx val="6"/>
          <c:order val="6"/>
          <c:tx>
            <c:strRef>
              <c:f>'W Cooling Celz (2)'!$F$14</c:f>
              <c:strCache>
                <c:ptCount val="1"/>
                <c:pt idx="0">
                  <c:v>16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(2)'!$G$14:$DC$14</c:f>
              <c:numCache>
                <c:formatCode>General</c:formatCode>
                <c:ptCount val="101"/>
                <c:pt idx="0">
                  <c:v>4.2300000000000182</c:v>
                </c:pt>
                <c:pt idx="1">
                  <c:v>4.3700000000000045</c:v>
                </c:pt>
                <c:pt idx="2">
                  <c:v>4.5100000000000477</c:v>
                </c:pt>
                <c:pt idx="3">
                  <c:v>4.6500000000000341</c:v>
                </c:pt>
                <c:pt idx="4">
                  <c:v>4.7900000000000205</c:v>
                </c:pt>
                <c:pt idx="5">
                  <c:v>4.9300000000000068</c:v>
                </c:pt>
                <c:pt idx="6">
                  <c:v>5.07000000000005</c:v>
                </c:pt>
                <c:pt idx="7">
                  <c:v>5.2100000000000364</c:v>
                </c:pt>
                <c:pt idx="8">
                  <c:v>5.3500000000000227</c:v>
                </c:pt>
                <c:pt idx="9">
                  <c:v>5.4700000000000273</c:v>
                </c:pt>
                <c:pt idx="10">
                  <c:v>5.6100000000000136</c:v>
                </c:pt>
                <c:pt idx="11">
                  <c:v>5.75</c:v>
                </c:pt>
                <c:pt idx="12">
                  <c:v>5.8700000000000045</c:v>
                </c:pt>
                <c:pt idx="13">
                  <c:v>6.0100000000000477</c:v>
                </c:pt>
                <c:pt idx="14">
                  <c:v>6.1500000000000341</c:v>
                </c:pt>
                <c:pt idx="15">
                  <c:v>6.2700000000000387</c:v>
                </c:pt>
                <c:pt idx="16">
                  <c:v>6.410000000000025</c:v>
                </c:pt>
                <c:pt idx="17">
                  <c:v>6.5500000000000114</c:v>
                </c:pt>
                <c:pt idx="18">
                  <c:v>6.6700000000000159</c:v>
                </c:pt>
                <c:pt idx="19">
                  <c:v>6.8100000000000023</c:v>
                </c:pt>
                <c:pt idx="20">
                  <c:v>6.9300000000000068</c:v>
                </c:pt>
                <c:pt idx="21">
                  <c:v>7.07000000000005</c:v>
                </c:pt>
                <c:pt idx="22">
                  <c:v>7.1899999999999977</c:v>
                </c:pt>
                <c:pt idx="23">
                  <c:v>7.3300000000000409</c:v>
                </c:pt>
                <c:pt idx="24">
                  <c:v>7.4500000000000455</c:v>
                </c:pt>
                <c:pt idx="25">
                  <c:v>7.57000000000005</c:v>
                </c:pt>
                <c:pt idx="26">
                  <c:v>7.7100000000000364</c:v>
                </c:pt>
                <c:pt idx="27">
                  <c:v>7.8300000000000409</c:v>
                </c:pt>
                <c:pt idx="28">
                  <c:v>7.9500000000000455</c:v>
                </c:pt>
                <c:pt idx="29">
                  <c:v>8.0900000000000318</c:v>
                </c:pt>
                <c:pt idx="30">
                  <c:v>8.2100000000000364</c:v>
                </c:pt>
                <c:pt idx="31">
                  <c:v>8.3300000000000409</c:v>
                </c:pt>
                <c:pt idx="32">
                  <c:v>8.4500000000000455</c:v>
                </c:pt>
                <c:pt idx="33">
                  <c:v>8.5900000000000318</c:v>
                </c:pt>
                <c:pt idx="34">
                  <c:v>8.7100000000000364</c:v>
                </c:pt>
                <c:pt idx="35">
                  <c:v>8.8300000000000409</c:v>
                </c:pt>
                <c:pt idx="36">
                  <c:v>8.9500000000000455</c:v>
                </c:pt>
                <c:pt idx="37">
                  <c:v>9.07000000000005</c:v>
                </c:pt>
                <c:pt idx="38">
                  <c:v>9.1899999999999977</c:v>
                </c:pt>
                <c:pt idx="39">
                  <c:v>9.3100000000000023</c:v>
                </c:pt>
                <c:pt idx="40">
                  <c:v>9.4300000000000068</c:v>
                </c:pt>
                <c:pt idx="41">
                  <c:v>9.5500000000000114</c:v>
                </c:pt>
                <c:pt idx="42">
                  <c:v>9.6700000000000159</c:v>
                </c:pt>
                <c:pt idx="43">
                  <c:v>9.7900000000000205</c:v>
                </c:pt>
                <c:pt idx="44">
                  <c:v>9.910000000000025</c:v>
                </c:pt>
                <c:pt idx="45">
                  <c:v>10.03000000000003</c:v>
                </c:pt>
                <c:pt idx="46">
                  <c:v>10.150000000000034</c:v>
                </c:pt>
                <c:pt idx="47">
                  <c:v>10.270000000000039</c:v>
                </c:pt>
                <c:pt idx="48">
                  <c:v>10.390000000000043</c:v>
                </c:pt>
                <c:pt idx="49">
                  <c:v>10.510000000000048</c:v>
                </c:pt>
                <c:pt idx="50">
                  <c:v>10.629999999999995</c:v>
                </c:pt>
                <c:pt idx="51">
                  <c:v>10.75</c:v>
                </c:pt>
                <c:pt idx="52">
                  <c:v>10.850000000000023</c:v>
                </c:pt>
                <c:pt idx="53">
                  <c:v>10.970000000000027</c:v>
                </c:pt>
                <c:pt idx="54">
                  <c:v>11.090000000000032</c:v>
                </c:pt>
                <c:pt idx="55">
                  <c:v>11.210000000000036</c:v>
                </c:pt>
                <c:pt idx="56">
                  <c:v>11.310000000000002</c:v>
                </c:pt>
                <c:pt idx="57">
                  <c:v>11.430000000000007</c:v>
                </c:pt>
                <c:pt idx="58">
                  <c:v>11.550000000000011</c:v>
                </c:pt>
                <c:pt idx="59">
                  <c:v>11.650000000000034</c:v>
                </c:pt>
                <c:pt idx="60">
                  <c:v>11.770000000000039</c:v>
                </c:pt>
                <c:pt idx="61">
                  <c:v>11.890000000000043</c:v>
                </c:pt>
                <c:pt idx="62">
                  <c:v>11.990000000000009</c:v>
                </c:pt>
                <c:pt idx="63">
                  <c:v>12.110000000000014</c:v>
                </c:pt>
                <c:pt idx="64">
                  <c:v>12.210000000000036</c:v>
                </c:pt>
                <c:pt idx="65">
                  <c:v>12.330000000000041</c:v>
                </c:pt>
                <c:pt idx="66">
                  <c:v>12.430000000000007</c:v>
                </c:pt>
                <c:pt idx="67">
                  <c:v>12.550000000000011</c:v>
                </c:pt>
                <c:pt idx="68">
                  <c:v>12.650000000000034</c:v>
                </c:pt>
                <c:pt idx="69">
                  <c:v>12.770000000000039</c:v>
                </c:pt>
                <c:pt idx="70">
                  <c:v>12.870000000000005</c:v>
                </c:pt>
                <c:pt idx="71">
                  <c:v>12.990000000000009</c:v>
                </c:pt>
                <c:pt idx="72">
                  <c:v>13.090000000000032</c:v>
                </c:pt>
                <c:pt idx="73">
                  <c:v>13.210000000000036</c:v>
                </c:pt>
                <c:pt idx="74">
                  <c:v>13.310000000000002</c:v>
                </c:pt>
                <c:pt idx="75">
                  <c:v>13.410000000000025</c:v>
                </c:pt>
                <c:pt idx="76">
                  <c:v>13.53000000000003</c:v>
                </c:pt>
                <c:pt idx="77">
                  <c:v>13.629999999999995</c:v>
                </c:pt>
                <c:pt idx="78">
                  <c:v>13.730000000000018</c:v>
                </c:pt>
                <c:pt idx="79">
                  <c:v>13.850000000000023</c:v>
                </c:pt>
                <c:pt idx="80">
                  <c:v>13.950000000000045</c:v>
                </c:pt>
                <c:pt idx="81">
                  <c:v>14.050000000000011</c:v>
                </c:pt>
                <c:pt idx="82">
                  <c:v>14.150000000000034</c:v>
                </c:pt>
                <c:pt idx="83">
                  <c:v>14.25</c:v>
                </c:pt>
                <c:pt idx="84">
                  <c:v>14.370000000000005</c:v>
                </c:pt>
                <c:pt idx="85">
                  <c:v>14.470000000000027</c:v>
                </c:pt>
                <c:pt idx="86">
                  <c:v>14.57000000000005</c:v>
                </c:pt>
                <c:pt idx="87">
                  <c:v>14.670000000000016</c:v>
                </c:pt>
                <c:pt idx="88">
                  <c:v>14.770000000000039</c:v>
                </c:pt>
                <c:pt idx="89">
                  <c:v>14.870000000000005</c:v>
                </c:pt>
                <c:pt idx="90">
                  <c:v>14.970000000000027</c:v>
                </c:pt>
                <c:pt idx="91">
                  <c:v>15.090000000000032</c:v>
                </c:pt>
                <c:pt idx="92">
                  <c:v>15.189999999999998</c:v>
                </c:pt>
                <c:pt idx="93">
                  <c:v>15.29000000000002</c:v>
                </c:pt>
                <c:pt idx="94">
                  <c:v>15.390000000000043</c:v>
                </c:pt>
                <c:pt idx="95">
                  <c:v>15.490000000000009</c:v>
                </c:pt>
                <c:pt idx="96">
                  <c:v>15.590000000000032</c:v>
                </c:pt>
                <c:pt idx="97">
                  <c:v>15.689999999999998</c:v>
                </c:pt>
                <c:pt idx="98">
                  <c:v>15.79000000000002</c:v>
                </c:pt>
                <c:pt idx="99">
                  <c:v>15.890000000000043</c:v>
                </c:pt>
                <c:pt idx="100">
                  <c:v>16</c:v>
                </c:pt>
              </c:numCache>
            </c:numRef>
          </c:val>
        </c:ser>
        <c:ser>
          <c:idx val="7"/>
          <c:order val="7"/>
          <c:tx>
            <c:strRef>
              <c:f>'W Cooling Celz (2)'!$F$15</c:f>
              <c:strCache>
                <c:ptCount val="1"/>
                <c:pt idx="0">
                  <c:v>17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(2)'!$G$15:$DC$15</c:f>
              <c:numCache>
                <c:formatCode>General</c:formatCode>
                <c:ptCount val="101"/>
                <c:pt idx="0">
                  <c:v>4.7900000000000205</c:v>
                </c:pt>
                <c:pt idx="1">
                  <c:v>4.9300000000000068</c:v>
                </c:pt>
                <c:pt idx="2">
                  <c:v>5.07000000000005</c:v>
                </c:pt>
                <c:pt idx="3">
                  <c:v>5.2100000000000364</c:v>
                </c:pt>
                <c:pt idx="4">
                  <c:v>5.3700000000000045</c:v>
                </c:pt>
                <c:pt idx="5">
                  <c:v>5.5100000000000477</c:v>
                </c:pt>
                <c:pt idx="6">
                  <c:v>5.6500000000000341</c:v>
                </c:pt>
                <c:pt idx="7">
                  <c:v>5.7900000000000205</c:v>
                </c:pt>
                <c:pt idx="8">
                  <c:v>5.9300000000000068</c:v>
                </c:pt>
                <c:pt idx="9">
                  <c:v>6.07000000000005</c:v>
                </c:pt>
                <c:pt idx="10">
                  <c:v>6.2100000000000364</c:v>
                </c:pt>
                <c:pt idx="11">
                  <c:v>6.3500000000000227</c:v>
                </c:pt>
                <c:pt idx="12">
                  <c:v>6.4900000000000091</c:v>
                </c:pt>
                <c:pt idx="13">
                  <c:v>6.6299999999999955</c:v>
                </c:pt>
                <c:pt idx="14">
                  <c:v>6.7700000000000387</c:v>
                </c:pt>
                <c:pt idx="15">
                  <c:v>6.910000000000025</c:v>
                </c:pt>
                <c:pt idx="16">
                  <c:v>7.0500000000000114</c:v>
                </c:pt>
                <c:pt idx="17">
                  <c:v>7.1899999999999977</c:v>
                </c:pt>
                <c:pt idx="18">
                  <c:v>7.3300000000000409</c:v>
                </c:pt>
                <c:pt idx="19">
                  <c:v>7.4700000000000273</c:v>
                </c:pt>
                <c:pt idx="20">
                  <c:v>7.6100000000000136</c:v>
                </c:pt>
                <c:pt idx="21">
                  <c:v>7.7300000000000182</c:v>
                </c:pt>
                <c:pt idx="22">
                  <c:v>7.8700000000000045</c:v>
                </c:pt>
                <c:pt idx="23">
                  <c:v>8.0100000000000477</c:v>
                </c:pt>
                <c:pt idx="24">
                  <c:v>8.1299999999999955</c:v>
                </c:pt>
                <c:pt idx="25">
                  <c:v>8.2700000000000387</c:v>
                </c:pt>
                <c:pt idx="26">
                  <c:v>8.410000000000025</c:v>
                </c:pt>
                <c:pt idx="27">
                  <c:v>8.5300000000000296</c:v>
                </c:pt>
                <c:pt idx="28">
                  <c:v>8.6700000000000159</c:v>
                </c:pt>
                <c:pt idx="29">
                  <c:v>8.8100000000000023</c:v>
                </c:pt>
                <c:pt idx="30">
                  <c:v>8.9300000000000068</c:v>
                </c:pt>
                <c:pt idx="31">
                  <c:v>9.07000000000005</c:v>
                </c:pt>
                <c:pt idx="32">
                  <c:v>9.1899999999999977</c:v>
                </c:pt>
                <c:pt idx="33">
                  <c:v>9.3300000000000409</c:v>
                </c:pt>
                <c:pt idx="34">
                  <c:v>9.4500000000000455</c:v>
                </c:pt>
                <c:pt idx="35">
                  <c:v>9.57000000000005</c:v>
                </c:pt>
                <c:pt idx="36">
                  <c:v>9.7100000000000364</c:v>
                </c:pt>
                <c:pt idx="37">
                  <c:v>9.8300000000000409</c:v>
                </c:pt>
                <c:pt idx="38">
                  <c:v>9.9500000000000455</c:v>
                </c:pt>
                <c:pt idx="39">
                  <c:v>10.090000000000032</c:v>
                </c:pt>
                <c:pt idx="40">
                  <c:v>10.210000000000036</c:v>
                </c:pt>
                <c:pt idx="41">
                  <c:v>10.330000000000041</c:v>
                </c:pt>
                <c:pt idx="42">
                  <c:v>10.470000000000027</c:v>
                </c:pt>
                <c:pt idx="43">
                  <c:v>10.590000000000032</c:v>
                </c:pt>
                <c:pt idx="44">
                  <c:v>10.710000000000036</c:v>
                </c:pt>
                <c:pt idx="45">
                  <c:v>10.830000000000041</c:v>
                </c:pt>
                <c:pt idx="46">
                  <c:v>10.950000000000045</c:v>
                </c:pt>
                <c:pt idx="47">
                  <c:v>11.07000000000005</c:v>
                </c:pt>
                <c:pt idx="48">
                  <c:v>11.210000000000036</c:v>
                </c:pt>
                <c:pt idx="49">
                  <c:v>11.330000000000041</c:v>
                </c:pt>
                <c:pt idx="50">
                  <c:v>11.450000000000045</c:v>
                </c:pt>
                <c:pt idx="51">
                  <c:v>11.57000000000005</c:v>
                </c:pt>
                <c:pt idx="52">
                  <c:v>11.689999999999998</c:v>
                </c:pt>
                <c:pt idx="53">
                  <c:v>11.810000000000002</c:v>
                </c:pt>
                <c:pt idx="54">
                  <c:v>11.930000000000007</c:v>
                </c:pt>
                <c:pt idx="55">
                  <c:v>12.050000000000011</c:v>
                </c:pt>
                <c:pt idx="56">
                  <c:v>12.170000000000016</c:v>
                </c:pt>
                <c:pt idx="57">
                  <c:v>12.29000000000002</c:v>
                </c:pt>
                <c:pt idx="58">
                  <c:v>12.390000000000043</c:v>
                </c:pt>
                <c:pt idx="59">
                  <c:v>12.510000000000048</c:v>
                </c:pt>
                <c:pt idx="60">
                  <c:v>12.629999999999995</c:v>
                </c:pt>
                <c:pt idx="61">
                  <c:v>12.75</c:v>
                </c:pt>
                <c:pt idx="62">
                  <c:v>12.870000000000005</c:v>
                </c:pt>
                <c:pt idx="63">
                  <c:v>12.990000000000009</c:v>
                </c:pt>
                <c:pt idx="64">
                  <c:v>13.090000000000032</c:v>
                </c:pt>
                <c:pt idx="65">
                  <c:v>13.210000000000036</c:v>
                </c:pt>
                <c:pt idx="66">
                  <c:v>13.330000000000041</c:v>
                </c:pt>
                <c:pt idx="67">
                  <c:v>13.430000000000007</c:v>
                </c:pt>
                <c:pt idx="68">
                  <c:v>13.550000000000011</c:v>
                </c:pt>
                <c:pt idx="69">
                  <c:v>13.670000000000016</c:v>
                </c:pt>
                <c:pt idx="70">
                  <c:v>13.770000000000039</c:v>
                </c:pt>
                <c:pt idx="71">
                  <c:v>13.890000000000043</c:v>
                </c:pt>
                <c:pt idx="72">
                  <c:v>14.010000000000048</c:v>
                </c:pt>
                <c:pt idx="73">
                  <c:v>14.110000000000014</c:v>
                </c:pt>
                <c:pt idx="74">
                  <c:v>14.230000000000018</c:v>
                </c:pt>
                <c:pt idx="75">
                  <c:v>14.330000000000041</c:v>
                </c:pt>
                <c:pt idx="76">
                  <c:v>14.450000000000045</c:v>
                </c:pt>
                <c:pt idx="77">
                  <c:v>14.550000000000011</c:v>
                </c:pt>
                <c:pt idx="78">
                  <c:v>14.670000000000016</c:v>
                </c:pt>
                <c:pt idx="79">
                  <c:v>14.770000000000039</c:v>
                </c:pt>
                <c:pt idx="80">
                  <c:v>14.890000000000043</c:v>
                </c:pt>
                <c:pt idx="81">
                  <c:v>14.990000000000009</c:v>
                </c:pt>
                <c:pt idx="82">
                  <c:v>15.090000000000032</c:v>
                </c:pt>
                <c:pt idx="83">
                  <c:v>15.210000000000036</c:v>
                </c:pt>
                <c:pt idx="84">
                  <c:v>15.310000000000002</c:v>
                </c:pt>
                <c:pt idx="85">
                  <c:v>15.430000000000007</c:v>
                </c:pt>
                <c:pt idx="86">
                  <c:v>15.53000000000003</c:v>
                </c:pt>
                <c:pt idx="87">
                  <c:v>15.629999999999995</c:v>
                </c:pt>
                <c:pt idx="88">
                  <c:v>15.730000000000018</c:v>
                </c:pt>
                <c:pt idx="89">
                  <c:v>15.850000000000023</c:v>
                </c:pt>
                <c:pt idx="90">
                  <c:v>15.950000000000045</c:v>
                </c:pt>
                <c:pt idx="91">
                  <c:v>16.050000000000011</c:v>
                </c:pt>
                <c:pt idx="92">
                  <c:v>16.150000000000034</c:v>
                </c:pt>
                <c:pt idx="93">
                  <c:v>16.270000000000039</c:v>
                </c:pt>
                <c:pt idx="94">
                  <c:v>16.370000000000005</c:v>
                </c:pt>
                <c:pt idx="95">
                  <c:v>16.470000000000027</c:v>
                </c:pt>
                <c:pt idx="96">
                  <c:v>16.57000000000005</c:v>
                </c:pt>
                <c:pt idx="97">
                  <c:v>16.670000000000016</c:v>
                </c:pt>
                <c:pt idx="98">
                  <c:v>16.770000000000039</c:v>
                </c:pt>
                <c:pt idx="99">
                  <c:v>16.870000000000005</c:v>
                </c:pt>
                <c:pt idx="100">
                  <c:v>17</c:v>
                </c:pt>
              </c:numCache>
            </c:numRef>
          </c:val>
        </c:ser>
        <c:ser>
          <c:idx val="8"/>
          <c:order val="8"/>
          <c:tx>
            <c:strRef>
              <c:f>'W Cooling Celz (2)'!$F$16</c:f>
              <c:strCache>
                <c:ptCount val="1"/>
                <c:pt idx="0">
                  <c:v>18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(2)'!$G$16:$DC$16</c:f>
              <c:numCache>
                <c:formatCode>General</c:formatCode>
                <c:ptCount val="101"/>
                <c:pt idx="0">
                  <c:v>5.3100000000000023</c:v>
                </c:pt>
                <c:pt idx="1">
                  <c:v>5.4700000000000273</c:v>
                </c:pt>
                <c:pt idx="2">
                  <c:v>5.6299999999999955</c:v>
                </c:pt>
                <c:pt idx="3">
                  <c:v>5.7700000000000387</c:v>
                </c:pt>
                <c:pt idx="4">
                  <c:v>5.9300000000000068</c:v>
                </c:pt>
                <c:pt idx="5">
                  <c:v>6.07000000000005</c:v>
                </c:pt>
                <c:pt idx="6">
                  <c:v>6.2300000000000182</c:v>
                </c:pt>
                <c:pt idx="7">
                  <c:v>6.3700000000000045</c:v>
                </c:pt>
                <c:pt idx="8">
                  <c:v>6.5300000000000296</c:v>
                </c:pt>
                <c:pt idx="9">
                  <c:v>6.6700000000000159</c:v>
                </c:pt>
                <c:pt idx="10">
                  <c:v>6.8300000000000409</c:v>
                </c:pt>
                <c:pt idx="11">
                  <c:v>6.9700000000000273</c:v>
                </c:pt>
                <c:pt idx="12">
                  <c:v>7.1100000000000136</c:v>
                </c:pt>
                <c:pt idx="13">
                  <c:v>7.25</c:v>
                </c:pt>
                <c:pt idx="14">
                  <c:v>7.410000000000025</c:v>
                </c:pt>
                <c:pt idx="15">
                  <c:v>7.5500000000000114</c:v>
                </c:pt>
                <c:pt idx="16">
                  <c:v>7.6899999999999977</c:v>
                </c:pt>
                <c:pt idx="17">
                  <c:v>7.8300000000000409</c:v>
                </c:pt>
                <c:pt idx="18">
                  <c:v>7.9900000000000091</c:v>
                </c:pt>
                <c:pt idx="19">
                  <c:v>8.1299999999999955</c:v>
                </c:pt>
                <c:pt idx="20">
                  <c:v>8.2700000000000387</c:v>
                </c:pt>
                <c:pt idx="21">
                  <c:v>8.410000000000025</c:v>
                </c:pt>
                <c:pt idx="22">
                  <c:v>8.5500000000000114</c:v>
                </c:pt>
                <c:pt idx="23">
                  <c:v>8.6899999999999977</c:v>
                </c:pt>
                <c:pt idx="24">
                  <c:v>8.8300000000000409</c:v>
                </c:pt>
                <c:pt idx="25">
                  <c:v>8.9700000000000273</c:v>
                </c:pt>
                <c:pt idx="26">
                  <c:v>9.1100000000000136</c:v>
                </c:pt>
                <c:pt idx="27">
                  <c:v>9.25</c:v>
                </c:pt>
                <c:pt idx="28">
                  <c:v>9.3700000000000045</c:v>
                </c:pt>
                <c:pt idx="29">
                  <c:v>9.5100000000000477</c:v>
                </c:pt>
                <c:pt idx="30">
                  <c:v>9.6500000000000341</c:v>
                </c:pt>
                <c:pt idx="31">
                  <c:v>9.7900000000000205</c:v>
                </c:pt>
                <c:pt idx="32">
                  <c:v>9.9300000000000068</c:v>
                </c:pt>
                <c:pt idx="33">
                  <c:v>10.050000000000011</c:v>
                </c:pt>
                <c:pt idx="34">
                  <c:v>10.189999999999998</c:v>
                </c:pt>
                <c:pt idx="35">
                  <c:v>10.330000000000041</c:v>
                </c:pt>
                <c:pt idx="36">
                  <c:v>10.450000000000045</c:v>
                </c:pt>
                <c:pt idx="37">
                  <c:v>10.590000000000032</c:v>
                </c:pt>
                <c:pt idx="38">
                  <c:v>10.730000000000018</c:v>
                </c:pt>
                <c:pt idx="39">
                  <c:v>10.850000000000023</c:v>
                </c:pt>
                <c:pt idx="40">
                  <c:v>10.990000000000009</c:v>
                </c:pt>
                <c:pt idx="41">
                  <c:v>11.110000000000014</c:v>
                </c:pt>
                <c:pt idx="42">
                  <c:v>11.25</c:v>
                </c:pt>
                <c:pt idx="43">
                  <c:v>11.370000000000005</c:v>
                </c:pt>
                <c:pt idx="44">
                  <c:v>11.510000000000048</c:v>
                </c:pt>
                <c:pt idx="45">
                  <c:v>11.629999999999995</c:v>
                </c:pt>
                <c:pt idx="46">
                  <c:v>11.75</c:v>
                </c:pt>
                <c:pt idx="47">
                  <c:v>11.890000000000043</c:v>
                </c:pt>
                <c:pt idx="48">
                  <c:v>12.010000000000048</c:v>
                </c:pt>
                <c:pt idx="49">
                  <c:v>12.129999999999995</c:v>
                </c:pt>
                <c:pt idx="50">
                  <c:v>12.270000000000039</c:v>
                </c:pt>
                <c:pt idx="51">
                  <c:v>12.390000000000043</c:v>
                </c:pt>
                <c:pt idx="52">
                  <c:v>12.510000000000048</c:v>
                </c:pt>
                <c:pt idx="53">
                  <c:v>12.629999999999995</c:v>
                </c:pt>
                <c:pt idx="54">
                  <c:v>12.770000000000039</c:v>
                </c:pt>
                <c:pt idx="55">
                  <c:v>12.890000000000043</c:v>
                </c:pt>
                <c:pt idx="56">
                  <c:v>13.010000000000048</c:v>
                </c:pt>
                <c:pt idx="57">
                  <c:v>13.129999999999995</c:v>
                </c:pt>
                <c:pt idx="58">
                  <c:v>13.25</c:v>
                </c:pt>
                <c:pt idx="59">
                  <c:v>13.370000000000005</c:v>
                </c:pt>
                <c:pt idx="60">
                  <c:v>13.490000000000009</c:v>
                </c:pt>
                <c:pt idx="61">
                  <c:v>13.610000000000014</c:v>
                </c:pt>
                <c:pt idx="62">
                  <c:v>13.730000000000018</c:v>
                </c:pt>
                <c:pt idx="63">
                  <c:v>13.850000000000023</c:v>
                </c:pt>
                <c:pt idx="64">
                  <c:v>13.970000000000027</c:v>
                </c:pt>
                <c:pt idx="65">
                  <c:v>14.090000000000032</c:v>
                </c:pt>
                <c:pt idx="66">
                  <c:v>14.210000000000036</c:v>
                </c:pt>
                <c:pt idx="67">
                  <c:v>14.330000000000041</c:v>
                </c:pt>
                <c:pt idx="68">
                  <c:v>14.450000000000045</c:v>
                </c:pt>
                <c:pt idx="69">
                  <c:v>14.57000000000005</c:v>
                </c:pt>
                <c:pt idx="70">
                  <c:v>14.670000000000016</c:v>
                </c:pt>
                <c:pt idx="71">
                  <c:v>14.79000000000002</c:v>
                </c:pt>
                <c:pt idx="72">
                  <c:v>14.910000000000025</c:v>
                </c:pt>
                <c:pt idx="73">
                  <c:v>15.03000000000003</c:v>
                </c:pt>
                <c:pt idx="74">
                  <c:v>15.150000000000034</c:v>
                </c:pt>
                <c:pt idx="75">
                  <c:v>15.25</c:v>
                </c:pt>
                <c:pt idx="76">
                  <c:v>15.370000000000005</c:v>
                </c:pt>
                <c:pt idx="77">
                  <c:v>15.490000000000009</c:v>
                </c:pt>
                <c:pt idx="78">
                  <c:v>15.590000000000032</c:v>
                </c:pt>
                <c:pt idx="79">
                  <c:v>15.710000000000036</c:v>
                </c:pt>
                <c:pt idx="80">
                  <c:v>15.810000000000002</c:v>
                </c:pt>
                <c:pt idx="81">
                  <c:v>15.930000000000007</c:v>
                </c:pt>
                <c:pt idx="82">
                  <c:v>16.050000000000011</c:v>
                </c:pt>
                <c:pt idx="83">
                  <c:v>16.150000000000034</c:v>
                </c:pt>
                <c:pt idx="84">
                  <c:v>16.270000000000039</c:v>
                </c:pt>
                <c:pt idx="85">
                  <c:v>16.370000000000005</c:v>
                </c:pt>
                <c:pt idx="86">
                  <c:v>16.490000000000009</c:v>
                </c:pt>
                <c:pt idx="87">
                  <c:v>16.590000000000032</c:v>
                </c:pt>
                <c:pt idx="88">
                  <c:v>16.710000000000036</c:v>
                </c:pt>
                <c:pt idx="89">
                  <c:v>16.810000000000002</c:v>
                </c:pt>
                <c:pt idx="90">
                  <c:v>16.910000000000025</c:v>
                </c:pt>
                <c:pt idx="91">
                  <c:v>17.03000000000003</c:v>
                </c:pt>
                <c:pt idx="92">
                  <c:v>17.129999999999995</c:v>
                </c:pt>
                <c:pt idx="93">
                  <c:v>17.25</c:v>
                </c:pt>
                <c:pt idx="94">
                  <c:v>17.350000000000023</c:v>
                </c:pt>
                <c:pt idx="95">
                  <c:v>17.450000000000045</c:v>
                </c:pt>
                <c:pt idx="96">
                  <c:v>17.57000000000005</c:v>
                </c:pt>
                <c:pt idx="97">
                  <c:v>17.670000000000016</c:v>
                </c:pt>
                <c:pt idx="98">
                  <c:v>17.770000000000039</c:v>
                </c:pt>
                <c:pt idx="99">
                  <c:v>17.870000000000005</c:v>
                </c:pt>
                <c:pt idx="100">
                  <c:v>18</c:v>
                </c:pt>
              </c:numCache>
            </c:numRef>
          </c:val>
        </c:ser>
        <c:ser>
          <c:idx val="9"/>
          <c:order val="9"/>
          <c:tx>
            <c:strRef>
              <c:f>'W Cooling Celz (2)'!$F$17</c:f>
              <c:strCache>
                <c:ptCount val="1"/>
                <c:pt idx="0">
                  <c:v>19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(2)'!$G$17:$DC$17</c:f>
              <c:numCache>
                <c:formatCode>General</c:formatCode>
                <c:ptCount val="101"/>
                <c:pt idx="0">
                  <c:v>5.8500000000000227</c:v>
                </c:pt>
                <c:pt idx="1">
                  <c:v>6.0100000000000477</c:v>
                </c:pt>
                <c:pt idx="2">
                  <c:v>6.1700000000000159</c:v>
                </c:pt>
                <c:pt idx="3">
                  <c:v>6.3300000000000409</c:v>
                </c:pt>
                <c:pt idx="4">
                  <c:v>6.4700000000000273</c:v>
                </c:pt>
                <c:pt idx="5">
                  <c:v>6.6299999999999955</c:v>
                </c:pt>
                <c:pt idx="6">
                  <c:v>6.7900000000000205</c:v>
                </c:pt>
                <c:pt idx="7">
                  <c:v>6.9500000000000455</c:v>
                </c:pt>
                <c:pt idx="8">
                  <c:v>7.1100000000000136</c:v>
                </c:pt>
                <c:pt idx="9">
                  <c:v>7.2700000000000387</c:v>
                </c:pt>
                <c:pt idx="10">
                  <c:v>7.410000000000025</c:v>
                </c:pt>
                <c:pt idx="11">
                  <c:v>7.57000000000005</c:v>
                </c:pt>
                <c:pt idx="12">
                  <c:v>7.7300000000000182</c:v>
                </c:pt>
                <c:pt idx="13">
                  <c:v>7.8700000000000045</c:v>
                </c:pt>
                <c:pt idx="14">
                  <c:v>8.0300000000000296</c:v>
                </c:pt>
                <c:pt idx="15">
                  <c:v>8.1700000000000159</c:v>
                </c:pt>
                <c:pt idx="16">
                  <c:v>8.3300000000000409</c:v>
                </c:pt>
                <c:pt idx="17">
                  <c:v>8.4700000000000273</c:v>
                </c:pt>
                <c:pt idx="18">
                  <c:v>8.6299999999999955</c:v>
                </c:pt>
                <c:pt idx="19">
                  <c:v>8.7700000000000387</c:v>
                </c:pt>
                <c:pt idx="20">
                  <c:v>8.9300000000000068</c:v>
                </c:pt>
                <c:pt idx="21">
                  <c:v>9.07000000000005</c:v>
                </c:pt>
                <c:pt idx="22">
                  <c:v>9.2100000000000364</c:v>
                </c:pt>
                <c:pt idx="23">
                  <c:v>9.3700000000000045</c:v>
                </c:pt>
                <c:pt idx="24">
                  <c:v>9.5100000000000477</c:v>
                </c:pt>
                <c:pt idx="25">
                  <c:v>9.6500000000000341</c:v>
                </c:pt>
                <c:pt idx="26">
                  <c:v>9.7900000000000205</c:v>
                </c:pt>
                <c:pt idx="27">
                  <c:v>9.9500000000000455</c:v>
                </c:pt>
                <c:pt idx="28">
                  <c:v>10.090000000000032</c:v>
                </c:pt>
                <c:pt idx="29">
                  <c:v>10.230000000000018</c:v>
                </c:pt>
                <c:pt idx="30">
                  <c:v>10.370000000000005</c:v>
                </c:pt>
                <c:pt idx="31">
                  <c:v>10.510000000000048</c:v>
                </c:pt>
                <c:pt idx="32">
                  <c:v>10.650000000000034</c:v>
                </c:pt>
                <c:pt idx="33">
                  <c:v>10.79000000000002</c:v>
                </c:pt>
                <c:pt idx="34">
                  <c:v>10.930000000000007</c:v>
                </c:pt>
                <c:pt idx="35">
                  <c:v>11.07000000000005</c:v>
                </c:pt>
                <c:pt idx="36">
                  <c:v>11.210000000000036</c:v>
                </c:pt>
                <c:pt idx="37">
                  <c:v>11.350000000000023</c:v>
                </c:pt>
                <c:pt idx="38">
                  <c:v>11.490000000000009</c:v>
                </c:pt>
                <c:pt idx="39">
                  <c:v>11.610000000000014</c:v>
                </c:pt>
                <c:pt idx="40">
                  <c:v>11.75</c:v>
                </c:pt>
                <c:pt idx="41">
                  <c:v>11.890000000000043</c:v>
                </c:pt>
                <c:pt idx="42">
                  <c:v>12.03000000000003</c:v>
                </c:pt>
                <c:pt idx="43">
                  <c:v>12.150000000000034</c:v>
                </c:pt>
                <c:pt idx="44">
                  <c:v>12.29000000000002</c:v>
                </c:pt>
                <c:pt idx="45">
                  <c:v>12.430000000000007</c:v>
                </c:pt>
                <c:pt idx="46">
                  <c:v>12.550000000000011</c:v>
                </c:pt>
                <c:pt idx="47">
                  <c:v>12.689999999999998</c:v>
                </c:pt>
                <c:pt idx="48">
                  <c:v>12.830000000000041</c:v>
                </c:pt>
                <c:pt idx="49">
                  <c:v>12.950000000000045</c:v>
                </c:pt>
                <c:pt idx="50">
                  <c:v>13.090000000000032</c:v>
                </c:pt>
                <c:pt idx="51">
                  <c:v>13.210000000000036</c:v>
                </c:pt>
                <c:pt idx="52">
                  <c:v>13.350000000000023</c:v>
                </c:pt>
                <c:pt idx="53">
                  <c:v>13.470000000000027</c:v>
                </c:pt>
                <c:pt idx="54">
                  <c:v>13.590000000000032</c:v>
                </c:pt>
                <c:pt idx="55">
                  <c:v>13.730000000000018</c:v>
                </c:pt>
                <c:pt idx="56">
                  <c:v>13.850000000000023</c:v>
                </c:pt>
                <c:pt idx="57">
                  <c:v>13.970000000000027</c:v>
                </c:pt>
                <c:pt idx="58">
                  <c:v>14.110000000000014</c:v>
                </c:pt>
                <c:pt idx="59">
                  <c:v>14.230000000000018</c:v>
                </c:pt>
                <c:pt idx="60">
                  <c:v>14.350000000000023</c:v>
                </c:pt>
                <c:pt idx="61">
                  <c:v>14.490000000000009</c:v>
                </c:pt>
                <c:pt idx="62">
                  <c:v>14.610000000000014</c:v>
                </c:pt>
                <c:pt idx="63">
                  <c:v>14.730000000000018</c:v>
                </c:pt>
                <c:pt idx="64">
                  <c:v>14.850000000000023</c:v>
                </c:pt>
                <c:pt idx="65">
                  <c:v>14.970000000000027</c:v>
                </c:pt>
                <c:pt idx="66">
                  <c:v>15.090000000000032</c:v>
                </c:pt>
                <c:pt idx="67">
                  <c:v>15.210000000000036</c:v>
                </c:pt>
                <c:pt idx="68">
                  <c:v>15.330000000000041</c:v>
                </c:pt>
                <c:pt idx="69">
                  <c:v>15.450000000000045</c:v>
                </c:pt>
                <c:pt idx="70">
                  <c:v>15.57000000000005</c:v>
                </c:pt>
                <c:pt idx="71">
                  <c:v>15.689999999999998</c:v>
                </c:pt>
                <c:pt idx="72">
                  <c:v>15.810000000000002</c:v>
                </c:pt>
                <c:pt idx="73">
                  <c:v>15.930000000000007</c:v>
                </c:pt>
                <c:pt idx="74">
                  <c:v>16.050000000000011</c:v>
                </c:pt>
                <c:pt idx="75">
                  <c:v>16.170000000000016</c:v>
                </c:pt>
                <c:pt idx="76">
                  <c:v>16.29000000000002</c:v>
                </c:pt>
                <c:pt idx="77">
                  <c:v>16.410000000000025</c:v>
                </c:pt>
                <c:pt idx="78">
                  <c:v>16.53000000000003</c:v>
                </c:pt>
                <c:pt idx="79">
                  <c:v>16.650000000000034</c:v>
                </c:pt>
                <c:pt idx="80">
                  <c:v>16.75</c:v>
                </c:pt>
                <c:pt idx="81">
                  <c:v>16.870000000000005</c:v>
                </c:pt>
                <c:pt idx="82">
                  <c:v>16.990000000000009</c:v>
                </c:pt>
                <c:pt idx="83">
                  <c:v>17.110000000000014</c:v>
                </c:pt>
                <c:pt idx="84">
                  <c:v>17.210000000000036</c:v>
                </c:pt>
                <c:pt idx="85">
                  <c:v>17.330000000000041</c:v>
                </c:pt>
                <c:pt idx="86">
                  <c:v>17.450000000000045</c:v>
                </c:pt>
                <c:pt idx="87">
                  <c:v>17.550000000000011</c:v>
                </c:pt>
                <c:pt idx="88">
                  <c:v>17.670000000000016</c:v>
                </c:pt>
                <c:pt idx="89">
                  <c:v>17.770000000000039</c:v>
                </c:pt>
                <c:pt idx="90">
                  <c:v>17.890000000000043</c:v>
                </c:pt>
                <c:pt idx="91">
                  <c:v>18.010000000000048</c:v>
                </c:pt>
                <c:pt idx="92">
                  <c:v>18.110000000000014</c:v>
                </c:pt>
                <c:pt idx="93">
                  <c:v>18.230000000000018</c:v>
                </c:pt>
                <c:pt idx="94">
                  <c:v>18.330000000000041</c:v>
                </c:pt>
                <c:pt idx="95">
                  <c:v>18.430000000000007</c:v>
                </c:pt>
                <c:pt idx="96">
                  <c:v>18.550000000000011</c:v>
                </c:pt>
                <c:pt idx="97">
                  <c:v>18.650000000000034</c:v>
                </c:pt>
                <c:pt idx="98">
                  <c:v>18.770000000000039</c:v>
                </c:pt>
                <c:pt idx="99">
                  <c:v>18.870000000000005</c:v>
                </c:pt>
                <c:pt idx="100">
                  <c:v>19</c:v>
                </c:pt>
              </c:numCache>
            </c:numRef>
          </c:val>
        </c:ser>
        <c:ser>
          <c:idx val="10"/>
          <c:order val="10"/>
          <c:tx>
            <c:strRef>
              <c:f>'W Cooling Celz (2)'!$F$18</c:f>
              <c:strCache>
                <c:ptCount val="1"/>
                <c:pt idx="0">
                  <c:v>20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(2)'!$G$18:$DC$18</c:f>
              <c:numCache>
                <c:formatCode>General</c:formatCode>
                <c:ptCount val="101"/>
                <c:pt idx="0">
                  <c:v>6.3500000000000227</c:v>
                </c:pt>
                <c:pt idx="1">
                  <c:v>6.5300000000000296</c:v>
                </c:pt>
                <c:pt idx="2">
                  <c:v>6.6899999999999977</c:v>
                </c:pt>
                <c:pt idx="3">
                  <c:v>6.8700000000000045</c:v>
                </c:pt>
                <c:pt idx="4">
                  <c:v>7.0300000000000296</c:v>
                </c:pt>
                <c:pt idx="5">
                  <c:v>7.1899999999999977</c:v>
                </c:pt>
                <c:pt idx="6">
                  <c:v>7.3500000000000227</c:v>
                </c:pt>
                <c:pt idx="7">
                  <c:v>7.5100000000000477</c:v>
                </c:pt>
                <c:pt idx="8">
                  <c:v>7.6899999999999977</c:v>
                </c:pt>
                <c:pt idx="9">
                  <c:v>7.8500000000000227</c:v>
                </c:pt>
                <c:pt idx="10">
                  <c:v>8.0100000000000477</c:v>
                </c:pt>
                <c:pt idx="11">
                  <c:v>8.1700000000000159</c:v>
                </c:pt>
                <c:pt idx="12">
                  <c:v>8.3300000000000409</c:v>
                </c:pt>
                <c:pt idx="13">
                  <c:v>8.4900000000000091</c:v>
                </c:pt>
                <c:pt idx="14">
                  <c:v>8.6500000000000341</c:v>
                </c:pt>
                <c:pt idx="15">
                  <c:v>8.8100000000000023</c:v>
                </c:pt>
                <c:pt idx="16">
                  <c:v>8.9500000000000455</c:v>
                </c:pt>
                <c:pt idx="17">
                  <c:v>9.1100000000000136</c:v>
                </c:pt>
                <c:pt idx="18">
                  <c:v>9.2700000000000387</c:v>
                </c:pt>
                <c:pt idx="19">
                  <c:v>9.4300000000000068</c:v>
                </c:pt>
                <c:pt idx="20">
                  <c:v>9.5900000000000318</c:v>
                </c:pt>
                <c:pt idx="21">
                  <c:v>9.7300000000000182</c:v>
                </c:pt>
                <c:pt idx="22">
                  <c:v>9.8900000000000432</c:v>
                </c:pt>
                <c:pt idx="23">
                  <c:v>10.03000000000003</c:v>
                </c:pt>
                <c:pt idx="24">
                  <c:v>10.189999999999998</c:v>
                </c:pt>
                <c:pt idx="25">
                  <c:v>10.350000000000023</c:v>
                </c:pt>
                <c:pt idx="26">
                  <c:v>10.490000000000009</c:v>
                </c:pt>
                <c:pt idx="27">
                  <c:v>10.650000000000034</c:v>
                </c:pt>
                <c:pt idx="28">
                  <c:v>10.79000000000002</c:v>
                </c:pt>
                <c:pt idx="29">
                  <c:v>10.930000000000007</c:v>
                </c:pt>
                <c:pt idx="30">
                  <c:v>11.090000000000032</c:v>
                </c:pt>
                <c:pt idx="31">
                  <c:v>11.230000000000018</c:v>
                </c:pt>
                <c:pt idx="32">
                  <c:v>11.370000000000005</c:v>
                </c:pt>
                <c:pt idx="33">
                  <c:v>11.53000000000003</c:v>
                </c:pt>
                <c:pt idx="34">
                  <c:v>11.670000000000016</c:v>
                </c:pt>
                <c:pt idx="35">
                  <c:v>11.810000000000002</c:v>
                </c:pt>
                <c:pt idx="36">
                  <c:v>11.950000000000045</c:v>
                </c:pt>
                <c:pt idx="37">
                  <c:v>12.090000000000032</c:v>
                </c:pt>
                <c:pt idx="38">
                  <c:v>12.230000000000018</c:v>
                </c:pt>
                <c:pt idx="39">
                  <c:v>12.390000000000043</c:v>
                </c:pt>
                <c:pt idx="40">
                  <c:v>12.53000000000003</c:v>
                </c:pt>
                <c:pt idx="41">
                  <c:v>12.670000000000016</c:v>
                </c:pt>
                <c:pt idx="42">
                  <c:v>12.810000000000002</c:v>
                </c:pt>
                <c:pt idx="43">
                  <c:v>12.950000000000045</c:v>
                </c:pt>
                <c:pt idx="44">
                  <c:v>13.090000000000032</c:v>
                </c:pt>
                <c:pt idx="45">
                  <c:v>13.210000000000036</c:v>
                </c:pt>
                <c:pt idx="46">
                  <c:v>13.350000000000023</c:v>
                </c:pt>
                <c:pt idx="47">
                  <c:v>13.490000000000009</c:v>
                </c:pt>
                <c:pt idx="48">
                  <c:v>13.629999999999995</c:v>
                </c:pt>
                <c:pt idx="49">
                  <c:v>13.770000000000039</c:v>
                </c:pt>
                <c:pt idx="50">
                  <c:v>13.890000000000043</c:v>
                </c:pt>
                <c:pt idx="51">
                  <c:v>14.03000000000003</c:v>
                </c:pt>
                <c:pt idx="52">
                  <c:v>14.170000000000016</c:v>
                </c:pt>
                <c:pt idx="53">
                  <c:v>14.310000000000002</c:v>
                </c:pt>
                <c:pt idx="54">
                  <c:v>14.430000000000007</c:v>
                </c:pt>
                <c:pt idx="55">
                  <c:v>14.57000000000005</c:v>
                </c:pt>
                <c:pt idx="56">
                  <c:v>14.689999999999998</c:v>
                </c:pt>
                <c:pt idx="57">
                  <c:v>14.830000000000041</c:v>
                </c:pt>
                <c:pt idx="58">
                  <c:v>14.950000000000045</c:v>
                </c:pt>
                <c:pt idx="59">
                  <c:v>15.090000000000032</c:v>
                </c:pt>
                <c:pt idx="60">
                  <c:v>15.210000000000036</c:v>
                </c:pt>
                <c:pt idx="61">
                  <c:v>15.350000000000023</c:v>
                </c:pt>
                <c:pt idx="62">
                  <c:v>15.470000000000027</c:v>
                </c:pt>
                <c:pt idx="63">
                  <c:v>15.610000000000014</c:v>
                </c:pt>
                <c:pt idx="64">
                  <c:v>15.730000000000018</c:v>
                </c:pt>
                <c:pt idx="65">
                  <c:v>15.850000000000023</c:v>
                </c:pt>
                <c:pt idx="66">
                  <c:v>15.990000000000009</c:v>
                </c:pt>
                <c:pt idx="67">
                  <c:v>16.110000000000014</c:v>
                </c:pt>
                <c:pt idx="68">
                  <c:v>16.230000000000018</c:v>
                </c:pt>
                <c:pt idx="69">
                  <c:v>16.350000000000023</c:v>
                </c:pt>
                <c:pt idx="70">
                  <c:v>16.490000000000009</c:v>
                </c:pt>
                <c:pt idx="71">
                  <c:v>16.610000000000014</c:v>
                </c:pt>
                <c:pt idx="72">
                  <c:v>16.730000000000018</c:v>
                </c:pt>
                <c:pt idx="73">
                  <c:v>16.850000000000023</c:v>
                </c:pt>
                <c:pt idx="74">
                  <c:v>16.970000000000027</c:v>
                </c:pt>
                <c:pt idx="75">
                  <c:v>17.090000000000032</c:v>
                </c:pt>
                <c:pt idx="76">
                  <c:v>17.210000000000036</c:v>
                </c:pt>
                <c:pt idx="77">
                  <c:v>17.330000000000041</c:v>
                </c:pt>
                <c:pt idx="78">
                  <c:v>17.450000000000045</c:v>
                </c:pt>
                <c:pt idx="79">
                  <c:v>17.57000000000005</c:v>
                </c:pt>
                <c:pt idx="80">
                  <c:v>17.689999999999998</c:v>
                </c:pt>
                <c:pt idx="81">
                  <c:v>17.810000000000002</c:v>
                </c:pt>
                <c:pt idx="82">
                  <c:v>17.930000000000007</c:v>
                </c:pt>
                <c:pt idx="83">
                  <c:v>18.050000000000011</c:v>
                </c:pt>
                <c:pt idx="84">
                  <c:v>18.170000000000016</c:v>
                </c:pt>
                <c:pt idx="85">
                  <c:v>18.29000000000002</c:v>
                </c:pt>
                <c:pt idx="86">
                  <c:v>18.390000000000043</c:v>
                </c:pt>
                <c:pt idx="87">
                  <c:v>18.510000000000048</c:v>
                </c:pt>
                <c:pt idx="88">
                  <c:v>18.629999999999995</c:v>
                </c:pt>
                <c:pt idx="89">
                  <c:v>18.75</c:v>
                </c:pt>
                <c:pt idx="90">
                  <c:v>18.850000000000023</c:v>
                </c:pt>
                <c:pt idx="91">
                  <c:v>18.970000000000027</c:v>
                </c:pt>
                <c:pt idx="92">
                  <c:v>19.090000000000032</c:v>
                </c:pt>
                <c:pt idx="93">
                  <c:v>19.210000000000036</c:v>
                </c:pt>
                <c:pt idx="94">
                  <c:v>19.310000000000002</c:v>
                </c:pt>
                <c:pt idx="95">
                  <c:v>19.430000000000007</c:v>
                </c:pt>
                <c:pt idx="96">
                  <c:v>19.53000000000003</c:v>
                </c:pt>
                <c:pt idx="97">
                  <c:v>19.650000000000034</c:v>
                </c:pt>
                <c:pt idx="98">
                  <c:v>19.75</c:v>
                </c:pt>
                <c:pt idx="99">
                  <c:v>19.870000000000005</c:v>
                </c:pt>
                <c:pt idx="100">
                  <c:v>20</c:v>
                </c:pt>
              </c:numCache>
            </c:numRef>
          </c:val>
        </c:ser>
        <c:ser>
          <c:idx val="11"/>
          <c:order val="11"/>
          <c:tx>
            <c:strRef>
              <c:f>'W Cooling Celz (2)'!$F$19</c:f>
              <c:strCache>
                <c:ptCount val="1"/>
                <c:pt idx="0">
                  <c:v>21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(2)'!$G$19:$DC$19</c:f>
              <c:numCache>
                <c:formatCode>General</c:formatCode>
                <c:ptCount val="101"/>
                <c:pt idx="0">
                  <c:v>6.8700000000000045</c:v>
                </c:pt>
                <c:pt idx="1">
                  <c:v>7.0500000000000114</c:v>
                </c:pt>
                <c:pt idx="2">
                  <c:v>7.2100000000000364</c:v>
                </c:pt>
                <c:pt idx="3">
                  <c:v>7.3900000000000432</c:v>
                </c:pt>
                <c:pt idx="4">
                  <c:v>7.57000000000005</c:v>
                </c:pt>
                <c:pt idx="5">
                  <c:v>7.7300000000000182</c:v>
                </c:pt>
                <c:pt idx="6">
                  <c:v>7.910000000000025</c:v>
                </c:pt>
                <c:pt idx="7">
                  <c:v>8.0900000000000318</c:v>
                </c:pt>
                <c:pt idx="8">
                  <c:v>8.25</c:v>
                </c:pt>
                <c:pt idx="9">
                  <c:v>8.4300000000000068</c:v>
                </c:pt>
                <c:pt idx="10">
                  <c:v>8.5900000000000318</c:v>
                </c:pt>
                <c:pt idx="11">
                  <c:v>8.75</c:v>
                </c:pt>
                <c:pt idx="12">
                  <c:v>8.9300000000000068</c:v>
                </c:pt>
                <c:pt idx="13">
                  <c:v>9.0900000000000318</c:v>
                </c:pt>
                <c:pt idx="14">
                  <c:v>9.25</c:v>
                </c:pt>
                <c:pt idx="15">
                  <c:v>9.4300000000000068</c:v>
                </c:pt>
                <c:pt idx="16">
                  <c:v>9.5900000000000318</c:v>
                </c:pt>
                <c:pt idx="17">
                  <c:v>9.75</c:v>
                </c:pt>
                <c:pt idx="18">
                  <c:v>9.910000000000025</c:v>
                </c:pt>
                <c:pt idx="19">
                  <c:v>10.07000000000005</c:v>
                </c:pt>
                <c:pt idx="20">
                  <c:v>10.230000000000018</c:v>
                </c:pt>
                <c:pt idx="21">
                  <c:v>10.390000000000043</c:v>
                </c:pt>
                <c:pt idx="22">
                  <c:v>10.550000000000011</c:v>
                </c:pt>
                <c:pt idx="23">
                  <c:v>10.710000000000036</c:v>
                </c:pt>
                <c:pt idx="24">
                  <c:v>10.870000000000005</c:v>
                </c:pt>
                <c:pt idx="25">
                  <c:v>11.03000000000003</c:v>
                </c:pt>
                <c:pt idx="26">
                  <c:v>11.189999999999998</c:v>
                </c:pt>
                <c:pt idx="27">
                  <c:v>11.330000000000041</c:v>
                </c:pt>
                <c:pt idx="28">
                  <c:v>11.490000000000009</c:v>
                </c:pt>
                <c:pt idx="29">
                  <c:v>11.650000000000034</c:v>
                </c:pt>
                <c:pt idx="30">
                  <c:v>11.79000000000002</c:v>
                </c:pt>
                <c:pt idx="31">
                  <c:v>11.950000000000045</c:v>
                </c:pt>
                <c:pt idx="32">
                  <c:v>12.110000000000014</c:v>
                </c:pt>
                <c:pt idx="33">
                  <c:v>12.25</c:v>
                </c:pt>
                <c:pt idx="34">
                  <c:v>12.410000000000025</c:v>
                </c:pt>
                <c:pt idx="35">
                  <c:v>12.550000000000011</c:v>
                </c:pt>
                <c:pt idx="36">
                  <c:v>12.710000000000036</c:v>
                </c:pt>
                <c:pt idx="37">
                  <c:v>12.850000000000023</c:v>
                </c:pt>
                <c:pt idx="38">
                  <c:v>12.990000000000009</c:v>
                </c:pt>
                <c:pt idx="39">
                  <c:v>13.150000000000034</c:v>
                </c:pt>
                <c:pt idx="40">
                  <c:v>13.29000000000002</c:v>
                </c:pt>
                <c:pt idx="41">
                  <c:v>13.430000000000007</c:v>
                </c:pt>
                <c:pt idx="42">
                  <c:v>13.590000000000032</c:v>
                </c:pt>
                <c:pt idx="43">
                  <c:v>13.730000000000018</c:v>
                </c:pt>
                <c:pt idx="44">
                  <c:v>13.870000000000005</c:v>
                </c:pt>
                <c:pt idx="45">
                  <c:v>14.010000000000048</c:v>
                </c:pt>
                <c:pt idx="46">
                  <c:v>14.150000000000034</c:v>
                </c:pt>
                <c:pt idx="47">
                  <c:v>14.29000000000002</c:v>
                </c:pt>
                <c:pt idx="48">
                  <c:v>14.430000000000007</c:v>
                </c:pt>
                <c:pt idx="49">
                  <c:v>14.57000000000005</c:v>
                </c:pt>
                <c:pt idx="50">
                  <c:v>14.710000000000036</c:v>
                </c:pt>
                <c:pt idx="51">
                  <c:v>14.850000000000023</c:v>
                </c:pt>
                <c:pt idx="52">
                  <c:v>14.990000000000009</c:v>
                </c:pt>
                <c:pt idx="53">
                  <c:v>15.129999999999995</c:v>
                </c:pt>
                <c:pt idx="54">
                  <c:v>15.270000000000039</c:v>
                </c:pt>
                <c:pt idx="55">
                  <c:v>15.410000000000025</c:v>
                </c:pt>
                <c:pt idx="56">
                  <c:v>15.550000000000011</c:v>
                </c:pt>
                <c:pt idx="57">
                  <c:v>15.670000000000016</c:v>
                </c:pt>
                <c:pt idx="58">
                  <c:v>15.810000000000002</c:v>
                </c:pt>
                <c:pt idx="59">
                  <c:v>15.950000000000045</c:v>
                </c:pt>
                <c:pt idx="60">
                  <c:v>16.07000000000005</c:v>
                </c:pt>
                <c:pt idx="61">
                  <c:v>16.210000000000036</c:v>
                </c:pt>
                <c:pt idx="62">
                  <c:v>16.350000000000023</c:v>
                </c:pt>
                <c:pt idx="63">
                  <c:v>16.470000000000027</c:v>
                </c:pt>
                <c:pt idx="64">
                  <c:v>16.610000000000014</c:v>
                </c:pt>
                <c:pt idx="65">
                  <c:v>16.730000000000018</c:v>
                </c:pt>
                <c:pt idx="66">
                  <c:v>16.870000000000005</c:v>
                </c:pt>
                <c:pt idx="67">
                  <c:v>16.990000000000009</c:v>
                </c:pt>
                <c:pt idx="68">
                  <c:v>17.129999999999995</c:v>
                </c:pt>
                <c:pt idx="69">
                  <c:v>17.25</c:v>
                </c:pt>
                <c:pt idx="70">
                  <c:v>17.390000000000043</c:v>
                </c:pt>
                <c:pt idx="71">
                  <c:v>17.510000000000048</c:v>
                </c:pt>
                <c:pt idx="72">
                  <c:v>17.629999999999995</c:v>
                </c:pt>
                <c:pt idx="73">
                  <c:v>17.770000000000039</c:v>
                </c:pt>
                <c:pt idx="74">
                  <c:v>17.890000000000043</c:v>
                </c:pt>
                <c:pt idx="75">
                  <c:v>18.010000000000048</c:v>
                </c:pt>
                <c:pt idx="76">
                  <c:v>18.129999999999995</c:v>
                </c:pt>
                <c:pt idx="77">
                  <c:v>18.270000000000039</c:v>
                </c:pt>
                <c:pt idx="78">
                  <c:v>18.390000000000043</c:v>
                </c:pt>
                <c:pt idx="79">
                  <c:v>18.510000000000048</c:v>
                </c:pt>
                <c:pt idx="80">
                  <c:v>18.629999999999995</c:v>
                </c:pt>
                <c:pt idx="81">
                  <c:v>18.75</c:v>
                </c:pt>
                <c:pt idx="82">
                  <c:v>18.870000000000005</c:v>
                </c:pt>
                <c:pt idx="83">
                  <c:v>18.990000000000009</c:v>
                </c:pt>
                <c:pt idx="84">
                  <c:v>19.110000000000014</c:v>
                </c:pt>
                <c:pt idx="85">
                  <c:v>19.230000000000018</c:v>
                </c:pt>
                <c:pt idx="86">
                  <c:v>19.350000000000023</c:v>
                </c:pt>
                <c:pt idx="87">
                  <c:v>19.470000000000027</c:v>
                </c:pt>
                <c:pt idx="88">
                  <c:v>19.590000000000032</c:v>
                </c:pt>
                <c:pt idx="89">
                  <c:v>19.710000000000036</c:v>
                </c:pt>
                <c:pt idx="90">
                  <c:v>19.830000000000041</c:v>
                </c:pt>
                <c:pt idx="91">
                  <c:v>19.950000000000045</c:v>
                </c:pt>
                <c:pt idx="92">
                  <c:v>20.07000000000005</c:v>
                </c:pt>
                <c:pt idx="93">
                  <c:v>20.170000000000016</c:v>
                </c:pt>
                <c:pt idx="94">
                  <c:v>20.29000000000002</c:v>
                </c:pt>
                <c:pt idx="95">
                  <c:v>20.410000000000025</c:v>
                </c:pt>
                <c:pt idx="96">
                  <c:v>20.53000000000003</c:v>
                </c:pt>
                <c:pt idx="97">
                  <c:v>20.629999999999995</c:v>
                </c:pt>
                <c:pt idx="98">
                  <c:v>20.75</c:v>
                </c:pt>
                <c:pt idx="99">
                  <c:v>20.870000000000005</c:v>
                </c:pt>
                <c:pt idx="100">
                  <c:v>21</c:v>
                </c:pt>
              </c:numCache>
            </c:numRef>
          </c:val>
        </c:ser>
        <c:ser>
          <c:idx val="12"/>
          <c:order val="12"/>
          <c:tx>
            <c:strRef>
              <c:f>'W Cooling Celz (2)'!$F$20</c:f>
              <c:strCache>
                <c:ptCount val="1"/>
                <c:pt idx="0">
                  <c:v>22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(2)'!$G$20:$DC$20</c:f>
              <c:numCache>
                <c:formatCode>General</c:formatCode>
                <c:ptCount val="101"/>
                <c:pt idx="0">
                  <c:v>7.3700000000000045</c:v>
                </c:pt>
                <c:pt idx="1">
                  <c:v>7.5500000000000114</c:v>
                </c:pt>
                <c:pt idx="2">
                  <c:v>7.7300000000000182</c:v>
                </c:pt>
                <c:pt idx="3">
                  <c:v>7.910000000000025</c:v>
                </c:pt>
                <c:pt idx="4">
                  <c:v>8.1100000000000136</c:v>
                </c:pt>
                <c:pt idx="5">
                  <c:v>8.2900000000000205</c:v>
                </c:pt>
                <c:pt idx="6">
                  <c:v>8.4700000000000273</c:v>
                </c:pt>
                <c:pt idx="7">
                  <c:v>8.6299999999999955</c:v>
                </c:pt>
                <c:pt idx="8">
                  <c:v>8.8100000000000023</c:v>
                </c:pt>
                <c:pt idx="9">
                  <c:v>8.9900000000000091</c:v>
                </c:pt>
                <c:pt idx="10">
                  <c:v>9.1700000000000159</c:v>
                </c:pt>
                <c:pt idx="11">
                  <c:v>9.3500000000000227</c:v>
                </c:pt>
                <c:pt idx="12">
                  <c:v>9.5100000000000477</c:v>
                </c:pt>
                <c:pt idx="13">
                  <c:v>9.6899999999999977</c:v>
                </c:pt>
                <c:pt idx="14">
                  <c:v>9.8700000000000045</c:v>
                </c:pt>
                <c:pt idx="15">
                  <c:v>10.03000000000003</c:v>
                </c:pt>
                <c:pt idx="16">
                  <c:v>10.210000000000036</c:v>
                </c:pt>
                <c:pt idx="17">
                  <c:v>10.370000000000005</c:v>
                </c:pt>
                <c:pt idx="18">
                  <c:v>10.550000000000011</c:v>
                </c:pt>
                <c:pt idx="19">
                  <c:v>10.710000000000036</c:v>
                </c:pt>
                <c:pt idx="20">
                  <c:v>10.890000000000043</c:v>
                </c:pt>
                <c:pt idx="21">
                  <c:v>11.050000000000011</c:v>
                </c:pt>
                <c:pt idx="22">
                  <c:v>11.210000000000036</c:v>
                </c:pt>
                <c:pt idx="23">
                  <c:v>11.370000000000005</c:v>
                </c:pt>
                <c:pt idx="24">
                  <c:v>11.550000000000011</c:v>
                </c:pt>
                <c:pt idx="25">
                  <c:v>11.710000000000036</c:v>
                </c:pt>
                <c:pt idx="26">
                  <c:v>11.870000000000005</c:v>
                </c:pt>
                <c:pt idx="27">
                  <c:v>12.03000000000003</c:v>
                </c:pt>
                <c:pt idx="28">
                  <c:v>12.189999999999998</c:v>
                </c:pt>
                <c:pt idx="29">
                  <c:v>12.350000000000023</c:v>
                </c:pt>
                <c:pt idx="30">
                  <c:v>12.510000000000048</c:v>
                </c:pt>
                <c:pt idx="31">
                  <c:v>12.670000000000016</c:v>
                </c:pt>
                <c:pt idx="32">
                  <c:v>12.830000000000041</c:v>
                </c:pt>
                <c:pt idx="33">
                  <c:v>12.990000000000009</c:v>
                </c:pt>
                <c:pt idx="34">
                  <c:v>13.129999999999995</c:v>
                </c:pt>
                <c:pt idx="35">
                  <c:v>13.29000000000002</c:v>
                </c:pt>
                <c:pt idx="36">
                  <c:v>13.450000000000045</c:v>
                </c:pt>
                <c:pt idx="37">
                  <c:v>13.610000000000014</c:v>
                </c:pt>
                <c:pt idx="38">
                  <c:v>13.75</c:v>
                </c:pt>
                <c:pt idx="39">
                  <c:v>13.910000000000025</c:v>
                </c:pt>
                <c:pt idx="40">
                  <c:v>14.050000000000011</c:v>
                </c:pt>
                <c:pt idx="41">
                  <c:v>14.210000000000036</c:v>
                </c:pt>
                <c:pt idx="42">
                  <c:v>14.350000000000023</c:v>
                </c:pt>
                <c:pt idx="43">
                  <c:v>14.510000000000048</c:v>
                </c:pt>
                <c:pt idx="44">
                  <c:v>14.650000000000034</c:v>
                </c:pt>
                <c:pt idx="45">
                  <c:v>14.810000000000002</c:v>
                </c:pt>
                <c:pt idx="46">
                  <c:v>14.950000000000045</c:v>
                </c:pt>
                <c:pt idx="47">
                  <c:v>15.090000000000032</c:v>
                </c:pt>
                <c:pt idx="48">
                  <c:v>15.25</c:v>
                </c:pt>
                <c:pt idx="49">
                  <c:v>15.390000000000043</c:v>
                </c:pt>
                <c:pt idx="50">
                  <c:v>15.53000000000003</c:v>
                </c:pt>
                <c:pt idx="51">
                  <c:v>15.670000000000016</c:v>
                </c:pt>
                <c:pt idx="52">
                  <c:v>15.810000000000002</c:v>
                </c:pt>
                <c:pt idx="53">
                  <c:v>15.970000000000027</c:v>
                </c:pt>
                <c:pt idx="54">
                  <c:v>16.110000000000014</c:v>
                </c:pt>
                <c:pt idx="55">
                  <c:v>16.25</c:v>
                </c:pt>
                <c:pt idx="56">
                  <c:v>16.390000000000043</c:v>
                </c:pt>
                <c:pt idx="57">
                  <c:v>16.53000000000003</c:v>
                </c:pt>
                <c:pt idx="58">
                  <c:v>16.670000000000016</c:v>
                </c:pt>
                <c:pt idx="59">
                  <c:v>16.810000000000002</c:v>
                </c:pt>
                <c:pt idx="60">
                  <c:v>16.930000000000007</c:v>
                </c:pt>
                <c:pt idx="61">
                  <c:v>17.07000000000005</c:v>
                </c:pt>
                <c:pt idx="62">
                  <c:v>17.210000000000036</c:v>
                </c:pt>
                <c:pt idx="63">
                  <c:v>17.350000000000023</c:v>
                </c:pt>
                <c:pt idx="64">
                  <c:v>17.490000000000009</c:v>
                </c:pt>
                <c:pt idx="65">
                  <c:v>17.610000000000014</c:v>
                </c:pt>
                <c:pt idx="66">
                  <c:v>17.75</c:v>
                </c:pt>
                <c:pt idx="67">
                  <c:v>17.890000000000043</c:v>
                </c:pt>
                <c:pt idx="68">
                  <c:v>18.010000000000048</c:v>
                </c:pt>
                <c:pt idx="69">
                  <c:v>18.150000000000034</c:v>
                </c:pt>
                <c:pt idx="70">
                  <c:v>18.29000000000002</c:v>
                </c:pt>
                <c:pt idx="71">
                  <c:v>18.410000000000025</c:v>
                </c:pt>
                <c:pt idx="72">
                  <c:v>18.550000000000011</c:v>
                </c:pt>
                <c:pt idx="73">
                  <c:v>18.670000000000016</c:v>
                </c:pt>
                <c:pt idx="74">
                  <c:v>18.810000000000002</c:v>
                </c:pt>
                <c:pt idx="75">
                  <c:v>18.930000000000007</c:v>
                </c:pt>
                <c:pt idx="76">
                  <c:v>19.07000000000005</c:v>
                </c:pt>
                <c:pt idx="77">
                  <c:v>19.189999999999998</c:v>
                </c:pt>
                <c:pt idx="78">
                  <c:v>19.310000000000002</c:v>
                </c:pt>
                <c:pt idx="79">
                  <c:v>19.450000000000045</c:v>
                </c:pt>
                <c:pt idx="80">
                  <c:v>19.57000000000005</c:v>
                </c:pt>
                <c:pt idx="81">
                  <c:v>19.689999999999998</c:v>
                </c:pt>
                <c:pt idx="82">
                  <c:v>19.810000000000002</c:v>
                </c:pt>
                <c:pt idx="83">
                  <c:v>19.950000000000045</c:v>
                </c:pt>
                <c:pt idx="84">
                  <c:v>20.07000000000005</c:v>
                </c:pt>
                <c:pt idx="85">
                  <c:v>20.189999999999998</c:v>
                </c:pt>
                <c:pt idx="86">
                  <c:v>20.310000000000002</c:v>
                </c:pt>
                <c:pt idx="87">
                  <c:v>20.430000000000007</c:v>
                </c:pt>
                <c:pt idx="88">
                  <c:v>20.550000000000011</c:v>
                </c:pt>
                <c:pt idx="89">
                  <c:v>20.670000000000016</c:v>
                </c:pt>
                <c:pt idx="90">
                  <c:v>20.79000000000002</c:v>
                </c:pt>
                <c:pt idx="91">
                  <c:v>20.930000000000007</c:v>
                </c:pt>
                <c:pt idx="92">
                  <c:v>21.03000000000003</c:v>
                </c:pt>
                <c:pt idx="93">
                  <c:v>21.150000000000034</c:v>
                </c:pt>
                <c:pt idx="94">
                  <c:v>21.270000000000039</c:v>
                </c:pt>
                <c:pt idx="95">
                  <c:v>21.390000000000043</c:v>
                </c:pt>
                <c:pt idx="96">
                  <c:v>21.510000000000048</c:v>
                </c:pt>
                <c:pt idx="97">
                  <c:v>21.629999999999995</c:v>
                </c:pt>
                <c:pt idx="98">
                  <c:v>21.75</c:v>
                </c:pt>
                <c:pt idx="99">
                  <c:v>21.870000000000005</c:v>
                </c:pt>
                <c:pt idx="100">
                  <c:v>22</c:v>
                </c:pt>
              </c:numCache>
            </c:numRef>
          </c:val>
        </c:ser>
        <c:ser>
          <c:idx val="13"/>
          <c:order val="13"/>
          <c:tx>
            <c:strRef>
              <c:f>'W Cooling Celz (2)'!$F$21</c:f>
              <c:strCache>
                <c:ptCount val="1"/>
                <c:pt idx="0">
                  <c:v>23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(2)'!$G$21:$DC$21</c:f>
              <c:numCache>
                <c:formatCode>General</c:formatCode>
                <c:ptCount val="101"/>
                <c:pt idx="0">
                  <c:v>7.8700000000000045</c:v>
                </c:pt>
                <c:pt idx="1">
                  <c:v>8.0500000000000114</c:v>
                </c:pt>
                <c:pt idx="2">
                  <c:v>8.25</c:v>
                </c:pt>
                <c:pt idx="3">
                  <c:v>8.4300000000000068</c:v>
                </c:pt>
                <c:pt idx="4">
                  <c:v>8.6299999999999955</c:v>
                </c:pt>
                <c:pt idx="5">
                  <c:v>8.8100000000000023</c:v>
                </c:pt>
                <c:pt idx="6">
                  <c:v>9.0100000000000477</c:v>
                </c:pt>
                <c:pt idx="7">
                  <c:v>9.1899999999999977</c:v>
                </c:pt>
                <c:pt idx="8">
                  <c:v>9.3700000000000045</c:v>
                </c:pt>
                <c:pt idx="9">
                  <c:v>9.57000000000005</c:v>
                </c:pt>
                <c:pt idx="10">
                  <c:v>9.75</c:v>
                </c:pt>
                <c:pt idx="11">
                  <c:v>9.9300000000000068</c:v>
                </c:pt>
                <c:pt idx="12">
                  <c:v>10.110000000000014</c:v>
                </c:pt>
                <c:pt idx="13">
                  <c:v>10.29000000000002</c:v>
                </c:pt>
                <c:pt idx="14">
                  <c:v>10.470000000000027</c:v>
                </c:pt>
                <c:pt idx="15">
                  <c:v>10.650000000000034</c:v>
                </c:pt>
                <c:pt idx="16">
                  <c:v>10.830000000000041</c:v>
                </c:pt>
                <c:pt idx="17">
                  <c:v>11.010000000000048</c:v>
                </c:pt>
                <c:pt idx="18">
                  <c:v>11.170000000000016</c:v>
                </c:pt>
                <c:pt idx="19">
                  <c:v>11.350000000000023</c:v>
                </c:pt>
                <c:pt idx="20">
                  <c:v>11.53000000000003</c:v>
                </c:pt>
                <c:pt idx="21">
                  <c:v>11.710000000000036</c:v>
                </c:pt>
                <c:pt idx="22">
                  <c:v>11.870000000000005</c:v>
                </c:pt>
                <c:pt idx="23">
                  <c:v>12.050000000000011</c:v>
                </c:pt>
                <c:pt idx="24">
                  <c:v>12.210000000000036</c:v>
                </c:pt>
                <c:pt idx="25">
                  <c:v>12.390000000000043</c:v>
                </c:pt>
                <c:pt idx="26">
                  <c:v>12.550000000000011</c:v>
                </c:pt>
                <c:pt idx="27">
                  <c:v>12.730000000000018</c:v>
                </c:pt>
                <c:pt idx="28">
                  <c:v>12.890000000000043</c:v>
                </c:pt>
                <c:pt idx="29">
                  <c:v>13.050000000000011</c:v>
                </c:pt>
                <c:pt idx="30">
                  <c:v>13.210000000000036</c:v>
                </c:pt>
                <c:pt idx="31">
                  <c:v>13.390000000000043</c:v>
                </c:pt>
                <c:pt idx="32">
                  <c:v>13.550000000000011</c:v>
                </c:pt>
                <c:pt idx="33">
                  <c:v>13.710000000000036</c:v>
                </c:pt>
                <c:pt idx="34">
                  <c:v>13.870000000000005</c:v>
                </c:pt>
                <c:pt idx="35">
                  <c:v>14.03000000000003</c:v>
                </c:pt>
                <c:pt idx="36">
                  <c:v>14.189999999999998</c:v>
                </c:pt>
                <c:pt idx="37">
                  <c:v>14.350000000000023</c:v>
                </c:pt>
                <c:pt idx="38">
                  <c:v>14.510000000000048</c:v>
                </c:pt>
                <c:pt idx="39">
                  <c:v>14.670000000000016</c:v>
                </c:pt>
                <c:pt idx="40">
                  <c:v>14.830000000000041</c:v>
                </c:pt>
                <c:pt idx="41">
                  <c:v>14.970000000000027</c:v>
                </c:pt>
                <c:pt idx="42">
                  <c:v>15.129999999999995</c:v>
                </c:pt>
                <c:pt idx="43">
                  <c:v>15.29000000000002</c:v>
                </c:pt>
                <c:pt idx="44">
                  <c:v>15.450000000000045</c:v>
                </c:pt>
                <c:pt idx="45">
                  <c:v>15.590000000000032</c:v>
                </c:pt>
                <c:pt idx="46">
                  <c:v>15.75</c:v>
                </c:pt>
                <c:pt idx="47">
                  <c:v>15.890000000000043</c:v>
                </c:pt>
                <c:pt idx="48">
                  <c:v>16.050000000000011</c:v>
                </c:pt>
                <c:pt idx="49">
                  <c:v>16.189999999999998</c:v>
                </c:pt>
                <c:pt idx="50">
                  <c:v>16.350000000000023</c:v>
                </c:pt>
                <c:pt idx="51">
                  <c:v>16.490000000000009</c:v>
                </c:pt>
                <c:pt idx="52">
                  <c:v>16.650000000000034</c:v>
                </c:pt>
                <c:pt idx="53">
                  <c:v>16.79000000000002</c:v>
                </c:pt>
                <c:pt idx="54">
                  <c:v>16.930000000000007</c:v>
                </c:pt>
                <c:pt idx="55">
                  <c:v>17.090000000000032</c:v>
                </c:pt>
                <c:pt idx="56">
                  <c:v>17.230000000000018</c:v>
                </c:pt>
                <c:pt idx="57">
                  <c:v>17.370000000000005</c:v>
                </c:pt>
                <c:pt idx="58">
                  <c:v>17.510000000000048</c:v>
                </c:pt>
                <c:pt idx="59">
                  <c:v>17.650000000000034</c:v>
                </c:pt>
                <c:pt idx="60">
                  <c:v>17.810000000000002</c:v>
                </c:pt>
                <c:pt idx="61">
                  <c:v>17.950000000000045</c:v>
                </c:pt>
                <c:pt idx="62">
                  <c:v>18.090000000000032</c:v>
                </c:pt>
                <c:pt idx="63">
                  <c:v>18.230000000000018</c:v>
                </c:pt>
                <c:pt idx="64">
                  <c:v>18.370000000000005</c:v>
                </c:pt>
                <c:pt idx="65">
                  <c:v>18.510000000000048</c:v>
                </c:pt>
                <c:pt idx="66">
                  <c:v>18.629999999999995</c:v>
                </c:pt>
                <c:pt idx="67">
                  <c:v>18.770000000000039</c:v>
                </c:pt>
                <c:pt idx="68">
                  <c:v>18.910000000000025</c:v>
                </c:pt>
                <c:pt idx="69">
                  <c:v>19.050000000000011</c:v>
                </c:pt>
                <c:pt idx="70">
                  <c:v>19.189999999999998</c:v>
                </c:pt>
                <c:pt idx="71">
                  <c:v>19.330000000000041</c:v>
                </c:pt>
                <c:pt idx="72">
                  <c:v>19.450000000000045</c:v>
                </c:pt>
                <c:pt idx="73">
                  <c:v>19.590000000000032</c:v>
                </c:pt>
                <c:pt idx="74">
                  <c:v>19.730000000000018</c:v>
                </c:pt>
                <c:pt idx="75">
                  <c:v>19.850000000000023</c:v>
                </c:pt>
                <c:pt idx="76">
                  <c:v>19.990000000000009</c:v>
                </c:pt>
                <c:pt idx="77">
                  <c:v>20.110000000000014</c:v>
                </c:pt>
                <c:pt idx="78">
                  <c:v>20.25</c:v>
                </c:pt>
                <c:pt idx="79">
                  <c:v>20.370000000000005</c:v>
                </c:pt>
                <c:pt idx="80">
                  <c:v>20.510000000000048</c:v>
                </c:pt>
                <c:pt idx="81">
                  <c:v>20.629999999999995</c:v>
                </c:pt>
                <c:pt idx="82">
                  <c:v>20.770000000000039</c:v>
                </c:pt>
                <c:pt idx="83">
                  <c:v>20.890000000000043</c:v>
                </c:pt>
                <c:pt idx="84">
                  <c:v>21.010000000000048</c:v>
                </c:pt>
                <c:pt idx="85">
                  <c:v>21.150000000000034</c:v>
                </c:pt>
                <c:pt idx="86">
                  <c:v>21.270000000000039</c:v>
                </c:pt>
                <c:pt idx="87">
                  <c:v>21.390000000000043</c:v>
                </c:pt>
                <c:pt idx="88">
                  <c:v>21.53000000000003</c:v>
                </c:pt>
                <c:pt idx="89">
                  <c:v>21.650000000000034</c:v>
                </c:pt>
                <c:pt idx="90">
                  <c:v>21.770000000000039</c:v>
                </c:pt>
                <c:pt idx="91">
                  <c:v>21.890000000000043</c:v>
                </c:pt>
                <c:pt idx="92">
                  <c:v>22.010000000000048</c:v>
                </c:pt>
                <c:pt idx="93">
                  <c:v>22.129999999999995</c:v>
                </c:pt>
                <c:pt idx="94">
                  <c:v>22.270000000000039</c:v>
                </c:pt>
                <c:pt idx="95">
                  <c:v>22.390000000000043</c:v>
                </c:pt>
                <c:pt idx="96">
                  <c:v>22.510000000000048</c:v>
                </c:pt>
                <c:pt idx="97">
                  <c:v>22.629999999999995</c:v>
                </c:pt>
                <c:pt idx="98">
                  <c:v>22.75</c:v>
                </c:pt>
                <c:pt idx="99">
                  <c:v>22.870000000000005</c:v>
                </c:pt>
                <c:pt idx="100">
                  <c:v>23</c:v>
                </c:pt>
              </c:numCache>
            </c:numRef>
          </c:val>
        </c:ser>
        <c:ser>
          <c:idx val="14"/>
          <c:order val="14"/>
          <c:tx>
            <c:strRef>
              <c:f>'W Cooling Celz (2)'!$F$22</c:f>
              <c:strCache>
                <c:ptCount val="1"/>
                <c:pt idx="0">
                  <c:v>24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(2)'!$G$22:$DC$22</c:f>
              <c:numCache>
                <c:formatCode>General</c:formatCode>
                <c:ptCount val="101"/>
                <c:pt idx="0">
                  <c:v>8.3500000000000227</c:v>
                </c:pt>
                <c:pt idx="1">
                  <c:v>8.5500000000000114</c:v>
                </c:pt>
                <c:pt idx="2">
                  <c:v>8.75</c:v>
                </c:pt>
                <c:pt idx="3">
                  <c:v>8.9500000000000455</c:v>
                </c:pt>
                <c:pt idx="4">
                  <c:v>9.1500000000000341</c:v>
                </c:pt>
                <c:pt idx="5">
                  <c:v>9.3500000000000227</c:v>
                </c:pt>
                <c:pt idx="6">
                  <c:v>9.5500000000000114</c:v>
                </c:pt>
                <c:pt idx="7">
                  <c:v>9.7300000000000182</c:v>
                </c:pt>
                <c:pt idx="8">
                  <c:v>9.9300000000000068</c:v>
                </c:pt>
                <c:pt idx="9">
                  <c:v>10.129999999999995</c:v>
                </c:pt>
                <c:pt idx="10">
                  <c:v>10.310000000000002</c:v>
                </c:pt>
                <c:pt idx="11">
                  <c:v>10.510000000000048</c:v>
                </c:pt>
                <c:pt idx="12">
                  <c:v>10.689999999999998</c:v>
                </c:pt>
                <c:pt idx="13">
                  <c:v>10.890000000000043</c:v>
                </c:pt>
                <c:pt idx="14">
                  <c:v>11.07000000000005</c:v>
                </c:pt>
                <c:pt idx="15">
                  <c:v>11.25</c:v>
                </c:pt>
                <c:pt idx="16">
                  <c:v>11.450000000000045</c:v>
                </c:pt>
                <c:pt idx="17">
                  <c:v>11.629999999999995</c:v>
                </c:pt>
                <c:pt idx="18">
                  <c:v>11.810000000000002</c:v>
                </c:pt>
                <c:pt idx="19">
                  <c:v>11.990000000000009</c:v>
                </c:pt>
                <c:pt idx="20">
                  <c:v>12.170000000000016</c:v>
                </c:pt>
                <c:pt idx="21">
                  <c:v>12.350000000000023</c:v>
                </c:pt>
                <c:pt idx="22">
                  <c:v>12.53000000000003</c:v>
                </c:pt>
                <c:pt idx="23">
                  <c:v>12.710000000000036</c:v>
                </c:pt>
                <c:pt idx="24">
                  <c:v>12.890000000000043</c:v>
                </c:pt>
                <c:pt idx="25">
                  <c:v>13.07000000000005</c:v>
                </c:pt>
                <c:pt idx="26">
                  <c:v>13.230000000000018</c:v>
                </c:pt>
                <c:pt idx="27">
                  <c:v>13.410000000000025</c:v>
                </c:pt>
                <c:pt idx="28">
                  <c:v>13.590000000000032</c:v>
                </c:pt>
                <c:pt idx="29">
                  <c:v>13.75</c:v>
                </c:pt>
                <c:pt idx="30">
                  <c:v>13.930000000000007</c:v>
                </c:pt>
                <c:pt idx="31">
                  <c:v>14.090000000000032</c:v>
                </c:pt>
                <c:pt idx="32">
                  <c:v>14.270000000000039</c:v>
                </c:pt>
                <c:pt idx="33">
                  <c:v>14.430000000000007</c:v>
                </c:pt>
                <c:pt idx="34">
                  <c:v>14.610000000000014</c:v>
                </c:pt>
                <c:pt idx="35">
                  <c:v>14.770000000000039</c:v>
                </c:pt>
                <c:pt idx="36">
                  <c:v>14.930000000000007</c:v>
                </c:pt>
                <c:pt idx="37">
                  <c:v>15.090000000000032</c:v>
                </c:pt>
                <c:pt idx="38">
                  <c:v>15.270000000000039</c:v>
                </c:pt>
                <c:pt idx="39">
                  <c:v>15.430000000000007</c:v>
                </c:pt>
                <c:pt idx="40">
                  <c:v>15.590000000000032</c:v>
                </c:pt>
                <c:pt idx="41">
                  <c:v>15.75</c:v>
                </c:pt>
                <c:pt idx="42">
                  <c:v>15.910000000000025</c:v>
                </c:pt>
                <c:pt idx="43">
                  <c:v>16.07000000000005</c:v>
                </c:pt>
                <c:pt idx="44">
                  <c:v>16.230000000000018</c:v>
                </c:pt>
                <c:pt idx="45">
                  <c:v>16.390000000000043</c:v>
                </c:pt>
                <c:pt idx="46">
                  <c:v>16.550000000000011</c:v>
                </c:pt>
                <c:pt idx="47">
                  <c:v>16.710000000000036</c:v>
                </c:pt>
                <c:pt idx="48">
                  <c:v>16.850000000000023</c:v>
                </c:pt>
                <c:pt idx="49">
                  <c:v>17.010000000000048</c:v>
                </c:pt>
                <c:pt idx="50">
                  <c:v>17.170000000000016</c:v>
                </c:pt>
                <c:pt idx="51">
                  <c:v>17.310000000000002</c:v>
                </c:pt>
                <c:pt idx="52">
                  <c:v>17.470000000000027</c:v>
                </c:pt>
                <c:pt idx="53">
                  <c:v>17.629999999999995</c:v>
                </c:pt>
                <c:pt idx="54">
                  <c:v>17.770000000000039</c:v>
                </c:pt>
                <c:pt idx="55">
                  <c:v>17.930000000000007</c:v>
                </c:pt>
                <c:pt idx="56">
                  <c:v>18.07000000000005</c:v>
                </c:pt>
                <c:pt idx="57">
                  <c:v>18.230000000000018</c:v>
                </c:pt>
                <c:pt idx="58">
                  <c:v>18.370000000000005</c:v>
                </c:pt>
                <c:pt idx="59">
                  <c:v>18.510000000000048</c:v>
                </c:pt>
                <c:pt idx="60">
                  <c:v>18.670000000000016</c:v>
                </c:pt>
                <c:pt idx="61">
                  <c:v>18.810000000000002</c:v>
                </c:pt>
                <c:pt idx="62">
                  <c:v>18.950000000000045</c:v>
                </c:pt>
                <c:pt idx="63">
                  <c:v>19.090000000000032</c:v>
                </c:pt>
                <c:pt idx="64">
                  <c:v>19.25</c:v>
                </c:pt>
                <c:pt idx="65">
                  <c:v>19.390000000000043</c:v>
                </c:pt>
                <c:pt idx="66">
                  <c:v>19.53000000000003</c:v>
                </c:pt>
                <c:pt idx="67">
                  <c:v>19.670000000000016</c:v>
                </c:pt>
                <c:pt idx="68">
                  <c:v>19.810000000000002</c:v>
                </c:pt>
                <c:pt idx="69">
                  <c:v>19.950000000000045</c:v>
                </c:pt>
                <c:pt idx="70">
                  <c:v>20.090000000000032</c:v>
                </c:pt>
                <c:pt idx="71">
                  <c:v>20.230000000000018</c:v>
                </c:pt>
                <c:pt idx="72">
                  <c:v>20.370000000000005</c:v>
                </c:pt>
                <c:pt idx="73">
                  <c:v>20.510000000000048</c:v>
                </c:pt>
                <c:pt idx="74">
                  <c:v>20.629999999999995</c:v>
                </c:pt>
                <c:pt idx="75">
                  <c:v>20.770000000000039</c:v>
                </c:pt>
                <c:pt idx="76">
                  <c:v>20.910000000000025</c:v>
                </c:pt>
                <c:pt idx="77">
                  <c:v>21.050000000000011</c:v>
                </c:pt>
                <c:pt idx="78">
                  <c:v>21.170000000000016</c:v>
                </c:pt>
                <c:pt idx="79">
                  <c:v>21.310000000000002</c:v>
                </c:pt>
                <c:pt idx="80">
                  <c:v>21.450000000000045</c:v>
                </c:pt>
                <c:pt idx="81">
                  <c:v>21.57000000000005</c:v>
                </c:pt>
                <c:pt idx="82">
                  <c:v>21.710000000000036</c:v>
                </c:pt>
                <c:pt idx="83">
                  <c:v>21.850000000000023</c:v>
                </c:pt>
                <c:pt idx="84">
                  <c:v>21.970000000000027</c:v>
                </c:pt>
                <c:pt idx="85">
                  <c:v>22.110000000000014</c:v>
                </c:pt>
                <c:pt idx="86">
                  <c:v>22.230000000000018</c:v>
                </c:pt>
                <c:pt idx="87">
                  <c:v>22.350000000000023</c:v>
                </c:pt>
                <c:pt idx="88">
                  <c:v>22.490000000000009</c:v>
                </c:pt>
                <c:pt idx="89">
                  <c:v>22.610000000000014</c:v>
                </c:pt>
                <c:pt idx="90">
                  <c:v>22.75</c:v>
                </c:pt>
                <c:pt idx="91">
                  <c:v>22.870000000000005</c:v>
                </c:pt>
                <c:pt idx="92">
                  <c:v>22.990000000000009</c:v>
                </c:pt>
                <c:pt idx="93">
                  <c:v>23.110000000000014</c:v>
                </c:pt>
                <c:pt idx="94">
                  <c:v>23.25</c:v>
                </c:pt>
                <c:pt idx="95">
                  <c:v>23.370000000000005</c:v>
                </c:pt>
                <c:pt idx="96">
                  <c:v>23.490000000000009</c:v>
                </c:pt>
                <c:pt idx="97">
                  <c:v>23.610000000000014</c:v>
                </c:pt>
                <c:pt idx="98">
                  <c:v>23.730000000000018</c:v>
                </c:pt>
                <c:pt idx="99">
                  <c:v>23.850000000000023</c:v>
                </c:pt>
                <c:pt idx="100">
                  <c:v>24</c:v>
                </c:pt>
              </c:numCache>
            </c:numRef>
          </c:val>
        </c:ser>
        <c:ser>
          <c:idx val="15"/>
          <c:order val="15"/>
          <c:tx>
            <c:strRef>
              <c:f>'W Cooling Celz (2)'!$F$23</c:f>
              <c:strCache>
                <c:ptCount val="1"/>
                <c:pt idx="0">
                  <c:v>25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(2)'!$G$23:$DC$23</c:f>
              <c:numCache>
                <c:formatCode>General</c:formatCode>
                <c:ptCount val="101"/>
                <c:pt idx="0">
                  <c:v>8.8300000000000409</c:v>
                </c:pt>
                <c:pt idx="1">
                  <c:v>9.0300000000000296</c:v>
                </c:pt>
                <c:pt idx="2">
                  <c:v>9.25</c:v>
                </c:pt>
                <c:pt idx="3">
                  <c:v>9.4500000000000455</c:v>
                </c:pt>
                <c:pt idx="4">
                  <c:v>9.6700000000000159</c:v>
                </c:pt>
                <c:pt idx="5">
                  <c:v>9.8700000000000045</c:v>
                </c:pt>
                <c:pt idx="6">
                  <c:v>10.07000000000005</c:v>
                </c:pt>
                <c:pt idx="7">
                  <c:v>10.270000000000039</c:v>
                </c:pt>
                <c:pt idx="8">
                  <c:v>10.470000000000027</c:v>
                </c:pt>
                <c:pt idx="9">
                  <c:v>10.670000000000016</c:v>
                </c:pt>
                <c:pt idx="10">
                  <c:v>10.870000000000005</c:v>
                </c:pt>
                <c:pt idx="11">
                  <c:v>11.07000000000005</c:v>
                </c:pt>
                <c:pt idx="12">
                  <c:v>11.270000000000039</c:v>
                </c:pt>
                <c:pt idx="13">
                  <c:v>11.470000000000027</c:v>
                </c:pt>
                <c:pt idx="14">
                  <c:v>11.670000000000016</c:v>
                </c:pt>
                <c:pt idx="15">
                  <c:v>11.870000000000005</c:v>
                </c:pt>
                <c:pt idx="16">
                  <c:v>12.050000000000011</c:v>
                </c:pt>
                <c:pt idx="17">
                  <c:v>12.25</c:v>
                </c:pt>
                <c:pt idx="18">
                  <c:v>12.430000000000007</c:v>
                </c:pt>
                <c:pt idx="19">
                  <c:v>12.629999999999995</c:v>
                </c:pt>
                <c:pt idx="20">
                  <c:v>12.810000000000002</c:v>
                </c:pt>
                <c:pt idx="21">
                  <c:v>12.990000000000009</c:v>
                </c:pt>
                <c:pt idx="22">
                  <c:v>13.189999999999998</c:v>
                </c:pt>
                <c:pt idx="23">
                  <c:v>13.370000000000005</c:v>
                </c:pt>
                <c:pt idx="24">
                  <c:v>13.550000000000011</c:v>
                </c:pt>
                <c:pt idx="25">
                  <c:v>13.730000000000018</c:v>
                </c:pt>
                <c:pt idx="26">
                  <c:v>13.910000000000025</c:v>
                </c:pt>
                <c:pt idx="27">
                  <c:v>14.090000000000032</c:v>
                </c:pt>
                <c:pt idx="28">
                  <c:v>14.270000000000039</c:v>
                </c:pt>
                <c:pt idx="29">
                  <c:v>14.450000000000045</c:v>
                </c:pt>
                <c:pt idx="30">
                  <c:v>14.629999999999995</c:v>
                </c:pt>
                <c:pt idx="31">
                  <c:v>14.810000000000002</c:v>
                </c:pt>
                <c:pt idx="32">
                  <c:v>14.990000000000009</c:v>
                </c:pt>
                <c:pt idx="33">
                  <c:v>15.170000000000016</c:v>
                </c:pt>
                <c:pt idx="34">
                  <c:v>15.330000000000041</c:v>
                </c:pt>
                <c:pt idx="35">
                  <c:v>15.510000000000048</c:v>
                </c:pt>
                <c:pt idx="36">
                  <c:v>15.670000000000016</c:v>
                </c:pt>
                <c:pt idx="37">
                  <c:v>15.850000000000023</c:v>
                </c:pt>
                <c:pt idx="38">
                  <c:v>16.010000000000048</c:v>
                </c:pt>
                <c:pt idx="39">
                  <c:v>16.189999999999998</c:v>
                </c:pt>
                <c:pt idx="40">
                  <c:v>16.350000000000023</c:v>
                </c:pt>
                <c:pt idx="41">
                  <c:v>16.53000000000003</c:v>
                </c:pt>
                <c:pt idx="42">
                  <c:v>16.689999999999998</c:v>
                </c:pt>
                <c:pt idx="43">
                  <c:v>16.850000000000023</c:v>
                </c:pt>
                <c:pt idx="44">
                  <c:v>17.010000000000048</c:v>
                </c:pt>
                <c:pt idx="45">
                  <c:v>17.170000000000016</c:v>
                </c:pt>
                <c:pt idx="46">
                  <c:v>17.350000000000023</c:v>
                </c:pt>
                <c:pt idx="47">
                  <c:v>17.510000000000048</c:v>
                </c:pt>
                <c:pt idx="48">
                  <c:v>17.670000000000016</c:v>
                </c:pt>
                <c:pt idx="49">
                  <c:v>17.830000000000041</c:v>
                </c:pt>
                <c:pt idx="50">
                  <c:v>17.990000000000009</c:v>
                </c:pt>
                <c:pt idx="51">
                  <c:v>18.129999999999995</c:v>
                </c:pt>
                <c:pt idx="52">
                  <c:v>18.29000000000002</c:v>
                </c:pt>
                <c:pt idx="53">
                  <c:v>18.450000000000045</c:v>
                </c:pt>
                <c:pt idx="54">
                  <c:v>18.610000000000014</c:v>
                </c:pt>
                <c:pt idx="55">
                  <c:v>18.770000000000039</c:v>
                </c:pt>
                <c:pt idx="56">
                  <c:v>18.910000000000025</c:v>
                </c:pt>
                <c:pt idx="57">
                  <c:v>19.07000000000005</c:v>
                </c:pt>
                <c:pt idx="58">
                  <c:v>19.230000000000018</c:v>
                </c:pt>
                <c:pt idx="59">
                  <c:v>19.370000000000005</c:v>
                </c:pt>
                <c:pt idx="60">
                  <c:v>19.53000000000003</c:v>
                </c:pt>
                <c:pt idx="61">
                  <c:v>19.670000000000016</c:v>
                </c:pt>
                <c:pt idx="62">
                  <c:v>19.830000000000041</c:v>
                </c:pt>
                <c:pt idx="63">
                  <c:v>19.970000000000027</c:v>
                </c:pt>
                <c:pt idx="64">
                  <c:v>20.110000000000014</c:v>
                </c:pt>
                <c:pt idx="65">
                  <c:v>20.270000000000039</c:v>
                </c:pt>
                <c:pt idx="66">
                  <c:v>20.410000000000025</c:v>
                </c:pt>
                <c:pt idx="67">
                  <c:v>20.550000000000011</c:v>
                </c:pt>
                <c:pt idx="68">
                  <c:v>20.710000000000036</c:v>
                </c:pt>
                <c:pt idx="69">
                  <c:v>20.850000000000023</c:v>
                </c:pt>
                <c:pt idx="70">
                  <c:v>20.990000000000009</c:v>
                </c:pt>
                <c:pt idx="71">
                  <c:v>21.129999999999995</c:v>
                </c:pt>
                <c:pt idx="72">
                  <c:v>21.270000000000039</c:v>
                </c:pt>
                <c:pt idx="73">
                  <c:v>21.410000000000025</c:v>
                </c:pt>
                <c:pt idx="74">
                  <c:v>21.550000000000011</c:v>
                </c:pt>
                <c:pt idx="75">
                  <c:v>21.689999999999998</c:v>
                </c:pt>
                <c:pt idx="76">
                  <c:v>21.830000000000041</c:v>
                </c:pt>
                <c:pt idx="77">
                  <c:v>21.970000000000027</c:v>
                </c:pt>
                <c:pt idx="78">
                  <c:v>22.110000000000014</c:v>
                </c:pt>
                <c:pt idx="79">
                  <c:v>22.25</c:v>
                </c:pt>
                <c:pt idx="80">
                  <c:v>22.390000000000043</c:v>
                </c:pt>
                <c:pt idx="81">
                  <c:v>22.510000000000048</c:v>
                </c:pt>
                <c:pt idx="82">
                  <c:v>22.650000000000034</c:v>
                </c:pt>
                <c:pt idx="83">
                  <c:v>22.79000000000002</c:v>
                </c:pt>
                <c:pt idx="84">
                  <c:v>22.930000000000007</c:v>
                </c:pt>
                <c:pt idx="85">
                  <c:v>23.050000000000011</c:v>
                </c:pt>
                <c:pt idx="86">
                  <c:v>23.189999999999998</c:v>
                </c:pt>
                <c:pt idx="87">
                  <c:v>23.310000000000002</c:v>
                </c:pt>
                <c:pt idx="88">
                  <c:v>23.450000000000045</c:v>
                </c:pt>
                <c:pt idx="89">
                  <c:v>23.590000000000032</c:v>
                </c:pt>
                <c:pt idx="90">
                  <c:v>23.710000000000036</c:v>
                </c:pt>
                <c:pt idx="91">
                  <c:v>23.850000000000023</c:v>
                </c:pt>
                <c:pt idx="92">
                  <c:v>23.970000000000027</c:v>
                </c:pt>
                <c:pt idx="93">
                  <c:v>24.090000000000032</c:v>
                </c:pt>
                <c:pt idx="94">
                  <c:v>24.230000000000018</c:v>
                </c:pt>
                <c:pt idx="95">
                  <c:v>24.350000000000023</c:v>
                </c:pt>
                <c:pt idx="96">
                  <c:v>24.470000000000027</c:v>
                </c:pt>
                <c:pt idx="97">
                  <c:v>24.610000000000014</c:v>
                </c:pt>
                <c:pt idx="98">
                  <c:v>24.730000000000018</c:v>
                </c:pt>
                <c:pt idx="99">
                  <c:v>24.850000000000023</c:v>
                </c:pt>
                <c:pt idx="100">
                  <c:v>25</c:v>
                </c:pt>
              </c:numCache>
            </c:numRef>
          </c:val>
        </c:ser>
        <c:ser>
          <c:idx val="16"/>
          <c:order val="16"/>
          <c:tx>
            <c:strRef>
              <c:f>'W Cooling Celz (2)'!$F$24</c:f>
              <c:strCache>
                <c:ptCount val="1"/>
                <c:pt idx="0">
                  <c:v>26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(2)'!$G$24:$DC$24</c:f>
              <c:numCache>
                <c:formatCode>General</c:formatCode>
                <c:ptCount val="101"/>
                <c:pt idx="0">
                  <c:v>9.2900000000000205</c:v>
                </c:pt>
                <c:pt idx="1">
                  <c:v>9.5100000000000477</c:v>
                </c:pt>
                <c:pt idx="2">
                  <c:v>9.7300000000000182</c:v>
                </c:pt>
                <c:pt idx="3">
                  <c:v>9.9500000000000455</c:v>
                </c:pt>
                <c:pt idx="4">
                  <c:v>10.170000000000016</c:v>
                </c:pt>
                <c:pt idx="5">
                  <c:v>10.390000000000043</c:v>
                </c:pt>
                <c:pt idx="6">
                  <c:v>10.590000000000032</c:v>
                </c:pt>
                <c:pt idx="7">
                  <c:v>10.810000000000002</c:v>
                </c:pt>
                <c:pt idx="8">
                  <c:v>11.03000000000003</c:v>
                </c:pt>
                <c:pt idx="9">
                  <c:v>11.230000000000018</c:v>
                </c:pt>
                <c:pt idx="10">
                  <c:v>11.450000000000045</c:v>
                </c:pt>
                <c:pt idx="11">
                  <c:v>11.650000000000034</c:v>
                </c:pt>
                <c:pt idx="12">
                  <c:v>11.850000000000023</c:v>
                </c:pt>
                <c:pt idx="13">
                  <c:v>12.050000000000011</c:v>
                </c:pt>
                <c:pt idx="14">
                  <c:v>12.25</c:v>
                </c:pt>
                <c:pt idx="15">
                  <c:v>12.470000000000027</c:v>
                </c:pt>
                <c:pt idx="16">
                  <c:v>12.670000000000016</c:v>
                </c:pt>
                <c:pt idx="17">
                  <c:v>12.870000000000005</c:v>
                </c:pt>
                <c:pt idx="18">
                  <c:v>13.050000000000011</c:v>
                </c:pt>
                <c:pt idx="19">
                  <c:v>13.25</c:v>
                </c:pt>
                <c:pt idx="20">
                  <c:v>13.450000000000045</c:v>
                </c:pt>
                <c:pt idx="21">
                  <c:v>13.650000000000034</c:v>
                </c:pt>
                <c:pt idx="22">
                  <c:v>13.830000000000041</c:v>
                </c:pt>
                <c:pt idx="23">
                  <c:v>14.03000000000003</c:v>
                </c:pt>
                <c:pt idx="24">
                  <c:v>14.210000000000036</c:v>
                </c:pt>
                <c:pt idx="25">
                  <c:v>14.410000000000025</c:v>
                </c:pt>
                <c:pt idx="26">
                  <c:v>14.590000000000032</c:v>
                </c:pt>
                <c:pt idx="27">
                  <c:v>14.79000000000002</c:v>
                </c:pt>
                <c:pt idx="28">
                  <c:v>14.970000000000027</c:v>
                </c:pt>
                <c:pt idx="29">
                  <c:v>15.150000000000034</c:v>
                </c:pt>
                <c:pt idx="30">
                  <c:v>15.330000000000041</c:v>
                </c:pt>
                <c:pt idx="31">
                  <c:v>15.53000000000003</c:v>
                </c:pt>
                <c:pt idx="32">
                  <c:v>15.710000000000036</c:v>
                </c:pt>
                <c:pt idx="33">
                  <c:v>15.890000000000043</c:v>
                </c:pt>
                <c:pt idx="34">
                  <c:v>16.07000000000005</c:v>
                </c:pt>
                <c:pt idx="35">
                  <c:v>16.25</c:v>
                </c:pt>
                <c:pt idx="36">
                  <c:v>16.410000000000025</c:v>
                </c:pt>
                <c:pt idx="37">
                  <c:v>16.590000000000032</c:v>
                </c:pt>
                <c:pt idx="38">
                  <c:v>16.770000000000039</c:v>
                </c:pt>
                <c:pt idx="39">
                  <c:v>16.950000000000045</c:v>
                </c:pt>
                <c:pt idx="40">
                  <c:v>17.110000000000014</c:v>
                </c:pt>
                <c:pt idx="41">
                  <c:v>17.29000000000002</c:v>
                </c:pt>
                <c:pt idx="42">
                  <c:v>17.470000000000027</c:v>
                </c:pt>
                <c:pt idx="43">
                  <c:v>17.629999999999995</c:v>
                </c:pt>
                <c:pt idx="44">
                  <c:v>17.810000000000002</c:v>
                </c:pt>
                <c:pt idx="45">
                  <c:v>17.970000000000027</c:v>
                </c:pt>
                <c:pt idx="46">
                  <c:v>18.129999999999995</c:v>
                </c:pt>
                <c:pt idx="47">
                  <c:v>18.310000000000002</c:v>
                </c:pt>
                <c:pt idx="48">
                  <c:v>18.470000000000027</c:v>
                </c:pt>
                <c:pt idx="49">
                  <c:v>18.629999999999995</c:v>
                </c:pt>
                <c:pt idx="50">
                  <c:v>18.79000000000002</c:v>
                </c:pt>
                <c:pt idx="51">
                  <c:v>18.970000000000027</c:v>
                </c:pt>
                <c:pt idx="52">
                  <c:v>19.129999999999995</c:v>
                </c:pt>
                <c:pt idx="53">
                  <c:v>19.29000000000002</c:v>
                </c:pt>
                <c:pt idx="54">
                  <c:v>19.450000000000045</c:v>
                </c:pt>
                <c:pt idx="55">
                  <c:v>19.610000000000014</c:v>
                </c:pt>
                <c:pt idx="56">
                  <c:v>19.770000000000039</c:v>
                </c:pt>
                <c:pt idx="57">
                  <c:v>19.910000000000025</c:v>
                </c:pt>
                <c:pt idx="58">
                  <c:v>20.07000000000005</c:v>
                </c:pt>
                <c:pt idx="59">
                  <c:v>20.230000000000018</c:v>
                </c:pt>
                <c:pt idx="60">
                  <c:v>20.390000000000043</c:v>
                </c:pt>
                <c:pt idx="61">
                  <c:v>20.550000000000011</c:v>
                </c:pt>
                <c:pt idx="62">
                  <c:v>20.689999999999998</c:v>
                </c:pt>
                <c:pt idx="63">
                  <c:v>20.850000000000023</c:v>
                </c:pt>
                <c:pt idx="64">
                  <c:v>20.990000000000009</c:v>
                </c:pt>
                <c:pt idx="65">
                  <c:v>21.150000000000034</c:v>
                </c:pt>
                <c:pt idx="66">
                  <c:v>21.310000000000002</c:v>
                </c:pt>
                <c:pt idx="67">
                  <c:v>21.450000000000045</c:v>
                </c:pt>
                <c:pt idx="68">
                  <c:v>21.590000000000032</c:v>
                </c:pt>
                <c:pt idx="69">
                  <c:v>21.75</c:v>
                </c:pt>
                <c:pt idx="70">
                  <c:v>21.890000000000043</c:v>
                </c:pt>
                <c:pt idx="71">
                  <c:v>22.03000000000003</c:v>
                </c:pt>
                <c:pt idx="72">
                  <c:v>22.189999999999998</c:v>
                </c:pt>
                <c:pt idx="73">
                  <c:v>22.330000000000041</c:v>
                </c:pt>
                <c:pt idx="74">
                  <c:v>22.470000000000027</c:v>
                </c:pt>
                <c:pt idx="75">
                  <c:v>22.610000000000014</c:v>
                </c:pt>
                <c:pt idx="76">
                  <c:v>22.75</c:v>
                </c:pt>
                <c:pt idx="77">
                  <c:v>22.910000000000025</c:v>
                </c:pt>
                <c:pt idx="78">
                  <c:v>23.050000000000011</c:v>
                </c:pt>
                <c:pt idx="79">
                  <c:v>23.189999999999998</c:v>
                </c:pt>
                <c:pt idx="80">
                  <c:v>23.330000000000041</c:v>
                </c:pt>
                <c:pt idx="81">
                  <c:v>23.470000000000027</c:v>
                </c:pt>
                <c:pt idx="82">
                  <c:v>23.590000000000032</c:v>
                </c:pt>
                <c:pt idx="83">
                  <c:v>23.730000000000018</c:v>
                </c:pt>
                <c:pt idx="84">
                  <c:v>23.870000000000005</c:v>
                </c:pt>
                <c:pt idx="85">
                  <c:v>24.010000000000048</c:v>
                </c:pt>
                <c:pt idx="86">
                  <c:v>24.150000000000034</c:v>
                </c:pt>
                <c:pt idx="87">
                  <c:v>24.29000000000002</c:v>
                </c:pt>
                <c:pt idx="88">
                  <c:v>24.410000000000025</c:v>
                </c:pt>
                <c:pt idx="89">
                  <c:v>24.550000000000011</c:v>
                </c:pt>
                <c:pt idx="90">
                  <c:v>24.689999999999998</c:v>
                </c:pt>
                <c:pt idx="91">
                  <c:v>24.810000000000002</c:v>
                </c:pt>
                <c:pt idx="92">
                  <c:v>24.950000000000045</c:v>
                </c:pt>
                <c:pt idx="93">
                  <c:v>25.07000000000005</c:v>
                </c:pt>
                <c:pt idx="94">
                  <c:v>25.210000000000036</c:v>
                </c:pt>
                <c:pt idx="95">
                  <c:v>25.330000000000041</c:v>
                </c:pt>
                <c:pt idx="96">
                  <c:v>25.470000000000027</c:v>
                </c:pt>
                <c:pt idx="97">
                  <c:v>25.590000000000032</c:v>
                </c:pt>
                <c:pt idx="98">
                  <c:v>25.730000000000018</c:v>
                </c:pt>
                <c:pt idx="99">
                  <c:v>25.850000000000023</c:v>
                </c:pt>
                <c:pt idx="100">
                  <c:v>26</c:v>
                </c:pt>
              </c:numCache>
            </c:numRef>
          </c:val>
        </c:ser>
        <c:ser>
          <c:idx val="17"/>
          <c:order val="17"/>
          <c:tx>
            <c:strRef>
              <c:f>'W Cooling Celz (2)'!$F$25</c:f>
              <c:strCache>
                <c:ptCount val="1"/>
                <c:pt idx="0">
                  <c:v>27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(2)'!$G$25:$DC$25</c:f>
              <c:numCache>
                <c:formatCode>General</c:formatCode>
                <c:ptCount val="101"/>
                <c:pt idx="0">
                  <c:v>9.7700000000000387</c:v>
                </c:pt>
                <c:pt idx="1">
                  <c:v>9.9900000000000091</c:v>
                </c:pt>
                <c:pt idx="2">
                  <c:v>10.230000000000018</c:v>
                </c:pt>
                <c:pt idx="3">
                  <c:v>10.450000000000045</c:v>
                </c:pt>
                <c:pt idx="4">
                  <c:v>10.670000000000016</c:v>
                </c:pt>
                <c:pt idx="5">
                  <c:v>10.890000000000043</c:v>
                </c:pt>
                <c:pt idx="6">
                  <c:v>11.129999999999995</c:v>
                </c:pt>
                <c:pt idx="7">
                  <c:v>11.350000000000023</c:v>
                </c:pt>
                <c:pt idx="8">
                  <c:v>11.57000000000005</c:v>
                </c:pt>
                <c:pt idx="9">
                  <c:v>11.770000000000039</c:v>
                </c:pt>
                <c:pt idx="10">
                  <c:v>11.990000000000009</c:v>
                </c:pt>
                <c:pt idx="11">
                  <c:v>12.210000000000036</c:v>
                </c:pt>
                <c:pt idx="12">
                  <c:v>12.430000000000007</c:v>
                </c:pt>
                <c:pt idx="13">
                  <c:v>12.629999999999995</c:v>
                </c:pt>
                <c:pt idx="14">
                  <c:v>12.850000000000023</c:v>
                </c:pt>
                <c:pt idx="15">
                  <c:v>13.050000000000011</c:v>
                </c:pt>
                <c:pt idx="16">
                  <c:v>13.270000000000039</c:v>
                </c:pt>
                <c:pt idx="17">
                  <c:v>13.470000000000027</c:v>
                </c:pt>
                <c:pt idx="18">
                  <c:v>13.670000000000016</c:v>
                </c:pt>
                <c:pt idx="19">
                  <c:v>13.890000000000043</c:v>
                </c:pt>
                <c:pt idx="20">
                  <c:v>14.090000000000032</c:v>
                </c:pt>
                <c:pt idx="21">
                  <c:v>14.29000000000002</c:v>
                </c:pt>
                <c:pt idx="22">
                  <c:v>14.490000000000009</c:v>
                </c:pt>
                <c:pt idx="23">
                  <c:v>14.689999999999998</c:v>
                </c:pt>
                <c:pt idx="24">
                  <c:v>14.890000000000043</c:v>
                </c:pt>
                <c:pt idx="25">
                  <c:v>15.090000000000032</c:v>
                </c:pt>
                <c:pt idx="26">
                  <c:v>15.270000000000039</c:v>
                </c:pt>
                <c:pt idx="27">
                  <c:v>15.470000000000027</c:v>
                </c:pt>
                <c:pt idx="28">
                  <c:v>15.670000000000016</c:v>
                </c:pt>
                <c:pt idx="29">
                  <c:v>15.850000000000023</c:v>
                </c:pt>
                <c:pt idx="30">
                  <c:v>16.050000000000011</c:v>
                </c:pt>
                <c:pt idx="31">
                  <c:v>16.230000000000018</c:v>
                </c:pt>
                <c:pt idx="32">
                  <c:v>16.430000000000007</c:v>
                </c:pt>
                <c:pt idx="33">
                  <c:v>16.610000000000014</c:v>
                </c:pt>
                <c:pt idx="34">
                  <c:v>16.79000000000002</c:v>
                </c:pt>
                <c:pt idx="35">
                  <c:v>16.970000000000027</c:v>
                </c:pt>
                <c:pt idx="36">
                  <c:v>17.170000000000016</c:v>
                </c:pt>
                <c:pt idx="37">
                  <c:v>17.350000000000023</c:v>
                </c:pt>
                <c:pt idx="38">
                  <c:v>17.53000000000003</c:v>
                </c:pt>
                <c:pt idx="39">
                  <c:v>17.710000000000036</c:v>
                </c:pt>
                <c:pt idx="40">
                  <c:v>17.890000000000043</c:v>
                </c:pt>
                <c:pt idx="41">
                  <c:v>18.07000000000005</c:v>
                </c:pt>
                <c:pt idx="42">
                  <c:v>18.230000000000018</c:v>
                </c:pt>
                <c:pt idx="43">
                  <c:v>18.410000000000025</c:v>
                </c:pt>
                <c:pt idx="44">
                  <c:v>18.590000000000032</c:v>
                </c:pt>
                <c:pt idx="45">
                  <c:v>18.770000000000039</c:v>
                </c:pt>
                <c:pt idx="46">
                  <c:v>18.930000000000007</c:v>
                </c:pt>
                <c:pt idx="47">
                  <c:v>19.110000000000014</c:v>
                </c:pt>
                <c:pt idx="48">
                  <c:v>19.270000000000039</c:v>
                </c:pt>
                <c:pt idx="49">
                  <c:v>19.450000000000045</c:v>
                </c:pt>
                <c:pt idx="50">
                  <c:v>19.610000000000014</c:v>
                </c:pt>
                <c:pt idx="51">
                  <c:v>19.79000000000002</c:v>
                </c:pt>
                <c:pt idx="52">
                  <c:v>19.950000000000045</c:v>
                </c:pt>
                <c:pt idx="53">
                  <c:v>20.110000000000014</c:v>
                </c:pt>
                <c:pt idx="54">
                  <c:v>20.29000000000002</c:v>
                </c:pt>
                <c:pt idx="55">
                  <c:v>20.450000000000045</c:v>
                </c:pt>
                <c:pt idx="56">
                  <c:v>20.610000000000014</c:v>
                </c:pt>
                <c:pt idx="57">
                  <c:v>20.770000000000039</c:v>
                </c:pt>
                <c:pt idx="58">
                  <c:v>20.930000000000007</c:v>
                </c:pt>
                <c:pt idx="59">
                  <c:v>21.090000000000032</c:v>
                </c:pt>
                <c:pt idx="60">
                  <c:v>21.25</c:v>
                </c:pt>
                <c:pt idx="61">
                  <c:v>21.410000000000025</c:v>
                </c:pt>
                <c:pt idx="62">
                  <c:v>21.57000000000005</c:v>
                </c:pt>
                <c:pt idx="63">
                  <c:v>21.730000000000018</c:v>
                </c:pt>
                <c:pt idx="64">
                  <c:v>21.870000000000005</c:v>
                </c:pt>
                <c:pt idx="65">
                  <c:v>22.03000000000003</c:v>
                </c:pt>
                <c:pt idx="66">
                  <c:v>22.189999999999998</c:v>
                </c:pt>
                <c:pt idx="67">
                  <c:v>22.350000000000023</c:v>
                </c:pt>
                <c:pt idx="68">
                  <c:v>22.490000000000009</c:v>
                </c:pt>
                <c:pt idx="69">
                  <c:v>22.650000000000034</c:v>
                </c:pt>
                <c:pt idx="70">
                  <c:v>22.79000000000002</c:v>
                </c:pt>
                <c:pt idx="71">
                  <c:v>22.950000000000045</c:v>
                </c:pt>
                <c:pt idx="72">
                  <c:v>23.090000000000032</c:v>
                </c:pt>
                <c:pt idx="73">
                  <c:v>23.25</c:v>
                </c:pt>
                <c:pt idx="74">
                  <c:v>23.390000000000043</c:v>
                </c:pt>
                <c:pt idx="75">
                  <c:v>23.53000000000003</c:v>
                </c:pt>
                <c:pt idx="76">
                  <c:v>23.689999999999998</c:v>
                </c:pt>
                <c:pt idx="77">
                  <c:v>23.830000000000041</c:v>
                </c:pt>
                <c:pt idx="78">
                  <c:v>23.970000000000027</c:v>
                </c:pt>
                <c:pt idx="79">
                  <c:v>24.110000000000014</c:v>
                </c:pt>
                <c:pt idx="80">
                  <c:v>24.270000000000039</c:v>
                </c:pt>
                <c:pt idx="81">
                  <c:v>24.410000000000025</c:v>
                </c:pt>
                <c:pt idx="82">
                  <c:v>24.550000000000011</c:v>
                </c:pt>
                <c:pt idx="83">
                  <c:v>24.689999999999998</c:v>
                </c:pt>
                <c:pt idx="84">
                  <c:v>24.830000000000041</c:v>
                </c:pt>
                <c:pt idx="85">
                  <c:v>24.970000000000027</c:v>
                </c:pt>
                <c:pt idx="86">
                  <c:v>25.110000000000014</c:v>
                </c:pt>
                <c:pt idx="87">
                  <c:v>25.25</c:v>
                </c:pt>
                <c:pt idx="88">
                  <c:v>25.390000000000043</c:v>
                </c:pt>
                <c:pt idx="89">
                  <c:v>25.510000000000048</c:v>
                </c:pt>
                <c:pt idx="90">
                  <c:v>25.650000000000034</c:v>
                </c:pt>
                <c:pt idx="91">
                  <c:v>25.79000000000002</c:v>
                </c:pt>
                <c:pt idx="92">
                  <c:v>25.930000000000007</c:v>
                </c:pt>
                <c:pt idx="93">
                  <c:v>26.050000000000011</c:v>
                </c:pt>
                <c:pt idx="94">
                  <c:v>26.189999999999998</c:v>
                </c:pt>
                <c:pt idx="95">
                  <c:v>26.330000000000041</c:v>
                </c:pt>
                <c:pt idx="96">
                  <c:v>26.450000000000045</c:v>
                </c:pt>
                <c:pt idx="97">
                  <c:v>26.590000000000032</c:v>
                </c:pt>
                <c:pt idx="98">
                  <c:v>26.710000000000036</c:v>
                </c:pt>
                <c:pt idx="99">
                  <c:v>26.850000000000023</c:v>
                </c:pt>
                <c:pt idx="100">
                  <c:v>27</c:v>
                </c:pt>
              </c:numCache>
            </c:numRef>
          </c:val>
        </c:ser>
        <c:ser>
          <c:idx val="18"/>
          <c:order val="18"/>
          <c:tx>
            <c:strRef>
              <c:f>'W Cooling Celz (2)'!$F$26</c:f>
              <c:strCache>
                <c:ptCount val="1"/>
                <c:pt idx="0">
                  <c:v>28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(2)'!$G$26:$DC$26</c:f>
              <c:numCache>
                <c:formatCode>General</c:formatCode>
                <c:ptCount val="101"/>
                <c:pt idx="0">
                  <c:v>10.210000000000036</c:v>
                </c:pt>
                <c:pt idx="1">
                  <c:v>10.470000000000027</c:v>
                </c:pt>
                <c:pt idx="2">
                  <c:v>10.689999999999998</c:v>
                </c:pt>
                <c:pt idx="3">
                  <c:v>10.930000000000007</c:v>
                </c:pt>
                <c:pt idx="4">
                  <c:v>11.170000000000016</c:v>
                </c:pt>
                <c:pt idx="5">
                  <c:v>11.410000000000025</c:v>
                </c:pt>
                <c:pt idx="6">
                  <c:v>11.629999999999995</c:v>
                </c:pt>
                <c:pt idx="7">
                  <c:v>11.870000000000005</c:v>
                </c:pt>
                <c:pt idx="8">
                  <c:v>12.090000000000032</c:v>
                </c:pt>
                <c:pt idx="9">
                  <c:v>12.330000000000041</c:v>
                </c:pt>
                <c:pt idx="10">
                  <c:v>12.550000000000011</c:v>
                </c:pt>
                <c:pt idx="11">
                  <c:v>12.770000000000039</c:v>
                </c:pt>
                <c:pt idx="12">
                  <c:v>12.990000000000009</c:v>
                </c:pt>
                <c:pt idx="13">
                  <c:v>13.210000000000036</c:v>
                </c:pt>
                <c:pt idx="14">
                  <c:v>13.430000000000007</c:v>
                </c:pt>
                <c:pt idx="15">
                  <c:v>13.650000000000034</c:v>
                </c:pt>
                <c:pt idx="16">
                  <c:v>13.870000000000005</c:v>
                </c:pt>
                <c:pt idx="17">
                  <c:v>14.090000000000032</c:v>
                </c:pt>
                <c:pt idx="18">
                  <c:v>14.29000000000002</c:v>
                </c:pt>
                <c:pt idx="19">
                  <c:v>14.510000000000048</c:v>
                </c:pt>
                <c:pt idx="20">
                  <c:v>14.710000000000036</c:v>
                </c:pt>
                <c:pt idx="21">
                  <c:v>14.930000000000007</c:v>
                </c:pt>
                <c:pt idx="22">
                  <c:v>15.129999999999995</c:v>
                </c:pt>
                <c:pt idx="23">
                  <c:v>15.350000000000023</c:v>
                </c:pt>
                <c:pt idx="24">
                  <c:v>15.550000000000011</c:v>
                </c:pt>
                <c:pt idx="25">
                  <c:v>15.75</c:v>
                </c:pt>
                <c:pt idx="26">
                  <c:v>15.950000000000045</c:v>
                </c:pt>
                <c:pt idx="27">
                  <c:v>16.150000000000034</c:v>
                </c:pt>
                <c:pt idx="28">
                  <c:v>16.350000000000023</c:v>
                </c:pt>
                <c:pt idx="29">
                  <c:v>16.550000000000011</c:v>
                </c:pt>
                <c:pt idx="30">
                  <c:v>16.75</c:v>
                </c:pt>
                <c:pt idx="31">
                  <c:v>16.950000000000045</c:v>
                </c:pt>
                <c:pt idx="32">
                  <c:v>17.129999999999995</c:v>
                </c:pt>
                <c:pt idx="33">
                  <c:v>17.330000000000041</c:v>
                </c:pt>
                <c:pt idx="34">
                  <c:v>17.53000000000003</c:v>
                </c:pt>
                <c:pt idx="35">
                  <c:v>17.710000000000036</c:v>
                </c:pt>
                <c:pt idx="36">
                  <c:v>17.910000000000025</c:v>
                </c:pt>
                <c:pt idx="37">
                  <c:v>18.090000000000032</c:v>
                </c:pt>
                <c:pt idx="38">
                  <c:v>18.270000000000039</c:v>
                </c:pt>
                <c:pt idx="39">
                  <c:v>18.470000000000027</c:v>
                </c:pt>
                <c:pt idx="40">
                  <c:v>18.650000000000034</c:v>
                </c:pt>
                <c:pt idx="41">
                  <c:v>18.830000000000041</c:v>
                </c:pt>
                <c:pt idx="42">
                  <c:v>19.010000000000048</c:v>
                </c:pt>
                <c:pt idx="43">
                  <c:v>19.189999999999998</c:v>
                </c:pt>
                <c:pt idx="44">
                  <c:v>19.370000000000005</c:v>
                </c:pt>
                <c:pt idx="45">
                  <c:v>19.550000000000011</c:v>
                </c:pt>
                <c:pt idx="46">
                  <c:v>19.730000000000018</c:v>
                </c:pt>
                <c:pt idx="47">
                  <c:v>19.910000000000025</c:v>
                </c:pt>
                <c:pt idx="48">
                  <c:v>20.090000000000032</c:v>
                </c:pt>
                <c:pt idx="49">
                  <c:v>20.25</c:v>
                </c:pt>
                <c:pt idx="50">
                  <c:v>20.430000000000007</c:v>
                </c:pt>
                <c:pt idx="51">
                  <c:v>20.610000000000014</c:v>
                </c:pt>
                <c:pt idx="52">
                  <c:v>20.770000000000039</c:v>
                </c:pt>
                <c:pt idx="53">
                  <c:v>20.950000000000045</c:v>
                </c:pt>
                <c:pt idx="54">
                  <c:v>21.110000000000014</c:v>
                </c:pt>
                <c:pt idx="55">
                  <c:v>21.29000000000002</c:v>
                </c:pt>
                <c:pt idx="56">
                  <c:v>21.450000000000045</c:v>
                </c:pt>
                <c:pt idx="57">
                  <c:v>21.610000000000014</c:v>
                </c:pt>
                <c:pt idx="58">
                  <c:v>21.79000000000002</c:v>
                </c:pt>
                <c:pt idx="59">
                  <c:v>21.950000000000045</c:v>
                </c:pt>
                <c:pt idx="60">
                  <c:v>22.110000000000014</c:v>
                </c:pt>
                <c:pt idx="61">
                  <c:v>22.270000000000039</c:v>
                </c:pt>
                <c:pt idx="62">
                  <c:v>22.430000000000007</c:v>
                </c:pt>
                <c:pt idx="63">
                  <c:v>22.590000000000032</c:v>
                </c:pt>
                <c:pt idx="64">
                  <c:v>22.75</c:v>
                </c:pt>
                <c:pt idx="65">
                  <c:v>22.910000000000025</c:v>
                </c:pt>
                <c:pt idx="66">
                  <c:v>23.07000000000005</c:v>
                </c:pt>
                <c:pt idx="67">
                  <c:v>23.230000000000018</c:v>
                </c:pt>
                <c:pt idx="68">
                  <c:v>23.390000000000043</c:v>
                </c:pt>
                <c:pt idx="69">
                  <c:v>23.550000000000011</c:v>
                </c:pt>
                <c:pt idx="70">
                  <c:v>23.710000000000036</c:v>
                </c:pt>
                <c:pt idx="71">
                  <c:v>23.850000000000023</c:v>
                </c:pt>
                <c:pt idx="72">
                  <c:v>24.010000000000048</c:v>
                </c:pt>
                <c:pt idx="73">
                  <c:v>24.150000000000034</c:v>
                </c:pt>
                <c:pt idx="74">
                  <c:v>24.310000000000002</c:v>
                </c:pt>
                <c:pt idx="75">
                  <c:v>24.470000000000027</c:v>
                </c:pt>
                <c:pt idx="76">
                  <c:v>24.610000000000014</c:v>
                </c:pt>
                <c:pt idx="77">
                  <c:v>24.75</c:v>
                </c:pt>
                <c:pt idx="78">
                  <c:v>24.910000000000025</c:v>
                </c:pt>
                <c:pt idx="79">
                  <c:v>25.050000000000011</c:v>
                </c:pt>
                <c:pt idx="80">
                  <c:v>25.210000000000036</c:v>
                </c:pt>
                <c:pt idx="81">
                  <c:v>25.350000000000023</c:v>
                </c:pt>
                <c:pt idx="82">
                  <c:v>25.490000000000009</c:v>
                </c:pt>
                <c:pt idx="83">
                  <c:v>25.629999999999995</c:v>
                </c:pt>
                <c:pt idx="84">
                  <c:v>25.79000000000002</c:v>
                </c:pt>
                <c:pt idx="85">
                  <c:v>25.930000000000007</c:v>
                </c:pt>
                <c:pt idx="86">
                  <c:v>26.07000000000005</c:v>
                </c:pt>
                <c:pt idx="87">
                  <c:v>26.210000000000036</c:v>
                </c:pt>
                <c:pt idx="88">
                  <c:v>26.350000000000023</c:v>
                </c:pt>
                <c:pt idx="89">
                  <c:v>26.490000000000009</c:v>
                </c:pt>
                <c:pt idx="90">
                  <c:v>26.629999999999995</c:v>
                </c:pt>
                <c:pt idx="91">
                  <c:v>26.770000000000039</c:v>
                </c:pt>
                <c:pt idx="92">
                  <c:v>26.910000000000025</c:v>
                </c:pt>
                <c:pt idx="93">
                  <c:v>27.03000000000003</c:v>
                </c:pt>
                <c:pt idx="94">
                  <c:v>27.170000000000016</c:v>
                </c:pt>
                <c:pt idx="95">
                  <c:v>27.310000000000002</c:v>
                </c:pt>
                <c:pt idx="96">
                  <c:v>27.450000000000045</c:v>
                </c:pt>
                <c:pt idx="97">
                  <c:v>27.590000000000032</c:v>
                </c:pt>
                <c:pt idx="98">
                  <c:v>27.710000000000036</c:v>
                </c:pt>
                <c:pt idx="99">
                  <c:v>27.850000000000023</c:v>
                </c:pt>
                <c:pt idx="100">
                  <c:v>28</c:v>
                </c:pt>
              </c:numCache>
            </c:numRef>
          </c:val>
        </c:ser>
        <c:ser>
          <c:idx val="19"/>
          <c:order val="19"/>
          <c:tx>
            <c:strRef>
              <c:f>'W Cooling Celz (2)'!$F$27</c:f>
              <c:strCache>
                <c:ptCount val="1"/>
                <c:pt idx="0">
                  <c:v>29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(2)'!$G$27:$DC$27</c:f>
              <c:numCache>
                <c:formatCode>General</c:formatCode>
                <c:ptCount val="101"/>
                <c:pt idx="0">
                  <c:v>10.670000000000016</c:v>
                </c:pt>
                <c:pt idx="1">
                  <c:v>10.930000000000007</c:v>
                </c:pt>
                <c:pt idx="2">
                  <c:v>11.170000000000016</c:v>
                </c:pt>
                <c:pt idx="3">
                  <c:v>11.410000000000025</c:v>
                </c:pt>
                <c:pt idx="4">
                  <c:v>11.670000000000016</c:v>
                </c:pt>
                <c:pt idx="5">
                  <c:v>11.910000000000025</c:v>
                </c:pt>
                <c:pt idx="6">
                  <c:v>12.150000000000034</c:v>
                </c:pt>
                <c:pt idx="7">
                  <c:v>12.390000000000043</c:v>
                </c:pt>
                <c:pt idx="8">
                  <c:v>12.629999999999995</c:v>
                </c:pt>
                <c:pt idx="9">
                  <c:v>12.870000000000005</c:v>
                </c:pt>
                <c:pt idx="10">
                  <c:v>13.090000000000032</c:v>
                </c:pt>
                <c:pt idx="11">
                  <c:v>13.330000000000041</c:v>
                </c:pt>
                <c:pt idx="12">
                  <c:v>13.57000000000005</c:v>
                </c:pt>
                <c:pt idx="13">
                  <c:v>13.79000000000002</c:v>
                </c:pt>
                <c:pt idx="14">
                  <c:v>14.010000000000048</c:v>
                </c:pt>
                <c:pt idx="15">
                  <c:v>14.25</c:v>
                </c:pt>
                <c:pt idx="16">
                  <c:v>14.470000000000027</c:v>
                </c:pt>
                <c:pt idx="17">
                  <c:v>14.689999999999998</c:v>
                </c:pt>
                <c:pt idx="18">
                  <c:v>14.910000000000025</c:v>
                </c:pt>
                <c:pt idx="19">
                  <c:v>15.129999999999995</c:v>
                </c:pt>
                <c:pt idx="20">
                  <c:v>15.350000000000023</c:v>
                </c:pt>
                <c:pt idx="21">
                  <c:v>15.57000000000005</c:v>
                </c:pt>
                <c:pt idx="22">
                  <c:v>15.79000000000002</c:v>
                </c:pt>
                <c:pt idx="23">
                  <c:v>15.990000000000009</c:v>
                </c:pt>
                <c:pt idx="24">
                  <c:v>16.210000000000036</c:v>
                </c:pt>
                <c:pt idx="25">
                  <c:v>16.430000000000007</c:v>
                </c:pt>
                <c:pt idx="26">
                  <c:v>16.629999999999995</c:v>
                </c:pt>
                <c:pt idx="27">
                  <c:v>16.830000000000041</c:v>
                </c:pt>
                <c:pt idx="28">
                  <c:v>17.050000000000011</c:v>
                </c:pt>
                <c:pt idx="29">
                  <c:v>17.25</c:v>
                </c:pt>
                <c:pt idx="30">
                  <c:v>17.450000000000045</c:v>
                </c:pt>
                <c:pt idx="31">
                  <c:v>17.650000000000034</c:v>
                </c:pt>
                <c:pt idx="32">
                  <c:v>17.850000000000023</c:v>
                </c:pt>
                <c:pt idx="33">
                  <c:v>18.050000000000011</c:v>
                </c:pt>
                <c:pt idx="34">
                  <c:v>18.25</c:v>
                </c:pt>
                <c:pt idx="35">
                  <c:v>18.450000000000045</c:v>
                </c:pt>
                <c:pt idx="36">
                  <c:v>18.650000000000034</c:v>
                </c:pt>
                <c:pt idx="37">
                  <c:v>18.830000000000041</c:v>
                </c:pt>
                <c:pt idx="38">
                  <c:v>19.03000000000003</c:v>
                </c:pt>
                <c:pt idx="39">
                  <c:v>19.230000000000018</c:v>
                </c:pt>
                <c:pt idx="40">
                  <c:v>19.410000000000025</c:v>
                </c:pt>
                <c:pt idx="41">
                  <c:v>19.610000000000014</c:v>
                </c:pt>
                <c:pt idx="42">
                  <c:v>19.79000000000002</c:v>
                </c:pt>
                <c:pt idx="43">
                  <c:v>19.970000000000027</c:v>
                </c:pt>
                <c:pt idx="44">
                  <c:v>20.170000000000016</c:v>
                </c:pt>
                <c:pt idx="45">
                  <c:v>20.350000000000023</c:v>
                </c:pt>
                <c:pt idx="46">
                  <c:v>20.53000000000003</c:v>
                </c:pt>
                <c:pt idx="47">
                  <c:v>20.710000000000036</c:v>
                </c:pt>
                <c:pt idx="48">
                  <c:v>20.890000000000043</c:v>
                </c:pt>
                <c:pt idx="49">
                  <c:v>21.07000000000005</c:v>
                </c:pt>
                <c:pt idx="50">
                  <c:v>21.25</c:v>
                </c:pt>
                <c:pt idx="51">
                  <c:v>21.430000000000007</c:v>
                </c:pt>
                <c:pt idx="52">
                  <c:v>21.610000000000014</c:v>
                </c:pt>
                <c:pt idx="53">
                  <c:v>21.79000000000002</c:v>
                </c:pt>
                <c:pt idx="54">
                  <c:v>21.950000000000045</c:v>
                </c:pt>
                <c:pt idx="55">
                  <c:v>22.129999999999995</c:v>
                </c:pt>
                <c:pt idx="56">
                  <c:v>22.29000000000002</c:v>
                </c:pt>
                <c:pt idx="57">
                  <c:v>22.470000000000027</c:v>
                </c:pt>
                <c:pt idx="58">
                  <c:v>22.650000000000034</c:v>
                </c:pt>
                <c:pt idx="59">
                  <c:v>22.810000000000002</c:v>
                </c:pt>
                <c:pt idx="60">
                  <c:v>22.970000000000027</c:v>
                </c:pt>
                <c:pt idx="61">
                  <c:v>23.150000000000034</c:v>
                </c:pt>
                <c:pt idx="62">
                  <c:v>23.310000000000002</c:v>
                </c:pt>
                <c:pt idx="63">
                  <c:v>23.470000000000027</c:v>
                </c:pt>
                <c:pt idx="64">
                  <c:v>23.629999999999995</c:v>
                </c:pt>
                <c:pt idx="65">
                  <c:v>23.810000000000002</c:v>
                </c:pt>
                <c:pt idx="66">
                  <c:v>23.970000000000027</c:v>
                </c:pt>
                <c:pt idx="67">
                  <c:v>24.129999999999995</c:v>
                </c:pt>
                <c:pt idx="68">
                  <c:v>24.29000000000002</c:v>
                </c:pt>
                <c:pt idx="69">
                  <c:v>24.450000000000045</c:v>
                </c:pt>
                <c:pt idx="70">
                  <c:v>24.610000000000014</c:v>
                </c:pt>
                <c:pt idx="71">
                  <c:v>24.770000000000039</c:v>
                </c:pt>
                <c:pt idx="72">
                  <c:v>24.910000000000025</c:v>
                </c:pt>
                <c:pt idx="73">
                  <c:v>25.07000000000005</c:v>
                </c:pt>
                <c:pt idx="74">
                  <c:v>25.230000000000018</c:v>
                </c:pt>
                <c:pt idx="75">
                  <c:v>25.390000000000043</c:v>
                </c:pt>
                <c:pt idx="76">
                  <c:v>25.53000000000003</c:v>
                </c:pt>
                <c:pt idx="77">
                  <c:v>25.689999999999998</c:v>
                </c:pt>
                <c:pt idx="78">
                  <c:v>25.850000000000023</c:v>
                </c:pt>
                <c:pt idx="79">
                  <c:v>25.990000000000009</c:v>
                </c:pt>
                <c:pt idx="80">
                  <c:v>26.150000000000034</c:v>
                </c:pt>
                <c:pt idx="81">
                  <c:v>26.29000000000002</c:v>
                </c:pt>
                <c:pt idx="82">
                  <c:v>26.430000000000007</c:v>
                </c:pt>
                <c:pt idx="83">
                  <c:v>26.590000000000032</c:v>
                </c:pt>
                <c:pt idx="84">
                  <c:v>26.730000000000018</c:v>
                </c:pt>
                <c:pt idx="85">
                  <c:v>26.870000000000005</c:v>
                </c:pt>
                <c:pt idx="86">
                  <c:v>27.03000000000003</c:v>
                </c:pt>
                <c:pt idx="87">
                  <c:v>27.170000000000016</c:v>
                </c:pt>
                <c:pt idx="88">
                  <c:v>27.310000000000002</c:v>
                </c:pt>
                <c:pt idx="89">
                  <c:v>27.450000000000045</c:v>
                </c:pt>
                <c:pt idx="90">
                  <c:v>27.590000000000032</c:v>
                </c:pt>
                <c:pt idx="91">
                  <c:v>27.730000000000018</c:v>
                </c:pt>
                <c:pt idx="92">
                  <c:v>27.870000000000005</c:v>
                </c:pt>
                <c:pt idx="93">
                  <c:v>28.010000000000048</c:v>
                </c:pt>
                <c:pt idx="94">
                  <c:v>28.150000000000034</c:v>
                </c:pt>
                <c:pt idx="95">
                  <c:v>28.29000000000002</c:v>
                </c:pt>
                <c:pt idx="96">
                  <c:v>28.430000000000007</c:v>
                </c:pt>
                <c:pt idx="97">
                  <c:v>28.57000000000005</c:v>
                </c:pt>
                <c:pt idx="98">
                  <c:v>28.710000000000036</c:v>
                </c:pt>
                <c:pt idx="99">
                  <c:v>28.850000000000023</c:v>
                </c:pt>
                <c:pt idx="100">
                  <c:v>29</c:v>
                </c:pt>
              </c:numCache>
            </c:numRef>
          </c:val>
        </c:ser>
        <c:ser>
          <c:idx val="20"/>
          <c:order val="20"/>
          <c:tx>
            <c:strRef>
              <c:f>'W Cooling Celz (2)'!$F$28</c:f>
              <c:strCache>
                <c:ptCount val="1"/>
                <c:pt idx="0">
                  <c:v>30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(2)'!$G$28:$DC$28</c:f>
              <c:numCache>
                <c:formatCode>General</c:formatCode>
                <c:ptCount val="101"/>
                <c:pt idx="0">
                  <c:v>11.110000000000014</c:v>
                </c:pt>
                <c:pt idx="1">
                  <c:v>11.370000000000005</c:v>
                </c:pt>
                <c:pt idx="2">
                  <c:v>11.629999999999995</c:v>
                </c:pt>
                <c:pt idx="3">
                  <c:v>11.890000000000043</c:v>
                </c:pt>
                <c:pt idx="4">
                  <c:v>12.150000000000034</c:v>
                </c:pt>
                <c:pt idx="5">
                  <c:v>12.410000000000025</c:v>
                </c:pt>
                <c:pt idx="6">
                  <c:v>12.650000000000034</c:v>
                </c:pt>
                <c:pt idx="7">
                  <c:v>12.910000000000025</c:v>
                </c:pt>
                <c:pt idx="8">
                  <c:v>13.150000000000034</c:v>
                </c:pt>
                <c:pt idx="9">
                  <c:v>13.390000000000043</c:v>
                </c:pt>
                <c:pt idx="10">
                  <c:v>13.650000000000034</c:v>
                </c:pt>
                <c:pt idx="11">
                  <c:v>13.890000000000043</c:v>
                </c:pt>
                <c:pt idx="12">
                  <c:v>14.129999999999995</c:v>
                </c:pt>
                <c:pt idx="13">
                  <c:v>14.370000000000005</c:v>
                </c:pt>
                <c:pt idx="14">
                  <c:v>14.590000000000032</c:v>
                </c:pt>
                <c:pt idx="15">
                  <c:v>14.830000000000041</c:v>
                </c:pt>
                <c:pt idx="16">
                  <c:v>15.07000000000005</c:v>
                </c:pt>
                <c:pt idx="17">
                  <c:v>15.29000000000002</c:v>
                </c:pt>
                <c:pt idx="18">
                  <c:v>15.53000000000003</c:v>
                </c:pt>
                <c:pt idx="19">
                  <c:v>15.75</c:v>
                </c:pt>
                <c:pt idx="20">
                  <c:v>15.990000000000009</c:v>
                </c:pt>
                <c:pt idx="21">
                  <c:v>16.210000000000036</c:v>
                </c:pt>
                <c:pt idx="22">
                  <c:v>16.430000000000007</c:v>
                </c:pt>
                <c:pt idx="23">
                  <c:v>16.650000000000034</c:v>
                </c:pt>
                <c:pt idx="24">
                  <c:v>16.870000000000005</c:v>
                </c:pt>
                <c:pt idx="25">
                  <c:v>17.090000000000032</c:v>
                </c:pt>
                <c:pt idx="26">
                  <c:v>17.310000000000002</c:v>
                </c:pt>
                <c:pt idx="27">
                  <c:v>17.510000000000048</c:v>
                </c:pt>
                <c:pt idx="28">
                  <c:v>17.730000000000018</c:v>
                </c:pt>
                <c:pt idx="29">
                  <c:v>17.950000000000045</c:v>
                </c:pt>
                <c:pt idx="30">
                  <c:v>18.150000000000034</c:v>
                </c:pt>
                <c:pt idx="31">
                  <c:v>18.370000000000005</c:v>
                </c:pt>
                <c:pt idx="32">
                  <c:v>18.57000000000005</c:v>
                </c:pt>
                <c:pt idx="33">
                  <c:v>18.770000000000039</c:v>
                </c:pt>
                <c:pt idx="34">
                  <c:v>18.990000000000009</c:v>
                </c:pt>
                <c:pt idx="35">
                  <c:v>19.189999999999998</c:v>
                </c:pt>
                <c:pt idx="36">
                  <c:v>19.390000000000043</c:v>
                </c:pt>
                <c:pt idx="37">
                  <c:v>19.590000000000032</c:v>
                </c:pt>
                <c:pt idx="38">
                  <c:v>19.79000000000002</c:v>
                </c:pt>
                <c:pt idx="39">
                  <c:v>19.990000000000009</c:v>
                </c:pt>
                <c:pt idx="40">
                  <c:v>20.170000000000016</c:v>
                </c:pt>
                <c:pt idx="41">
                  <c:v>20.370000000000005</c:v>
                </c:pt>
                <c:pt idx="42">
                  <c:v>20.57000000000005</c:v>
                </c:pt>
                <c:pt idx="43">
                  <c:v>20.75</c:v>
                </c:pt>
                <c:pt idx="44">
                  <c:v>20.950000000000045</c:v>
                </c:pt>
                <c:pt idx="45">
                  <c:v>21.129999999999995</c:v>
                </c:pt>
                <c:pt idx="46">
                  <c:v>21.330000000000041</c:v>
                </c:pt>
                <c:pt idx="47">
                  <c:v>21.510000000000048</c:v>
                </c:pt>
                <c:pt idx="48">
                  <c:v>21.710000000000036</c:v>
                </c:pt>
                <c:pt idx="49">
                  <c:v>21.890000000000043</c:v>
                </c:pt>
                <c:pt idx="50">
                  <c:v>22.07000000000005</c:v>
                </c:pt>
                <c:pt idx="51">
                  <c:v>22.25</c:v>
                </c:pt>
                <c:pt idx="52">
                  <c:v>22.430000000000007</c:v>
                </c:pt>
                <c:pt idx="53">
                  <c:v>22.610000000000014</c:v>
                </c:pt>
                <c:pt idx="54">
                  <c:v>22.79000000000002</c:v>
                </c:pt>
                <c:pt idx="55">
                  <c:v>22.970000000000027</c:v>
                </c:pt>
                <c:pt idx="56">
                  <c:v>23.150000000000034</c:v>
                </c:pt>
                <c:pt idx="57">
                  <c:v>23.330000000000041</c:v>
                </c:pt>
                <c:pt idx="58">
                  <c:v>23.490000000000009</c:v>
                </c:pt>
                <c:pt idx="59">
                  <c:v>23.670000000000016</c:v>
                </c:pt>
                <c:pt idx="60">
                  <c:v>23.850000000000023</c:v>
                </c:pt>
                <c:pt idx="61">
                  <c:v>24.010000000000048</c:v>
                </c:pt>
                <c:pt idx="62">
                  <c:v>24.189999999999998</c:v>
                </c:pt>
                <c:pt idx="63">
                  <c:v>24.350000000000023</c:v>
                </c:pt>
                <c:pt idx="64">
                  <c:v>24.53000000000003</c:v>
                </c:pt>
                <c:pt idx="65">
                  <c:v>24.689999999999998</c:v>
                </c:pt>
                <c:pt idx="66">
                  <c:v>24.850000000000023</c:v>
                </c:pt>
                <c:pt idx="67">
                  <c:v>25.03000000000003</c:v>
                </c:pt>
                <c:pt idx="68">
                  <c:v>25.189999999999998</c:v>
                </c:pt>
                <c:pt idx="69">
                  <c:v>25.350000000000023</c:v>
                </c:pt>
                <c:pt idx="70">
                  <c:v>25.510000000000048</c:v>
                </c:pt>
                <c:pt idx="71">
                  <c:v>25.670000000000016</c:v>
                </c:pt>
                <c:pt idx="72">
                  <c:v>25.830000000000041</c:v>
                </c:pt>
                <c:pt idx="73">
                  <c:v>25.990000000000009</c:v>
                </c:pt>
                <c:pt idx="74">
                  <c:v>26.150000000000034</c:v>
                </c:pt>
                <c:pt idx="75">
                  <c:v>26.310000000000002</c:v>
                </c:pt>
                <c:pt idx="76">
                  <c:v>26.470000000000027</c:v>
                </c:pt>
                <c:pt idx="77">
                  <c:v>26.629999999999995</c:v>
                </c:pt>
                <c:pt idx="78">
                  <c:v>26.770000000000039</c:v>
                </c:pt>
                <c:pt idx="79">
                  <c:v>26.930000000000007</c:v>
                </c:pt>
                <c:pt idx="80">
                  <c:v>27.090000000000032</c:v>
                </c:pt>
                <c:pt idx="81">
                  <c:v>27.230000000000018</c:v>
                </c:pt>
                <c:pt idx="82">
                  <c:v>27.390000000000043</c:v>
                </c:pt>
                <c:pt idx="83">
                  <c:v>27.53000000000003</c:v>
                </c:pt>
                <c:pt idx="84">
                  <c:v>27.689999999999998</c:v>
                </c:pt>
                <c:pt idx="85">
                  <c:v>27.830000000000041</c:v>
                </c:pt>
                <c:pt idx="86">
                  <c:v>27.990000000000009</c:v>
                </c:pt>
                <c:pt idx="87">
                  <c:v>28.129999999999995</c:v>
                </c:pt>
                <c:pt idx="88">
                  <c:v>28.270000000000039</c:v>
                </c:pt>
                <c:pt idx="89">
                  <c:v>28.430000000000007</c:v>
                </c:pt>
                <c:pt idx="90">
                  <c:v>28.57000000000005</c:v>
                </c:pt>
                <c:pt idx="91">
                  <c:v>28.710000000000036</c:v>
                </c:pt>
                <c:pt idx="92">
                  <c:v>28.850000000000023</c:v>
                </c:pt>
                <c:pt idx="93">
                  <c:v>29.010000000000048</c:v>
                </c:pt>
                <c:pt idx="94">
                  <c:v>29.150000000000034</c:v>
                </c:pt>
                <c:pt idx="95">
                  <c:v>29.29000000000002</c:v>
                </c:pt>
                <c:pt idx="96">
                  <c:v>29.430000000000007</c:v>
                </c:pt>
                <c:pt idx="97">
                  <c:v>29.57000000000005</c:v>
                </c:pt>
                <c:pt idx="98">
                  <c:v>29.710000000000036</c:v>
                </c:pt>
                <c:pt idx="99">
                  <c:v>29.850000000000023</c:v>
                </c:pt>
                <c:pt idx="100">
                  <c:v>30</c:v>
                </c:pt>
              </c:numCache>
            </c:numRef>
          </c:val>
        </c:ser>
        <c:ser>
          <c:idx val="21"/>
          <c:order val="21"/>
          <c:tx>
            <c:strRef>
              <c:f>'W Cooling Celz (2)'!$F$29</c:f>
              <c:strCache>
                <c:ptCount val="1"/>
                <c:pt idx="0">
                  <c:v>31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(2)'!$G$29:$DC$29</c:f>
              <c:numCache>
                <c:formatCode>General</c:formatCode>
                <c:ptCount val="101"/>
                <c:pt idx="0">
                  <c:v>11.550000000000011</c:v>
                </c:pt>
                <c:pt idx="1">
                  <c:v>11.830000000000041</c:v>
                </c:pt>
                <c:pt idx="2">
                  <c:v>12.090000000000032</c:v>
                </c:pt>
                <c:pt idx="3">
                  <c:v>12.370000000000005</c:v>
                </c:pt>
                <c:pt idx="4">
                  <c:v>12.629999999999995</c:v>
                </c:pt>
                <c:pt idx="5">
                  <c:v>12.890000000000043</c:v>
                </c:pt>
                <c:pt idx="6">
                  <c:v>13.150000000000034</c:v>
                </c:pt>
                <c:pt idx="7">
                  <c:v>13.410000000000025</c:v>
                </c:pt>
                <c:pt idx="8">
                  <c:v>13.670000000000016</c:v>
                </c:pt>
                <c:pt idx="9">
                  <c:v>13.930000000000007</c:v>
                </c:pt>
                <c:pt idx="10">
                  <c:v>14.189999999999998</c:v>
                </c:pt>
                <c:pt idx="11">
                  <c:v>14.430000000000007</c:v>
                </c:pt>
                <c:pt idx="12">
                  <c:v>14.689999999999998</c:v>
                </c:pt>
                <c:pt idx="13">
                  <c:v>14.930000000000007</c:v>
                </c:pt>
                <c:pt idx="14">
                  <c:v>15.170000000000016</c:v>
                </c:pt>
                <c:pt idx="15">
                  <c:v>15.430000000000007</c:v>
                </c:pt>
                <c:pt idx="16">
                  <c:v>15.670000000000016</c:v>
                </c:pt>
                <c:pt idx="17">
                  <c:v>15.910000000000025</c:v>
                </c:pt>
                <c:pt idx="18">
                  <c:v>16.150000000000034</c:v>
                </c:pt>
                <c:pt idx="19">
                  <c:v>16.370000000000005</c:v>
                </c:pt>
                <c:pt idx="20">
                  <c:v>16.610000000000014</c:v>
                </c:pt>
                <c:pt idx="21">
                  <c:v>16.850000000000023</c:v>
                </c:pt>
                <c:pt idx="22">
                  <c:v>17.07000000000005</c:v>
                </c:pt>
                <c:pt idx="23">
                  <c:v>17.310000000000002</c:v>
                </c:pt>
                <c:pt idx="24">
                  <c:v>17.53000000000003</c:v>
                </c:pt>
                <c:pt idx="25">
                  <c:v>17.75</c:v>
                </c:pt>
                <c:pt idx="26">
                  <c:v>17.970000000000027</c:v>
                </c:pt>
                <c:pt idx="27">
                  <c:v>18.210000000000036</c:v>
                </c:pt>
                <c:pt idx="28">
                  <c:v>18.430000000000007</c:v>
                </c:pt>
                <c:pt idx="29">
                  <c:v>18.650000000000034</c:v>
                </c:pt>
                <c:pt idx="30">
                  <c:v>18.850000000000023</c:v>
                </c:pt>
                <c:pt idx="31">
                  <c:v>19.07000000000005</c:v>
                </c:pt>
                <c:pt idx="32">
                  <c:v>19.29000000000002</c:v>
                </c:pt>
                <c:pt idx="33">
                  <c:v>19.490000000000009</c:v>
                </c:pt>
                <c:pt idx="34">
                  <c:v>19.710000000000036</c:v>
                </c:pt>
                <c:pt idx="35">
                  <c:v>19.910000000000025</c:v>
                </c:pt>
                <c:pt idx="36">
                  <c:v>20.129999999999995</c:v>
                </c:pt>
                <c:pt idx="37">
                  <c:v>20.330000000000041</c:v>
                </c:pt>
                <c:pt idx="38">
                  <c:v>20.53000000000003</c:v>
                </c:pt>
                <c:pt idx="39">
                  <c:v>20.75</c:v>
                </c:pt>
                <c:pt idx="40">
                  <c:v>20.950000000000045</c:v>
                </c:pt>
                <c:pt idx="41">
                  <c:v>21.150000000000034</c:v>
                </c:pt>
                <c:pt idx="42">
                  <c:v>21.350000000000023</c:v>
                </c:pt>
                <c:pt idx="43">
                  <c:v>21.550000000000011</c:v>
                </c:pt>
                <c:pt idx="44">
                  <c:v>21.730000000000018</c:v>
                </c:pt>
                <c:pt idx="45">
                  <c:v>21.930000000000007</c:v>
                </c:pt>
                <c:pt idx="46">
                  <c:v>22.129999999999995</c:v>
                </c:pt>
                <c:pt idx="47">
                  <c:v>22.310000000000002</c:v>
                </c:pt>
                <c:pt idx="48">
                  <c:v>22.510000000000048</c:v>
                </c:pt>
                <c:pt idx="49">
                  <c:v>22.710000000000036</c:v>
                </c:pt>
                <c:pt idx="50">
                  <c:v>22.890000000000043</c:v>
                </c:pt>
                <c:pt idx="51">
                  <c:v>23.07000000000005</c:v>
                </c:pt>
                <c:pt idx="52">
                  <c:v>23.270000000000039</c:v>
                </c:pt>
                <c:pt idx="53">
                  <c:v>23.450000000000045</c:v>
                </c:pt>
                <c:pt idx="54">
                  <c:v>23.629999999999995</c:v>
                </c:pt>
                <c:pt idx="55">
                  <c:v>23.810000000000002</c:v>
                </c:pt>
                <c:pt idx="56">
                  <c:v>23.990000000000009</c:v>
                </c:pt>
                <c:pt idx="57">
                  <c:v>24.170000000000016</c:v>
                </c:pt>
                <c:pt idx="58">
                  <c:v>24.350000000000023</c:v>
                </c:pt>
                <c:pt idx="59">
                  <c:v>24.53000000000003</c:v>
                </c:pt>
                <c:pt idx="60">
                  <c:v>24.710000000000036</c:v>
                </c:pt>
                <c:pt idx="61">
                  <c:v>24.890000000000043</c:v>
                </c:pt>
                <c:pt idx="62">
                  <c:v>25.050000000000011</c:v>
                </c:pt>
                <c:pt idx="63">
                  <c:v>25.230000000000018</c:v>
                </c:pt>
                <c:pt idx="64">
                  <c:v>25.410000000000025</c:v>
                </c:pt>
                <c:pt idx="65">
                  <c:v>25.57000000000005</c:v>
                </c:pt>
                <c:pt idx="66">
                  <c:v>25.75</c:v>
                </c:pt>
                <c:pt idx="67">
                  <c:v>25.910000000000025</c:v>
                </c:pt>
                <c:pt idx="68">
                  <c:v>26.090000000000032</c:v>
                </c:pt>
                <c:pt idx="69">
                  <c:v>26.25</c:v>
                </c:pt>
                <c:pt idx="70">
                  <c:v>26.410000000000025</c:v>
                </c:pt>
                <c:pt idx="71">
                  <c:v>26.590000000000032</c:v>
                </c:pt>
                <c:pt idx="72">
                  <c:v>26.75</c:v>
                </c:pt>
                <c:pt idx="73">
                  <c:v>26.910000000000025</c:v>
                </c:pt>
                <c:pt idx="74">
                  <c:v>27.07000000000005</c:v>
                </c:pt>
                <c:pt idx="75">
                  <c:v>27.230000000000018</c:v>
                </c:pt>
                <c:pt idx="76">
                  <c:v>27.390000000000043</c:v>
                </c:pt>
                <c:pt idx="77">
                  <c:v>27.550000000000011</c:v>
                </c:pt>
                <c:pt idx="78">
                  <c:v>27.710000000000036</c:v>
                </c:pt>
                <c:pt idx="79">
                  <c:v>27.870000000000005</c:v>
                </c:pt>
                <c:pt idx="80">
                  <c:v>28.03000000000003</c:v>
                </c:pt>
                <c:pt idx="81">
                  <c:v>28.170000000000016</c:v>
                </c:pt>
                <c:pt idx="82">
                  <c:v>28.330000000000041</c:v>
                </c:pt>
                <c:pt idx="83">
                  <c:v>28.490000000000009</c:v>
                </c:pt>
                <c:pt idx="84">
                  <c:v>28.650000000000034</c:v>
                </c:pt>
                <c:pt idx="85">
                  <c:v>28.79000000000002</c:v>
                </c:pt>
                <c:pt idx="86">
                  <c:v>28.950000000000045</c:v>
                </c:pt>
                <c:pt idx="87">
                  <c:v>29.090000000000032</c:v>
                </c:pt>
                <c:pt idx="88">
                  <c:v>29.25</c:v>
                </c:pt>
                <c:pt idx="89">
                  <c:v>29.390000000000043</c:v>
                </c:pt>
                <c:pt idx="90">
                  <c:v>29.550000000000011</c:v>
                </c:pt>
                <c:pt idx="91">
                  <c:v>29.689999999999998</c:v>
                </c:pt>
                <c:pt idx="92">
                  <c:v>29.830000000000041</c:v>
                </c:pt>
                <c:pt idx="93">
                  <c:v>29.990000000000009</c:v>
                </c:pt>
                <c:pt idx="94">
                  <c:v>30.129999999999995</c:v>
                </c:pt>
                <c:pt idx="95">
                  <c:v>30.270000000000039</c:v>
                </c:pt>
                <c:pt idx="96">
                  <c:v>30.410000000000025</c:v>
                </c:pt>
                <c:pt idx="97">
                  <c:v>30.550000000000011</c:v>
                </c:pt>
                <c:pt idx="98">
                  <c:v>30.689999999999998</c:v>
                </c:pt>
                <c:pt idx="99">
                  <c:v>30.830000000000041</c:v>
                </c:pt>
                <c:pt idx="100">
                  <c:v>31</c:v>
                </c:pt>
              </c:numCache>
            </c:numRef>
          </c:val>
        </c:ser>
        <c:ser>
          <c:idx val="22"/>
          <c:order val="22"/>
          <c:tx>
            <c:strRef>
              <c:f>'W Cooling Celz (2)'!$F$30</c:f>
              <c:strCache>
                <c:ptCount val="1"/>
                <c:pt idx="0">
                  <c:v>32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(2)'!$G$30:$DC$30</c:f>
              <c:numCache>
                <c:formatCode>General</c:formatCode>
                <c:ptCount val="101"/>
                <c:pt idx="0">
                  <c:v>11.990000000000009</c:v>
                </c:pt>
                <c:pt idx="1">
                  <c:v>12.270000000000039</c:v>
                </c:pt>
                <c:pt idx="2">
                  <c:v>12.550000000000011</c:v>
                </c:pt>
                <c:pt idx="3">
                  <c:v>12.830000000000041</c:v>
                </c:pt>
                <c:pt idx="4">
                  <c:v>13.110000000000014</c:v>
                </c:pt>
                <c:pt idx="5">
                  <c:v>13.390000000000043</c:v>
                </c:pt>
                <c:pt idx="6">
                  <c:v>13.650000000000034</c:v>
                </c:pt>
                <c:pt idx="7">
                  <c:v>13.930000000000007</c:v>
                </c:pt>
                <c:pt idx="8">
                  <c:v>14.189999999999998</c:v>
                </c:pt>
                <c:pt idx="9">
                  <c:v>14.450000000000045</c:v>
                </c:pt>
                <c:pt idx="10">
                  <c:v>14.730000000000018</c:v>
                </c:pt>
                <c:pt idx="11">
                  <c:v>14.990000000000009</c:v>
                </c:pt>
                <c:pt idx="12">
                  <c:v>15.25</c:v>
                </c:pt>
                <c:pt idx="13">
                  <c:v>15.490000000000009</c:v>
                </c:pt>
                <c:pt idx="14">
                  <c:v>15.75</c:v>
                </c:pt>
                <c:pt idx="15">
                  <c:v>16.010000000000048</c:v>
                </c:pt>
                <c:pt idx="16">
                  <c:v>16.25</c:v>
                </c:pt>
                <c:pt idx="17">
                  <c:v>16.510000000000048</c:v>
                </c:pt>
                <c:pt idx="18">
                  <c:v>16.75</c:v>
                </c:pt>
                <c:pt idx="19">
                  <c:v>16.990000000000009</c:v>
                </c:pt>
                <c:pt idx="20">
                  <c:v>17.230000000000018</c:v>
                </c:pt>
                <c:pt idx="21">
                  <c:v>17.470000000000027</c:v>
                </c:pt>
                <c:pt idx="22">
                  <c:v>17.710000000000036</c:v>
                </c:pt>
                <c:pt idx="23">
                  <c:v>17.950000000000045</c:v>
                </c:pt>
                <c:pt idx="24">
                  <c:v>18.189999999999998</c:v>
                </c:pt>
                <c:pt idx="25">
                  <c:v>18.430000000000007</c:v>
                </c:pt>
                <c:pt idx="26">
                  <c:v>18.650000000000034</c:v>
                </c:pt>
                <c:pt idx="27">
                  <c:v>18.890000000000043</c:v>
                </c:pt>
                <c:pt idx="28">
                  <c:v>19.110000000000014</c:v>
                </c:pt>
                <c:pt idx="29">
                  <c:v>19.330000000000041</c:v>
                </c:pt>
                <c:pt idx="30">
                  <c:v>19.57000000000005</c:v>
                </c:pt>
                <c:pt idx="31">
                  <c:v>19.79000000000002</c:v>
                </c:pt>
                <c:pt idx="32">
                  <c:v>20.010000000000048</c:v>
                </c:pt>
                <c:pt idx="33">
                  <c:v>20.230000000000018</c:v>
                </c:pt>
                <c:pt idx="34">
                  <c:v>20.430000000000007</c:v>
                </c:pt>
                <c:pt idx="35">
                  <c:v>20.650000000000034</c:v>
                </c:pt>
                <c:pt idx="36">
                  <c:v>20.870000000000005</c:v>
                </c:pt>
                <c:pt idx="37">
                  <c:v>21.090000000000032</c:v>
                </c:pt>
                <c:pt idx="38">
                  <c:v>21.29000000000002</c:v>
                </c:pt>
                <c:pt idx="39">
                  <c:v>21.510000000000048</c:v>
                </c:pt>
                <c:pt idx="40">
                  <c:v>21.710000000000036</c:v>
                </c:pt>
                <c:pt idx="41">
                  <c:v>21.910000000000025</c:v>
                </c:pt>
                <c:pt idx="42">
                  <c:v>22.129999999999995</c:v>
                </c:pt>
                <c:pt idx="43">
                  <c:v>22.330000000000041</c:v>
                </c:pt>
                <c:pt idx="44">
                  <c:v>22.53000000000003</c:v>
                </c:pt>
                <c:pt idx="45">
                  <c:v>22.730000000000018</c:v>
                </c:pt>
                <c:pt idx="46">
                  <c:v>22.930000000000007</c:v>
                </c:pt>
                <c:pt idx="47">
                  <c:v>23.129999999999995</c:v>
                </c:pt>
                <c:pt idx="48">
                  <c:v>23.330000000000041</c:v>
                </c:pt>
                <c:pt idx="49">
                  <c:v>23.510000000000048</c:v>
                </c:pt>
                <c:pt idx="50">
                  <c:v>23.710000000000036</c:v>
                </c:pt>
                <c:pt idx="51">
                  <c:v>23.910000000000025</c:v>
                </c:pt>
                <c:pt idx="52">
                  <c:v>24.090000000000032</c:v>
                </c:pt>
                <c:pt idx="53">
                  <c:v>24.29000000000002</c:v>
                </c:pt>
                <c:pt idx="54">
                  <c:v>24.470000000000027</c:v>
                </c:pt>
                <c:pt idx="55">
                  <c:v>24.650000000000034</c:v>
                </c:pt>
                <c:pt idx="56">
                  <c:v>24.850000000000023</c:v>
                </c:pt>
                <c:pt idx="57">
                  <c:v>25.03000000000003</c:v>
                </c:pt>
                <c:pt idx="58">
                  <c:v>25.210000000000036</c:v>
                </c:pt>
                <c:pt idx="59">
                  <c:v>25.390000000000043</c:v>
                </c:pt>
                <c:pt idx="60">
                  <c:v>25.57000000000005</c:v>
                </c:pt>
                <c:pt idx="61">
                  <c:v>25.75</c:v>
                </c:pt>
                <c:pt idx="62">
                  <c:v>25.930000000000007</c:v>
                </c:pt>
                <c:pt idx="63">
                  <c:v>26.110000000000014</c:v>
                </c:pt>
                <c:pt idx="64">
                  <c:v>26.29000000000002</c:v>
                </c:pt>
                <c:pt idx="65">
                  <c:v>26.470000000000027</c:v>
                </c:pt>
                <c:pt idx="66">
                  <c:v>26.629999999999995</c:v>
                </c:pt>
                <c:pt idx="67">
                  <c:v>26.810000000000002</c:v>
                </c:pt>
                <c:pt idx="68">
                  <c:v>26.990000000000009</c:v>
                </c:pt>
                <c:pt idx="69">
                  <c:v>27.150000000000034</c:v>
                </c:pt>
                <c:pt idx="70">
                  <c:v>27.330000000000041</c:v>
                </c:pt>
                <c:pt idx="71">
                  <c:v>27.490000000000009</c:v>
                </c:pt>
                <c:pt idx="72">
                  <c:v>27.650000000000034</c:v>
                </c:pt>
                <c:pt idx="73">
                  <c:v>27.830000000000041</c:v>
                </c:pt>
                <c:pt idx="74">
                  <c:v>27.990000000000009</c:v>
                </c:pt>
                <c:pt idx="75">
                  <c:v>28.150000000000034</c:v>
                </c:pt>
                <c:pt idx="76">
                  <c:v>28.330000000000041</c:v>
                </c:pt>
                <c:pt idx="77">
                  <c:v>28.490000000000009</c:v>
                </c:pt>
                <c:pt idx="78">
                  <c:v>28.650000000000034</c:v>
                </c:pt>
                <c:pt idx="79">
                  <c:v>28.810000000000002</c:v>
                </c:pt>
                <c:pt idx="80">
                  <c:v>28.970000000000027</c:v>
                </c:pt>
                <c:pt idx="81">
                  <c:v>29.129999999999995</c:v>
                </c:pt>
                <c:pt idx="82">
                  <c:v>29.29000000000002</c:v>
                </c:pt>
                <c:pt idx="83">
                  <c:v>29.430000000000007</c:v>
                </c:pt>
                <c:pt idx="84">
                  <c:v>29.590000000000032</c:v>
                </c:pt>
                <c:pt idx="85">
                  <c:v>29.75</c:v>
                </c:pt>
                <c:pt idx="86">
                  <c:v>29.910000000000025</c:v>
                </c:pt>
                <c:pt idx="87">
                  <c:v>30.050000000000011</c:v>
                </c:pt>
                <c:pt idx="88">
                  <c:v>30.210000000000036</c:v>
                </c:pt>
                <c:pt idx="89">
                  <c:v>30.370000000000005</c:v>
                </c:pt>
                <c:pt idx="90">
                  <c:v>30.510000000000048</c:v>
                </c:pt>
                <c:pt idx="91">
                  <c:v>30.670000000000016</c:v>
                </c:pt>
                <c:pt idx="92">
                  <c:v>30.810000000000002</c:v>
                </c:pt>
                <c:pt idx="93">
                  <c:v>30.970000000000027</c:v>
                </c:pt>
                <c:pt idx="94">
                  <c:v>31.110000000000014</c:v>
                </c:pt>
                <c:pt idx="95">
                  <c:v>31.25</c:v>
                </c:pt>
                <c:pt idx="96">
                  <c:v>31.410000000000025</c:v>
                </c:pt>
                <c:pt idx="97">
                  <c:v>31.550000000000011</c:v>
                </c:pt>
                <c:pt idx="98">
                  <c:v>31.689999999999998</c:v>
                </c:pt>
                <c:pt idx="99">
                  <c:v>31.830000000000041</c:v>
                </c:pt>
                <c:pt idx="100">
                  <c:v>32</c:v>
                </c:pt>
              </c:numCache>
            </c:numRef>
          </c:val>
        </c:ser>
        <c:ser>
          <c:idx val="23"/>
          <c:order val="23"/>
          <c:tx>
            <c:strRef>
              <c:f>'W Cooling Celz (2)'!$F$31</c:f>
              <c:strCache>
                <c:ptCount val="1"/>
                <c:pt idx="0">
                  <c:v>33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(2)'!$G$31:$DC$31</c:f>
              <c:numCache>
                <c:formatCode>General</c:formatCode>
                <c:ptCount val="101"/>
                <c:pt idx="0">
                  <c:v>12.410000000000025</c:v>
                </c:pt>
                <c:pt idx="1">
                  <c:v>12.710000000000036</c:v>
                </c:pt>
                <c:pt idx="2">
                  <c:v>12.990000000000009</c:v>
                </c:pt>
                <c:pt idx="3">
                  <c:v>13.29000000000002</c:v>
                </c:pt>
                <c:pt idx="4">
                  <c:v>13.57000000000005</c:v>
                </c:pt>
                <c:pt idx="5">
                  <c:v>13.870000000000005</c:v>
                </c:pt>
                <c:pt idx="6">
                  <c:v>14.150000000000034</c:v>
                </c:pt>
                <c:pt idx="7">
                  <c:v>14.430000000000007</c:v>
                </c:pt>
                <c:pt idx="8">
                  <c:v>14.710000000000036</c:v>
                </c:pt>
                <c:pt idx="9">
                  <c:v>14.990000000000009</c:v>
                </c:pt>
                <c:pt idx="10">
                  <c:v>15.25</c:v>
                </c:pt>
                <c:pt idx="11">
                  <c:v>15.53000000000003</c:v>
                </c:pt>
                <c:pt idx="12">
                  <c:v>15.79000000000002</c:v>
                </c:pt>
                <c:pt idx="13">
                  <c:v>16.07000000000005</c:v>
                </c:pt>
                <c:pt idx="14">
                  <c:v>16.330000000000041</c:v>
                </c:pt>
                <c:pt idx="15">
                  <c:v>16.590000000000032</c:v>
                </c:pt>
                <c:pt idx="16">
                  <c:v>16.850000000000023</c:v>
                </c:pt>
                <c:pt idx="17">
                  <c:v>17.110000000000014</c:v>
                </c:pt>
                <c:pt idx="18">
                  <c:v>17.370000000000005</c:v>
                </c:pt>
                <c:pt idx="19">
                  <c:v>17.610000000000014</c:v>
                </c:pt>
                <c:pt idx="20">
                  <c:v>17.870000000000005</c:v>
                </c:pt>
                <c:pt idx="21">
                  <c:v>18.110000000000014</c:v>
                </c:pt>
                <c:pt idx="22">
                  <c:v>18.370000000000005</c:v>
                </c:pt>
                <c:pt idx="23">
                  <c:v>18.610000000000014</c:v>
                </c:pt>
                <c:pt idx="24">
                  <c:v>18.850000000000023</c:v>
                </c:pt>
                <c:pt idx="25">
                  <c:v>19.090000000000032</c:v>
                </c:pt>
                <c:pt idx="26">
                  <c:v>19.330000000000041</c:v>
                </c:pt>
                <c:pt idx="27">
                  <c:v>19.57000000000005</c:v>
                </c:pt>
                <c:pt idx="28">
                  <c:v>19.79000000000002</c:v>
                </c:pt>
                <c:pt idx="29">
                  <c:v>20.03000000000003</c:v>
                </c:pt>
                <c:pt idx="30">
                  <c:v>20.270000000000039</c:v>
                </c:pt>
                <c:pt idx="31">
                  <c:v>20.490000000000009</c:v>
                </c:pt>
                <c:pt idx="32">
                  <c:v>20.730000000000018</c:v>
                </c:pt>
                <c:pt idx="33">
                  <c:v>20.950000000000045</c:v>
                </c:pt>
                <c:pt idx="34">
                  <c:v>21.170000000000016</c:v>
                </c:pt>
                <c:pt idx="35">
                  <c:v>21.390000000000043</c:v>
                </c:pt>
                <c:pt idx="36">
                  <c:v>21.610000000000014</c:v>
                </c:pt>
                <c:pt idx="37">
                  <c:v>21.830000000000041</c:v>
                </c:pt>
                <c:pt idx="38">
                  <c:v>22.050000000000011</c:v>
                </c:pt>
                <c:pt idx="39">
                  <c:v>22.270000000000039</c:v>
                </c:pt>
                <c:pt idx="40">
                  <c:v>22.470000000000027</c:v>
                </c:pt>
                <c:pt idx="41">
                  <c:v>22.689999999999998</c:v>
                </c:pt>
                <c:pt idx="42">
                  <c:v>22.890000000000043</c:v>
                </c:pt>
                <c:pt idx="43">
                  <c:v>23.110000000000014</c:v>
                </c:pt>
                <c:pt idx="44">
                  <c:v>23.310000000000002</c:v>
                </c:pt>
                <c:pt idx="45">
                  <c:v>23.53000000000003</c:v>
                </c:pt>
                <c:pt idx="46">
                  <c:v>23.730000000000018</c:v>
                </c:pt>
                <c:pt idx="47">
                  <c:v>23.930000000000007</c:v>
                </c:pt>
                <c:pt idx="48">
                  <c:v>24.129999999999995</c:v>
                </c:pt>
                <c:pt idx="49">
                  <c:v>24.330000000000041</c:v>
                </c:pt>
                <c:pt idx="50">
                  <c:v>24.53000000000003</c:v>
                </c:pt>
                <c:pt idx="51">
                  <c:v>24.730000000000018</c:v>
                </c:pt>
                <c:pt idx="52">
                  <c:v>24.930000000000007</c:v>
                </c:pt>
                <c:pt idx="53">
                  <c:v>25.110000000000014</c:v>
                </c:pt>
                <c:pt idx="54">
                  <c:v>25.310000000000002</c:v>
                </c:pt>
                <c:pt idx="55">
                  <c:v>25.510000000000048</c:v>
                </c:pt>
                <c:pt idx="56">
                  <c:v>25.689999999999998</c:v>
                </c:pt>
                <c:pt idx="57">
                  <c:v>25.890000000000043</c:v>
                </c:pt>
                <c:pt idx="58">
                  <c:v>26.07000000000005</c:v>
                </c:pt>
                <c:pt idx="59">
                  <c:v>26.25</c:v>
                </c:pt>
                <c:pt idx="60">
                  <c:v>26.450000000000045</c:v>
                </c:pt>
                <c:pt idx="61">
                  <c:v>26.629999999999995</c:v>
                </c:pt>
                <c:pt idx="62">
                  <c:v>26.810000000000002</c:v>
                </c:pt>
                <c:pt idx="63">
                  <c:v>26.990000000000009</c:v>
                </c:pt>
                <c:pt idx="64">
                  <c:v>27.170000000000016</c:v>
                </c:pt>
                <c:pt idx="65">
                  <c:v>27.350000000000023</c:v>
                </c:pt>
                <c:pt idx="66">
                  <c:v>27.53000000000003</c:v>
                </c:pt>
                <c:pt idx="67">
                  <c:v>27.710000000000036</c:v>
                </c:pt>
                <c:pt idx="68">
                  <c:v>27.890000000000043</c:v>
                </c:pt>
                <c:pt idx="69">
                  <c:v>28.050000000000011</c:v>
                </c:pt>
                <c:pt idx="70">
                  <c:v>28.230000000000018</c:v>
                </c:pt>
                <c:pt idx="71">
                  <c:v>28.410000000000025</c:v>
                </c:pt>
                <c:pt idx="72">
                  <c:v>28.57000000000005</c:v>
                </c:pt>
                <c:pt idx="73">
                  <c:v>28.75</c:v>
                </c:pt>
                <c:pt idx="74">
                  <c:v>28.910000000000025</c:v>
                </c:pt>
                <c:pt idx="75">
                  <c:v>29.090000000000032</c:v>
                </c:pt>
                <c:pt idx="76">
                  <c:v>29.25</c:v>
                </c:pt>
                <c:pt idx="77">
                  <c:v>29.410000000000025</c:v>
                </c:pt>
                <c:pt idx="78">
                  <c:v>29.590000000000032</c:v>
                </c:pt>
                <c:pt idx="79">
                  <c:v>29.75</c:v>
                </c:pt>
                <c:pt idx="80">
                  <c:v>29.910000000000025</c:v>
                </c:pt>
                <c:pt idx="81">
                  <c:v>30.07000000000005</c:v>
                </c:pt>
                <c:pt idx="82">
                  <c:v>30.230000000000018</c:v>
                </c:pt>
                <c:pt idx="83">
                  <c:v>30.390000000000043</c:v>
                </c:pt>
                <c:pt idx="84">
                  <c:v>30.550000000000011</c:v>
                </c:pt>
                <c:pt idx="85">
                  <c:v>30.710000000000036</c:v>
                </c:pt>
                <c:pt idx="86">
                  <c:v>30.870000000000005</c:v>
                </c:pt>
                <c:pt idx="87">
                  <c:v>31.03000000000003</c:v>
                </c:pt>
                <c:pt idx="88">
                  <c:v>31.170000000000016</c:v>
                </c:pt>
                <c:pt idx="89">
                  <c:v>31.330000000000041</c:v>
                </c:pt>
                <c:pt idx="90">
                  <c:v>31.490000000000009</c:v>
                </c:pt>
                <c:pt idx="91">
                  <c:v>31.650000000000034</c:v>
                </c:pt>
                <c:pt idx="92">
                  <c:v>31.79000000000002</c:v>
                </c:pt>
                <c:pt idx="93">
                  <c:v>31.950000000000045</c:v>
                </c:pt>
                <c:pt idx="94">
                  <c:v>32.090000000000032</c:v>
                </c:pt>
                <c:pt idx="95">
                  <c:v>32.25</c:v>
                </c:pt>
                <c:pt idx="96">
                  <c:v>32.390000000000043</c:v>
                </c:pt>
                <c:pt idx="97">
                  <c:v>32.550000000000011</c:v>
                </c:pt>
                <c:pt idx="98">
                  <c:v>32.69</c:v>
                </c:pt>
                <c:pt idx="99">
                  <c:v>32.830000000000041</c:v>
                </c:pt>
                <c:pt idx="100">
                  <c:v>33</c:v>
                </c:pt>
              </c:numCache>
            </c:numRef>
          </c:val>
        </c:ser>
        <c:ser>
          <c:idx val="24"/>
          <c:order val="24"/>
          <c:tx>
            <c:strRef>
              <c:f>'W Cooling Celz (2)'!$F$32</c:f>
              <c:strCache>
                <c:ptCount val="1"/>
                <c:pt idx="0">
                  <c:v>34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(2)'!$G$32:$DC$32</c:f>
              <c:numCache>
                <c:formatCode>General</c:formatCode>
                <c:ptCount val="101"/>
                <c:pt idx="0">
                  <c:v>12.830000000000041</c:v>
                </c:pt>
                <c:pt idx="1">
                  <c:v>13.129999999999995</c:v>
                </c:pt>
                <c:pt idx="2">
                  <c:v>13.450000000000045</c:v>
                </c:pt>
                <c:pt idx="3">
                  <c:v>13.75</c:v>
                </c:pt>
                <c:pt idx="4">
                  <c:v>14.050000000000011</c:v>
                </c:pt>
                <c:pt idx="5">
                  <c:v>14.350000000000023</c:v>
                </c:pt>
                <c:pt idx="6">
                  <c:v>14.629999999999995</c:v>
                </c:pt>
                <c:pt idx="7">
                  <c:v>14.930000000000007</c:v>
                </c:pt>
                <c:pt idx="8">
                  <c:v>15.210000000000036</c:v>
                </c:pt>
                <c:pt idx="9">
                  <c:v>15.510000000000048</c:v>
                </c:pt>
                <c:pt idx="10">
                  <c:v>15.79000000000002</c:v>
                </c:pt>
                <c:pt idx="11">
                  <c:v>16.07000000000005</c:v>
                </c:pt>
                <c:pt idx="12">
                  <c:v>16.350000000000023</c:v>
                </c:pt>
                <c:pt idx="13">
                  <c:v>16.629999999999995</c:v>
                </c:pt>
                <c:pt idx="14">
                  <c:v>16.910000000000025</c:v>
                </c:pt>
                <c:pt idx="15">
                  <c:v>17.170000000000016</c:v>
                </c:pt>
                <c:pt idx="16">
                  <c:v>17.450000000000045</c:v>
                </c:pt>
                <c:pt idx="17">
                  <c:v>17.710000000000036</c:v>
                </c:pt>
                <c:pt idx="18">
                  <c:v>17.970000000000027</c:v>
                </c:pt>
                <c:pt idx="19">
                  <c:v>18.230000000000018</c:v>
                </c:pt>
                <c:pt idx="20">
                  <c:v>18.490000000000009</c:v>
                </c:pt>
                <c:pt idx="21">
                  <c:v>18.75</c:v>
                </c:pt>
                <c:pt idx="22">
                  <c:v>19.010000000000048</c:v>
                </c:pt>
                <c:pt idx="23">
                  <c:v>19.25</c:v>
                </c:pt>
                <c:pt idx="24">
                  <c:v>19.510000000000048</c:v>
                </c:pt>
                <c:pt idx="25">
                  <c:v>19.75</c:v>
                </c:pt>
                <c:pt idx="26">
                  <c:v>20.010000000000048</c:v>
                </c:pt>
                <c:pt idx="27">
                  <c:v>20.25</c:v>
                </c:pt>
                <c:pt idx="28">
                  <c:v>20.490000000000009</c:v>
                </c:pt>
                <c:pt idx="29">
                  <c:v>20.730000000000018</c:v>
                </c:pt>
                <c:pt idx="30">
                  <c:v>20.970000000000027</c:v>
                </c:pt>
                <c:pt idx="31">
                  <c:v>21.210000000000036</c:v>
                </c:pt>
                <c:pt idx="32">
                  <c:v>21.430000000000007</c:v>
                </c:pt>
                <c:pt idx="33">
                  <c:v>21.670000000000016</c:v>
                </c:pt>
                <c:pt idx="34">
                  <c:v>21.890000000000043</c:v>
                </c:pt>
                <c:pt idx="35">
                  <c:v>22.129999999999995</c:v>
                </c:pt>
                <c:pt idx="36">
                  <c:v>22.350000000000023</c:v>
                </c:pt>
                <c:pt idx="37">
                  <c:v>22.590000000000032</c:v>
                </c:pt>
                <c:pt idx="38">
                  <c:v>22.810000000000002</c:v>
                </c:pt>
                <c:pt idx="39">
                  <c:v>23.03000000000003</c:v>
                </c:pt>
                <c:pt idx="40">
                  <c:v>23.25</c:v>
                </c:pt>
                <c:pt idx="41">
                  <c:v>23.470000000000027</c:v>
                </c:pt>
                <c:pt idx="42">
                  <c:v>23.670000000000016</c:v>
                </c:pt>
                <c:pt idx="43">
                  <c:v>23.890000000000043</c:v>
                </c:pt>
                <c:pt idx="44">
                  <c:v>24.110000000000014</c:v>
                </c:pt>
                <c:pt idx="45">
                  <c:v>24.310000000000002</c:v>
                </c:pt>
                <c:pt idx="46">
                  <c:v>24.53000000000003</c:v>
                </c:pt>
                <c:pt idx="47">
                  <c:v>24.730000000000018</c:v>
                </c:pt>
                <c:pt idx="48">
                  <c:v>24.950000000000045</c:v>
                </c:pt>
                <c:pt idx="49">
                  <c:v>25.150000000000034</c:v>
                </c:pt>
                <c:pt idx="50">
                  <c:v>25.350000000000023</c:v>
                </c:pt>
                <c:pt idx="51">
                  <c:v>25.550000000000011</c:v>
                </c:pt>
                <c:pt idx="52">
                  <c:v>25.75</c:v>
                </c:pt>
                <c:pt idx="53">
                  <c:v>25.950000000000045</c:v>
                </c:pt>
                <c:pt idx="54">
                  <c:v>26.150000000000034</c:v>
                </c:pt>
                <c:pt idx="55">
                  <c:v>26.350000000000023</c:v>
                </c:pt>
                <c:pt idx="56">
                  <c:v>26.550000000000011</c:v>
                </c:pt>
                <c:pt idx="57">
                  <c:v>26.730000000000018</c:v>
                </c:pt>
                <c:pt idx="58">
                  <c:v>26.930000000000007</c:v>
                </c:pt>
                <c:pt idx="59">
                  <c:v>27.129999999999995</c:v>
                </c:pt>
                <c:pt idx="60">
                  <c:v>27.310000000000002</c:v>
                </c:pt>
                <c:pt idx="61">
                  <c:v>27.490000000000009</c:v>
                </c:pt>
                <c:pt idx="62">
                  <c:v>27.689999999999998</c:v>
                </c:pt>
                <c:pt idx="63">
                  <c:v>27.870000000000005</c:v>
                </c:pt>
                <c:pt idx="64">
                  <c:v>28.050000000000011</c:v>
                </c:pt>
                <c:pt idx="65">
                  <c:v>28.230000000000018</c:v>
                </c:pt>
                <c:pt idx="66">
                  <c:v>28.430000000000007</c:v>
                </c:pt>
                <c:pt idx="67">
                  <c:v>28.610000000000014</c:v>
                </c:pt>
                <c:pt idx="68">
                  <c:v>28.79000000000002</c:v>
                </c:pt>
                <c:pt idx="69">
                  <c:v>28.970000000000027</c:v>
                </c:pt>
                <c:pt idx="70">
                  <c:v>29.129999999999995</c:v>
                </c:pt>
                <c:pt idx="71">
                  <c:v>29.310000000000002</c:v>
                </c:pt>
                <c:pt idx="72">
                  <c:v>29.490000000000009</c:v>
                </c:pt>
                <c:pt idx="73">
                  <c:v>29.670000000000016</c:v>
                </c:pt>
                <c:pt idx="74">
                  <c:v>29.830000000000041</c:v>
                </c:pt>
                <c:pt idx="75">
                  <c:v>30.010000000000048</c:v>
                </c:pt>
                <c:pt idx="76">
                  <c:v>30.170000000000016</c:v>
                </c:pt>
                <c:pt idx="77">
                  <c:v>30.350000000000023</c:v>
                </c:pt>
                <c:pt idx="78">
                  <c:v>30.510000000000048</c:v>
                </c:pt>
                <c:pt idx="79">
                  <c:v>30.689999999999998</c:v>
                </c:pt>
                <c:pt idx="80">
                  <c:v>30.850000000000023</c:v>
                </c:pt>
                <c:pt idx="81">
                  <c:v>31.010000000000048</c:v>
                </c:pt>
                <c:pt idx="82">
                  <c:v>31.189999999999998</c:v>
                </c:pt>
                <c:pt idx="83">
                  <c:v>31.350000000000023</c:v>
                </c:pt>
                <c:pt idx="84">
                  <c:v>31.510000000000048</c:v>
                </c:pt>
                <c:pt idx="85">
                  <c:v>31.670000000000016</c:v>
                </c:pt>
                <c:pt idx="86">
                  <c:v>31.830000000000041</c:v>
                </c:pt>
                <c:pt idx="87">
                  <c:v>31.990000000000009</c:v>
                </c:pt>
                <c:pt idx="88">
                  <c:v>32.150000000000034</c:v>
                </c:pt>
                <c:pt idx="89">
                  <c:v>32.31</c:v>
                </c:pt>
                <c:pt idx="90">
                  <c:v>32.470000000000027</c:v>
                </c:pt>
                <c:pt idx="91">
                  <c:v>32.610000000000014</c:v>
                </c:pt>
                <c:pt idx="92">
                  <c:v>32.770000000000039</c:v>
                </c:pt>
                <c:pt idx="93">
                  <c:v>32.930000000000007</c:v>
                </c:pt>
                <c:pt idx="94">
                  <c:v>33.07000000000005</c:v>
                </c:pt>
                <c:pt idx="95">
                  <c:v>33.230000000000018</c:v>
                </c:pt>
                <c:pt idx="96">
                  <c:v>33.390000000000043</c:v>
                </c:pt>
                <c:pt idx="97">
                  <c:v>33.53000000000003</c:v>
                </c:pt>
                <c:pt idx="98">
                  <c:v>33.69</c:v>
                </c:pt>
                <c:pt idx="99">
                  <c:v>33.830000000000041</c:v>
                </c:pt>
                <c:pt idx="100">
                  <c:v>34</c:v>
                </c:pt>
              </c:numCache>
            </c:numRef>
          </c:val>
        </c:ser>
        <c:ser>
          <c:idx val="25"/>
          <c:order val="25"/>
          <c:tx>
            <c:strRef>
              <c:f>'W Cooling Celz (2)'!$F$33</c:f>
              <c:strCache>
                <c:ptCount val="1"/>
                <c:pt idx="0">
                  <c:v>35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(2)'!$G$33:$DC$33</c:f>
              <c:numCache>
                <c:formatCode>General</c:formatCode>
                <c:ptCount val="101"/>
                <c:pt idx="0">
                  <c:v>13.230000000000018</c:v>
                </c:pt>
                <c:pt idx="1">
                  <c:v>13.57000000000005</c:v>
                </c:pt>
                <c:pt idx="2">
                  <c:v>13.870000000000005</c:v>
                </c:pt>
                <c:pt idx="3">
                  <c:v>14.189999999999998</c:v>
                </c:pt>
                <c:pt idx="4">
                  <c:v>14.510000000000048</c:v>
                </c:pt>
                <c:pt idx="5">
                  <c:v>14.810000000000002</c:v>
                </c:pt>
                <c:pt idx="6">
                  <c:v>15.129999999999995</c:v>
                </c:pt>
                <c:pt idx="7">
                  <c:v>15.430000000000007</c:v>
                </c:pt>
                <c:pt idx="8">
                  <c:v>15.730000000000018</c:v>
                </c:pt>
                <c:pt idx="9">
                  <c:v>16.03000000000003</c:v>
                </c:pt>
                <c:pt idx="10">
                  <c:v>16.330000000000041</c:v>
                </c:pt>
                <c:pt idx="11">
                  <c:v>16.610000000000014</c:v>
                </c:pt>
                <c:pt idx="12">
                  <c:v>16.910000000000025</c:v>
                </c:pt>
                <c:pt idx="13">
                  <c:v>17.189999999999998</c:v>
                </c:pt>
                <c:pt idx="14">
                  <c:v>17.470000000000027</c:v>
                </c:pt>
                <c:pt idx="15">
                  <c:v>17.75</c:v>
                </c:pt>
                <c:pt idx="16">
                  <c:v>18.03000000000003</c:v>
                </c:pt>
                <c:pt idx="17">
                  <c:v>18.310000000000002</c:v>
                </c:pt>
                <c:pt idx="18">
                  <c:v>18.57000000000005</c:v>
                </c:pt>
                <c:pt idx="19">
                  <c:v>18.850000000000023</c:v>
                </c:pt>
                <c:pt idx="20">
                  <c:v>19.110000000000014</c:v>
                </c:pt>
                <c:pt idx="21">
                  <c:v>19.390000000000043</c:v>
                </c:pt>
                <c:pt idx="22">
                  <c:v>19.650000000000034</c:v>
                </c:pt>
                <c:pt idx="23">
                  <c:v>19.910000000000025</c:v>
                </c:pt>
                <c:pt idx="24">
                  <c:v>20.170000000000016</c:v>
                </c:pt>
                <c:pt idx="25">
                  <c:v>20.430000000000007</c:v>
                </c:pt>
                <c:pt idx="26">
                  <c:v>20.670000000000016</c:v>
                </c:pt>
                <c:pt idx="27">
                  <c:v>20.930000000000007</c:v>
                </c:pt>
                <c:pt idx="28">
                  <c:v>21.170000000000016</c:v>
                </c:pt>
                <c:pt idx="29">
                  <c:v>21.430000000000007</c:v>
                </c:pt>
                <c:pt idx="30">
                  <c:v>21.670000000000016</c:v>
                </c:pt>
                <c:pt idx="31">
                  <c:v>21.910000000000025</c:v>
                </c:pt>
                <c:pt idx="32">
                  <c:v>22.150000000000034</c:v>
                </c:pt>
                <c:pt idx="33">
                  <c:v>22.390000000000043</c:v>
                </c:pt>
                <c:pt idx="34">
                  <c:v>22.629999999999995</c:v>
                </c:pt>
                <c:pt idx="35">
                  <c:v>22.870000000000005</c:v>
                </c:pt>
                <c:pt idx="36">
                  <c:v>23.090000000000032</c:v>
                </c:pt>
                <c:pt idx="37">
                  <c:v>23.330000000000041</c:v>
                </c:pt>
                <c:pt idx="38">
                  <c:v>23.550000000000011</c:v>
                </c:pt>
                <c:pt idx="39">
                  <c:v>23.79000000000002</c:v>
                </c:pt>
                <c:pt idx="40">
                  <c:v>24.010000000000048</c:v>
                </c:pt>
                <c:pt idx="41">
                  <c:v>24.230000000000018</c:v>
                </c:pt>
                <c:pt idx="42">
                  <c:v>24.450000000000045</c:v>
                </c:pt>
                <c:pt idx="43">
                  <c:v>24.670000000000016</c:v>
                </c:pt>
                <c:pt idx="44">
                  <c:v>24.890000000000043</c:v>
                </c:pt>
                <c:pt idx="45">
                  <c:v>25.110000000000014</c:v>
                </c:pt>
                <c:pt idx="46">
                  <c:v>25.330000000000041</c:v>
                </c:pt>
                <c:pt idx="47">
                  <c:v>25.550000000000011</c:v>
                </c:pt>
                <c:pt idx="48">
                  <c:v>25.75</c:v>
                </c:pt>
                <c:pt idx="49">
                  <c:v>25.970000000000027</c:v>
                </c:pt>
                <c:pt idx="50">
                  <c:v>26.170000000000016</c:v>
                </c:pt>
                <c:pt idx="51">
                  <c:v>26.390000000000043</c:v>
                </c:pt>
                <c:pt idx="52">
                  <c:v>26.590000000000032</c:v>
                </c:pt>
                <c:pt idx="53">
                  <c:v>26.79000000000002</c:v>
                </c:pt>
                <c:pt idx="54">
                  <c:v>26.990000000000009</c:v>
                </c:pt>
                <c:pt idx="55">
                  <c:v>27.189999999999998</c:v>
                </c:pt>
                <c:pt idx="56">
                  <c:v>27.390000000000043</c:v>
                </c:pt>
                <c:pt idx="57">
                  <c:v>27.590000000000032</c:v>
                </c:pt>
                <c:pt idx="58">
                  <c:v>27.79000000000002</c:v>
                </c:pt>
                <c:pt idx="59">
                  <c:v>27.990000000000009</c:v>
                </c:pt>
                <c:pt idx="60">
                  <c:v>28.170000000000016</c:v>
                </c:pt>
                <c:pt idx="61">
                  <c:v>28.370000000000005</c:v>
                </c:pt>
                <c:pt idx="62">
                  <c:v>28.57000000000005</c:v>
                </c:pt>
                <c:pt idx="63">
                  <c:v>28.75</c:v>
                </c:pt>
                <c:pt idx="64">
                  <c:v>28.950000000000045</c:v>
                </c:pt>
                <c:pt idx="65">
                  <c:v>29.129999999999995</c:v>
                </c:pt>
                <c:pt idx="66">
                  <c:v>29.310000000000002</c:v>
                </c:pt>
                <c:pt idx="67">
                  <c:v>29.490000000000009</c:v>
                </c:pt>
                <c:pt idx="68">
                  <c:v>29.689999999999998</c:v>
                </c:pt>
                <c:pt idx="69">
                  <c:v>29.870000000000005</c:v>
                </c:pt>
                <c:pt idx="70">
                  <c:v>30.050000000000011</c:v>
                </c:pt>
                <c:pt idx="71">
                  <c:v>30.230000000000018</c:v>
                </c:pt>
                <c:pt idx="72">
                  <c:v>30.410000000000025</c:v>
                </c:pt>
                <c:pt idx="73">
                  <c:v>30.590000000000032</c:v>
                </c:pt>
                <c:pt idx="74">
                  <c:v>30.75</c:v>
                </c:pt>
                <c:pt idx="75">
                  <c:v>30.930000000000007</c:v>
                </c:pt>
                <c:pt idx="76">
                  <c:v>31.110000000000014</c:v>
                </c:pt>
                <c:pt idx="77">
                  <c:v>31.29000000000002</c:v>
                </c:pt>
                <c:pt idx="78">
                  <c:v>31.450000000000045</c:v>
                </c:pt>
                <c:pt idx="79">
                  <c:v>31.629999999999995</c:v>
                </c:pt>
                <c:pt idx="80">
                  <c:v>31.79000000000002</c:v>
                </c:pt>
                <c:pt idx="81">
                  <c:v>31.970000000000027</c:v>
                </c:pt>
                <c:pt idx="82">
                  <c:v>32.129999999999995</c:v>
                </c:pt>
                <c:pt idx="83">
                  <c:v>32.29000000000002</c:v>
                </c:pt>
                <c:pt idx="84">
                  <c:v>32.470000000000027</c:v>
                </c:pt>
                <c:pt idx="85">
                  <c:v>32.629999999999995</c:v>
                </c:pt>
                <c:pt idx="86">
                  <c:v>32.79000000000002</c:v>
                </c:pt>
                <c:pt idx="87">
                  <c:v>32.950000000000045</c:v>
                </c:pt>
                <c:pt idx="88">
                  <c:v>33.110000000000014</c:v>
                </c:pt>
                <c:pt idx="89">
                  <c:v>33.270000000000039</c:v>
                </c:pt>
                <c:pt idx="90">
                  <c:v>33.430000000000007</c:v>
                </c:pt>
                <c:pt idx="91">
                  <c:v>33.590000000000032</c:v>
                </c:pt>
                <c:pt idx="92">
                  <c:v>33.75</c:v>
                </c:pt>
                <c:pt idx="93">
                  <c:v>33.910000000000025</c:v>
                </c:pt>
                <c:pt idx="94">
                  <c:v>34.07000000000005</c:v>
                </c:pt>
                <c:pt idx="95">
                  <c:v>34.210000000000036</c:v>
                </c:pt>
                <c:pt idx="96">
                  <c:v>34.370000000000005</c:v>
                </c:pt>
                <c:pt idx="97">
                  <c:v>34.53000000000003</c:v>
                </c:pt>
                <c:pt idx="98">
                  <c:v>34.670000000000016</c:v>
                </c:pt>
                <c:pt idx="99">
                  <c:v>34.830000000000041</c:v>
                </c:pt>
                <c:pt idx="100">
                  <c:v>35</c:v>
                </c:pt>
              </c:numCache>
            </c:numRef>
          </c:val>
        </c:ser>
        <c:ser>
          <c:idx val="26"/>
          <c:order val="26"/>
          <c:tx>
            <c:strRef>
              <c:f>'W Cooling Celz (2)'!$F$34</c:f>
              <c:strCache>
                <c:ptCount val="1"/>
                <c:pt idx="0">
                  <c:v>36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(2)'!$G$34:$DC$34</c:f>
              <c:numCache>
                <c:formatCode>General</c:formatCode>
                <c:ptCount val="101"/>
                <c:pt idx="0">
                  <c:v>13.650000000000034</c:v>
                </c:pt>
                <c:pt idx="1">
                  <c:v>13.990000000000009</c:v>
                </c:pt>
                <c:pt idx="2">
                  <c:v>14.310000000000002</c:v>
                </c:pt>
                <c:pt idx="3">
                  <c:v>14.650000000000034</c:v>
                </c:pt>
                <c:pt idx="4">
                  <c:v>14.970000000000027</c:v>
                </c:pt>
                <c:pt idx="5">
                  <c:v>15.29000000000002</c:v>
                </c:pt>
                <c:pt idx="6">
                  <c:v>15.610000000000014</c:v>
                </c:pt>
                <c:pt idx="7">
                  <c:v>15.930000000000007</c:v>
                </c:pt>
                <c:pt idx="8">
                  <c:v>16.230000000000018</c:v>
                </c:pt>
                <c:pt idx="9">
                  <c:v>16.550000000000011</c:v>
                </c:pt>
                <c:pt idx="10">
                  <c:v>16.850000000000023</c:v>
                </c:pt>
                <c:pt idx="11">
                  <c:v>17.150000000000034</c:v>
                </c:pt>
                <c:pt idx="12">
                  <c:v>17.450000000000045</c:v>
                </c:pt>
                <c:pt idx="13">
                  <c:v>17.75</c:v>
                </c:pt>
                <c:pt idx="14">
                  <c:v>18.050000000000011</c:v>
                </c:pt>
                <c:pt idx="15">
                  <c:v>18.330000000000041</c:v>
                </c:pt>
                <c:pt idx="16">
                  <c:v>18.610000000000014</c:v>
                </c:pt>
                <c:pt idx="17">
                  <c:v>18.910000000000025</c:v>
                </c:pt>
                <c:pt idx="18">
                  <c:v>19.189999999999998</c:v>
                </c:pt>
                <c:pt idx="19">
                  <c:v>19.470000000000027</c:v>
                </c:pt>
                <c:pt idx="20">
                  <c:v>19.75</c:v>
                </c:pt>
                <c:pt idx="21">
                  <c:v>20.010000000000048</c:v>
                </c:pt>
                <c:pt idx="22">
                  <c:v>20.29000000000002</c:v>
                </c:pt>
                <c:pt idx="23">
                  <c:v>20.550000000000011</c:v>
                </c:pt>
                <c:pt idx="24">
                  <c:v>20.830000000000041</c:v>
                </c:pt>
                <c:pt idx="25">
                  <c:v>21.090000000000032</c:v>
                </c:pt>
                <c:pt idx="26">
                  <c:v>21.350000000000023</c:v>
                </c:pt>
                <c:pt idx="27">
                  <c:v>21.610000000000014</c:v>
                </c:pt>
                <c:pt idx="28">
                  <c:v>21.870000000000005</c:v>
                </c:pt>
                <c:pt idx="29">
                  <c:v>22.129999999999995</c:v>
                </c:pt>
                <c:pt idx="30">
                  <c:v>22.370000000000005</c:v>
                </c:pt>
                <c:pt idx="31">
                  <c:v>22.629999999999995</c:v>
                </c:pt>
                <c:pt idx="32">
                  <c:v>22.870000000000005</c:v>
                </c:pt>
                <c:pt idx="33">
                  <c:v>23.110000000000014</c:v>
                </c:pt>
                <c:pt idx="34">
                  <c:v>23.370000000000005</c:v>
                </c:pt>
                <c:pt idx="35">
                  <c:v>23.610000000000014</c:v>
                </c:pt>
                <c:pt idx="36">
                  <c:v>23.850000000000023</c:v>
                </c:pt>
                <c:pt idx="37">
                  <c:v>24.090000000000032</c:v>
                </c:pt>
                <c:pt idx="38">
                  <c:v>24.310000000000002</c:v>
                </c:pt>
                <c:pt idx="39">
                  <c:v>24.550000000000011</c:v>
                </c:pt>
                <c:pt idx="40">
                  <c:v>24.79000000000002</c:v>
                </c:pt>
                <c:pt idx="41">
                  <c:v>25.010000000000048</c:v>
                </c:pt>
                <c:pt idx="42">
                  <c:v>25.230000000000018</c:v>
                </c:pt>
                <c:pt idx="43">
                  <c:v>25.470000000000027</c:v>
                </c:pt>
                <c:pt idx="44">
                  <c:v>25.689999999999998</c:v>
                </c:pt>
                <c:pt idx="45">
                  <c:v>25.910000000000025</c:v>
                </c:pt>
                <c:pt idx="46">
                  <c:v>26.129999999999995</c:v>
                </c:pt>
                <c:pt idx="47">
                  <c:v>26.350000000000023</c:v>
                </c:pt>
                <c:pt idx="48">
                  <c:v>26.57000000000005</c:v>
                </c:pt>
                <c:pt idx="49">
                  <c:v>26.79000000000002</c:v>
                </c:pt>
                <c:pt idx="50">
                  <c:v>26.990000000000009</c:v>
                </c:pt>
                <c:pt idx="51">
                  <c:v>27.210000000000036</c:v>
                </c:pt>
                <c:pt idx="52">
                  <c:v>27.430000000000007</c:v>
                </c:pt>
                <c:pt idx="53">
                  <c:v>27.629999999999995</c:v>
                </c:pt>
                <c:pt idx="54">
                  <c:v>27.830000000000041</c:v>
                </c:pt>
                <c:pt idx="55">
                  <c:v>28.050000000000011</c:v>
                </c:pt>
                <c:pt idx="56">
                  <c:v>28.25</c:v>
                </c:pt>
                <c:pt idx="57">
                  <c:v>28.450000000000045</c:v>
                </c:pt>
                <c:pt idx="58">
                  <c:v>28.650000000000034</c:v>
                </c:pt>
                <c:pt idx="59">
                  <c:v>28.850000000000023</c:v>
                </c:pt>
                <c:pt idx="60">
                  <c:v>29.050000000000011</c:v>
                </c:pt>
                <c:pt idx="61">
                  <c:v>29.25</c:v>
                </c:pt>
                <c:pt idx="62">
                  <c:v>29.450000000000045</c:v>
                </c:pt>
                <c:pt idx="63">
                  <c:v>29.629999999999995</c:v>
                </c:pt>
                <c:pt idx="64">
                  <c:v>29.830000000000041</c:v>
                </c:pt>
                <c:pt idx="65">
                  <c:v>30.010000000000048</c:v>
                </c:pt>
                <c:pt idx="66">
                  <c:v>30.210000000000036</c:v>
                </c:pt>
                <c:pt idx="67">
                  <c:v>30.390000000000043</c:v>
                </c:pt>
                <c:pt idx="68">
                  <c:v>30.590000000000032</c:v>
                </c:pt>
                <c:pt idx="69">
                  <c:v>30.770000000000039</c:v>
                </c:pt>
                <c:pt idx="70">
                  <c:v>30.950000000000045</c:v>
                </c:pt>
                <c:pt idx="71">
                  <c:v>31.129999999999995</c:v>
                </c:pt>
                <c:pt idx="72">
                  <c:v>31.330000000000041</c:v>
                </c:pt>
                <c:pt idx="73">
                  <c:v>31.510000000000048</c:v>
                </c:pt>
                <c:pt idx="74">
                  <c:v>31.689999999999998</c:v>
                </c:pt>
                <c:pt idx="75">
                  <c:v>31.870000000000005</c:v>
                </c:pt>
                <c:pt idx="76">
                  <c:v>32.03000000000003</c:v>
                </c:pt>
                <c:pt idx="77">
                  <c:v>32.210000000000036</c:v>
                </c:pt>
                <c:pt idx="78">
                  <c:v>32.390000000000043</c:v>
                </c:pt>
                <c:pt idx="79">
                  <c:v>32.57000000000005</c:v>
                </c:pt>
                <c:pt idx="80">
                  <c:v>32.730000000000018</c:v>
                </c:pt>
                <c:pt idx="81">
                  <c:v>32.910000000000025</c:v>
                </c:pt>
                <c:pt idx="82">
                  <c:v>33.07000000000005</c:v>
                </c:pt>
                <c:pt idx="83">
                  <c:v>33.25</c:v>
                </c:pt>
                <c:pt idx="84">
                  <c:v>33.410000000000025</c:v>
                </c:pt>
                <c:pt idx="85">
                  <c:v>33.590000000000032</c:v>
                </c:pt>
                <c:pt idx="86">
                  <c:v>33.75</c:v>
                </c:pt>
                <c:pt idx="87">
                  <c:v>33.910000000000025</c:v>
                </c:pt>
                <c:pt idx="88">
                  <c:v>34.090000000000032</c:v>
                </c:pt>
                <c:pt idx="89">
                  <c:v>34.25</c:v>
                </c:pt>
                <c:pt idx="90">
                  <c:v>34.410000000000025</c:v>
                </c:pt>
                <c:pt idx="91">
                  <c:v>34.57000000000005</c:v>
                </c:pt>
                <c:pt idx="92">
                  <c:v>34.730000000000018</c:v>
                </c:pt>
                <c:pt idx="93">
                  <c:v>34.890000000000043</c:v>
                </c:pt>
                <c:pt idx="94">
                  <c:v>35.050000000000011</c:v>
                </c:pt>
                <c:pt idx="95">
                  <c:v>35.210000000000036</c:v>
                </c:pt>
                <c:pt idx="96">
                  <c:v>35.370000000000005</c:v>
                </c:pt>
                <c:pt idx="97">
                  <c:v>35.510000000000048</c:v>
                </c:pt>
                <c:pt idx="98">
                  <c:v>35.670000000000016</c:v>
                </c:pt>
                <c:pt idx="99">
                  <c:v>35.830000000000041</c:v>
                </c:pt>
                <c:pt idx="100">
                  <c:v>36</c:v>
                </c:pt>
              </c:numCache>
            </c:numRef>
          </c:val>
        </c:ser>
        <c:ser>
          <c:idx val="27"/>
          <c:order val="27"/>
          <c:tx>
            <c:strRef>
              <c:f>'W Cooling Celz (2)'!$F$35</c:f>
              <c:strCache>
                <c:ptCount val="1"/>
                <c:pt idx="0">
                  <c:v>37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(2)'!$G$35:$DC$35</c:f>
              <c:numCache>
                <c:formatCode>General</c:formatCode>
                <c:ptCount val="101"/>
                <c:pt idx="0">
                  <c:v>14.050000000000011</c:v>
                </c:pt>
                <c:pt idx="1">
                  <c:v>14.390000000000043</c:v>
                </c:pt>
                <c:pt idx="2">
                  <c:v>14.75</c:v>
                </c:pt>
                <c:pt idx="3">
                  <c:v>15.090000000000032</c:v>
                </c:pt>
                <c:pt idx="4">
                  <c:v>15.430000000000007</c:v>
                </c:pt>
                <c:pt idx="5">
                  <c:v>15.75</c:v>
                </c:pt>
                <c:pt idx="6">
                  <c:v>16.090000000000032</c:v>
                </c:pt>
                <c:pt idx="7">
                  <c:v>16.410000000000025</c:v>
                </c:pt>
                <c:pt idx="8">
                  <c:v>16.730000000000018</c:v>
                </c:pt>
                <c:pt idx="9">
                  <c:v>17.050000000000011</c:v>
                </c:pt>
                <c:pt idx="10">
                  <c:v>17.370000000000005</c:v>
                </c:pt>
                <c:pt idx="11">
                  <c:v>17.689999999999998</c:v>
                </c:pt>
                <c:pt idx="12">
                  <c:v>17.990000000000009</c:v>
                </c:pt>
                <c:pt idx="13">
                  <c:v>18.310000000000002</c:v>
                </c:pt>
                <c:pt idx="14">
                  <c:v>18.610000000000014</c:v>
                </c:pt>
                <c:pt idx="15">
                  <c:v>18.910000000000025</c:v>
                </c:pt>
                <c:pt idx="16">
                  <c:v>19.210000000000036</c:v>
                </c:pt>
                <c:pt idx="17">
                  <c:v>19.510000000000048</c:v>
                </c:pt>
                <c:pt idx="18">
                  <c:v>19.79000000000002</c:v>
                </c:pt>
                <c:pt idx="19">
                  <c:v>20.090000000000032</c:v>
                </c:pt>
                <c:pt idx="20">
                  <c:v>20.370000000000005</c:v>
                </c:pt>
                <c:pt idx="21">
                  <c:v>20.650000000000034</c:v>
                </c:pt>
                <c:pt idx="22">
                  <c:v>20.930000000000007</c:v>
                </c:pt>
                <c:pt idx="23">
                  <c:v>21.210000000000036</c:v>
                </c:pt>
                <c:pt idx="24">
                  <c:v>21.490000000000009</c:v>
                </c:pt>
                <c:pt idx="25">
                  <c:v>21.75</c:v>
                </c:pt>
                <c:pt idx="26">
                  <c:v>22.03000000000003</c:v>
                </c:pt>
                <c:pt idx="27">
                  <c:v>22.29000000000002</c:v>
                </c:pt>
                <c:pt idx="28">
                  <c:v>22.550000000000011</c:v>
                </c:pt>
                <c:pt idx="29">
                  <c:v>22.810000000000002</c:v>
                </c:pt>
                <c:pt idx="30">
                  <c:v>23.07000000000005</c:v>
                </c:pt>
                <c:pt idx="31">
                  <c:v>23.330000000000041</c:v>
                </c:pt>
                <c:pt idx="32">
                  <c:v>23.590000000000032</c:v>
                </c:pt>
                <c:pt idx="33">
                  <c:v>23.850000000000023</c:v>
                </c:pt>
                <c:pt idx="34">
                  <c:v>24.090000000000032</c:v>
                </c:pt>
                <c:pt idx="35">
                  <c:v>24.350000000000023</c:v>
                </c:pt>
                <c:pt idx="36">
                  <c:v>24.590000000000032</c:v>
                </c:pt>
                <c:pt idx="37">
                  <c:v>24.830000000000041</c:v>
                </c:pt>
                <c:pt idx="38">
                  <c:v>25.07000000000005</c:v>
                </c:pt>
                <c:pt idx="39">
                  <c:v>25.310000000000002</c:v>
                </c:pt>
                <c:pt idx="40">
                  <c:v>25.550000000000011</c:v>
                </c:pt>
                <c:pt idx="41">
                  <c:v>25.79000000000002</c:v>
                </c:pt>
                <c:pt idx="42">
                  <c:v>26.03000000000003</c:v>
                </c:pt>
                <c:pt idx="43">
                  <c:v>26.25</c:v>
                </c:pt>
                <c:pt idx="44">
                  <c:v>26.490000000000009</c:v>
                </c:pt>
                <c:pt idx="45">
                  <c:v>26.710000000000036</c:v>
                </c:pt>
                <c:pt idx="46">
                  <c:v>26.930000000000007</c:v>
                </c:pt>
                <c:pt idx="47">
                  <c:v>27.170000000000016</c:v>
                </c:pt>
                <c:pt idx="48">
                  <c:v>27.390000000000043</c:v>
                </c:pt>
                <c:pt idx="49">
                  <c:v>27.610000000000014</c:v>
                </c:pt>
                <c:pt idx="50">
                  <c:v>27.830000000000041</c:v>
                </c:pt>
                <c:pt idx="51">
                  <c:v>28.050000000000011</c:v>
                </c:pt>
                <c:pt idx="52">
                  <c:v>28.25</c:v>
                </c:pt>
                <c:pt idx="53">
                  <c:v>28.470000000000027</c:v>
                </c:pt>
                <c:pt idx="54">
                  <c:v>28.689999999999998</c:v>
                </c:pt>
                <c:pt idx="55">
                  <c:v>28.890000000000043</c:v>
                </c:pt>
                <c:pt idx="56">
                  <c:v>29.110000000000014</c:v>
                </c:pt>
                <c:pt idx="57">
                  <c:v>29.310000000000002</c:v>
                </c:pt>
                <c:pt idx="58">
                  <c:v>29.510000000000048</c:v>
                </c:pt>
                <c:pt idx="59">
                  <c:v>29.710000000000036</c:v>
                </c:pt>
                <c:pt idx="60">
                  <c:v>29.930000000000007</c:v>
                </c:pt>
                <c:pt idx="61">
                  <c:v>30.129999999999995</c:v>
                </c:pt>
                <c:pt idx="62">
                  <c:v>30.330000000000041</c:v>
                </c:pt>
                <c:pt idx="63">
                  <c:v>30.510000000000048</c:v>
                </c:pt>
                <c:pt idx="64">
                  <c:v>30.710000000000036</c:v>
                </c:pt>
                <c:pt idx="65">
                  <c:v>30.910000000000025</c:v>
                </c:pt>
                <c:pt idx="66">
                  <c:v>31.110000000000014</c:v>
                </c:pt>
                <c:pt idx="67">
                  <c:v>31.29000000000002</c:v>
                </c:pt>
                <c:pt idx="68">
                  <c:v>31.490000000000009</c:v>
                </c:pt>
                <c:pt idx="69">
                  <c:v>31.670000000000016</c:v>
                </c:pt>
                <c:pt idx="70">
                  <c:v>31.870000000000005</c:v>
                </c:pt>
                <c:pt idx="71">
                  <c:v>32.050000000000011</c:v>
                </c:pt>
                <c:pt idx="72">
                  <c:v>32.230000000000018</c:v>
                </c:pt>
                <c:pt idx="73">
                  <c:v>32.430000000000007</c:v>
                </c:pt>
                <c:pt idx="74">
                  <c:v>32.610000000000014</c:v>
                </c:pt>
                <c:pt idx="75">
                  <c:v>32.79000000000002</c:v>
                </c:pt>
                <c:pt idx="76">
                  <c:v>32.970000000000027</c:v>
                </c:pt>
                <c:pt idx="77">
                  <c:v>33.150000000000034</c:v>
                </c:pt>
                <c:pt idx="78">
                  <c:v>33.330000000000041</c:v>
                </c:pt>
                <c:pt idx="79">
                  <c:v>33.510000000000048</c:v>
                </c:pt>
                <c:pt idx="80">
                  <c:v>33.69</c:v>
                </c:pt>
                <c:pt idx="81">
                  <c:v>33.850000000000023</c:v>
                </c:pt>
                <c:pt idx="82">
                  <c:v>34.03000000000003</c:v>
                </c:pt>
                <c:pt idx="83">
                  <c:v>34.210000000000036</c:v>
                </c:pt>
                <c:pt idx="84">
                  <c:v>34.370000000000005</c:v>
                </c:pt>
                <c:pt idx="85">
                  <c:v>34.550000000000011</c:v>
                </c:pt>
                <c:pt idx="86">
                  <c:v>34.710000000000036</c:v>
                </c:pt>
                <c:pt idx="87">
                  <c:v>34.890000000000043</c:v>
                </c:pt>
                <c:pt idx="88">
                  <c:v>35.050000000000011</c:v>
                </c:pt>
                <c:pt idx="89">
                  <c:v>35.210000000000036</c:v>
                </c:pt>
                <c:pt idx="90">
                  <c:v>35.390000000000043</c:v>
                </c:pt>
                <c:pt idx="91">
                  <c:v>35.550000000000011</c:v>
                </c:pt>
                <c:pt idx="92">
                  <c:v>35.710000000000036</c:v>
                </c:pt>
                <c:pt idx="93">
                  <c:v>35.870000000000005</c:v>
                </c:pt>
                <c:pt idx="94">
                  <c:v>36.03000000000003</c:v>
                </c:pt>
                <c:pt idx="95">
                  <c:v>36.19</c:v>
                </c:pt>
                <c:pt idx="96">
                  <c:v>36.350000000000023</c:v>
                </c:pt>
                <c:pt idx="97">
                  <c:v>36.510000000000048</c:v>
                </c:pt>
                <c:pt idx="98">
                  <c:v>36.670000000000016</c:v>
                </c:pt>
                <c:pt idx="99">
                  <c:v>36.830000000000041</c:v>
                </c:pt>
                <c:pt idx="100">
                  <c:v>37</c:v>
                </c:pt>
              </c:numCache>
            </c:numRef>
          </c:val>
        </c:ser>
        <c:ser>
          <c:idx val="28"/>
          <c:order val="28"/>
          <c:tx>
            <c:strRef>
              <c:f>'W Cooling Celz (2)'!$F$36</c:f>
              <c:strCache>
                <c:ptCount val="1"/>
                <c:pt idx="0">
                  <c:v>38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(2)'!$G$36:$DC$36</c:f>
              <c:numCache>
                <c:formatCode>General</c:formatCode>
                <c:ptCount val="101"/>
                <c:pt idx="0">
                  <c:v>14.450000000000045</c:v>
                </c:pt>
                <c:pt idx="1">
                  <c:v>14.810000000000002</c:v>
                </c:pt>
                <c:pt idx="2">
                  <c:v>15.170000000000016</c:v>
                </c:pt>
                <c:pt idx="3">
                  <c:v>15.510000000000048</c:v>
                </c:pt>
                <c:pt idx="4">
                  <c:v>15.870000000000005</c:v>
                </c:pt>
                <c:pt idx="5">
                  <c:v>16.210000000000036</c:v>
                </c:pt>
                <c:pt idx="6">
                  <c:v>16.57000000000005</c:v>
                </c:pt>
                <c:pt idx="7">
                  <c:v>16.910000000000025</c:v>
                </c:pt>
                <c:pt idx="8">
                  <c:v>17.230000000000018</c:v>
                </c:pt>
                <c:pt idx="9">
                  <c:v>17.57000000000005</c:v>
                </c:pt>
                <c:pt idx="10">
                  <c:v>17.890000000000043</c:v>
                </c:pt>
                <c:pt idx="11">
                  <c:v>18.230000000000018</c:v>
                </c:pt>
                <c:pt idx="12">
                  <c:v>18.550000000000011</c:v>
                </c:pt>
                <c:pt idx="13">
                  <c:v>18.850000000000023</c:v>
                </c:pt>
                <c:pt idx="14">
                  <c:v>19.170000000000016</c:v>
                </c:pt>
                <c:pt idx="15">
                  <c:v>19.490000000000009</c:v>
                </c:pt>
                <c:pt idx="16">
                  <c:v>19.79000000000002</c:v>
                </c:pt>
                <c:pt idx="17">
                  <c:v>20.090000000000032</c:v>
                </c:pt>
                <c:pt idx="18">
                  <c:v>20.390000000000043</c:v>
                </c:pt>
                <c:pt idx="19">
                  <c:v>20.689999999999998</c:v>
                </c:pt>
                <c:pt idx="20">
                  <c:v>20.990000000000009</c:v>
                </c:pt>
                <c:pt idx="21">
                  <c:v>21.29000000000002</c:v>
                </c:pt>
                <c:pt idx="22">
                  <c:v>21.57000000000005</c:v>
                </c:pt>
                <c:pt idx="23">
                  <c:v>21.850000000000023</c:v>
                </c:pt>
                <c:pt idx="24">
                  <c:v>22.150000000000034</c:v>
                </c:pt>
                <c:pt idx="25">
                  <c:v>22.430000000000007</c:v>
                </c:pt>
                <c:pt idx="26">
                  <c:v>22.689999999999998</c:v>
                </c:pt>
                <c:pt idx="27">
                  <c:v>22.970000000000027</c:v>
                </c:pt>
                <c:pt idx="28">
                  <c:v>23.25</c:v>
                </c:pt>
                <c:pt idx="29">
                  <c:v>23.510000000000048</c:v>
                </c:pt>
                <c:pt idx="30">
                  <c:v>23.79000000000002</c:v>
                </c:pt>
                <c:pt idx="31">
                  <c:v>24.050000000000011</c:v>
                </c:pt>
                <c:pt idx="32">
                  <c:v>24.310000000000002</c:v>
                </c:pt>
                <c:pt idx="33">
                  <c:v>24.57000000000005</c:v>
                </c:pt>
                <c:pt idx="34">
                  <c:v>24.830000000000041</c:v>
                </c:pt>
                <c:pt idx="35">
                  <c:v>25.090000000000032</c:v>
                </c:pt>
                <c:pt idx="36">
                  <c:v>25.330000000000041</c:v>
                </c:pt>
                <c:pt idx="37">
                  <c:v>25.590000000000032</c:v>
                </c:pt>
                <c:pt idx="38">
                  <c:v>25.830000000000041</c:v>
                </c:pt>
                <c:pt idx="39">
                  <c:v>26.090000000000032</c:v>
                </c:pt>
                <c:pt idx="40">
                  <c:v>26.330000000000041</c:v>
                </c:pt>
                <c:pt idx="41">
                  <c:v>26.57000000000005</c:v>
                </c:pt>
                <c:pt idx="42">
                  <c:v>26.810000000000002</c:v>
                </c:pt>
                <c:pt idx="43">
                  <c:v>27.050000000000011</c:v>
                </c:pt>
                <c:pt idx="44">
                  <c:v>27.270000000000039</c:v>
                </c:pt>
                <c:pt idx="45">
                  <c:v>27.510000000000048</c:v>
                </c:pt>
                <c:pt idx="46">
                  <c:v>27.75</c:v>
                </c:pt>
                <c:pt idx="47">
                  <c:v>27.970000000000027</c:v>
                </c:pt>
                <c:pt idx="48">
                  <c:v>28.210000000000036</c:v>
                </c:pt>
                <c:pt idx="49">
                  <c:v>28.430000000000007</c:v>
                </c:pt>
                <c:pt idx="50">
                  <c:v>28.650000000000034</c:v>
                </c:pt>
                <c:pt idx="51">
                  <c:v>28.870000000000005</c:v>
                </c:pt>
                <c:pt idx="52">
                  <c:v>29.090000000000032</c:v>
                </c:pt>
                <c:pt idx="53">
                  <c:v>29.310000000000002</c:v>
                </c:pt>
                <c:pt idx="54">
                  <c:v>29.53000000000003</c:v>
                </c:pt>
                <c:pt idx="55">
                  <c:v>29.75</c:v>
                </c:pt>
                <c:pt idx="56">
                  <c:v>29.950000000000045</c:v>
                </c:pt>
                <c:pt idx="57">
                  <c:v>30.170000000000016</c:v>
                </c:pt>
                <c:pt idx="58">
                  <c:v>30.370000000000005</c:v>
                </c:pt>
                <c:pt idx="59">
                  <c:v>30.590000000000032</c:v>
                </c:pt>
                <c:pt idx="60">
                  <c:v>30.79000000000002</c:v>
                </c:pt>
                <c:pt idx="61">
                  <c:v>30.990000000000009</c:v>
                </c:pt>
                <c:pt idx="62">
                  <c:v>31.210000000000036</c:v>
                </c:pt>
                <c:pt idx="63">
                  <c:v>31.410000000000025</c:v>
                </c:pt>
                <c:pt idx="64">
                  <c:v>31.610000000000014</c:v>
                </c:pt>
                <c:pt idx="65">
                  <c:v>31.810000000000002</c:v>
                </c:pt>
                <c:pt idx="66">
                  <c:v>32.010000000000048</c:v>
                </c:pt>
                <c:pt idx="67">
                  <c:v>32.19</c:v>
                </c:pt>
                <c:pt idx="68">
                  <c:v>32.390000000000043</c:v>
                </c:pt>
                <c:pt idx="69">
                  <c:v>32.590000000000032</c:v>
                </c:pt>
                <c:pt idx="70">
                  <c:v>32.770000000000039</c:v>
                </c:pt>
                <c:pt idx="71">
                  <c:v>32.970000000000027</c:v>
                </c:pt>
                <c:pt idx="72">
                  <c:v>33.150000000000034</c:v>
                </c:pt>
                <c:pt idx="73">
                  <c:v>33.350000000000023</c:v>
                </c:pt>
                <c:pt idx="74">
                  <c:v>33.53000000000003</c:v>
                </c:pt>
                <c:pt idx="75">
                  <c:v>33.710000000000036</c:v>
                </c:pt>
                <c:pt idx="76">
                  <c:v>33.910000000000025</c:v>
                </c:pt>
                <c:pt idx="77">
                  <c:v>34.090000000000032</c:v>
                </c:pt>
                <c:pt idx="78">
                  <c:v>34.270000000000039</c:v>
                </c:pt>
                <c:pt idx="79">
                  <c:v>34.450000000000045</c:v>
                </c:pt>
                <c:pt idx="80">
                  <c:v>34.629999999999995</c:v>
                </c:pt>
                <c:pt idx="81">
                  <c:v>34.81</c:v>
                </c:pt>
                <c:pt idx="82">
                  <c:v>34.990000000000009</c:v>
                </c:pt>
                <c:pt idx="83">
                  <c:v>35.150000000000034</c:v>
                </c:pt>
                <c:pt idx="84">
                  <c:v>35.330000000000041</c:v>
                </c:pt>
                <c:pt idx="85">
                  <c:v>35.510000000000048</c:v>
                </c:pt>
                <c:pt idx="86">
                  <c:v>35.670000000000016</c:v>
                </c:pt>
                <c:pt idx="87">
                  <c:v>35.850000000000023</c:v>
                </c:pt>
                <c:pt idx="88">
                  <c:v>36.010000000000048</c:v>
                </c:pt>
                <c:pt idx="89">
                  <c:v>36.19</c:v>
                </c:pt>
                <c:pt idx="90">
                  <c:v>36.350000000000023</c:v>
                </c:pt>
                <c:pt idx="91">
                  <c:v>36.53000000000003</c:v>
                </c:pt>
                <c:pt idx="92">
                  <c:v>36.69</c:v>
                </c:pt>
                <c:pt idx="93">
                  <c:v>36.850000000000023</c:v>
                </c:pt>
                <c:pt idx="94">
                  <c:v>37.010000000000048</c:v>
                </c:pt>
                <c:pt idx="95">
                  <c:v>37.19</c:v>
                </c:pt>
                <c:pt idx="96">
                  <c:v>37.350000000000023</c:v>
                </c:pt>
                <c:pt idx="97">
                  <c:v>37.510000000000048</c:v>
                </c:pt>
                <c:pt idx="98">
                  <c:v>37.670000000000016</c:v>
                </c:pt>
                <c:pt idx="99">
                  <c:v>37.830000000000041</c:v>
                </c:pt>
                <c:pt idx="100">
                  <c:v>38</c:v>
                </c:pt>
              </c:numCache>
            </c:numRef>
          </c:val>
        </c:ser>
        <c:ser>
          <c:idx val="29"/>
          <c:order val="29"/>
          <c:tx>
            <c:strRef>
              <c:f>'W Cooling Celz (2)'!$F$37</c:f>
              <c:strCache>
                <c:ptCount val="1"/>
                <c:pt idx="0">
                  <c:v>39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(2)'!$G$37:$DC$37</c:f>
              <c:numCache>
                <c:formatCode>General</c:formatCode>
                <c:ptCount val="101"/>
                <c:pt idx="0">
                  <c:v>14.830000000000041</c:v>
                </c:pt>
                <c:pt idx="1">
                  <c:v>15.210000000000036</c:v>
                </c:pt>
                <c:pt idx="2">
                  <c:v>15.590000000000032</c:v>
                </c:pt>
                <c:pt idx="3">
                  <c:v>15.950000000000045</c:v>
                </c:pt>
                <c:pt idx="4">
                  <c:v>16.310000000000002</c:v>
                </c:pt>
                <c:pt idx="5">
                  <c:v>16.670000000000016</c:v>
                </c:pt>
                <c:pt idx="6">
                  <c:v>17.03000000000003</c:v>
                </c:pt>
                <c:pt idx="7">
                  <c:v>17.390000000000043</c:v>
                </c:pt>
                <c:pt idx="8">
                  <c:v>17.730000000000018</c:v>
                </c:pt>
                <c:pt idx="9">
                  <c:v>18.07000000000005</c:v>
                </c:pt>
                <c:pt idx="10">
                  <c:v>18.410000000000025</c:v>
                </c:pt>
                <c:pt idx="11">
                  <c:v>18.75</c:v>
                </c:pt>
                <c:pt idx="12">
                  <c:v>19.090000000000032</c:v>
                </c:pt>
                <c:pt idx="13">
                  <c:v>19.410000000000025</c:v>
                </c:pt>
                <c:pt idx="14">
                  <c:v>19.730000000000018</c:v>
                </c:pt>
                <c:pt idx="15">
                  <c:v>20.07000000000005</c:v>
                </c:pt>
                <c:pt idx="16">
                  <c:v>20.370000000000005</c:v>
                </c:pt>
                <c:pt idx="17">
                  <c:v>20.689999999999998</c:v>
                </c:pt>
                <c:pt idx="18">
                  <c:v>21.010000000000048</c:v>
                </c:pt>
                <c:pt idx="19">
                  <c:v>21.310000000000002</c:v>
                </c:pt>
                <c:pt idx="20">
                  <c:v>21.610000000000014</c:v>
                </c:pt>
                <c:pt idx="21">
                  <c:v>21.910000000000025</c:v>
                </c:pt>
                <c:pt idx="22">
                  <c:v>22.210000000000036</c:v>
                </c:pt>
                <c:pt idx="23">
                  <c:v>22.510000000000048</c:v>
                </c:pt>
                <c:pt idx="24">
                  <c:v>22.810000000000002</c:v>
                </c:pt>
                <c:pt idx="25">
                  <c:v>23.090000000000032</c:v>
                </c:pt>
                <c:pt idx="26">
                  <c:v>23.370000000000005</c:v>
                </c:pt>
                <c:pt idx="27">
                  <c:v>23.650000000000034</c:v>
                </c:pt>
                <c:pt idx="28">
                  <c:v>23.930000000000007</c:v>
                </c:pt>
                <c:pt idx="29">
                  <c:v>24.210000000000036</c:v>
                </c:pt>
                <c:pt idx="30">
                  <c:v>24.490000000000009</c:v>
                </c:pt>
                <c:pt idx="31">
                  <c:v>24.770000000000039</c:v>
                </c:pt>
                <c:pt idx="32">
                  <c:v>25.03000000000003</c:v>
                </c:pt>
                <c:pt idx="33">
                  <c:v>25.29000000000002</c:v>
                </c:pt>
                <c:pt idx="34">
                  <c:v>25.57000000000005</c:v>
                </c:pt>
                <c:pt idx="35">
                  <c:v>25.830000000000041</c:v>
                </c:pt>
                <c:pt idx="36">
                  <c:v>26.090000000000032</c:v>
                </c:pt>
                <c:pt idx="37">
                  <c:v>26.350000000000023</c:v>
                </c:pt>
                <c:pt idx="38">
                  <c:v>26.590000000000032</c:v>
                </c:pt>
                <c:pt idx="39">
                  <c:v>26.850000000000023</c:v>
                </c:pt>
                <c:pt idx="40">
                  <c:v>27.090000000000032</c:v>
                </c:pt>
                <c:pt idx="41">
                  <c:v>27.350000000000023</c:v>
                </c:pt>
                <c:pt idx="42">
                  <c:v>27.590000000000032</c:v>
                </c:pt>
                <c:pt idx="43">
                  <c:v>27.830000000000041</c:v>
                </c:pt>
                <c:pt idx="44">
                  <c:v>28.07000000000005</c:v>
                </c:pt>
                <c:pt idx="45">
                  <c:v>28.310000000000002</c:v>
                </c:pt>
                <c:pt idx="46">
                  <c:v>28.550000000000011</c:v>
                </c:pt>
                <c:pt idx="47">
                  <c:v>28.79000000000002</c:v>
                </c:pt>
                <c:pt idx="48">
                  <c:v>29.010000000000048</c:v>
                </c:pt>
                <c:pt idx="49">
                  <c:v>29.25</c:v>
                </c:pt>
                <c:pt idx="50">
                  <c:v>29.470000000000027</c:v>
                </c:pt>
                <c:pt idx="51">
                  <c:v>29.710000000000036</c:v>
                </c:pt>
                <c:pt idx="52">
                  <c:v>29.930000000000007</c:v>
                </c:pt>
                <c:pt idx="53">
                  <c:v>30.150000000000034</c:v>
                </c:pt>
                <c:pt idx="54">
                  <c:v>30.370000000000005</c:v>
                </c:pt>
                <c:pt idx="55">
                  <c:v>30.590000000000032</c:v>
                </c:pt>
                <c:pt idx="56">
                  <c:v>30.810000000000002</c:v>
                </c:pt>
                <c:pt idx="57">
                  <c:v>31.03000000000003</c:v>
                </c:pt>
                <c:pt idx="58">
                  <c:v>31.25</c:v>
                </c:pt>
                <c:pt idx="59">
                  <c:v>31.450000000000045</c:v>
                </c:pt>
                <c:pt idx="60">
                  <c:v>31.670000000000016</c:v>
                </c:pt>
                <c:pt idx="61">
                  <c:v>31.870000000000005</c:v>
                </c:pt>
                <c:pt idx="62">
                  <c:v>32.090000000000032</c:v>
                </c:pt>
                <c:pt idx="63">
                  <c:v>32.29000000000002</c:v>
                </c:pt>
                <c:pt idx="64">
                  <c:v>32.490000000000009</c:v>
                </c:pt>
                <c:pt idx="65">
                  <c:v>32.69</c:v>
                </c:pt>
                <c:pt idx="66">
                  <c:v>32.890000000000043</c:v>
                </c:pt>
                <c:pt idx="67">
                  <c:v>33.090000000000032</c:v>
                </c:pt>
                <c:pt idx="68">
                  <c:v>33.29000000000002</c:v>
                </c:pt>
                <c:pt idx="69">
                  <c:v>33.490000000000009</c:v>
                </c:pt>
                <c:pt idx="70">
                  <c:v>33.69</c:v>
                </c:pt>
                <c:pt idx="71">
                  <c:v>33.890000000000043</c:v>
                </c:pt>
                <c:pt idx="72">
                  <c:v>34.07000000000005</c:v>
                </c:pt>
                <c:pt idx="73">
                  <c:v>34.270000000000039</c:v>
                </c:pt>
                <c:pt idx="74">
                  <c:v>34.450000000000045</c:v>
                </c:pt>
                <c:pt idx="75">
                  <c:v>34.650000000000034</c:v>
                </c:pt>
                <c:pt idx="76">
                  <c:v>34.830000000000041</c:v>
                </c:pt>
                <c:pt idx="77">
                  <c:v>35.03000000000003</c:v>
                </c:pt>
                <c:pt idx="78">
                  <c:v>35.210000000000036</c:v>
                </c:pt>
                <c:pt idx="79">
                  <c:v>35.390000000000043</c:v>
                </c:pt>
                <c:pt idx="80">
                  <c:v>35.57000000000005</c:v>
                </c:pt>
                <c:pt idx="81">
                  <c:v>35.75</c:v>
                </c:pt>
                <c:pt idx="82">
                  <c:v>35.930000000000007</c:v>
                </c:pt>
                <c:pt idx="83">
                  <c:v>36.110000000000014</c:v>
                </c:pt>
                <c:pt idx="84">
                  <c:v>36.29000000000002</c:v>
                </c:pt>
                <c:pt idx="85">
                  <c:v>36.470000000000027</c:v>
                </c:pt>
                <c:pt idx="86">
                  <c:v>36.650000000000034</c:v>
                </c:pt>
                <c:pt idx="87">
                  <c:v>36.81</c:v>
                </c:pt>
                <c:pt idx="88">
                  <c:v>36.990000000000009</c:v>
                </c:pt>
                <c:pt idx="89">
                  <c:v>37.150000000000034</c:v>
                </c:pt>
                <c:pt idx="90">
                  <c:v>37.330000000000041</c:v>
                </c:pt>
                <c:pt idx="91">
                  <c:v>37.490000000000009</c:v>
                </c:pt>
                <c:pt idx="92">
                  <c:v>37.670000000000016</c:v>
                </c:pt>
                <c:pt idx="93">
                  <c:v>37.830000000000041</c:v>
                </c:pt>
                <c:pt idx="94">
                  <c:v>38.010000000000048</c:v>
                </c:pt>
                <c:pt idx="95">
                  <c:v>38.170000000000016</c:v>
                </c:pt>
                <c:pt idx="96">
                  <c:v>38.330000000000041</c:v>
                </c:pt>
                <c:pt idx="97">
                  <c:v>38.490000000000009</c:v>
                </c:pt>
                <c:pt idx="98">
                  <c:v>38.650000000000034</c:v>
                </c:pt>
                <c:pt idx="99">
                  <c:v>38.81</c:v>
                </c:pt>
                <c:pt idx="100">
                  <c:v>39</c:v>
                </c:pt>
              </c:numCache>
            </c:numRef>
          </c:val>
        </c:ser>
        <c:ser>
          <c:idx val="30"/>
          <c:order val="30"/>
          <c:tx>
            <c:strRef>
              <c:f>'W Cooling Celz (2)'!$F$38</c:f>
              <c:strCache>
                <c:ptCount val="1"/>
                <c:pt idx="0">
                  <c:v>40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(2)'!$G$38:$DC$38</c:f>
              <c:numCache>
                <c:formatCode>General</c:formatCode>
                <c:ptCount val="101"/>
                <c:pt idx="0">
                  <c:v>15.210000000000036</c:v>
                </c:pt>
                <c:pt idx="1">
                  <c:v>15.610000000000014</c:v>
                </c:pt>
                <c:pt idx="2">
                  <c:v>15.990000000000009</c:v>
                </c:pt>
                <c:pt idx="3">
                  <c:v>16.390000000000043</c:v>
                </c:pt>
                <c:pt idx="4">
                  <c:v>16.75</c:v>
                </c:pt>
                <c:pt idx="5">
                  <c:v>17.129999999999995</c:v>
                </c:pt>
                <c:pt idx="6">
                  <c:v>17.510000000000048</c:v>
                </c:pt>
                <c:pt idx="7">
                  <c:v>17.870000000000005</c:v>
                </c:pt>
                <c:pt idx="8">
                  <c:v>18.230000000000018</c:v>
                </c:pt>
                <c:pt idx="9">
                  <c:v>18.590000000000032</c:v>
                </c:pt>
                <c:pt idx="10">
                  <c:v>18.930000000000007</c:v>
                </c:pt>
                <c:pt idx="11">
                  <c:v>19.29000000000002</c:v>
                </c:pt>
                <c:pt idx="12">
                  <c:v>19.629999999999995</c:v>
                </c:pt>
                <c:pt idx="13">
                  <c:v>19.970000000000027</c:v>
                </c:pt>
                <c:pt idx="14">
                  <c:v>20.310000000000002</c:v>
                </c:pt>
                <c:pt idx="15">
                  <c:v>20.629999999999995</c:v>
                </c:pt>
                <c:pt idx="16">
                  <c:v>20.970000000000027</c:v>
                </c:pt>
                <c:pt idx="17">
                  <c:v>21.29000000000002</c:v>
                </c:pt>
                <c:pt idx="18">
                  <c:v>21.610000000000014</c:v>
                </c:pt>
                <c:pt idx="19">
                  <c:v>21.930000000000007</c:v>
                </c:pt>
                <c:pt idx="20">
                  <c:v>22.230000000000018</c:v>
                </c:pt>
                <c:pt idx="21">
                  <c:v>22.550000000000011</c:v>
                </c:pt>
                <c:pt idx="22">
                  <c:v>22.850000000000023</c:v>
                </c:pt>
                <c:pt idx="23">
                  <c:v>23.150000000000034</c:v>
                </c:pt>
                <c:pt idx="24">
                  <c:v>23.470000000000027</c:v>
                </c:pt>
                <c:pt idx="25">
                  <c:v>23.75</c:v>
                </c:pt>
                <c:pt idx="26">
                  <c:v>24.050000000000011</c:v>
                </c:pt>
                <c:pt idx="27">
                  <c:v>24.350000000000023</c:v>
                </c:pt>
                <c:pt idx="28">
                  <c:v>24.629999999999995</c:v>
                </c:pt>
                <c:pt idx="29">
                  <c:v>24.910000000000025</c:v>
                </c:pt>
                <c:pt idx="30">
                  <c:v>25.189999999999998</c:v>
                </c:pt>
                <c:pt idx="31">
                  <c:v>25.470000000000027</c:v>
                </c:pt>
                <c:pt idx="32">
                  <c:v>25.75</c:v>
                </c:pt>
                <c:pt idx="33">
                  <c:v>26.03000000000003</c:v>
                </c:pt>
                <c:pt idx="34">
                  <c:v>26.29000000000002</c:v>
                </c:pt>
                <c:pt idx="35">
                  <c:v>26.57000000000005</c:v>
                </c:pt>
                <c:pt idx="36">
                  <c:v>26.830000000000041</c:v>
                </c:pt>
                <c:pt idx="37">
                  <c:v>27.090000000000032</c:v>
                </c:pt>
                <c:pt idx="38">
                  <c:v>27.350000000000023</c:v>
                </c:pt>
                <c:pt idx="39">
                  <c:v>27.610000000000014</c:v>
                </c:pt>
                <c:pt idx="40">
                  <c:v>27.870000000000005</c:v>
                </c:pt>
                <c:pt idx="41">
                  <c:v>28.129999999999995</c:v>
                </c:pt>
                <c:pt idx="42">
                  <c:v>28.370000000000005</c:v>
                </c:pt>
                <c:pt idx="43">
                  <c:v>28.629999999999995</c:v>
                </c:pt>
                <c:pt idx="44">
                  <c:v>28.870000000000005</c:v>
                </c:pt>
                <c:pt idx="45">
                  <c:v>29.110000000000014</c:v>
                </c:pt>
                <c:pt idx="46">
                  <c:v>29.350000000000023</c:v>
                </c:pt>
                <c:pt idx="47">
                  <c:v>29.590000000000032</c:v>
                </c:pt>
                <c:pt idx="48">
                  <c:v>29.830000000000041</c:v>
                </c:pt>
                <c:pt idx="49">
                  <c:v>30.07000000000005</c:v>
                </c:pt>
                <c:pt idx="50">
                  <c:v>30.310000000000002</c:v>
                </c:pt>
                <c:pt idx="51">
                  <c:v>30.53000000000003</c:v>
                </c:pt>
                <c:pt idx="52">
                  <c:v>30.770000000000039</c:v>
                </c:pt>
                <c:pt idx="53">
                  <c:v>30.990000000000009</c:v>
                </c:pt>
                <c:pt idx="54">
                  <c:v>31.230000000000018</c:v>
                </c:pt>
                <c:pt idx="55">
                  <c:v>31.450000000000045</c:v>
                </c:pt>
                <c:pt idx="56">
                  <c:v>31.670000000000016</c:v>
                </c:pt>
                <c:pt idx="57">
                  <c:v>31.890000000000043</c:v>
                </c:pt>
                <c:pt idx="58">
                  <c:v>32.110000000000014</c:v>
                </c:pt>
                <c:pt idx="59">
                  <c:v>32.330000000000041</c:v>
                </c:pt>
                <c:pt idx="60">
                  <c:v>32.53000000000003</c:v>
                </c:pt>
                <c:pt idx="61">
                  <c:v>32.75</c:v>
                </c:pt>
                <c:pt idx="62">
                  <c:v>32.970000000000027</c:v>
                </c:pt>
                <c:pt idx="63">
                  <c:v>33.170000000000016</c:v>
                </c:pt>
                <c:pt idx="64">
                  <c:v>33.390000000000043</c:v>
                </c:pt>
                <c:pt idx="65">
                  <c:v>33.590000000000032</c:v>
                </c:pt>
                <c:pt idx="66">
                  <c:v>33.79000000000002</c:v>
                </c:pt>
                <c:pt idx="67">
                  <c:v>33.990000000000009</c:v>
                </c:pt>
                <c:pt idx="68">
                  <c:v>34.210000000000036</c:v>
                </c:pt>
                <c:pt idx="69">
                  <c:v>34.410000000000025</c:v>
                </c:pt>
                <c:pt idx="70">
                  <c:v>34.610000000000014</c:v>
                </c:pt>
                <c:pt idx="71">
                  <c:v>34.79000000000002</c:v>
                </c:pt>
                <c:pt idx="72">
                  <c:v>34.990000000000009</c:v>
                </c:pt>
                <c:pt idx="73">
                  <c:v>35.19</c:v>
                </c:pt>
                <c:pt idx="74">
                  <c:v>35.390000000000043</c:v>
                </c:pt>
                <c:pt idx="75">
                  <c:v>35.57000000000005</c:v>
                </c:pt>
                <c:pt idx="76">
                  <c:v>35.770000000000039</c:v>
                </c:pt>
                <c:pt idx="77">
                  <c:v>35.950000000000045</c:v>
                </c:pt>
                <c:pt idx="78">
                  <c:v>36.150000000000034</c:v>
                </c:pt>
                <c:pt idx="79">
                  <c:v>36.330000000000041</c:v>
                </c:pt>
                <c:pt idx="80">
                  <c:v>36.510000000000048</c:v>
                </c:pt>
                <c:pt idx="81">
                  <c:v>36.710000000000036</c:v>
                </c:pt>
                <c:pt idx="82">
                  <c:v>36.890000000000043</c:v>
                </c:pt>
                <c:pt idx="83">
                  <c:v>37.07000000000005</c:v>
                </c:pt>
                <c:pt idx="84">
                  <c:v>37.25</c:v>
                </c:pt>
                <c:pt idx="85">
                  <c:v>37.430000000000007</c:v>
                </c:pt>
                <c:pt idx="86">
                  <c:v>37.610000000000014</c:v>
                </c:pt>
                <c:pt idx="87">
                  <c:v>37.79000000000002</c:v>
                </c:pt>
                <c:pt idx="88">
                  <c:v>37.950000000000045</c:v>
                </c:pt>
                <c:pt idx="89">
                  <c:v>38.129999999999995</c:v>
                </c:pt>
                <c:pt idx="90">
                  <c:v>38.31</c:v>
                </c:pt>
                <c:pt idx="91">
                  <c:v>38.470000000000027</c:v>
                </c:pt>
                <c:pt idx="92">
                  <c:v>38.650000000000034</c:v>
                </c:pt>
                <c:pt idx="93">
                  <c:v>38.81</c:v>
                </c:pt>
                <c:pt idx="94">
                  <c:v>38.990000000000009</c:v>
                </c:pt>
                <c:pt idx="95">
                  <c:v>39.150000000000034</c:v>
                </c:pt>
                <c:pt idx="96">
                  <c:v>39.330000000000041</c:v>
                </c:pt>
                <c:pt idx="97">
                  <c:v>39.490000000000009</c:v>
                </c:pt>
                <c:pt idx="98">
                  <c:v>39.650000000000034</c:v>
                </c:pt>
                <c:pt idx="99">
                  <c:v>39.81</c:v>
                </c:pt>
                <c:pt idx="100">
                  <c:v>40</c:v>
                </c:pt>
              </c:numCache>
            </c:numRef>
          </c:val>
        </c:ser>
        <c:ser>
          <c:idx val="31"/>
          <c:order val="31"/>
          <c:tx>
            <c:strRef>
              <c:f>'W Cooling Celz (2)'!$F$39</c:f>
              <c:strCache>
                <c:ptCount val="1"/>
                <c:pt idx="0">
                  <c:v>41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(2)'!$G$39:$DC$39</c:f>
              <c:numCache>
                <c:formatCode>General</c:formatCode>
                <c:ptCount val="101"/>
                <c:pt idx="0">
                  <c:v>15.590000000000032</c:v>
                </c:pt>
                <c:pt idx="1">
                  <c:v>16.010000000000048</c:v>
                </c:pt>
                <c:pt idx="2">
                  <c:v>16.410000000000025</c:v>
                </c:pt>
                <c:pt idx="3">
                  <c:v>16.810000000000002</c:v>
                </c:pt>
                <c:pt idx="4">
                  <c:v>17.189999999999998</c:v>
                </c:pt>
                <c:pt idx="5">
                  <c:v>17.590000000000032</c:v>
                </c:pt>
                <c:pt idx="6">
                  <c:v>17.970000000000027</c:v>
                </c:pt>
                <c:pt idx="7">
                  <c:v>18.350000000000023</c:v>
                </c:pt>
                <c:pt idx="8">
                  <c:v>18.730000000000018</c:v>
                </c:pt>
                <c:pt idx="9">
                  <c:v>19.090000000000032</c:v>
                </c:pt>
                <c:pt idx="10">
                  <c:v>19.450000000000045</c:v>
                </c:pt>
                <c:pt idx="11">
                  <c:v>19.810000000000002</c:v>
                </c:pt>
                <c:pt idx="12">
                  <c:v>20.170000000000016</c:v>
                </c:pt>
                <c:pt idx="13">
                  <c:v>20.53000000000003</c:v>
                </c:pt>
                <c:pt idx="14">
                  <c:v>20.870000000000005</c:v>
                </c:pt>
                <c:pt idx="15">
                  <c:v>21.210000000000036</c:v>
                </c:pt>
                <c:pt idx="16">
                  <c:v>21.550000000000011</c:v>
                </c:pt>
                <c:pt idx="17">
                  <c:v>21.890000000000043</c:v>
                </c:pt>
                <c:pt idx="18">
                  <c:v>22.210000000000036</c:v>
                </c:pt>
                <c:pt idx="19">
                  <c:v>22.550000000000011</c:v>
                </c:pt>
                <c:pt idx="20">
                  <c:v>22.870000000000005</c:v>
                </c:pt>
                <c:pt idx="21">
                  <c:v>23.189999999999998</c:v>
                </c:pt>
                <c:pt idx="22">
                  <c:v>23.490000000000009</c:v>
                </c:pt>
                <c:pt idx="23">
                  <c:v>23.810000000000002</c:v>
                </c:pt>
                <c:pt idx="24">
                  <c:v>24.129999999999995</c:v>
                </c:pt>
                <c:pt idx="25">
                  <c:v>24.430000000000007</c:v>
                </c:pt>
                <c:pt idx="26">
                  <c:v>24.730000000000018</c:v>
                </c:pt>
                <c:pt idx="27">
                  <c:v>25.03000000000003</c:v>
                </c:pt>
                <c:pt idx="28">
                  <c:v>25.330000000000041</c:v>
                </c:pt>
                <c:pt idx="29">
                  <c:v>25.610000000000014</c:v>
                </c:pt>
                <c:pt idx="30">
                  <c:v>25.910000000000025</c:v>
                </c:pt>
                <c:pt idx="31">
                  <c:v>26.189999999999998</c:v>
                </c:pt>
                <c:pt idx="32">
                  <c:v>26.470000000000027</c:v>
                </c:pt>
                <c:pt idx="33">
                  <c:v>26.75</c:v>
                </c:pt>
                <c:pt idx="34">
                  <c:v>27.03000000000003</c:v>
                </c:pt>
                <c:pt idx="35">
                  <c:v>27.310000000000002</c:v>
                </c:pt>
                <c:pt idx="36">
                  <c:v>27.590000000000032</c:v>
                </c:pt>
                <c:pt idx="37">
                  <c:v>27.850000000000023</c:v>
                </c:pt>
                <c:pt idx="38">
                  <c:v>28.110000000000014</c:v>
                </c:pt>
                <c:pt idx="39">
                  <c:v>28.390000000000043</c:v>
                </c:pt>
                <c:pt idx="40">
                  <c:v>28.650000000000034</c:v>
                </c:pt>
                <c:pt idx="41">
                  <c:v>28.910000000000025</c:v>
                </c:pt>
                <c:pt idx="42">
                  <c:v>29.170000000000016</c:v>
                </c:pt>
                <c:pt idx="43">
                  <c:v>29.410000000000025</c:v>
                </c:pt>
                <c:pt idx="44">
                  <c:v>29.670000000000016</c:v>
                </c:pt>
                <c:pt idx="45">
                  <c:v>29.910000000000025</c:v>
                </c:pt>
                <c:pt idx="46">
                  <c:v>30.170000000000016</c:v>
                </c:pt>
                <c:pt idx="47">
                  <c:v>30.410000000000025</c:v>
                </c:pt>
                <c:pt idx="48">
                  <c:v>30.650000000000034</c:v>
                </c:pt>
                <c:pt idx="49">
                  <c:v>30.890000000000043</c:v>
                </c:pt>
                <c:pt idx="50">
                  <c:v>31.129999999999995</c:v>
                </c:pt>
                <c:pt idx="51">
                  <c:v>31.370000000000005</c:v>
                </c:pt>
                <c:pt idx="52">
                  <c:v>31.610000000000014</c:v>
                </c:pt>
                <c:pt idx="53">
                  <c:v>31.830000000000041</c:v>
                </c:pt>
                <c:pt idx="54">
                  <c:v>32.07000000000005</c:v>
                </c:pt>
                <c:pt idx="55">
                  <c:v>32.29000000000002</c:v>
                </c:pt>
                <c:pt idx="56">
                  <c:v>32.53000000000003</c:v>
                </c:pt>
                <c:pt idx="57">
                  <c:v>32.75</c:v>
                </c:pt>
                <c:pt idx="58">
                  <c:v>32.970000000000027</c:v>
                </c:pt>
                <c:pt idx="59">
                  <c:v>33.19</c:v>
                </c:pt>
                <c:pt idx="60">
                  <c:v>33.410000000000025</c:v>
                </c:pt>
                <c:pt idx="61">
                  <c:v>33.629999999999995</c:v>
                </c:pt>
                <c:pt idx="62">
                  <c:v>33.850000000000023</c:v>
                </c:pt>
                <c:pt idx="63">
                  <c:v>34.07000000000005</c:v>
                </c:pt>
                <c:pt idx="64">
                  <c:v>34.270000000000039</c:v>
                </c:pt>
                <c:pt idx="65">
                  <c:v>34.490000000000009</c:v>
                </c:pt>
                <c:pt idx="66">
                  <c:v>34.69</c:v>
                </c:pt>
                <c:pt idx="67">
                  <c:v>34.910000000000025</c:v>
                </c:pt>
                <c:pt idx="68">
                  <c:v>35.110000000000014</c:v>
                </c:pt>
                <c:pt idx="69">
                  <c:v>35.31</c:v>
                </c:pt>
                <c:pt idx="70">
                  <c:v>35.510000000000048</c:v>
                </c:pt>
                <c:pt idx="71">
                  <c:v>35.710000000000036</c:v>
                </c:pt>
                <c:pt idx="72">
                  <c:v>35.910000000000025</c:v>
                </c:pt>
                <c:pt idx="73">
                  <c:v>36.110000000000014</c:v>
                </c:pt>
                <c:pt idx="74">
                  <c:v>36.31</c:v>
                </c:pt>
                <c:pt idx="75">
                  <c:v>36.510000000000048</c:v>
                </c:pt>
                <c:pt idx="76">
                  <c:v>36.710000000000036</c:v>
                </c:pt>
                <c:pt idx="77">
                  <c:v>36.890000000000043</c:v>
                </c:pt>
                <c:pt idx="78">
                  <c:v>37.090000000000032</c:v>
                </c:pt>
                <c:pt idx="79">
                  <c:v>37.270000000000039</c:v>
                </c:pt>
                <c:pt idx="80">
                  <c:v>37.470000000000027</c:v>
                </c:pt>
                <c:pt idx="81">
                  <c:v>37.650000000000034</c:v>
                </c:pt>
                <c:pt idx="82">
                  <c:v>37.830000000000041</c:v>
                </c:pt>
                <c:pt idx="83">
                  <c:v>38.03000000000003</c:v>
                </c:pt>
                <c:pt idx="84">
                  <c:v>38.210000000000036</c:v>
                </c:pt>
                <c:pt idx="85">
                  <c:v>38.390000000000043</c:v>
                </c:pt>
                <c:pt idx="86">
                  <c:v>38.57000000000005</c:v>
                </c:pt>
                <c:pt idx="87">
                  <c:v>38.75</c:v>
                </c:pt>
                <c:pt idx="88">
                  <c:v>38.930000000000007</c:v>
                </c:pt>
                <c:pt idx="89">
                  <c:v>39.110000000000014</c:v>
                </c:pt>
                <c:pt idx="90">
                  <c:v>39.270000000000039</c:v>
                </c:pt>
                <c:pt idx="91">
                  <c:v>39.450000000000045</c:v>
                </c:pt>
                <c:pt idx="92">
                  <c:v>39.629999999999995</c:v>
                </c:pt>
                <c:pt idx="93">
                  <c:v>39.81</c:v>
                </c:pt>
                <c:pt idx="94">
                  <c:v>39.970000000000027</c:v>
                </c:pt>
                <c:pt idx="95">
                  <c:v>40.150000000000034</c:v>
                </c:pt>
                <c:pt idx="96">
                  <c:v>40.31</c:v>
                </c:pt>
                <c:pt idx="97">
                  <c:v>40.490000000000009</c:v>
                </c:pt>
                <c:pt idx="98">
                  <c:v>40.650000000000034</c:v>
                </c:pt>
                <c:pt idx="99">
                  <c:v>40.81</c:v>
                </c:pt>
                <c:pt idx="100">
                  <c:v>41</c:v>
                </c:pt>
              </c:numCache>
            </c:numRef>
          </c:val>
        </c:ser>
        <c:ser>
          <c:idx val="32"/>
          <c:order val="32"/>
          <c:tx>
            <c:strRef>
              <c:f>'W Cooling Celz (2)'!$F$40</c:f>
              <c:strCache>
                <c:ptCount val="1"/>
                <c:pt idx="0">
                  <c:v>42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(2)'!$G$40:$DC$40</c:f>
              <c:numCache>
                <c:formatCode>General</c:formatCode>
                <c:ptCount val="101"/>
                <c:pt idx="0">
                  <c:v>15.970000000000027</c:v>
                </c:pt>
                <c:pt idx="1">
                  <c:v>16.390000000000043</c:v>
                </c:pt>
                <c:pt idx="2">
                  <c:v>16.810000000000002</c:v>
                </c:pt>
                <c:pt idx="3">
                  <c:v>17.230000000000018</c:v>
                </c:pt>
                <c:pt idx="4">
                  <c:v>17.629999999999995</c:v>
                </c:pt>
                <c:pt idx="5">
                  <c:v>18.03000000000003</c:v>
                </c:pt>
                <c:pt idx="6">
                  <c:v>18.430000000000007</c:v>
                </c:pt>
                <c:pt idx="7">
                  <c:v>18.830000000000041</c:v>
                </c:pt>
                <c:pt idx="8">
                  <c:v>19.210000000000036</c:v>
                </c:pt>
                <c:pt idx="9">
                  <c:v>19.590000000000032</c:v>
                </c:pt>
                <c:pt idx="10">
                  <c:v>19.970000000000027</c:v>
                </c:pt>
                <c:pt idx="11">
                  <c:v>20.350000000000023</c:v>
                </c:pt>
                <c:pt idx="12">
                  <c:v>20.710000000000036</c:v>
                </c:pt>
                <c:pt idx="13">
                  <c:v>21.07000000000005</c:v>
                </c:pt>
                <c:pt idx="14">
                  <c:v>21.430000000000007</c:v>
                </c:pt>
                <c:pt idx="15">
                  <c:v>21.79000000000002</c:v>
                </c:pt>
                <c:pt idx="16">
                  <c:v>22.129999999999995</c:v>
                </c:pt>
                <c:pt idx="17">
                  <c:v>22.470000000000027</c:v>
                </c:pt>
                <c:pt idx="18">
                  <c:v>22.810000000000002</c:v>
                </c:pt>
                <c:pt idx="19">
                  <c:v>23.150000000000034</c:v>
                </c:pt>
                <c:pt idx="20">
                  <c:v>23.490000000000009</c:v>
                </c:pt>
                <c:pt idx="21">
                  <c:v>23.810000000000002</c:v>
                </c:pt>
                <c:pt idx="22">
                  <c:v>24.150000000000034</c:v>
                </c:pt>
                <c:pt idx="23">
                  <c:v>24.470000000000027</c:v>
                </c:pt>
                <c:pt idx="24">
                  <c:v>24.79000000000002</c:v>
                </c:pt>
                <c:pt idx="25">
                  <c:v>25.090000000000032</c:v>
                </c:pt>
                <c:pt idx="26">
                  <c:v>25.410000000000025</c:v>
                </c:pt>
                <c:pt idx="27">
                  <c:v>25.710000000000036</c:v>
                </c:pt>
                <c:pt idx="28">
                  <c:v>26.010000000000048</c:v>
                </c:pt>
                <c:pt idx="29">
                  <c:v>26.310000000000002</c:v>
                </c:pt>
                <c:pt idx="30">
                  <c:v>26.610000000000014</c:v>
                </c:pt>
                <c:pt idx="31">
                  <c:v>26.910000000000025</c:v>
                </c:pt>
                <c:pt idx="32">
                  <c:v>27.189999999999998</c:v>
                </c:pt>
                <c:pt idx="33">
                  <c:v>27.490000000000009</c:v>
                </c:pt>
                <c:pt idx="34">
                  <c:v>27.770000000000039</c:v>
                </c:pt>
                <c:pt idx="35">
                  <c:v>28.050000000000011</c:v>
                </c:pt>
                <c:pt idx="36">
                  <c:v>28.330000000000041</c:v>
                </c:pt>
                <c:pt idx="37">
                  <c:v>28.610000000000014</c:v>
                </c:pt>
                <c:pt idx="38">
                  <c:v>28.890000000000043</c:v>
                </c:pt>
                <c:pt idx="39">
                  <c:v>29.150000000000034</c:v>
                </c:pt>
                <c:pt idx="40">
                  <c:v>29.430000000000007</c:v>
                </c:pt>
                <c:pt idx="41">
                  <c:v>29.689999999999998</c:v>
                </c:pt>
                <c:pt idx="42">
                  <c:v>29.950000000000045</c:v>
                </c:pt>
                <c:pt idx="43">
                  <c:v>30.210000000000036</c:v>
                </c:pt>
                <c:pt idx="44">
                  <c:v>30.470000000000027</c:v>
                </c:pt>
                <c:pt idx="45">
                  <c:v>30.730000000000018</c:v>
                </c:pt>
                <c:pt idx="46">
                  <c:v>30.970000000000027</c:v>
                </c:pt>
                <c:pt idx="47">
                  <c:v>31.230000000000018</c:v>
                </c:pt>
                <c:pt idx="48">
                  <c:v>31.470000000000027</c:v>
                </c:pt>
                <c:pt idx="49">
                  <c:v>31.730000000000018</c:v>
                </c:pt>
                <c:pt idx="50">
                  <c:v>31.970000000000027</c:v>
                </c:pt>
                <c:pt idx="51">
                  <c:v>32.210000000000036</c:v>
                </c:pt>
                <c:pt idx="52">
                  <c:v>32.450000000000045</c:v>
                </c:pt>
                <c:pt idx="53">
                  <c:v>32.69</c:v>
                </c:pt>
                <c:pt idx="54">
                  <c:v>32.910000000000025</c:v>
                </c:pt>
                <c:pt idx="55">
                  <c:v>33.150000000000034</c:v>
                </c:pt>
                <c:pt idx="56">
                  <c:v>33.390000000000043</c:v>
                </c:pt>
                <c:pt idx="57">
                  <c:v>33.610000000000014</c:v>
                </c:pt>
                <c:pt idx="58">
                  <c:v>33.850000000000023</c:v>
                </c:pt>
                <c:pt idx="59">
                  <c:v>34.07000000000005</c:v>
                </c:pt>
                <c:pt idx="60">
                  <c:v>34.29000000000002</c:v>
                </c:pt>
                <c:pt idx="61">
                  <c:v>34.510000000000048</c:v>
                </c:pt>
                <c:pt idx="62">
                  <c:v>34.730000000000018</c:v>
                </c:pt>
                <c:pt idx="63">
                  <c:v>34.950000000000045</c:v>
                </c:pt>
                <c:pt idx="64">
                  <c:v>35.170000000000016</c:v>
                </c:pt>
                <c:pt idx="65">
                  <c:v>35.390000000000043</c:v>
                </c:pt>
                <c:pt idx="66">
                  <c:v>35.590000000000032</c:v>
                </c:pt>
                <c:pt idx="67">
                  <c:v>35.81</c:v>
                </c:pt>
                <c:pt idx="68">
                  <c:v>36.010000000000048</c:v>
                </c:pt>
                <c:pt idx="69">
                  <c:v>36.230000000000018</c:v>
                </c:pt>
                <c:pt idx="70">
                  <c:v>36.430000000000007</c:v>
                </c:pt>
                <c:pt idx="71">
                  <c:v>36.629999999999995</c:v>
                </c:pt>
                <c:pt idx="72">
                  <c:v>36.830000000000041</c:v>
                </c:pt>
                <c:pt idx="73">
                  <c:v>37.03000000000003</c:v>
                </c:pt>
                <c:pt idx="74">
                  <c:v>37.230000000000018</c:v>
                </c:pt>
                <c:pt idx="75">
                  <c:v>37.430000000000007</c:v>
                </c:pt>
                <c:pt idx="76">
                  <c:v>37.629999999999995</c:v>
                </c:pt>
                <c:pt idx="77">
                  <c:v>37.830000000000041</c:v>
                </c:pt>
                <c:pt idx="78">
                  <c:v>38.03000000000003</c:v>
                </c:pt>
                <c:pt idx="79">
                  <c:v>38.210000000000036</c:v>
                </c:pt>
                <c:pt idx="80">
                  <c:v>38.410000000000025</c:v>
                </c:pt>
                <c:pt idx="81">
                  <c:v>38.610000000000014</c:v>
                </c:pt>
                <c:pt idx="82">
                  <c:v>38.79000000000002</c:v>
                </c:pt>
                <c:pt idx="83">
                  <c:v>38.970000000000027</c:v>
                </c:pt>
                <c:pt idx="84">
                  <c:v>39.170000000000016</c:v>
                </c:pt>
                <c:pt idx="85">
                  <c:v>39.350000000000023</c:v>
                </c:pt>
                <c:pt idx="86">
                  <c:v>39.53000000000003</c:v>
                </c:pt>
                <c:pt idx="87">
                  <c:v>39.710000000000036</c:v>
                </c:pt>
                <c:pt idx="88">
                  <c:v>39.890000000000043</c:v>
                </c:pt>
                <c:pt idx="89">
                  <c:v>40.07000000000005</c:v>
                </c:pt>
                <c:pt idx="90">
                  <c:v>40.25</c:v>
                </c:pt>
                <c:pt idx="91">
                  <c:v>40.430000000000007</c:v>
                </c:pt>
                <c:pt idx="92">
                  <c:v>40.610000000000014</c:v>
                </c:pt>
                <c:pt idx="93">
                  <c:v>40.79000000000002</c:v>
                </c:pt>
                <c:pt idx="94">
                  <c:v>40.950000000000045</c:v>
                </c:pt>
                <c:pt idx="95">
                  <c:v>41.129999999999995</c:v>
                </c:pt>
                <c:pt idx="96">
                  <c:v>41.31</c:v>
                </c:pt>
                <c:pt idx="97">
                  <c:v>41.470000000000027</c:v>
                </c:pt>
                <c:pt idx="98">
                  <c:v>41.650000000000034</c:v>
                </c:pt>
                <c:pt idx="99">
                  <c:v>41.81</c:v>
                </c:pt>
                <c:pt idx="100">
                  <c:v>42</c:v>
                </c:pt>
              </c:numCache>
            </c:numRef>
          </c:val>
        </c:ser>
        <c:ser>
          <c:idx val="33"/>
          <c:order val="33"/>
          <c:tx>
            <c:strRef>
              <c:f>'W Cooling Celz (2)'!$F$41</c:f>
              <c:strCache>
                <c:ptCount val="1"/>
                <c:pt idx="0">
                  <c:v>43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(2)'!$G$41:$DC$41</c:f>
              <c:numCache>
                <c:formatCode>General</c:formatCode>
                <c:ptCount val="101"/>
                <c:pt idx="0">
                  <c:v>16.330000000000041</c:v>
                </c:pt>
                <c:pt idx="1">
                  <c:v>16.770000000000039</c:v>
                </c:pt>
                <c:pt idx="2">
                  <c:v>17.210000000000036</c:v>
                </c:pt>
                <c:pt idx="3">
                  <c:v>17.650000000000034</c:v>
                </c:pt>
                <c:pt idx="4">
                  <c:v>18.07000000000005</c:v>
                </c:pt>
                <c:pt idx="5">
                  <c:v>18.490000000000009</c:v>
                </c:pt>
                <c:pt idx="6">
                  <c:v>18.890000000000043</c:v>
                </c:pt>
                <c:pt idx="7">
                  <c:v>19.310000000000002</c:v>
                </c:pt>
                <c:pt idx="8">
                  <c:v>19.710000000000036</c:v>
                </c:pt>
                <c:pt idx="9">
                  <c:v>20.090000000000032</c:v>
                </c:pt>
                <c:pt idx="10">
                  <c:v>20.490000000000009</c:v>
                </c:pt>
                <c:pt idx="11">
                  <c:v>20.870000000000005</c:v>
                </c:pt>
                <c:pt idx="12">
                  <c:v>21.25</c:v>
                </c:pt>
                <c:pt idx="13">
                  <c:v>21.629999999999995</c:v>
                </c:pt>
                <c:pt idx="14">
                  <c:v>21.990000000000009</c:v>
                </c:pt>
                <c:pt idx="15">
                  <c:v>22.350000000000023</c:v>
                </c:pt>
                <c:pt idx="16">
                  <c:v>22.710000000000036</c:v>
                </c:pt>
                <c:pt idx="17">
                  <c:v>23.07000000000005</c:v>
                </c:pt>
                <c:pt idx="18">
                  <c:v>23.430000000000007</c:v>
                </c:pt>
                <c:pt idx="19">
                  <c:v>23.770000000000039</c:v>
                </c:pt>
                <c:pt idx="20">
                  <c:v>24.110000000000014</c:v>
                </c:pt>
                <c:pt idx="21">
                  <c:v>24.450000000000045</c:v>
                </c:pt>
                <c:pt idx="22">
                  <c:v>24.79000000000002</c:v>
                </c:pt>
                <c:pt idx="23">
                  <c:v>25.110000000000014</c:v>
                </c:pt>
                <c:pt idx="24">
                  <c:v>25.450000000000045</c:v>
                </c:pt>
                <c:pt idx="25">
                  <c:v>25.770000000000039</c:v>
                </c:pt>
                <c:pt idx="26">
                  <c:v>26.090000000000032</c:v>
                </c:pt>
                <c:pt idx="27">
                  <c:v>26.390000000000043</c:v>
                </c:pt>
                <c:pt idx="28">
                  <c:v>26.710000000000036</c:v>
                </c:pt>
                <c:pt idx="29">
                  <c:v>27.010000000000048</c:v>
                </c:pt>
                <c:pt idx="30">
                  <c:v>27.330000000000041</c:v>
                </c:pt>
                <c:pt idx="31">
                  <c:v>27.629999999999995</c:v>
                </c:pt>
                <c:pt idx="32">
                  <c:v>27.930000000000007</c:v>
                </c:pt>
                <c:pt idx="33">
                  <c:v>28.210000000000036</c:v>
                </c:pt>
                <c:pt idx="34">
                  <c:v>28.510000000000048</c:v>
                </c:pt>
                <c:pt idx="35">
                  <c:v>28.79000000000002</c:v>
                </c:pt>
                <c:pt idx="36">
                  <c:v>29.090000000000032</c:v>
                </c:pt>
                <c:pt idx="37">
                  <c:v>29.370000000000005</c:v>
                </c:pt>
                <c:pt idx="38">
                  <c:v>29.650000000000034</c:v>
                </c:pt>
                <c:pt idx="39">
                  <c:v>29.930000000000007</c:v>
                </c:pt>
                <c:pt idx="40">
                  <c:v>30.189999999999998</c:v>
                </c:pt>
                <c:pt idx="41">
                  <c:v>30.470000000000027</c:v>
                </c:pt>
                <c:pt idx="42">
                  <c:v>30.730000000000018</c:v>
                </c:pt>
                <c:pt idx="43">
                  <c:v>31.010000000000048</c:v>
                </c:pt>
                <c:pt idx="44">
                  <c:v>31.270000000000039</c:v>
                </c:pt>
                <c:pt idx="45">
                  <c:v>31.53000000000003</c:v>
                </c:pt>
                <c:pt idx="46">
                  <c:v>31.79000000000002</c:v>
                </c:pt>
                <c:pt idx="47">
                  <c:v>32.050000000000011</c:v>
                </c:pt>
                <c:pt idx="48">
                  <c:v>32.29000000000002</c:v>
                </c:pt>
                <c:pt idx="49">
                  <c:v>32.550000000000011</c:v>
                </c:pt>
                <c:pt idx="50">
                  <c:v>32.79000000000002</c:v>
                </c:pt>
                <c:pt idx="51">
                  <c:v>33.050000000000011</c:v>
                </c:pt>
                <c:pt idx="52">
                  <c:v>33.29000000000002</c:v>
                </c:pt>
                <c:pt idx="53">
                  <c:v>33.53000000000003</c:v>
                </c:pt>
                <c:pt idx="54">
                  <c:v>33.770000000000039</c:v>
                </c:pt>
                <c:pt idx="55">
                  <c:v>34.010000000000048</c:v>
                </c:pt>
                <c:pt idx="56">
                  <c:v>34.25</c:v>
                </c:pt>
                <c:pt idx="57">
                  <c:v>34.470000000000027</c:v>
                </c:pt>
                <c:pt idx="58">
                  <c:v>34.710000000000036</c:v>
                </c:pt>
                <c:pt idx="59">
                  <c:v>34.930000000000007</c:v>
                </c:pt>
                <c:pt idx="60">
                  <c:v>35.170000000000016</c:v>
                </c:pt>
                <c:pt idx="61">
                  <c:v>35.390000000000043</c:v>
                </c:pt>
                <c:pt idx="62">
                  <c:v>35.610000000000014</c:v>
                </c:pt>
                <c:pt idx="63">
                  <c:v>35.830000000000041</c:v>
                </c:pt>
                <c:pt idx="64">
                  <c:v>36.050000000000011</c:v>
                </c:pt>
                <c:pt idx="65">
                  <c:v>36.270000000000039</c:v>
                </c:pt>
                <c:pt idx="66">
                  <c:v>36.490000000000009</c:v>
                </c:pt>
                <c:pt idx="67">
                  <c:v>36.710000000000036</c:v>
                </c:pt>
                <c:pt idx="68">
                  <c:v>36.930000000000007</c:v>
                </c:pt>
                <c:pt idx="69">
                  <c:v>37.129999999999995</c:v>
                </c:pt>
                <c:pt idx="70">
                  <c:v>37.350000000000023</c:v>
                </c:pt>
                <c:pt idx="71">
                  <c:v>37.550000000000011</c:v>
                </c:pt>
                <c:pt idx="72">
                  <c:v>37.75</c:v>
                </c:pt>
                <c:pt idx="73">
                  <c:v>37.970000000000027</c:v>
                </c:pt>
                <c:pt idx="74">
                  <c:v>38.170000000000016</c:v>
                </c:pt>
                <c:pt idx="75">
                  <c:v>38.370000000000005</c:v>
                </c:pt>
                <c:pt idx="76">
                  <c:v>38.57000000000005</c:v>
                </c:pt>
                <c:pt idx="77">
                  <c:v>38.770000000000039</c:v>
                </c:pt>
                <c:pt idx="78">
                  <c:v>38.970000000000027</c:v>
                </c:pt>
                <c:pt idx="79">
                  <c:v>39.170000000000016</c:v>
                </c:pt>
                <c:pt idx="80">
                  <c:v>39.350000000000023</c:v>
                </c:pt>
                <c:pt idx="81">
                  <c:v>39.550000000000011</c:v>
                </c:pt>
                <c:pt idx="82">
                  <c:v>39.75</c:v>
                </c:pt>
                <c:pt idx="83">
                  <c:v>39.930000000000007</c:v>
                </c:pt>
                <c:pt idx="84">
                  <c:v>40.129999999999995</c:v>
                </c:pt>
                <c:pt idx="85">
                  <c:v>40.31</c:v>
                </c:pt>
                <c:pt idx="86">
                  <c:v>40.490000000000009</c:v>
                </c:pt>
                <c:pt idx="87">
                  <c:v>40.69</c:v>
                </c:pt>
                <c:pt idx="88">
                  <c:v>40.870000000000005</c:v>
                </c:pt>
                <c:pt idx="89">
                  <c:v>41.050000000000011</c:v>
                </c:pt>
                <c:pt idx="90">
                  <c:v>41.230000000000018</c:v>
                </c:pt>
                <c:pt idx="91">
                  <c:v>41.410000000000025</c:v>
                </c:pt>
                <c:pt idx="92">
                  <c:v>41.590000000000032</c:v>
                </c:pt>
                <c:pt idx="93">
                  <c:v>41.770000000000039</c:v>
                </c:pt>
                <c:pt idx="94">
                  <c:v>41.950000000000045</c:v>
                </c:pt>
                <c:pt idx="95">
                  <c:v>42.110000000000014</c:v>
                </c:pt>
                <c:pt idx="96">
                  <c:v>42.29000000000002</c:v>
                </c:pt>
                <c:pt idx="97">
                  <c:v>42.470000000000027</c:v>
                </c:pt>
                <c:pt idx="98">
                  <c:v>42.629999999999995</c:v>
                </c:pt>
                <c:pt idx="99">
                  <c:v>42.81</c:v>
                </c:pt>
                <c:pt idx="100">
                  <c:v>43</c:v>
                </c:pt>
              </c:numCache>
            </c:numRef>
          </c:val>
        </c:ser>
        <c:ser>
          <c:idx val="34"/>
          <c:order val="34"/>
          <c:tx>
            <c:strRef>
              <c:f>'W Cooling Celz (2)'!$F$42</c:f>
              <c:strCache>
                <c:ptCount val="1"/>
                <c:pt idx="0">
                  <c:v>44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(2)'!$G$42:$DC$42</c:f>
              <c:numCache>
                <c:formatCode>General</c:formatCode>
                <c:ptCount val="101"/>
                <c:pt idx="0">
                  <c:v>16.710000000000036</c:v>
                </c:pt>
                <c:pt idx="1">
                  <c:v>17.150000000000034</c:v>
                </c:pt>
                <c:pt idx="2">
                  <c:v>17.610000000000014</c:v>
                </c:pt>
                <c:pt idx="3">
                  <c:v>18.050000000000011</c:v>
                </c:pt>
                <c:pt idx="4">
                  <c:v>18.490000000000009</c:v>
                </c:pt>
                <c:pt idx="5">
                  <c:v>18.930000000000007</c:v>
                </c:pt>
                <c:pt idx="6">
                  <c:v>19.350000000000023</c:v>
                </c:pt>
                <c:pt idx="7">
                  <c:v>19.770000000000039</c:v>
                </c:pt>
                <c:pt idx="8">
                  <c:v>20.189999999999998</c:v>
                </c:pt>
                <c:pt idx="9">
                  <c:v>20.590000000000032</c:v>
                </c:pt>
                <c:pt idx="10">
                  <c:v>21.010000000000048</c:v>
                </c:pt>
                <c:pt idx="11">
                  <c:v>21.390000000000043</c:v>
                </c:pt>
                <c:pt idx="12">
                  <c:v>21.79000000000002</c:v>
                </c:pt>
                <c:pt idx="13">
                  <c:v>22.170000000000016</c:v>
                </c:pt>
                <c:pt idx="14">
                  <c:v>22.550000000000011</c:v>
                </c:pt>
                <c:pt idx="15">
                  <c:v>22.930000000000007</c:v>
                </c:pt>
                <c:pt idx="16">
                  <c:v>23.310000000000002</c:v>
                </c:pt>
                <c:pt idx="17">
                  <c:v>23.670000000000016</c:v>
                </c:pt>
                <c:pt idx="18">
                  <c:v>24.03000000000003</c:v>
                </c:pt>
                <c:pt idx="19">
                  <c:v>24.390000000000043</c:v>
                </c:pt>
                <c:pt idx="20">
                  <c:v>24.730000000000018</c:v>
                </c:pt>
                <c:pt idx="21">
                  <c:v>25.090000000000032</c:v>
                </c:pt>
                <c:pt idx="22">
                  <c:v>25.430000000000007</c:v>
                </c:pt>
                <c:pt idx="23">
                  <c:v>25.770000000000039</c:v>
                </c:pt>
                <c:pt idx="24">
                  <c:v>26.110000000000014</c:v>
                </c:pt>
                <c:pt idx="25">
                  <c:v>26.430000000000007</c:v>
                </c:pt>
                <c:pt idx="26">
                  <c:v>26.770000000000039</c:v>
                </c:pt>
                <c:pt idx="27">
                  <c:v>27.090000000000032</c:v>
                </c:pt>
                <c:pt idx="28">
                  <c:v>27.410000000000025</c:v>
                </c:pt>
                <c:pt idx="29">
                  <c:v>27.730000000000018</c:v>
                </c:pt>
                <c:pt idx="30">
                  <c:v>28.03000000000003</c:v>
                </c:pt>
                <c:pt idx="31">
                  <c:v>28.350000000000023</c:v>
                </c:pt>
                <c:pt idx="32">
                  <c:v>28.650000000000034</c:v>
                </c:pt>
                <c:pt idx="33">
                  <c:v>28.950000000000045</c:v>
                </c:pt>
                <c:pt idx="34">
                  <c:v>29.25</c:v>
                </c:pt>
                <c:pt idx="35">
                  <c:v>29.550000000000011</c:v>
                </c:pt>
                <c:pt idx="36">
                  <c:v>29.830000000000041</c:v>
                </c:pt>
                <c:pt idx="37">
                  <c:v>30.129999999999995</c:v>
                </c:pt>
                <c:pt idx="38">
                  <c:v>30.410000000000025</c:v>
                </c:pt>
                <c:pt idx="39">
                  <c:v>30.689999999999998</c:v>
                </c:pt>
                <c:pt idx="40">
                  <c:v>30.970000000000027</c:v>
                </c:pt>
                <c:pt idx="41">
                  <c:v>31.25</c:v>
                </c:pt>
                <c:pt idx="42">
                  <c:v>31.53000000000003</c:v>
                </c:pt>
                <c:pt idx="43">
                  <c:v>31.810000000000002</c:v>
                </c:pt>
                <c:pt idx="44">
                  <c:v>32.07000000000005</c:v>
                </c:pt>
                <c:pt idx="45">
                  <c:v>32.330000000000041</c:v>
                </c:pt>
                <c:pt idx="46">
                  <c:v>32.610000000000014</c:v>
                </c:pt>
                <c:pt idx="47">
                  <c:v>32.870000000000005</c:v>
                </c:pt>
                <c:pt idx="48">
                  <c:v>33.129999999999995</c:v>
                </c:pt>
                <c:pt idx="49">
                  <c:v>33.370000000000005</c:v>
                </c:pt>
                <c:pt idx="50">
                  <c:v>33.629999999999995</c:v>
                </c:pt>
                <c:pt idx="51">
                  <c:v>33.890000000000043</c:v>
                </c:pt>
                <c:pt idx="52">
                  <c:v>34.129999999999995</c:v>
                </c:pt>
                <c:pt idx="53">
                  <c:v>34.370000000000005</c:v>
                </c:pt>
                <c:pt idx="54">
                  <c:v>34.629999999999995</c:v>
                </c:pt>
                <c:pt idx="55">
                  <c:v>34.870000000000005</c:v>
                </c:pt>
                <c:pt idx="56">
                  <c:v>35.110000000000014</c:v>
                </c:pt>
                <c:pt idx="57">
                  <c:v>35.350000000000023</c:v>
                </c:pt>
                <c:pt idx="58">
                  <c:v>35.57000000000005</c:v>
                </c:pt>
                <c:pt idx="59">
                  <c:v>35.81</c:v>
                </c:pt>
                <c:pt idx="60">
                  <c:v>36.050000000000011</c:v>
                </c:pt>
                <c:pt idx="61">
                  <c:v>36.270000000000039</c:v>
                </c:pt>
                <c:pt idx="62">
                  <c:v>36.510000000000048</c:v>
                </c:pt>
                <c:pt idx="63">
                  <c:v>36.730000000000018</c:v>
                </c:pt>
                <c:pt idx="64">
                  <c:v>36.950000000000045</c:v>
                </c:pt>
                <c:pt idx="65">
                  <c:v>37.170000000000016</c:v>
                </c:pt>
                <c:pt idx="66">
                  <c:v>37.390000000000043</c:v>
                </c:pt>
                <c:pt idx="67">
                  <c:v>37.610000000000014</c:v>
                </c:pt>
                <c:pt idx="68">
                  <c:v>37.830000000000041</c:v>
                </c:pt>
                <c:pt idx="69">
                  <c:v>38.050000000000011</c:v>
                </c:pt>
                <c:pt idx="70">
                  <c:v>38.270000000000039</c:v>
                </c:pt>
                <c:pt idx="71">
                  <c:v>38.470000000000027</c:v>
                </c:pt>
                <c:pt idx="72">
                  <c:v>38.69</c:v>
                </c:pt>
                <c:pt idx="73">
                  <c:v>38.890000000000043</c:v>
                </c:pt>
                <c:pt idx="74">
                  <c:v>39.090000000000032</c:v>
                </c:pt>
                <c:pt idx="75">
                  <c:v>39.31</c:v>
                </c:pt>
                <c:pt idx="76">
                  <c:v>39.510000000000048</c:v>
                </c:pt>
                <c:pt idx="77">
                  <c:v>39.710000000000036</c:v>
                </c:pt>
                <c:pt idx="78">
                  <c:v>39.910000000000025</c:v>
                </c:pt>
                <c:pt idx="79">
                  <c:v>40.110000000000014</c:v>
                </c:pt>
                <c:pt idx="80">
                  <c:v>40.31</c:v>
                </c:pt>
                <c:pt idx="81">
                  <c:v>40.510000000000048</c:v>
                </c:pt>
                <c:pt idx="82">
                  <c:v>40.69</c:v>
                </c:pt>
                <c:pt idx="83">
                  <c:v>40.890000000000043</c:v>
                </c:pt>
                <c:pt idx="84">
                  <c:v>41.090000000000032</c:v>
                </c:pt>
                <c:pt idx="85">
                  <c:v>41.270000000000039</c:v>
                </c:pt>
                <c:pt idx="86">
                  <c:v>41.470000000000027</c:v>
                </c:pt>
                <c:pt idx="87">
                  <c:v>41.650000000000034</c:v>
                </c:pt>
                <c:pt idx="88">
                  <c:v>41.830000000000041</c:v>
                </c:pt>
                <c:pt idx="89">
                  <c:v>42.03000000000003</c:v>
                </c:pt>
                <c:pt idx="90">
                  <c:v>42.210000000000036</c:v>
                </c:pt>
                <c:pt idx="91">
                  <c:v>42.390000000000043</c:v>
                </c:pt>
                <c:pt idx="92">
                  <c:v>42.57000000000005</c:v>
                </c:pt>
                <c:pt idx="93">
                  <c:v>42.75</c:v>
                </c:pt>
                <c:pt idx="94">
                  <c:v>42.930000000000007</c:v>
                </c:pt>
                <c:pt idx="95">
                  <c:v>43.110000000000014</c:v>
                </c:pt>
                <c:pt idx="96">
                  <c:v>43.29000000000002</c:v>
                </c:pt>
                <c:pt idx="97">
                  <c:v>43.450000000000045</c:v>
                </c:pt>
                <c:pt idx="98">
                  <c:v>43.629999999999995</c:v>
                </c:pt>
                <c:pt idx="99">
                  <c:v>43.81</c:v>
                </c:pt>
                <c:pt idx="100">
                  <c:v>44</c:v>
                </c:pt>
              </c:numCache>
            </c:numRef>
          </c:val>
        </c:ser>
        <c:ser>
          <c:idx val="35"/>
          <c:order val="35"/>
          <c:tx>
            <c:strRef>
              <c:f>'W Cooling Celz (2)'!$F$43</c:f>
              <c:strCache>
                <c:ptCount val="1"/>
                <c:pt idx="0">
                  <c:v>45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(2)'!$G$43:$DC$43</c:f>
              <c:numCache>
                <c:formatCode>General</c:formatCode>
                <c:ptCount val="101"/>
                <c:pt idx="0">
                  <c:v>17.050000000000011</c:v>
                </c:pt>
                <c:pt idx="1">
                  <c:v>17.53000000000003</c:v>
                </c:pt>
                <c:pt idx="2">
                  <c:v>18.010000000000048</c:v>
                </c:pt>
                <c:pt idx="3">
                  <c:v>18.470000000000027</c:v>
                </c:pt>
                <c:pt idx="4">
                  <c:v>18.930000000000007</c:v>
                </c:pt>
                <c:pt idx="5">
                  <c:v>19.370000000000005</c:v>
                </c:pt>
                <c:pt idx="6">
                  <c:v>19.810000000000002</c:v>
                </c:pt>
                <c:pt idx="7">
                  <c:v>20.25</c:v>
                </c:pt>
                <c:pt idx="8">
                  <c:v>20.670000000000016</c:v>
                </c:pt>
                <c:pt idx="9">
                  <c:v>21.090000000000032</c:v>
                </c:pt>
                <c:pt idx="10">
                  <c:v>21.510000000000048</c:v>
                </c:pt>
                <c:pt idx="11">
                  <c:v>21.930000000000007</c:v>
                </c:pt>
                <c:pt idx="12">
                  <c:v>22.330000000000041</c:v>
                </c:pt>
                <c:pt idx="13">
                  <c:v>22.730000000000018</c:v>
                </c:pt>
                <c:pt idx="14">
                  <c:v>23.110000000000014</c:v>
                </c:pt>
                <c:pt idx="15">
                  <c:v>23.510000000000048</c:v>
                </c:pt>
                <c:pt idx="16">
                  <c:v>23.890000000000043</c:v>
                </c:pt>
                <c:pt idx="17">
                  <c:v>24.270000000000039</c:v>
                </c:pt>
                <c:pt idx="18">
                  <c:v>24.629999999999995</c:v>
                </c:pt>
                <c:pt idx="19">
                  <c:v>25.010000000000048</c:v>
                </c:pt>
                <c:pt idx="20">
                  <c:v>25.370000000000005</c:v>
                </c:pt>
                <c:pt idx="21">
                  <c:v>25.730000000000018</c:v>
                </c:pt>
                <c:pt idx="22">
                  <c:v>26.07000000000005</c:v>
                </c:pt>
                <c:pt idx="23">
                  <c:v>26.430000000000007</c:v>
                </c:pt>
                <c:pt idx="24">
                  <c:v>26.770000000000039</c:v>
                </c:pt>
                <c:pt idx="25">
                  <c:v>27.110000000000014</c:v>
                </c:pt>
                <c:pt idx="26">
                  <c:v>27.450000000000045</c:v>
                </c:pt>
                <c:pt idx="27">
                  <c:v>27.770000000000039</c:v>
                </c:pt>
                <c:pt idx="28">
                  <c:v>28.110000000000014</c:v>
                </c:pt>
                <c:pt idx="29">
                  <c:v>28.430000000000007</c:v>
                </c:pt>
                <c:pt idx="30">
                  <c:v>28.75</c:v>
                </c:pt>
                <c:pt idx="31">
                  <c:v>29.07000000000005</c:v>
                </c:pt>
                <c:pt idx="32">
                  <c:v>29.370000000000005</c:v>
                </c:pt>
                <c:pt idx="33">
                  <c:v>29.689999999999998</c:v>
                </c:pt>
                <c:pt idx="34">
                  <c:v>29.990000000000009</c:v>
                </c:pt>
                <c:pt idx="35">
                  <c:v>30.29000000000002</c:v>
                </c:pt>
                <c:pt idx="36">
                  <c:v>30.590000000000032</c:v>
                </c:pt>
                <c:pt idx="37">
                  <c:v>30.890000000000043</c:v>
                </c:pt>
                <c:pt idx="38">
                  <c:v>31.189999999999998</c:v>
                </c:pt>
                <c:pt idx="39">
                  <c:v>31.470000000000027</c:v>
                </c:pt>
                <c:pt idx="40">
                  <c:v>31.75</c:v>
                </c:pt>
                <c:pt idx="41">
                  <c:v>32.050000000000011</c:v>
                </c:pt>
                <c:pt idx="42">
                  <c:v>32.330000000000041</c:v>
                </c:pt>
                <c:pt idx="43">
                  <c:v>32.590000000000032</c:v>
                </c:pt>
                <c:pt idx="44">
                  <c:v>32.870000000000005</c:v>
                </c:pt>
                <c:pt idx="45">
                  <c:v>33.150000000000034</c:v>
                </c:pt>
                <c:pt idx="46">
                  <c:v>33.410000000000025</c:v>
                </c:pt>
                <c:pt idx="47">
                  <c:v>33.69</c:v>
                </c:pt>
                <c:pt idx="48">
                  <c:v>33.950000000000045</c:v>
                </c:pt>
                <c:pt idx="49">
                  <c:v>34.210000000000036</c:v>
                </c:pt>
                <c:pt idx="50">
                  <c:v>34.470000000000027</c:v>
                </c:pt>
                <c:pt idx="51">
                  <c:v>34.730000000000018</c:v>
                </c:pt>
                <c:pt idx="52">
                  <c:v>34.970000000000027</c:v>
                </c:pt>
                <c:pt idx="53">
                  <c:v>35.230000000000018</c:v>
                </c:pt>
                <c:pt idx="54">
                  <c:v>35.470000000000027</c:v>
                </c:pt>
                <c:pt idx="55">
                  <c:v>35.730000000000018</c:v>
                </c:pt>
                <c:pt idx="56">
                  <c:v>35.970000000000027</c:v>
                </c:pt>
                <c:pt idx="57">
                  <c:v>36.210000000000036</c:v>
                </c:pt>
                <c:pt idx="58">
                  <c:v>36.450000000000045</c:v>
                </c:pt>
                <c:pt idx="59">
                  <c:v>36.69</c:v>
                </c:pt>
                <c:pt idx="60">
                  <c:v>36.930000000000007</c:v>
                </c:pt>
                <c:pt idx="61">
                  <c:v>37.150000000000034</c:v>
                </c:pt>
                <c:pt idx="62">
                  <c:v>37.390000000000043</c:v>
                </c:pt>
                <c:pt idx="63">
                  <c:v>37.629999999999995</c:v>
                </c:pt>
                <c:pt idx="64">
                  <c:v>37.850000000000023</c:v>
                </c:pt>
                <c:pt idx="65">
                  <c:v>38.07000000000005</c:v>
                </c:pt>
                <c:pt idx="66">
                  <c:v>38.29000000000002</c:v>
                </c:pt>
                <c:pt idx="67">
                  <c:v>38.53000000000003</c:v>
                </c:pt>
                <c:pt idx="68">
                  <c:v>38.75</c:v>
                </c:pt>
                <c:pt idx="69">
                  <c:v>38.970000000000027</c:v>
                </c:pt>
                <c:pt idx="70">
                  <c:v>39.170000000000016</c:v>
                </c:pt>
                <c:pt idx="71">
                  <c:v>39.390000000000043</c:v>
                </c:pt>
                <c:pt idx="72">
                  <c:v>39.610000000000014</c:v>
                </c:pt>
                <c:pt idx="73">
                  <c:v>39.81</c:v>
                </c:pt>
                <c:pt idx="74">
                  <c:v>40.03000000000003</c:v>
                </c:pt>
                <c:pt idx="75">
                  <c:v>40.230000000000018</c:v>
                </c:pt>
                <c:pt idx="76">
                  <c:v>40.450000000000045</c:v>
                </c:pt>
                <c:pt idx="77">
                  <c:v>40.650000000000034</c:v>
                </c:pt>
                <c:pt idx="78">
                  <c:v>40.850000000000023</c:v>
                </c:pt>
                <c:pt idx="79">
                  <c:v>41.050000000000011</c:v>
                </c:pt>
                <c:pt idx="80">
                  <c:v>41.25</c:v>
                </c:pt>
                <c:pt idx="81">
                  <c:v>41.450000000000045</c:v>
                </c:pt>
                <c:pt idx="82">
                  <c:v>41.650000000000034</c:v>
                </c:pt>
                <c:pt idx="83">
                  <c:v>41.850000000000023</c:v>
                </c:pt>
                <c:pt idx="84">
                  <c:v>42.050000000000011</c:v>
                </c:pt>
                <c:pt idx="85">
                  <c:v>42.230000000000018</c:v>
                </c:pt>
                <c:pt idx="86">
                  <c:v>42.430000000000007</c:v>
                </c:pt>
                <c:pt idx="87">
                  <c:v>42.610000000000014</c:v>
                </c:pt>
                <c:pt idx="88">
                  <c:v>42.81</c:v>
                </c:pt>
                <c:pt idx="89">
                  <c:v>42.990000000000009</c:v>
                </c:pt>
                <c:pt idx="90">
                  <c:v>43.19</c:v>
                </c:pt>
                <c:pt idx="91">
                  <c:v>43.370000000000005</c:v>
                </c:pt>
                <c:pt idx="92">
                  <c:v>43.550000000000011</c:v>
                </c:pt>
                <c:pt idx="93">
                  <c:v>43.730000000000018</c:v>
                </c:pt>
                <c:pt idx="94">
                  <c:v>43.910000000000025</c:v>
                </c:pt>
                <c:pt idx="95">
                  <c:v>44.090000000000032</c:v>
                </c:pt>
                <c:pt idx="96">
                  <c:v>44.270000000000039</c:v>
                </c:pt>
                <c:pt idx="97">
                  <c:v>44.450000000000045</c:v>
                </c:pt>
                <c:pt idx="98">
                  <c:v>44.629999999999995</c:v>
                </c:pt>
                <c:pt idx="99">
                  <c:v>44.81</c:v>
                </c:pt>
                <c:pt idx="100">
                  <c:v>45</c:v>
                </c:pt>
              </c:numCache>
            </c:numRef>
          </c:val>
        </c:ser>
        <c:ser>
          <c:idx val="36"/>
          <c:order val="36"/>
          <c:tx>
            <c:strRef>
              <c:f>'W Cooling Celz (2)'!$F$44</c:f>
              <c:strCache>
                <c:ptCount val="1"/>
                <c:pt idx="0">
                  <c:v>46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(2)'!$G$44:$DC$44</c:f>
              <c:numCache>
                <c:formatCode>General</c:formatCode>
                <c:ptCount val="101"/>
                <c:pt idx="0">
                  <c:v>17.410000000000025</c:v>
                </c:pt>
                <c:pt idx="1">
                  <c:v>17.910000000000025</c:v>
                </c:pt>
                <c:pt idx="2">
                  <c:v>18.390000000000043</c:v>
                </c:pt>
                <c:pt idx="3">
                  <c:v>18.870000000000005</c:v>
                </c:pt>
                <c:pt idx="4">
                  <c:v>19.350000000000023</c:v>
                </c:pt>
                <c:pt idx="5">
                  <c:v>19.810000000000002</c:v>
                </c:pt>
                <c:pt idx="6">
                  <c:v>20.270000000000039</c:v>
                </c:pt>
                <c:pt idx="7">
                  <c:v>20.710000000000036</c:v>
                </c:pt>
                <c:pt idx="8">
                  <c:v>21.170000000000016</c:v>
                </c:pt>
                <c:pt idx="9">
                  <c:v>21.590000000000032</c:v>
                </c:pt>
                <c:pt idx="10">
                  <c:v>22.03000000000003</c:v>
                </c:pt>
                <c:pt idx="11">
                  <c:v>22.450000000000045</c:v>
                </c:pt>
                <c:pt idx="12">
                  <c:v>22.870000000000005</c:v>
                </c:pt>
                <c:pt idx="13">
                  <c:v>23.270000000000039</c:v>
                </c:pt>
                <c:pt idx="14">
                  <c:v>23.689999999999998</c:v>
                </c:pt>
                <c:pt idx="15">
                  <c:v>24.07000000000005</c:v>
                </c:pt>
                <c:pt idx="16">
                  <c:v>24.470000000000027</c:v>
                </c:pt>
                <c:pt idx="17">
                  <c:v>24.870000000000005</c:v>
                </c:pt>
                <c:pt idx="18">
                  <c:v>25.25</c:v>
                </c:pt>
                <c:pt idx="19">
                  <c:v>25.629999999999995</c:v>
                </c:pt>
                <c:pt idx="20">
                  <c:v>25.990000000000009</c:v>
                </c:pt>
                <c:pt idx="21">
                  <c:v>26.370000000000005</c:v>
                </c:pt>
                <c:pt idx="22">
                  <c:v>26.730000000000018</c:v>
                </c:pt>
                <c:pt idx="23">
                  <c:v>27.090000000000032</c:v>
                </c:pt>
                <c:pt idx="24">
                  <c:v>27.430000000000007</c:v>
                </c:pt>
                <c:pt idx="25">
                  <c:v>27.79000000000002</c:v>
                </c:pt>
                <c:pt idx="26">
                  <c:v>28.129999999999995</c:v>
                </c:pt>
                <c:pt idx="27">
                  <c:v>28.470000000000027</c:v>
                </c:pt>
                <c:pt idx="28">
                  <c:v>28.810000000000002</c:v>
                </c:pt>
                <c:pt idx="29">
                  <c:v>29.129999999999995</c:v>
                </c:pt>
                <c:pt idx="30">
                  <c:v>29.470000000000027</c:v>
                </c:pt>
                <c:pt idx="31">
                  <c:v>29.79000000000002</c:v>
                </c:pt>
                <c:pt idx="32">
                  <c:v>30.110000000000014</c:v>
                </c:pt>
                <c:pt idx="33">
                  <c:v>30.430000000000007</c:v>
                </c:pt>
                <c:pt idx="34">
                  <c:v>30.730000000000018</c:v>
                </c:pt>
                <c:pt idx="35">
                  <c:v>31.050000000000011</c:v>
                </c:pt>
                <c:pt idx="36">
                  <c:v>31.350000000000023</c:v>
                </c:pt>
                <c:pt idx="37">
                  <c:v>31.650000000000034</c:v>
                </c:pt>
                <c:pt idx="38">
                  <c:v>31.950000000000045</c:v>
                </c:pt>
                <c:pt idx="39">
                  <c:v>32.25</c:v>
                </c:pt>
                <c:pt idx="40">
                  <c:v>32.550000000000011</c:v>
                </c:pt>
                <c:pt idx="41">
                  <c:v>32.830000000000041</c:v>
                </c:pt>
                <c:pt idx="42">
                  <c:v>33.110000000000014</c:v>
                </c:pt>
                <c:pt idx="43">
                  <c:v>33.390000000000043</c:v>
                </c:pt>
                <c:pt idx="44">
                  <c:v>33.670000000000016</c:v>
                </c:pt>
                <c:pt idx="45">
                  <c:v>33.950000000000045</c:v>
                </c:pt>
                <c:pt idx="46">
                  <c:v>34.230000000000018</c:v>
                </c:pt>
                <c:pt idx="47">
                  <c:v>34.510000000000048</c:v>
                </c:pt>
                <c:pt idx="48">
                  <c:v>34.770000000000039</c:v>
                </c:pt>
                <c:pt idx="49">
                  <c:v>35.03000000000003</c:v>
                </c:pt>
                <c:pt idx="50">
                  <c:v>35.31</c:v>
                </c:pt>
                <c:pt idx="51">
                  <c:v>35.57000000000005</c:v>
                </c:pt>
                <c:pt idx="52">
                  <c:v>35.830000000000041</c:v>
                </c:pt>
                <c:pt idx="53">
                  <c:v>36.07000000000005</c:v>
                </c:pt>
                <c:pt idx="54">
                  <c:v>36.330000000000041</c:v>
                </c:pt>
                <c:pt idx="55">
                  <c:v>36.590000000000032</c:v>
                </c:pt>
                <c:pt idx="56">
                  <c:v>36.830000000000041</c:v>
                </c:pt>
                <c:pt idx="57">
                  <c:v>37.07000000000005</c:v>
                </c:pt>
                <c:pt idx="58">
                  <c:v>37.330000000000041</c:v>
                </c:pt>
                <c:pt idx="59">
                  <c:v>37.57000000000005</c:v>
                </c:pt>
                <c:pt idx="60">
                  <c:v>37.81</c:v>
                </c:pt>
                <c:pt idx="61">
                  <c:v>38.050000000000011</c:v>
                </c:pt>
                <c:pt idx="62">
                  <c:v>38.270000000000039</c:v>
                </c:pt>
                <c:pt idx="63">
                  <c:v>38.510000000000048</c:v>
                </c:pt>
                <c:pt idx="64">
                  <c:v>38.75</c:v>
                </c:pt>
                <c:pt idx="65">
                  <c:v>38.970000000000027</c:v>
                </c:pt>
                <c:pt idx="66">
                  <c:v>39.210000000000036</c:v>
                </c:pt>
                <c:pt idx="67">
                  <c:v>39.430000000000007</c:v>
                </c:pt>
                <c:pt idx="68">
                  <c:v>39.650000000000034</c:v>
                </c:pt>
                <c:pt idx="69">
                  <c:v>39.870000000000005</c:v>
                </c:pt>
                <c:pt idx="70">
                  <c:v>40.090000000000032</c:v>
                </c:pt>
                <c:pt idx="71">
                  <c:v>40.31</c:v>
                </c:pt>
                <c:pt idx="72">
                  <c:v>40.53000000000003</c:v>
                </c:pt>
                <c:pt idx="73">
                  <c:v>40.75</c:v>
                </c:pt>
                <c:pt idx="74">
                  <c:v>40.950000000000045</c:v>
                </c:pt>
                <c:pt idx="75">
                  <c:v>41.170000000000016</c:v>
                </c:pt>
                <c:pt idx="76">
                  <c:v>41.370000000000005</c:v>
                </c:pt>
                <c:pt idx="77">
                  <c:v>41.590000000000032</c:v>
                </c:pt>
                <c:pt idx="78">
                  <c:v>41.79000000000002</c:v>
                </c:pt>
                <c:pt idx="79">
                  <c:v>41.990000000000009</c:v>
                </c:pt>
                <c:pt idx="80">
                  <c:v>42.210000000000036</c:v>
                </c:pt>
                <c:pt idx="81">
                  <c:v>42.410000000000025</c:v>
                </c:pt>
                <c:pt idx="82">
                  <c:v>42.610000000000014</c:v>
                </c:pt>
                <c:pt idx="83">
                  <c:v>42.81</c:v>
                </c:pt>
                <c:pt idx="84">
                  <c:v>43.010000000000048</c:v>
                </c:pt>
                <c:pt idx="85">
                  <c:v>43.19</c:v>
                </c:pt>
                <c:pt idx="86">
                  <c:v>43.390000000000043</c:v>
                </c:pt>
                <c:pt idx="87">
                  <c:v>43.590000000000032</c:v>
                </c:pt>
                <c:pt idx="88">
                  <c:v>43.770000000000039</c:v>
                </c:pt>
                <c:pt idx="89">
                  <c:v>43.970000000000027</c:v>
                </c:pt>
                <c:pt idx="90">
                  <c:v>44.150000000000034</c:v>
                </c:pt>
                <c:pt idx="91">
                  <c:v>44.350000000000023</c:v>
                </c:pt>
                <c:pt idx="92">
                  <c:v>44.53000000000003</c:v>
                </c:pt>
                <c:pt idx="93">
                  <c:v>44.710000000000036</c:v>
                </c:pt>
                <c:pt idx="94">
                  <c:v>44.910000000000025</c:v>
                </c:pt>
                <c:pt idx="95">
                  <c:v>45.090000000000032</c:v>
                </c:pt>
                <c:pt idx="96">
                  <c:v>45.270000000000039</c:v>
                </c:pt>
                <c:pt idx="97">
                  <c:v>45.450000000000045</c:v>
                </c:pt>
                <c:pt idx="98">
                  <c:v>45.629999999999995</c:v>
                </c:pt>
                <c:pt idx="99">
                  <c:v>45.81</c:v>
                </c:pt>
                <c:pt idx="100">
                  <c:v>46</c:v>
                </c:pt>
              </c:numCache>
            </c:numRef>
          </c:val>
        </c:ser>
        <c:ser>
          <c:idx val="37"/>
          <c:order val="37"/>
          <c:tx>
            <c:strRef>
              <c:f>'W Cooling Celz (2)'!$F$45</c:f>
              <c:strCache>
                <c:ptCount val="1"/>
                <c:pt idx="0">
                  <c:v>47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(2)'!$G$45:$DC$45</c:f>
              <c:numCache>
                <c:formatCode>General</c:formatCode>
                <c:ptCount val="101"/>
                <c:pt idx="0">
                  <c:v>17.770000000000039</c:v>
                </c:pt>
                <c:pt idx="1">
                  <c:v>18.270000000000039</c:v>
                </c:pt>
                <c:pt idx="2">
                  <c:v>18.79000000000002</c:v>
                </c:pt>
                <c:pt idx="3">
                  <c:v>19.270000000000039</c:v>
                </c:pt>
                <c:pt idx="4">
                  <c:v>19.770000000000039</c:v>
                </c:pt>
                <c:pt idx="5">
                  <c:v>20.25</c:v>
                </c:pt>
                <c:pt idx="6">
                  <c:v>20.730000000000018</c:v>
                </c:pt>
                <c:pt idx="7">
                  <c:v>21.189999999999998</c:v>
                </c:pt>
                <c:pt idx="8">
                  <c:v>21.650000000000034</c:v>
                </c:pt>
                <c:pt idx="9">
                  <c:v>22.090000000000032</c:v>
                </c:pt>
                <c:pt idx="10">
                  <c:v>22.53000000000003</c:v>
                </c:pt>
                <c:pt idx="11">
                  <c:v>22.970000000000027</c:v>
                </c:pt>
                <c:pt idx="12">
                  <c:v>23.410000000000025</c:v>
                </c:pt>
                <c:pt idx="13">
                  <c:v>23.830000000000041</c:v>
                </c:pt>
                <c:pt idx="14">
                  <c:v>24.25</c:v>
                </c:pt>
                <c:pt idx="15">
                  <c:v>24.650000000000034</c:v>
                </c:pt>
                <c:pt idx="16">
                  <c:v>25.050000000000011</c:v>
                </c:pt>
                <c:pt idx="17">
                  <c:v>25.450000000000045</c:v>
                </c:pt>
                <c:pt idx="18">
                  <c:v>25.850000000000023</c:v>
                </c:pt>
                <c:pt idx="19">
                  <c:v>26.230000000000018</c:v>
                </c:pt>
                <c:pt idx="20">
                  <c:v>26.629999999999995</c:v>
                </c:pt>
                <c:pt idx="21">
                  <c:v>26.990000000000009</c:v>
                </c:pt>
                <c:pt idx="22">
                  <c:v>27.370000000000005</c:v>
                </c:pt>
                <c:pt idx="23">
                  <c:v>27.730000000000018</c:v>
                </c:pt>
                <c:pt idx="24">
                  <c:v>28.110000000000014</c:v>
                </c:pt>
                <c:pt idx="25">
                  <c:v>28.450000000000045</c:v>
                </c:pt>
                <c:pt idx="26">
                  <c:v>28.810000000000002</c:v>
                </c:pt>
                <c:pt idx="27">
                  <c:v>29.150000000000034</c:v>
                </c:pt>
                <c:pt idx="28">
                  <c:v>29.510000000000048</c:v>
                </c:pt>
                <c:pt idx="29">
                  <c:v>29.850000000000023</c:v>
                </c:pt>
                <c:pt idx="30">
                  <c:v>30.170000000000016</c:v>
                </c:pt>
                <c:pt idx="31">
                  <c:v>30.510000000000048</c:v>
                </c:pt>
                <c:pt idx="32">
                  <c:v>30.830000000000041</c:v>
                </c:pt>
                <c:pt idx="33">
                  <c:v>31.170000000000016</c:v>
                </c:pt>
                <c:pt idx="34">
                  <c:v>31.490000000000009</c:v>
                </c:pt>
                <c:pt idx="35">
                  <c:v>31.79000000000002</c:v>
                </c:pt>
                <c:pt idx="36">
                  <c:v>32.110000000000014</c:v>
                </c:pt>
                <c:pt idx="37">
                  <c:v>32.410000000000025</c:v>
                </c:pt>
                <c:pt idx="38">
                  <c:v>32.730000000000018</c:v>
                </c:pt>
                <c:pt idx="39">
                  <c:v>33.03000000000003</c:v>
                </c:pt>
                <c:pt idx="40">
                  <c:v>33.330000000000041</c:v>
                </c:pt>
                <c:pt idx="41">
                  <c:v>33.610000000000014</c:v>
                </c:pt>
                <c:pt idx="42">
                  <c:v>33.910000000000025</c:v>
                </c:pt>
                <c:pt idx="43">
                  <c:v>34.19</c:v>
                </c:pt>
                <c:pt idx="44">
                  <c:v>34.490000000000009</c:v>
                </c:pt>
                <c:pt idx="45">
                  <c:v>34.770000000000039</c:v>
                </c:pt>
                <c:pt idx="46">
                  <c:v>35.050000000000011</c:v>
                </c:pt>
                <c:pt idx="47">
                  <c:v>35.330000000000041</c:v>
                </c:pt>
                <c:pt idx="48">
                  <c:v>35.590000000000032</c:v>
                </c:pt>
                <c:pt idx="49">
                  <c:v>35.870000000000005</c:v>
                </c:pt>
                <c:pt idx="50">
                  <c:v>36.129999999999995</c:v>
                </c:pt>
                <c:pt idx="51">
                  <c:v>36.410000000000025</c:v>
                </c:pt>
                <c:pt idx="52">
                  <c:v>36.670000000000016</c:v>
                </c:pt>
                <c:pt idx="53">
                  <c:v>36.930000000000007</c:v>
                </c:pt>
                <c:pt idx="54">
                  <c:v>37.19</c:v>
                </c:pt>
                <c:pt idx="55">
                  <c:v>37.450000000000045</c:v>
                </c:pt>
                <c:pt idx="56">
                  <c:v>37.69</c:v>
                </c:pt>
                <c:pt idx="57">
                  <c:v>37.950000000000045</c:v>
                </c:pt>
                <c:pt idx="58">
                  <c:v>38.19</c:v>
                </c:pt>
                <c:pt idx="59">
                  <c:v>38.450000000000045</c:v>
                </c:pt>
                <c:pt idx="60">
                  <c:v>38.69</c:v>
                </c:pt>
                <c:pt idx="61">
                  <c:v>38.930000000000007</c:v>
                </c:pt>
                <c:pt idx="62">
                  <c:v>39.170000000000016</c:v>
                </c:pt>
                <c:pt idx="63">
                  <c:v>39.410000000000025</c:v>
                </c:pt>
                <c:pt idx="64">
                  <c:v>39.650000000000034</c:v>
                </c:pt>
                <c:pt idx="65">
                  <c:v>39.870000000000005</c:v>
                </c:pt>
                <c:pt idx="66">
                  <c:v>40.110000000000014</c:v>
                </c:pt>
                <c:pt idx="67">
                  <c:v>40.330000000000041</c:v>
                </c:pt>
                <c:pt idx="68">
                  <c:v>40.57000000000005</c:v>
                </c:pt>
                <c:pt idx="69">
                  <c:v>40.79000000000002</c:v>
                </c:pt>
                <c:pt idx="70">
                  <c:v>41.010000000000048</c:v>
                </c:pt>
                <c:pt idx="71">
                  <c:v>41.230000000000018</c:v>
                </c:pt>
                <c:pt idx="72">
                  <c:v>41.450000000000045</c:v>
                </c:pt>
                <c:pt idx="73">
                  <c:v>41.670000000000016</c:v>
                </c:pt>
                <c:pt idx="74">
                  <c:v>41.890000000000043</c:v>
                </c:pt>
                <c:pt idx="75">
                  <c:v>42.110000000000014</c:v>
                </c:pt>
                <c:pt idx="76">
                  <c:v>42.31</c:v>
                </c:pt>
                <c:pt idx="77">
                  <c:v>42.53000000000003</c:v>
                </c:pt>
                <c:pt idx="78">
                  <c:v>42.730000000000018</c:v>
                </c:pt>
                <c:pt idx="79">
                  <c:v>42.950000000000045</c:v>
                </c:pt>
                <c:pt idx="80">
                  <c:v>43.150000000000034</c:v>
                </c:pt>
                <c:pt idx="81">
                  <c:v>43.350000000000023</c:v>
                </c:pt>
                <c:pt idx="82">
                  <c:v>43.57000000000005</c:v>
                </c:pt>
                <c:pt idx="83">
                  <c:v>43.770000000000039</c:v>
                </c:pt>
                <c:pt idx="84">
                  <c:v>43.970000000000027</c:v>
                </c:pt>
                <c:pt idx="85">
                  <c:v>44.170000000000016</c:v>
                </c:pt>
                <c:pt idx="86">
                  <c:v>44.350000000000023</c:v>
                </c:pt>
                <c:pt idx="87">
                  <c:v>44.550000000000011</c:v>
                </c:pt>
                <c:pt idx="88">
                  <c:v>44.75</c:v>
                </c:pt>
                <c:pt idx="89">
                  <c:v>44.950000000000045</c:v>
                </c:pt>
                <c:pt idx="90">
                  <c:v>45.129999999999995</c:v>
                </c:pt>
                <c:pt idx="91">
                  <c:v>45.330000000000041</c:v>
                </c:pt>
                <c:pt idx="92">
                  <c:v>45.510000000000048</c:v>
                </c:pt>
                <c:pt idx="93">
                  <c:v>45.710000000000036</c:v>
                </c:pt>
                <c:pt idx="94">
                  <c:v>45.890000000000043</c:v>
                </c:pt>
                <c:pt idx="95">
                  <c:v>46.07000000000005</c:v>
                </c:pt>
                <c:pt idx="96">
                  <c:v>46.25</c:v>
                </c:pt>
                <c:pt idx="97">
                  <c:v>46.430000000000007</c:v>
                </c:pt>
                <c:pt idx="98">
                  <c:v>46.629999999999995</c:v>
                </c:pt>
                <c:pt idx="99">
                  <c:v>46.81</c:v>
                </c:pt>
                <c:pt idx="100">
                  <c:v>47</c:v>
                </c:pt>
              </c:numCache>
            </c:numRef>
          </c:val>
        </c:ser>
        <c:ser>
          <c:idx val="38"/>
          <c:order val="38"/>
          <c:tx>
            <c:strRef>
              <c:f>'W Cooling Celz (2)'!$F$46</c:f>
              <c:strCache>
                <c:ptCount val="1"/>
                <c:pt idx="0">
                  <c:v>48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(2)'!$G$46:$DC$46</c:f>
              <c:numCache>
                <c:formatCode>General</c:formatCode>
                <c:ptCount val="101"/>
                <c:pt idx="0">
                  <c:v>18.110000000000014</c:v>
                </c:pt>
                <c:pt idx="1">
                  <c:v>18.650000000000034</c:v>
                </c:pt>
                <c:pt idx="2">
                  <c:v>19.170000000000016</c:v>
                </c:pt>
                <c:pt idx="3">
                  <c:v>19.689999999999998</c:v>
                </c:pt>
                <c:pt idx="4">
                  <c:v>20.189999999999998</c:v>
                </c:pt>
                <c:pt idx="5">
                  <c:v>20.689999999999998</c:v>
                </c:pt>
                <c:pt idx="6">
                  <c:v>21.170000000000016</c:v>
                </c:pt>
                <c:pt idx="7">
                  <c:v>21.650000000000034</c:v>
                </c:pt>
                <c:pt idx="8">
                  <c:v>22.129999999999995</c:v>
                </c:pt>
                <c:pt idx="9">
                  <c:v>22.590000000000032</c:v>
                </c:pt>
                <c:pt idx="10">
                  <c:v>23.050000000000011</c:v>
                </c:pt>
                <c:pt idx="11">
                  <c:v>23.490000000000009</c:v>
                </c:pt>
                <c:pt idx="12">
                  <c:v>23.950000000000045</c:v>
                </c:pt>
                <c:pt idx="13">
                  <c:v>24.370000000000005</c:v>
                </c:pt>
                <c:pt idx="14">
                  <c:v>24.810000000000002</c:v>
                </c:pt>
                <c:pt idx="15">
                  <c:v>25.230000000000018</c:v>
                </c:pt>
                <c:pt idx="16">
                  <c:v>25.650000000000034</c:v>
                </c:pt>
                <c:pt idx="17">
                  <c:v>26.050000000000011</c:v>
                </c:pt>
                <c:pt idx="18">
                  <c:v>26.450000000000045</c:v>
                </c:pt>
                <c:pt idx="19">
                  <c:v>26.850000000000023</c:v>
                </c:pt>
                <c:pt idx="20">
                  <c:v>27.25</c:v>
                </c:pt>
                <c:pt idx="21">
                  <c:v>27.629999999999995</c:v>
                </c:pt>
                <c:pt idx="22">
                  <c:v>28.03000000000003</c:v>
                </c:pt>
                <c:pt idx="23">
                  <c:v>28.390000000000043</c:v>
                </c:pt>
                <c:pt idx="24">
                  <c:v>28.770000000000039</c:v>
                </c:pt>
                <c:pt idx="25">
                  <c:v>29.129999999999995</c:v>
                </c:pt>
                <c:pt idx="26">
                  <c:v>29.490000000000009</c:v>
                </c:pt>
                <c:pt idx="27">
                  <c:v>29.850000000000023</c:v>
                </c:pt>
                <c:pt idx="28">
                  <c:v>30.210000000000036</c:v>
                </c:pt>
                <c:pt idx="29">
                  <c:v>30.550000000000011</c:v>
                </c:pt>
                <c:pt idx="30">
                  <c:v>30.890000000000043</c:v>
                </c:pt>
                <c:pt idx="31">
                  <c:v>31.230000000000018</c:v>
                </c:pt>
                <c:pt idx="32">
                  <c:v>31.57000000000005</c:v>
                </c:pt>
                <c:pt idx="33">
                  <c:v>31.910000000000025</c:v>
                </c:pt>
                <c:pt idx="34">
                  <c:v>32.230000000000018</c:v>
                </c:pt>
                <c:pt idx="35">
                  <c:v>32.550000000000011</c:v>
                </c:pt>
                <c:pt idx="36">
                  <c:v>32.870000000000005</c:v>
                </c:pt>
                <c:pt idx="37">
                  <c:v>33.19</c:v>
                </c:pt>
                <c:pt idx="38">
                  <c:v>33.490000000000009</c:v>
                </c:pt>
                <c:pt idx="39">
                  <c:v>33.81</c:v>
                </c:pt>
                <c:pt idx="40">
                  <c:v>34.110000000000014</c:v>
                </c:pt>
                <c:pt idx="41">
                  <c:v>34.410000000000025</c:v>
                </c:pt>
                <c:pt idx="42">
                  <c:v>34.710000000000036</c:v>
                </c:pt>
                <c:pt idx="43">
                  <c:v>35.010000000000048</c:v>
                </c:pt>
                <c:pt idx="44">
                  <c:v>35.29000000000002</c:v>
                </c:pt>
                <c:pt idx="45">
                  <c:v>35.590000000000032</c:v>
                </c:pt>
                <c:pt idx="46">
                  <c:v>35.870000000000005</c:v>
                </c:pt>
                <c:pt idx="47">
                  <c:v>36.150000000000034</c:v>
                </c:pt>
                <c:pt idx="48">
                  <c:v>36.430000000000007</c:v>
                </c:pt>
                <c:pt idx="49">
                  <c:v>36.710000000000036</c:v>
                </c:pt>
                <c:pt idx="50">
                  <c:v>36.970000000000027</c:v>
                </c:pt>
                <c:pt idx="51">
                  <c:v>37.25</c:v>
                </c:pt>
                <c:pt idx="52">
                  <c:v>37.510000000000048</c:v>
                </c:pt>
                <c:pt idx="53">
                  <c:v>37.79000000000002</c:v>
                </c:pt>
                <c:pt idx="54">
                  <c:v>38.050000000000011</c:v>
                </c:pt>
                <c:pt idx="55">
                  <c:v>38.31</c:v>
                </c:pt>
                <c:pt idx="56">
                  <c:v>38.57000000000005</c:v>
                </c:pt>
                <c:pt idx="57">
                  <c:v>38.81</c:v>
                </c:pt>
                <c:pt idx="58">
                  <c:v>39.07000000000005</c:v>
                </c:pt>
                <c:pt idx="59">
                  <c:v>39.330000000000041</c:v>
                </c:pt>
                <c:pt idx="60">
                  <c:v>39.57000000000005</c:v>
                </c:pt>
                <c:pt idx="61">
                  <c:v>39.81</c:v>
                </c:pt>
                <c:pt idx="62">
                  <c:v>40.050000000000011</c:v>
                </c:pt>
                <c:pt idx="63">
                  <c:v>40.29000000000002</c:v>
                </c:pt>
                <c:pt idx="64">
                  <c:v>40.53000000000003</c:v>
                </c:pt>
                <c:pt idx="65">
                  <c:v>40.770000000000039</c:v>
                </c:pt>
                <c:pt idx="66">
                  <c:v>41.010000000000048</c:v>
                </c:pt>
                <c:pt idx="67">
                  <c:v>41.25</c:v>
                </c:pt>
                <c:pt idx="68">
                  <c:v>41.470000000000027</c:v>
                </c:pt>
                <c:pt idx="69">
                  <c:v>41.710000000000036</c:v>
                </c:pt>
                <c:pt idx="70">
                  <c:v>41.930000000000007</c:v>
                </c:pt>
                <c:pt idx="71">
                  <c:v>42.150000000000034</c:v>
                </c:pt>
                <c:pt idx="72">
                  <c:v>42.370000000000005</c:v>
                </c:pt>
                <c:pt idx="73">
                  <c:v>42.610000000000014</c:v>
                </c:pt>
                <c:pt idx="74">
                  <c:v>42.830000000000041</c:v>
                </c:pt>
                <c:pt idx="75">
                  <c:v>43.03000000000003</c:v>
                </c:pt>
                <c:pt idx="76">
                  <c:v>43.25</c:v>
                </c:pt>
                <c:pt idx="77">
                  <c:v>43.470000000000027</c:v>
                </c:pt>
                <c:pt idx="78">
                  <c:v>43.69</c:v>
                </c:pt>
                <c:pt idx="79">
                  <c:v>43.890000000000043</c:v>
                </c:pt>
                <c:pt idx="80">
                  <c:v>44.110000000000014</c:v>
                </c:pt>
                <c:pt idx="81">
                  <c:v>44.31</c:v>
                </c:pt>
                <c:pt idx="82">
                  <c:v>44.510000000000048</c:v>
                </c:pt>
                <c:pt idx="83">
                  <c:v>44.730000000000018</c:v>
                </c:pt>
                <c:pt idx="84">
                  <c:v>44.930000000000007</c:v>
                </c:pt>
                <c:pt idx="85">
                  <c:v>45.129999999999995</c:v>
                </c:pt>
                <c:pt idx="86">
                  <c:v>45.330000000000041</c:v>
                </c:pt>
                <c:pt idx="87">
                  <c:v>45.53000000000003</c:v>
                </c:pt>
                <c:pt idx="88">
                  <c:v>45.730000000000018</c:v>
                </c:pt>
                <c:pt idx="89">
                  <c:v>45.910000000000025</c:v>
                </c:pt>
                <c:pt idx="90">
                  <c:v>46.110000000000014</c:v>
                </c:pt>
                <c:pt idx="91">
                  <c:v>46.31</c:v>
                </c:pt>
                <c:pt idx="92">
                  <c:v>46.490000000000009</c:v>
                </c:pt>
                <c:pt idx="93">
                  <c:v>46.69</c:v>
                </c:pt>
                <c:pt idx="94">
                  <c:v>46.870000000000005</c:v>
                </c:pt>
                <c:pt idx="95">
                  <c:v>47.07000000000005</c:v>
                </c:pt>
                <c:pt idx="96">
                  <c:v>47.25</c:v>
                </c:pt>
                <c:pt idx="97">
                  <c:v>47.430000000000007</c:v>
                </c:pt>
                <c:pt idx="98">
                  <c:v>47.610000000000014</c:v>
                </c:pt>
                <c:pt idx="99">
                  <c:v>47.79000000000002</c:v>
                </c:pt>
                <c:pt idx="100">
                  <c:v>48</c:v>
                </c:pt>
              </c:numCache>
            </c:numRef>
          </c:val>
        </c:ser>
        <c:ser>
          <c:idx val="39"/>
          <c:order val="39"/>
          <c:tx>
            <c:strRef>
              <c:f>'W Cooling Celz (2)'!$F$47</c:f>
              <c:strCache>
                <c:ptCount val="1"/>
                <c:pt idx="0">
                  <c:v>49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(2)'!$G$47:$DC$47</c:f>
              <c:numCache>
                <c:formatCode>General</c:formatCode>
                <c:ptCount val="101"/>
                <c:pt idx="0">
                  <c:v>18.450000000000045</c:v>
                </c:pt>
                <c:pt idx="1">
                  <c:v>19.010000000000048</c:v>
                </c:pt>
                <c:pt idx="2">
                  <c:v>19.550000000000011</c:v>
                </c:pt>
                <c:pt idx="3">
                  <c:v>20.07000000000005</c:v>
                </c:pt>
                <c:pt idx="4">
                  <c:v>20.610000000000014</c:v>
                </c:pt>
                <c:pt idx="5">
                  <c:v>21.110000000000014</c:v>
                </c:pt>
                <c:pt idx="6">
                  <c:v>21.629999999999995</c:v>
                </c:pt>
                <c:pt idx="7">
                  <c:v>22.110000000000014</c:v>
                </c:pt>
                <c:pt idx="8">
                  <c:v>22.610000000000014</c:v>
                </c:pt>
                <c:pt idx="9">
                  <c:v>23.090000000000032</c:v>
                </c:pt>
                <c:pt idx="10">
                  <c:v>23.550000000000011</c:v>
                </c:pt>
                <c:pt idx="11">
                  <c:v>24.03000000000003</c:v>
                </c:pt>
                <c:pt idx="12">
                  <c:v>24.470000000000027</c:v>
                </c:pt>
                <c:pt idx="13">
                  <c:v>24.930000000000007</c:v>
                </c:pt>
                <c:pt idx="14">
                  <c:v>25.370000000000005</c:v>
                </c:pt>
                <c:pt idx="15">
                  <c:v>25.810000000000002</c:v>
                </c:pt>
                <c:pt idx="16">
                  <c:v>26.230000000000018</c:v>
                </c:pt>
                <c:pt idx="17">
                  <c:v>26.650000000000034</c:v>
                </c:pt>
                <c:pt idx="18">
                  <c:v>27.07000000000005</c:v>
                </c:pt>
                <c:pt idx="19">
                  <c:v>27.470000000000027</c:v>
                </c:pt>
                <c:pt idx="20">
                  <c:v>27.890000000000043</c:v>
                </c:pt>
                <c:pt idx="21">
                  <c:v>28.270000000000039</c:v>
                </c:pt>
                <c:pt idx="22">
                  <c:v>28.670000000000016</c:v>
                </c:pt>
                <c:pt idx="23">
                  <c:v>29.050000000000011</c:v>
                </c:pt>
                <c:pt idx="24">
                  <c:v>29.430000000000007</c:v>
                </c:pt>
                <c:pt idx="25">
                  <c:v>29.810000000000002</c:v>
                </c:pt>
                <c:pt idx="26">
                  <c:v>30.189999999999998</c:v>
                </c:pt>
                <c:pt idx="27">
                  <c:v>30.550000000000011</c:v>
                </c:pt>
                <c:pt idx="28">
                  <c:v>30.910000000000025</c:v>
                </c:pt>
                <c:pt idx="29">
                  <c:v>31.270000000000039</c:v>
                </c:pt>
                <c:pt idx="30">
                  <c:v>31.610000000000014</c:v>
                </c:pt>
                <c:pt idx="31">
                  <c:v>31.970000000000027</c:v>
                </c:pt>
                <c:pt idx="32">
                  <c:v>32.31</c:v>
                </c:pt>
                <c:pt idx="33">
                  <c:v>32.650000000000034</c:v>
                </c:pt>
                <c:pt idx="34">
                  <c:v>32.970000000000027</c:v>
                </c:pt>
                <c:pt idx="35">
                  <c:v>33.31</c:v>
                </c:pt>
                <c:pt idx="36">
                  <c:v>33.629999999999995</c:v>
                </c:pt>
                <c:pt idx="37">
                  <c:v>33.950000000000045</c:v>
                </c:pt>
                <c:pt idx="38">
                  <c:v>34.270000000000039</c:v>
                </c:pt>
                <c:pt idx="39">
                  <c:v>34.590000000000032</c:v>
                </c:pt>
                <c:pt idx="40">
                  <c:v>34.890000000000043</c:v>
                </c:pt>
                <c:pt idx="41">
                  <c:v>35.210000000000036</c:v>
                </c:pt>
                <c:pt idx="42">
                  <c:v>35.510000000000048</c:v>
                </c:pt>
                <c:pt idx="43">
                  <c:v>35.81</c:v>
                </c:pt>
                <c:pt idx="44">
                  <c:v>36.110000000000014</c:v>
                </c:pt>
                <c:pt idx="45">
                  <c:v>36.390000000000043</c:v>
                </c:pt>
                <c:pt idx="46">
                  <c:v>36.69</c:v>
                </c:pt>
                <c:pt idx="47">
                  <c:v>36.970000000000027</c:v>
                </c:pt>
                <c:pt idx="48">
                  <c:v>37.25</c:v>
                </c:pt>
                <c:pt idx="49">
                  <c:v>37.53000000000003</c:v>
                </c:pt>
                <c:pt idx="50">
                  <c:v>37.81</c:v>
                </c:pt>
                <c:pt idx="51">
                  <c:v>38.090000000000032</c:v>
                </c:pt>
                <c:pt idx="52">
                  <c:v>38.370000000000005</c:v>
                </c:pt>
                <c:pt idx="53">
                  <c:v>38.629999999999995</c:v>
                </c:pt>
                <c:pt idx="54">
                  <c:v>38.910000000000025</c:v>
                </c:pt>
                <c:pt idx="55">
                  <c:v>39.170000000000016</c:v>
                </c:pt>
                <c:pt idx="56">
                  <c:v>39.430000000000007</c:v>
                </c:pt>
                <c:pt idx="57">
                  <c:v>39.69</c:v>
                </c:pt>
                <c:pt idx="58">
                  <c:v>39.950000000000045</c:v>
                </c:pt>
                <c:pt idx="59">
                  <c:v>40.19</c:v>
                </c:pt>
                <c:pt idx="60">
                  <c:v>40.450000000000045</c:v>
                </c:pt>
                <c:pt idx="61">
                  <c:v>40.710000000000036</c:v>
                </c:pt>
                <c:pt idx="62">
                  <c:v>40.950000000000045</c:v>
                </c:pt>
                <c:pt idx="63">
                  <c:v>41.19</c:v>
                </c:pt>
                <c:pt idx="64">
                  <c:v>41.430000000000007</c:v>
                </c:pt>
                <c:pt idx="65">
                  <c:v>41.670000000000016</c:v>
                </c:pt>
                <c:pt idx="66">
                  <c:v>41.910000000000025</c:v>
                </c:pt>
                <c:pt idx="67">
                  <c:v>42.150000000000034</c:v>
                </c:pt>
                <c:pt idx="68">
                  <c:v>42.390000000000043</c:v>
                </c:pt>
                <c:pt idx="69">
                  <c:v>42.610000000000014</c:v>
                </c:pt>
                <c:pt idx="70">
                  <c:v>42.850000000000023</c:v>
                </c:pt>
                <c:pt idx="71">
                  <c:v>43.07000000000005</c:v>
                </c:pt>
                <c:pt idx="72">
                  <c:v>43.31</c:v>
                </c:pt>
                <c:pt idx="73">
                  <c:v>43.53000000000003</c:v>
                </c:pt>
                <c:pt idx="74">
                  <c:v>43.75</c:v>
                </c:pt>
                <c:pt idx="75">
                  <c:v>43.970000000000027</c:v>
                </c:pt>
                <c:pt idx="76">
                  <c:v>44.19</c:v>
                </c:pt>
                <c:pt idx="77">
                  <c:v>44.410000000000025</c:v>
                </c:pt>
                <c:pt idx="78">
                  <c:v>44.629999999999995</c:v>
                </c:pt>
                <c:pt idx="79">
                  <c:v>44.830000000000041</c:v>
                </c:pt>
                <c:pt idx="80">
                  <c:v>45.050000000000011</c:v>
                </c:pt>
                <c:pt idx="81">
                  <c:v>45.270000000000039</c:v>
                </c:pt>
                <c:pt idx="82">
                  <c:v>45.470000000000027</c:v>
                </c:pt>
                <c:pt idx="83">
                  <c:v>45.670000000000016</c:v>
                </c:pt>
                <c:pt idx="84">
                  <c:v>45.890000000000043</c:v>
                </c:pt>
                <c:pt idx="85">
                  <c:v>46.090000000000032</c:v>
                </c:pt>
                <c:pt idx="86">
                  <c:v>46.29000000000002</c:v>
                </c:pt>
                <c:pt idx="87">
                  <c:v>46.490000000000009</c:v>
                </c:pt>
                <c:pt idx="88">
                  <c:v>46.69</c:v>
                </c:pt>
                <c:pt idx="89">
                  <c:v>46.890000000000043</c:v>
                </c:pt>
                <c:pt idx="90">
                  <c:v>47.090000000000032</c:v>
                </c:pt>
                <c:pt idx="91">
                  <c:v>47.29000000000002</c:v>
                </c:pt>
                <c:pt idx="92">
                  <c:v>47.470000000000027</c:v>
                </c:pt>
                <c:pt idx="93">
                  <c:v>47.670000000000016</c:v>
                </c:pt>
                <c:pt idx="94">
                  <c:v>47.870000000000005</c:v>
                </c:pt>
                <c:pt idx="95">
                  <c:v>48.050000000000011</c:v>
                </c:pt>
                <c:pt idx="96">
                  <c:v>48.230000000000018</c:v>
                </c:pt>
                <c:pt idx="97">
                  <c:v>48.430000000000007</c:v>
                </c:pt>
                <c:pt idx="98">
                  <c:v>48.610000000000014</c:v>
                </c:pt>
                <c:pt idx="99">
                  <c:v>48.79000000000002</c:v>
                </c:pt>
                <c:pt idx="100">
                  <c:v>49</c:v>
                </c:pt>
              </c:numCache>
            </c:numRef>
          </c:val>
        </c:ser>
        <c:ser>
          <c:idx val="40"/>
          <c:order val="40"/>
          <c:tx>
            <c:strRef>
              <c:f>'W Cooling Celz (2)'!$F$48</c:f>
              <c:strCache>
                <c:ptCount val="1"/>
                <c:pt idx="0">
                  <c:v>50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(2)'!$G$48:$DC$48</c:f>
              <c:numCache>
                <c:formatCode>General</c:formatCode>
                <c:ptCount val="101"/>
                <c:pt idx="0">
                  <c:v>18.79000000000002</c:v>
                </c:pt>
                <c:pt idx="1">
                  <c:v>19.350000000000023</c:v>
                </c:pt>
                <c:pt idx="2">
                  <c:v>19.930000000000007</c:v>
                </c:pt>
                <c:pt idx="3">
                  <c:v>20.470000000000027</c:v>
                </c:pt>
                <c:pt idx="4">
                  <c:v>21.010000000000048</c:v>
                </c:pt>
                <c:pt idx="5">
                  <c:v>21.550000000000011</c:v>
                </c:pt>
                <c:pt idx="6">
                  <c:v>22.07000000000005</c:v>
                </c:pt>
                <c:pt idx="7">
                  <c:v>22.590000000000032</c:v>
                </c:pt>
                <c:pt idx="8">
                  <c:v>23.090000000000032</c:v>
                </c:pt>
                <c:pt idx="9">
                  <c:v>23.590000000000032</c:v>
                </c:pt>
                <c:pt idx="10">
                  <c:v>24.07000000000005</c:v>
                </c:pt>
                <c:pt idx="11">
                  <c:v>24.550000000000011</c:v>
                </c:pt>
                <c:pt idx="12">
                  <c:v>25.010000000000048</c:v>
                </c:pt>
                <c:pt idx="13">
                  <c:v>25.470000000000027</c:v>
                </c:pt>
                <c:pt idx="14">
                  <c:v>25.930000000000007</c:v>
                </c:pt>
                <c:pt idx="15">
                  <c:v>26.390000000000043</c:v>
                </c:pt>
                <c:pt idx="16">
                  <c:v>26.830000000000041</c:v>
                </c:pt>
                <c:pt idx="17">
                  <c:v>27.25</c:v>
                </c:pt>
                <c:pt idx="18">
                  <c:v>27.670000000000016</c:v>
                </c:pt>
                <c:pt idx="19">
                  <c:v>28.090000000000032</c:v>
                </c:pt>
                <c:pt idx="20">
                  <c:v>28.510000000000048</c:v>
                </c:pt>
                <c:pt idx="21">
                  <c:v>28.930000000000007</c:v>
                </c:pt>
                <c:pt idx="22">
                  <c:v>29.330000000000041</c:v>
                </c:pt>
                <c:pt idx="23">
                  <c:v>29.710000000000036</c:v>
                </c:pt>
                <c:pt idx="24">
                  <c:v>30.110000000000014</c:v>
                </c:pt>
                <c:pt idx="25">
                  <c:v>30.490000000000009</c:v>
                </c:pt>
                <c:pt idx="26">
                  <c:v>30.870000000000005</c:v>
                </c:pt>
                <c:pt idx="27">
                  <c:v>31.25</c:v>
                </c:pt>
                <c:pt idx="28">
                  <c:v>31.610000000000014</c:v>
                </c:pt>
                <c:pt idx="29">
                  <c:v>31.970000000000027</c:v>
                </c:pt>
                <c:pt idx="30">
                  <c:v>32.330000000000041</c:v>
                </c:pt>
                <c:pt idx="31">
                  <c:v>32.69</c:v>
                </c:pt>
                <c:pt idx="32">
                  <c:v>33.03000000000003</c:v>
                </c:pt>
                <c:pt idx="33">
                  <c:v>33.390000000000043</c:v>
                </c:pt>
                <c:pt idx="34">
                  <c:v>33.730000000000018</c:v>
                </c:pt>
                <c:pt idx="35">
                  <c:v>34.07000000000005</c:v>
                </c:pt>
                <c:pt idx="36">
                  <c:v>34.390000000000043</c:v>
                </c:pt>
                <c:pt idx="37">
                  <c:v>34.730000000000018</c:v>
                </c:pt>
                <c:pt idx="38">
                  <c:v>35.050000000000011</c:v>
                </c:pt>
                <c:pt idx="39">
                  <c:v>35.370000000000005</c:v>
                </c:pt>
                <c:pt idx="40">
                  <c:v>35.69</c:v>
                </c:pt>
                <c:pt idx="41">
                  <c:v>35.990000000000009</c:v>
                </c:pt>
                <c:pt idx="42">
                  <c:v>36.31</c:v>
                </c:pt>
                <c:pt idx="43">
                  <c:v>36.610000000000014</c:v>
                </c:pt>
                <c:pt idx="44">
                  <c:v>36.910000000000025</c:v>
                </c:pt>
                <c:pt idx="45">
                  <c:v>37.210000000000036</c:v>
                </c:pt>
                <c:pt idx="46">
                  <c:v>37.510000000000048</c:v>
                </c:pt>
                <c:pt idx="47">
                  <c:v>37.79000000000002</c:v>
                </c:pt>
                <c:pt idx="48">
                  <c:v>38.090000000000032</c:v>
                </c:pt>
                <c:pt idx="49">
                  <c:v>38.370000000000005</c:v>
                </c:pt>
                <c:pt idx="50">
                  <c:v>38.650000000000034</c:v>
                </c:pt>
                <c:pt idx="51">
                  <c:v>38.930000000000007</c:v>
                </c:pt>
                <c:pt idx="52">
                  <c:v>39.210000000000036</c:v>
                </c:pt>
                <c:pt idx="53">
                  <c:v>39.490000000000009</c:v>
                </c:pt>
                <c:pt idx="54">
                  <c:v>39.770000000000039</c:v>
                </c:pt>
                <c:pt idx="55">
                  <c:v>40.03000000000003</c:v>
                </c:pt>
                <c:pt idx="56">
                  <c:v>40.29000000000002</c:v>
                </c:pt>
                <c:pt idx="57">
                  <c:v>40.550000000000011</c:v>
                </c:pt>
                <c:pt idx="58">
                  <c:v>40.830000000000041</c:v>
                </c:pt>
                <c:pt idx="59">
                  <c:v>41.07000000000005</c:v>
                </c:pt>
                <c:pt idx="60">
                  <c:v>41.330000000000041</c:v>
                </c:pt>
                <c:pt idx="61">
                  <c:v>41.590000000000032</c:v>
                </c:pt>
                <c:pt idx="62">
                  <c:v>41.850000000000023</c:v>
                </c:pt>
                <c:pt idx="63">
                  <c:v>42.090000000000032</c:v>
                </c:pt>
                <c:pt idx="64">
                  <c:v>42.330000000000041</c:v>
                </c:pt>
                <c:pt idx="65">
                  <c:v>42.590000000000032</c:v>
                </c:pt>
                <c:pt idx="66">
                  <c:v>42.830000000000041</c:v>
                </c:pt>
                <c:pt idx="67">
                  <c:v>43.07000000000005</c:v>
                </c:pt>
                <c:pt idx="68">
                  <c:v>43.31</c:v>
                </c:pt>
                <c:pt idx="69">
                  <c:v>43.53000000000003</c:v>
                </c:pt>
                <c:pt idx="70">
                  <c:v>43.770000000000039</c:v>
                </c:pt>
                <c:pt idx="71">
                  <c:v>44.010000000000048</c:v>
                </c:pt>
                <c:pt idx="72">
                  <c:v>44.230000000000018</c:v>
                </c:pt>
                <c:pt idx="73">
                  <c:v>44.450000000000045</c:v>
                </c:pt>
                <c:pt idx="74">
                  <c:v>44.69</c:v>
                </c:pt>
                <c:pt idx="75">
                  <c:v>44.910000000000025</c:v>
                </c:pt>
                <c:pt idx="76">
                  <c:v>45.129999999999995</c:v>
                </c:pt>
                <c:pt idx="77">
                  <c:v>45.350000000000023</c:v>
                </c:pt>
                <c:pt idx="78">
                  <c:v>45.57000000000005</c:v>
                </c:pt>
                <c:pt idx="79">
                  <c:v>45.79000000000002</c:v>
                </c:pt>
                <c:pt idx="80">
                  <c:v>46.010000000000048</c:v>
                </c:pt>
                <c:pt idx="81">
                  <c:v>46.210000000000036</c:v>
                </c:pt>
                <c:pt idx="82">
                  <c:v>46.430000000000007</c:v>
                </c:pt>
                <c:pt idx="83">
                  <c:v>46.629999999999995</c:v>
                </c:pt>
                <c:pt idx="84">
                  <c:v>46.850000000000023</c:v>
                </c:pt>
                <c:pt idx="85">
                  <c:v>47.050000000000011</c:v>
                </c:pt>
                <c:pt idx="86">
                  <c:v>47.25</c:v>
                </c:pt>
                <c:pt idx="87">
                  <c:v>47.470000000000027</c:v>
                </c:pt>
                <c:pt idx="88">
                  <c:v>47.670000000000016</c:v>
                </c:pt>
                <c:pt idx="89">
                  <c:v>47.870000000000005</c:v>
                </c:pt>
                <c:pt idx="90">
                  <c:v>48.07000000000005</c:v>
                </c:pt>
                <c:pt idx="91">
                  <c:v>48.270000000000039</c:v>
                </c:pt>
                <c:pt idx="92">
                  <c:v>48.450000000000045</c:v>
                </c:pt>
                <c:pt idx="93">
                  <c:v>48.650000000000034</c:v>
                </c:pt>
                <c:pt idx="94">
                  <c:v>48.850000000000023</c:v>
                </c:pt>
                <c:pt idx="95">
                  <c:v>49.03000000000003</c:v>
                </c:pt>
                <c:pt idx="96">
                  <c:v>49.230000000000018</c:v>
                </c:pt>
                <c:pt idx="97">
                  <c:v>49.410000000000025</c:v>
                </c:pt>
                <c:pt idx="98">
                  <c:v>49.610000000000014</c:v>
                </c:pt>
                <c:pt idx="99">
                  <c:v>49.79000000000002</c:v>
                </c:pt>
                <c:pt idx="100">
                  <c:v>50</c:v>
                </c:pt>
              </c:numCache>
            </c:numRef>
          </c:val>
        </c:ser>
        <c:bandFmts/>
        <c:axId val="881647632"/>
        <c:axId val="881658512"/>
        <c:axId val="814897120"/>
      </c:surfaceChart>
      <c:catAx>
        <c:axId val="8816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16585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81658512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881647632"/>
        <c:crosses val="autoZero"/>
        <c:crossBetween val="midCat"/>
        <c:majorUnit val="5"/>
        <c:minorUnit val="5"/>
      </c:valAx>
      <c:serAx>
        <c:axId val="81489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881658512"/>
        <c:crosses val="autoZero"/>
        <c:tickLblSkip val="5"/>
        <c:tickMarkSkip val="5"/>
      </c:serAx>
    </c:plotArea>
    <c:legend>
      <c:legendPos val="r"/>
      <c:layout>
        <c:manualLayout>
          <c:xMode val="edge"/>
          <c:yMode val="edge"/>
          <c:x val="2.1191460316612027E-2"/>
          <c:y val="0.23644684920053488"/>
          <c:w val="0.15147643364475116"/>
          <c:h val="0.49715866431495898"/>
        </c:manualLayout>
      </c:layout>
      <c:overlay val="0"/>
      <c:txPr>
        <a:bodyPr/>
        <a:lstStyle/>
        <a:p>
          <a:pPr rtl="0">
            <a:defRPr/>
          </a:pPr>
          <a:endParaRPr lang="sk-SK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96783203407922"/>
          <c:y val="0"/>
          <c:w val="0.70176703715215127"/>
          <c:h val="0.91855850801207117"/>
        </c:manualLayout>
      </c:layout>
      <c:surfaceChart>
        <c:wireframe val="0"/>
        <c:ser>
          <c:idx val="0"/>
          <c:order val="0"/>
          <c:tx>
            <c:strRef>
              <c:f>'W Cooling Celz (2)'!$F$8</c:f>
              <c:strCache>
                <c:ptCount val="1"/>
                <c:pt idx="0">
                  <c:v>10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(2)'!$G$8:$DC$8</c:f>
              <c:numCache>
                <c:formatCode>General</c:formatCode>
                <c:ptCount val="101"/>
                <c:pt idx="0">
                  <c:v>0.81000000000000227</c:v>
                </c:pt>
                <c:pt idx="1">
                  <c:v>0.91000000000002501</c:v>
                </c:pt>
                <c:pt idx="2">
                  <c:v>1.0100000000000477</c:v>
                </c:pt>
                <c:pt idx="3">
                  <c:v>1.1100000000000136</c:v>
                </c:pt>
                <c:pt idx="4">
                  <c:v>1.2100000000000364</c:v>
                </c:pt>
                <c:pt idx="5">
                  <c:v>1.3100000000000023</c:v>
                </c:pt>
                <c:pt idx="6">
                  <c:v>1.4300000000000068</c:v>
                </c:pt>
                <c:pt idx="7">
                  <c:v>1.5300000000000296</c:v>
                </c:pt>
                <c:pt idx="8">
                  <c:v>1.6299999999999955</c:v>
                </c:pt>
                <c:pt idx="9">
                  <c:v>1.7300000000000182</c:v>
                </c:pt>
                <c:pt idx="10">
                  <c:v>1.8300000000000409</c:v>
                </c:pt>
                <c:pt idx="11">
                  <c:v>1.9300000000000068</c:v>
                </c:pt>
                <c:pt idx="12">
                  <c:v>2.0300000000000296</c:v>
                </c:pt>
                <c:pt idx="13">
                  <c:v>2.1299999999999955</c:v>
                </c:pt>
                <c:pt idx="14">
                  <c:v>2.2300000000000182</c:v>
                </c:pt>
                <c:pt idx="15">
                  <c:v>2.3300000000000409</c:v>
                </c:pt>
                <c:pt idx="16">
                  <c:v>2.4300000000000068</c:v>
                </c:pt>
                <c:pt idx="17">
                  <c:v>2.5300000000000296</c:v>
                </c:pt>
                <c:pt idx="18">
                  <c:v>2.6299999999999955</c:v>
                </c:pt>
                <c:pt idx="19">
                  <c:v>2.7300000000000182</c:v>
                </c:pt>
                <c:pt idx="20">
                  <c:v>2.8300000000000409</c:v>
                </c:pt>
                <c:pt idx="21">
                  <c:v>2.9300000000000068</c:v>
                </c:pt>
                <c:pt idx="22">
                  <c:v>3.0300000000000296</c:v>
                </c:pt>
                <c:pt idx="23">
                  <c:v>3.1100000000000136</c:v>
                </c:pt>
                <c:pt idx="24">
                  <c:v>3.2100000000000364</c:v>
                </c:pt>
                <c:pt idx="25">
                  <c:v>3.3100000000000023</c:v>
                </c:pt>
                <c:pt idx="26">
                  <c:v>3.410000000000025</c:v>
                </c:pt>
                <c:pt idx="27">
                  <c:v>3.5100000000000477</c:v>
                </c:pt>
                <c:pt idx="28">
                  <c:v>3.6100000000000136</c:v>
                </c:pt>
                <c:pt idx="29">
                  <c:v>3.7100000000000364</c:v>
                </c:pt>
                <c:pt idx="30">
                  <c:v>3.7900000000000205</c:v>
                </c:pt>
                <c:pt idx="31">
                  <c:v>3.8900000000000432</c:v>
                </c:pt>
                <c:pt idx="32">
                  <c:v>3.9900000000000091</c:v>
                </c:pt>
                <c:pt idx="33">
                  <c:v>4.0900000000000318</c:v>
                </c:pt>
                <c:pt idx="34">
                  <c:v>4.1899999999999977</c:v>
                </c:pt>
                <c:pt idx="35">
                  <c:v>4.2700000000000387</c:v>
                </c:pt>
                <c:pt idx="36">
                  <c:v>4.3700000000000045</c:v>
                </c:pt>
                <c:pt idx="37">
                  <c:v>4.4700000000000273</c:v>
                </c:pt>
                <c:pt idx="38">
                  <c:v>4.57000000000005</c:v>
                </c:pt>
                <c:pt idx="39">
                  <c:v>4.6500000000000341</c:v>
                </c:pt>
                <c:pt idx="40">
                  <c:v>4.75</c:v>
                </c:pt>
                <c:pt idx="41">
                  <c:v>4.8500000000000227</c:v>
                </c:pt>
                <c:pt idx="42">
                  <c:v>4.9300000000000068</c:v>
                </c:pt>
                <c:pt idx="43">
                  <c:v>5.0300000000000296</c:v>
                </c:pt>
                <c:pt idx="44">
                  <c:v>5.1299999999999955</c:v>
                </c:pt>
                <c:pt idx="45">
                  <c:v>5.2100000000000364</c:v>
                </c:pt>
                <c:pt idx="46">
                  <c:v>5.3100000000000023</c:v>
                </c:pt>
                <c:pt idx="47">
                  <c:v>5.3900000000000432</c:v>
                </c:pt>
                <c:pt idx="48">
                  <c:v>5.4900000000000091</c:v>
                </c:pt>
                <c:pt idx="49">
                  <c:v>5.5900000000000318</c:v>
                </c:pt>
                <c:pt idx="50">
                  <c:v>5.6700000000000159</c:v>
                </c:pt>
                <c:pt idx="51">
                  <c:v>5.7700000000000387</c:v>
                </c:pt>
                <c:pt idx="52">
                  <c:v>5.8500000000000227</c:v>
                </c:pt>
                <c:pt idx="53">
                  <c:v>5.9500000000000455</c:v>
                </c:pt>
                <c:pt idx="54">
                  <c:v>6.0300000000000296</c:v>
                </c:pt>
                <c:pt idx="55">
                  <c:v>6.1299999999999955</c:v>
                </c:pt>
                <c:pt idx="56">
                  <c:v>6.2100000000000364</c:v>
                </c:pt>
                <c:pt idx="57">
                  <c:v>6.3100000000000023</c:v>
                </c:pt>
                <c:pt idx="58">
                  <c:v>6.3900000000000432</c:v>
                </c:pt>
                <c:pt idx="59">
                  <c:v>6.4900000000000091</c:v>
                </c:pt>
                <c:pt idx="60">
                  <c:v>6.57000000000005</c:v>
                </c:pt>
                <c:pt idx="61">
                  <c:v>6.6700000000000159</c:v>
                </c:pt>
                <c:pt idx="62">
                  <c:v>6.75</c:v>
                </c:pt>
                <c:pt idx="63">
                  <c:v>6.8500000000000227</c:v>
                </c:pt>
                <c:pt idx="64">
                  <c:v>6.9300000000000068</c:v>
                </c:pt>
                <c:pt idx="65">
                  <c:v>7.0300000000000296</c:v>
                </c:pt>
                <c:pt idx="66">
                  <c:v>7.1100000000000136</c:v>
                </c:pt>
                <c:pt idx="67">
                  <c:v>7.1899999999999977</c:v>
                </c:pt>
                <c:pt idx="68">
                  <c:v>7.2900000000000205</c:v>
                </c:pt>
                <c:pt idx="69">
                  <c:v>7.3700000000000045</c:v>
                </c:pt>
                <c:pt idx="70">
                  <c:v>7.4700000000000273</c:v>
                </c:pt>
                <c:pt idx="71">
                  <c:v>7.5500000000000114</c:v>
                </c:pt>
                <c:pt idx="72">
                  <c:v>7.6299999999999955</c:v>
                </c:pt>
                <c:pt idx="73">
                  <c:v>7.7300000000000182</c:v>
                </c:pt>
                <c:pt idx="74">
                  <c:v>7.8100000000000023</c:v>
                </c:pt>
                <c:pt idx="75">
                  <c:v>7.8900000000000432</c:v>
                </c:pt>
                <c:pt idx="76">
                  <c:v>7.9700000000000273</c:v>
                </c:pt>
                <c:pt idx="77">
                  <c:v>8.07000000000005</c:v>
                </c:pt>
                <c:pt idx="78">
                  <c:v>8.1500000000000341</c:v>
                </c:pt>
                <c:pt idx="79">
                  <c:v>8.2300000000000182</c:v>
                </c:pt>
                <c:pt idx="80">
                  <c:v>8.3300000000000409</c:v>
                </c:pt>
                <c:pt idx="81">
                  <c:v>8.410000000000025</c:v>
                </c:pt>
                <c:pt idx="82">
                  <c:v>8.4900000000000091</c:v>
                </c:pt>
                <c:pt idx="83">
                  <c:v>8.57000000000005</c:v>
                </c:pt>
                <c:pt idx="84">
                  <c:v>8.6500000000000341</c:v>
                </c:pt>
                <c:pt idx="85">
                  <c:v>8.75</c:v>
                </c:pt>
                <c:pt idx="86">
                  <c:v>8.8300000000000409</c:v>
                </c:pt>
                <c:pt idx="87">
                  <c:v>8.910000000000025</c:v>
                </c:pt>
                <c:pt idx="88">
                  <c:v>8.9900000000000091</c:v>
                </c:pt>
                <c:pt idx="89">
                  <c:v>9.07000000000005</c:v>
                </c:pt>
                <c:pt idx="90">
                  <c:v>9.1700000000000159</c:v>
                </c:pt>
                <c:pt idx="91">
                  <c:v>9.25</c:v>
                </c:pt>
                <c:pt idx="92">
                  <c:v>9.3300000000000409</c:v>
                </c:pt>
                <c:pt idx="93">
                  <c:v>9.410000000000025</c:v>
                </c:pt>
                <c:pt idx="94">
                  <c:v>9.4900000000000091</c:v>
                </c:pt>
                <c:pt idx="95">
                  <c:v>9.57000000000005</c:v>
                </c:pt>
                <c:pt idx="96">
                  <c:v>9.6500000000000341</c:v>
                </c:pt>
                <c:pt idx="97">
                  <c:v>9.7300000000000182</c:v>
                </c:pt>
                <c:pt idx="98">
                  <c:v>9.8100000000000023</c:v>
                </c:pt>
                <c:pt idx="99">
                  <c:v>9.8900000000000432</c:v>
                </c:pt>
                <c:pt idx="100">
                  <c:v>10</c:v>
                </c:pt>
              </c:numCache>
            </c:numRef>
          </c:val>
        </c:ser>
        <c:ser>
          <c:idx val="1"/>
          <c:order val="1"/>
          <c:tx>
            <c:strRef>
              <c:f>'W Cooling Celz (2)'!$F$9</c:f>
              <c:strCache>
                <c:ptCount val="1"/>
                <c:pt idx="0">
                  <c:v>11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(2)'!$G$9:$DC$9</c:f>
              <c:numCache>
                <c:formatCode>General</c:formatCode>
                <c:ptCount val="101"/>
                <c:pt idx="0">
                  <c:v>1.3900000000000432</c:v>
                </c:pt>
                <c:pt idx="1">
                  <c:v>1.5100000000000477</c:v>
                </c:pt>
                <c:pt idx="2">
                  <c:v>1.6100000000000136</c:v>
                </c:pt>
                <c:pt idx="3">
                  <c:v>1.7300000000000182</c:v>
                </c:pt>
                <c:pt idx="4">
                  <c:v>1.8300000000000409</c:v>
                </c:pt>
                <c:pt idx="5">
                  <c:v>1.9500000000000455</c:v>
                </c:pt>
                <c:pt idx="6">
                  <c:v>2.0500000000000114</c:v>
                </c:pt>
                <c:pt idx="7">
                  <c:v>2.1500000000000341</c:v>
                </c:pt>
                <c:pt idx="8">
                  <c:v>2.2700000000000387</c:v>
                </c:pt>
                <c:pt idx="9">
                  <c:v>2.3700000000000045</c:v>
                </c:pt>
                <c:pt idx="10">
                  <c:v>2.4700000000000273</c:v>
                </c:pt>
                <c:pt idx="11">
                  <c:v>2.5900000000000318</c:v>
                </c:pt>
                <c:pt idx="12">
                  <c:v>2.6899999999999977</c:v>
                </c:pt>
                <c:pt idx="13">
                  <c:v>2.7900000000000205</c:v>
                </c:pt>
                <c:pt idx="14">
                  <c:v>2.8900000000000432</c:v>
                </c:pt>
                <c:pt idx="15">
                  <c:v>3.0100000000000477</c:v>
                </c:pt>
                <c:pt idx="16">
                  <c:v>3.1100000000000136</c:v>
                </c:pt>
                <c:pt idx="17">
                  <c:v>3.2100000000000364</c:v>
                </c:pt>
                <c:pt idx="18">
                  <c:v>3.3100000000000023</c:v>
                </c:pt>
                <c:pt idx="19">
                  <c:v>3.410000000000025</c:v>
                </c:pt>
                <c:pt idx="20">
                  <c:v>3.5300000000000296</c:v>
                </c:pt>
                <c:pt idx="21">
                  <c:v>3.6299999999999955</c:v>
                </c:pt>
                <c:pt idx="22">
                  <c:v>3.7300000000000182</c:v>
                </c:pt>
                <c:pt idx="23">
                  <c:v>3.8300000000000409</c:v>
                </c:pt>
                <c:pt idx="24">
                  <c:v>3.9300000000000068</c:v>
                </c:pt>
                <c:pt idx="25">
                  <c:v>4.0300000000000296</c:v>
                </c:pt>
                <c:pt idx="26">
                  <c:v>4.1299999999999955</c:v>
                </c:pt>
                <c:pt idx="27">
                  <c:v>4.2300000000000182</c:v>
                </c:pt>
                <c:pt idx="28">
                  <c:v>4.3500000000000227</c:v>
                </c:pt>
                <c:pt idx="29">
                  <c:v>4.4500000000000455</c:v>
                </c:pt>
                <c:pt idx="30">
                  <c:v>4.5500000000000114</c:v>
                </c:pt>
                <c:pt idx="31">
                  <c:v>4.6500000000000341</c:v>
                </c:pt>
                <c:pt idx="32">
                  <c:v>4.75</c:v>
                </c:pt>
                <c:pt idx="33">
                  <c:v>4.8500000000000227</c:v>
                </c:pt>
                <c:pt idx="34">
                  <c:v>4.9500000000000455</c:v>
                </c:pt>
                <c:pt idx="35">
                  <c:v>5.0500000000000114</c:v>
                </c:pt>
                <c:pt idx="36">
                  <c:v>5.1500000000000341</c:v>
                </c:pt>
                <c:pt idx="37">
                  <c:v>5.25</c:v>
                </c:pt>
                <c:pt idx="38">
                  <c:v>5.3300000000000409</c:v>
                </c:pt>
                <c:pt idx="39">
                  <c:v>5.4300000000000068</c:v>
                </c:pt>
                <c:pt idx="40">
                  <c:v>5.5300000000000296</c:v>
                </c:pt>
                <c:pt idx="41">
                  <c:v>5.6299999999999955</c:v>
                </c:pt>
                <c:pt idx="42">
                  <c:v>5.7300000000000182</c:v>
                </c:pt>
                <c:pt idx="43">
                  <c:v>5.8300000000000409</c:v>
                </c:pt>
                <c:pt idx="44">
                  <c:v>5.9300000000000068</c:v>
                </c:pt>
                <c:pt idx="45">
                  <c:v>6.0300000000000296</c:v>
                </c:pt>
                <c:pt idx="46">
                  <c:v>6.1299999999999955</c:v>
                </c:pt>
                <c:pt idx="47">
                  <c:v>6.2100000000000364</c:v>
                </c:pt>
                <c:pt idx="48">
                  <c:v>6.3100000000000023</c:v>
                </c:pt>
                <c:pt idx="49">
                  <c:v>6.410000000000025</c:v>
                </c:pt>
                <c:pt idx="50">
                  <c:v>6.5100000000000477</c:v>
                </c:pt>
                <c:pt idx="51">
                  <c:v>6.5900000000000318</c:v>
                </c:pt>
                <c:pt idx="52">
                  <c:v>6.6899999999999977</c:v>
                </c:pt>
                <c:pt idx="53">
                  <c:v>6.7900000000000205</c:v>
                </c:pt>
                <c:pt idx="54">
                  <c:v>6.8900000000000432</c:v>
                </c:pt>
                <c:pt idx="55">
                  <c:v>6.9700000000000273</c:v>
                </c:pt>
                <c:pt idx="56">
                  <c:v>7.07000000000005</c:v>
                </c:pt>
                <c:pt idx="57">
                  <c:v>7.1700000000000159</c:v>
                </c:pt>
                <c:pt idx="58">
                  <c:v>7.2700000000000387</c:v>
                </c:pt>
                <c:pt idx="59">
                  <c:v>7.3500000000000227</c:v>
                </c:pt>
                <c:pt idx="60">
                  <c:v>7.4500000000000455</c:v>
                </c:pt>
                <c:pt idx="61">
                  <c:v>7.5300000000000296</c:v>
                </c:pt>
                <c:pt idx="62">
                  <c:v>7.6299999999999955</c:v>
                </c:pt>
                <c:pt idx="63">
                  <c:v>7.7300000000000182</c:v>
                </c:pt>
                <c:pt idx="64">
                  <c:v>7.8100000000000023</c:v>
                </c:pt>
                <c:pt idx="65">
                  <c:v>7.910000000000025</c:v>
                </c:pt>
                <c:pt idx="66">
                  <c:v>8.0100000000000477</c:v>
                </c:pt>
                <c:pt idx="67">
                  <c:v>8.0900000000000318</c:v>
                </c:pt>
                <c:pt idx="68">
                  <c:v>8.1899999999999977</c:v>
                </c:pt>
                <c:pt idx="69">
                  <c:v>8.2700000000000387</c:v>
                </c:pt>
                <c:pt idx="70">
                  <c:v>8.3700000000000045</c:v>
                </c:pt>
                <c:pt idx="71">
                  <c:v>8.4500000000000455</c:v>
                </c:pt>
                <c:pt idx="72">
                  <c:v>8.5500000000000114</c:v>
                </c:pt>
                <c:pt idx="73">
                  <c:v>8.6299999999999955</c:v>
                </c:pt>
                <c:pt idx="74">
                  <c:v>8.7300000000000182</c:v>
                </c:pt>
                <c:pt idx="75">
                  <c:v>8.8100000000000023</c:v>
                </c:pt>
                <c:pt idx="76">
                  <c:v>8.910000000000025</c:v>
                </c:pt>
                <c:pt idx="77">
                  <c:v>8.9900000000000091</c:v>
                </c:pt>
                <c:pt idx="78">
                  <c:v>9.0900000000000318</c:v>
                </c:pt>
                <c:pt idx="79">
                  <c:v>9.1700000000000159</c:v>
                </c:pt>
                <c:pt idx="80">
                  <c:v>9.25</c:v>
                </c:pt>
                <c:pt idx="81">
                  <c:v>9.3500000000000227</c:v>
                </c:pt>
                <c:pt idx="82">
                  <c:v>9.4300000000000068</c:v>
                </c:pt>
                <c:pt idx="83">
                  <c:v>9.5300000000000296</c:v>
                </c:pt>
                <c:pt idx="84">
                  <c:v>9.6100000000000136</c:v>
                </c:pt>
                <c:pt idx="85">
                  <c:v>9.6899999999999977</c:v>
                </c:pt>
                <c:pt idx="86">
                  <c:v>9.7900000000000205</c:v>
                </c:pt>
                <c:pt idx="87">
                  <c:v>9.8700000000000045</c:v>
                </c:pt>
                <c:pt idx="88">
                  <c:v>9.9500000000000455</c:v>
                </c:pt>
                <c:pt idx="89">
                  <c:v>10.050000000000011</c:v>
                </c:pt>
                <c:pt idx="90">
                  <c:v>10.129999999999995</c:v>
                </c:pt>
                <c:pt idx="91">
                  <c:v>10.210000000000036</c:v>
                </c:pt>
                <c:pt idx="92">
                  <c:v>10.310000000000002</c:v>
                </c:pt>
                <c:pt idx="93">
                  <c:v>10.390000000000043</c:v>
                </c:pt>
                <c:pt idx="94">
                  <c:v>10.470000000000027</c:v>
                </c:pt>
                <c:pt idx="95">
                  <c:v>10.550000000000011</c:v>
                </c:pt>
                <c:pt idx="96">
                  <c:v>10.650000000000034</c:v>
                </c:pt>
                <c:pt idx="97">
                  <c:v>10.730000000000018</c:v>
                </c:pt>
                <c:pt idx="98">
                  <c:v>10.810000000000002</c:v>
                </c:pt>
                <c:pt idx="99">
                  <c:v>10.890000000000043</c:v>
                </c:pt>
                <c:pt idx="100">
                  <c:v>11</c:v>
                </c:pt>
              </c:numCache>
            </c:numRef>
          </c:val>
        </c:ser>
        <c:ser>
          <c:idx val="2"/>
          <c:order val="2"/>
          <c:tx>
            <c:strRef>
              <c:f>'W Cooling Celz (2)'!$F$10</c:f>
              <c:strCache>
                <c:ptCount val="1"/>
                <c:pt idx="0">
                  <c:v>12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(2)'!$G$10:$DC$10</c:f>
              <c:numCache>
                <c:formatCode>General</c:formatCode>
                <c:ptCount val="101"/>
                <c:pt idx="0">
                  <c:v>1.9900000000000091</c:v>
                </c:pt>
                <c:pt idx="1">
                  <c:v>2.0900000000000318</c:v>
                </c:pt>
                <c:pt idx="2">
                  <c:v>2.2100000000000364</c:v>
                </c:pt>
                <c:pt idx="3">
                  <c:v>2.3300000000000409</c:v>
                </c:pt>
                <c:pt idx="4">
                  <c:v>2.4500000000000455</c:v>
                </c:pt>
                <c:pt idx="5">
                  <c:v>2.5500000000000114</c:v>
                </c:pt>
                <c:pt idx="6">
                  <c:v>2.6700000000000159</c:v>
                </c:pt>
                <c:pt idx="7">
                  <c:v>2.7700000000000387</c:v>
                </c:pt>
                <c:pt idx="8">
                  <c:v>2.8900000000000432</c:v>
                </c:pt>
                <c:pt idx="9">
                  <c:v>3.0100000000000477</c:v>
                </c:pt>
                <c:pt idx="10">
                  <c:v>3.1100000000000136</c:v>
                </c:pt>
                <c:pt idx="11">
                  <c:v>3.2300000000000182</c:v>
                </c:pt>
                <c:pt idx="12">
                  <c:v>3.3300000000000409</c:v>
                </c:pt>
                <c:pt idx="13">
                  <c:v>3.4500000000000455</c:v>
                </c:pt>
                <c:pt idx="14">
                  <c:v>3.5500000000000114</c:v>
                </c:pt>
                <c:pt idx="15">
                  <c:v>3.6700000000000159</c:v>
                </c:pt>
                <c:pt idx="16">
                  <c:v>3.7700000000000387</c:v>
                </c:pt>
                <c:pt idx="17">
                  <c:v>3.8900000000000432</c:v>
                </c:pt>
                <c:pt idx="18">
                  <c:v>3.9900000000000091</c:v>
                </c:pt>
                <c:pt idx="19">
                  <c:v>4.1100000000000136</c:v>
                </c:pt>
                <c:pt idx="20">
                  <c:v>4.2100000000000364</c:v>
                </c:pt>
                <c:pt idx="21">
                  <c:v>4.3300000000000409</c:v>
                </c:pt>
                <c:pt idx="22">
                  <c:v>4.4300000000000068</c:v>
                </c:pt>
                <c:pt idx="23">
                  <c:v>4.5300000000000296</c:v>
                </c:pt>
                <c:pt idx="24">
                  <c:v>4.6500000000000341</c:v>
                </c:pt>
                <c:pt idx="25">
                  <c:v>4.75</c:v>
                </c:pt>
                <c:pt idx="26">
                  <c:v>4.8500000000000227</c:v>
                </c:pt>
                <c:pt idx="27">
                  <c:v>4.9700000000000273</c:v>
                </c:pt>
                <c:pt idx="28">
                  <c:v>5.07000000000005</c:v>
                </c:pt>
                <c:pt idx="29">
                  <c:v>5.1700000000000159</c:v>
                </c:pt>
                <c:pt idx="30">
                  <c:v>5.2900000000000205</c:v>
                </c:pt>
                <c:pt idx="31">
                  <c:v>5.3900000000000432</c:v>
                </c:pt>
                <c:pt idx="32">
                  <c:v>5.4900000000000091</c:v>
                </c:pt>
                <c:pt idx="33">
                  <c:v>5.5900000000000318</c:v>
                </c:pt>
                <c:pt idx="34">
                  <c:v>5.7100000000000364</c:v>
                </c:pt>
                <c:pt idx="35">
                  <c:v>5.8100000000000023</c:v>
                </c:pt>
                <c:pt idx="36">
                  <c:v>5.910000000000025</c:v>
                </c:pt>
                <c:pt idx="37">
                  <c:v>6.0100000000000477</c:v>
                </c:pt>
                <c:pt idx="38">
                  <c:v>6.1100000000000136</c:v>
                </c:pt>
                <c:pt idx="39">
                  <c:v>6.2100000000000364</c:v>
                </c:pt>
                <c:pt idx="40">
                  <c:v>6.3300000000000409</c:v>
                </c:pt>
                <c:pt idx="41">
                  <c:v>6.4300000000000068</c:v>
                </c:pt>
                <c:pt idx="42">
                  <c:v>6.5300000000000296</c:v>
                </c:pt>
                <c:pt idx="43">
                  <c:v>6.6299999999999955</c:v>
                </c:pt>
                <c:pt idx="44">
                  <c:v>6.7300000000000182</c:v>
                </c:pt>
                <c:pt idx="45">
                  <c:v>6.8300000000000409</c:v>
                </c:pt>
                <c:pt idx="46">
                  <c:v>6.9300000000000068</c:v>
                </c:pt>
                <c:pt idx="47">
                  <c:v>7.0300000000000296</c:v>
                </c:pt>
                <c:pt idx="48">
                  <c:v>7.1299999999999955</c:v>
                </c:pt>
                <c:pt idx="49">
                  <c:v>7.2300000000000182</c:v>
                </c:pt>
                <c:pt idx="50">
                  <c:v>7.3300000000000409</c:v>
                </c:pt>
                <c:pt idx="51">
                  <c:v>7.4300000000000068</c:v>
                </c:pt>
                <c:pt idx="52">
                  <c:v>7.5300000000000296</c:v>
                </c:pt>
                <c:pt idx="53">
                  <c:v>7.6299999999999955</c:v>
                </c:pt>
                <c:pt idx="54">
                  <c:v>7.7300000000000182</c:v>
                </c:pt>
                <c:pt idx="55">
                  <c:v>7.8300000000000409</c:v>
                </c:pt>
                <c:pt idx="56">
                  <c:v>7.9300000000000068</c:v>
                </c:pt>
                <c:pt idx="57">
                  <c:v>8.0300000000000296</c:v>
                </c:pt>
                <c:pt idx="58">
                  <c:v>8.1100000000000136</c:v>
                </c:pt>
                <c:pt idx="59">
                  <c:v>8.2100000000000364</c:v>
                </c:pt>
                <c:pt idx="60">
                  <c:v>8.3100000000000023</c:v>
                </c:pt>
                <c:pt idx="61">
                  <c:v>8.410000000000025</c:v>
                </c:pt>
                <c:pt idx="62">
                  <c:v>8.5100000000000477</c:v>
                </c:pt>
                <c:pt idx="63">
                  <c:v>8.6100000000000136</c:v>
                </c:pt>
                <c:pt idx="64">
                  <c:v>8.6899999999999977</c:v>
                </c:pt>
                <c:pt idx="65">
                  <c:v>8.7900000000000205</c:v>
                </c:pt>
                <c:pt idx="66">
                  <c:v>8.8900000000000432</c:v>
                </c:pt>
                <c:pt idx="67">
                  <c:v>8.9900000000000091</c:v>
                </c:pt>
                <c:pt idx="68">
                  <c:v>9.07000000000005</c:v>
                </c:pt>
                <c:pt idx="69">
                  <c:v>9.1700000000000159</c:v>
                </c:pt>
                <c:pt idx="70">
                  <c:v>9.2700000000000387</c:v>
                </c:pt>
                <c:pt idx="71">
                  <c:v>9.3700000000000045</c:v>
                </c:pt>
                <c:pt idx="72">
                  <c:v>9.4500000000000455</c:v>
                </c:pt>
                <c:pt idx="73">
                  <c:v>9.5500000000000114</c:v>
                </c:pt>
                <c:pt idx="74">
                  <c:v>9.6500000000000341</c:v>
                </c:pt>
                <c:pt idx="75">
                  <c:v>9.7300000000000182</c:v>
                </c:pt>
                <c:pt idx="76">
                  <c:v>9.8300000000000409</c:v>
                </c:pt>
                <c:pt idx="77">
                  <c:v>9.9300000000000068</c:v>
                </c:pt>
                <c:pt idx="78">
                  <c:v>10.010000000000048</c:v>
                </c:pt>
                <c:pt idx="79">
                  <c:v>10.110000000000014</c:v>
                </c:pt>
                <c:pt idx="80">
                  <c:v>10.189999999999998</c:v>
                </c:pt>
                <c:pt idx="81">
                  <c:v>10.29000000000002</c:v>
                </c:pt>
                <c:pt idx="82">
                  <c:v>10.370000000000005</c:v>
                </c:pt>
                <c:pt idx="83">
                  <c:v>10.470000000000027</c:v>
                </c:pt>
                <c:pt idx="84">
                  <c:v>10.57000000000005</c:v>
                </c:pt>
                <c:pt idx="85">
                  <c:v>10.650000000000034</c:v>
                </c:pt>
                <c:pt idx="86">
                  <c:v>10.75</c:v>
                </c:pt>
                <c:pt idx="87">
                  <c:v>10.830000000000041</c:v>
                </c:pt>
                <c:pt idx="88">
                  <c:v>10.930000000000007</c:v>
                </c:pt>
                <c:pt idx="89">
                  <c:v>11.010000000000048</c:v>
                </c:pt>
                <c:pt idx="90">
                  <c:v>11.110000000000014</c:v>
                </c:pt>
                <c:pt idx="91">
                  <c:v>11.189999999999998</c:v>
                </c:pt>
                <c:pt idx="92">
                  <c:v>11.270000000000039</c:v>
                </c:pt>
                <c:pt idx="93">
                  <c:v>11.370000000000005</c:v>
                </c:pt>
                <c:pt idx="94">
                  <c:v>11.450000000000045</c:v>
                </c:pt>
                <c:pt idx="95">
                  <c:v>11.550000000000011</c:v>
                </c:pt>
                <c:pt idx="96">
                  <c:v>11.629999999999995</c:v>
                </c:pt>
                <c:pt idx="97">
                  <c:v>11.710000000000036</c:v>
                </c:pt>
                <c:pt idx="98">
                  <c:v>11.810000000000002</c:v>
                </c:pt>
                <c:pt idx="99">
                  <c:v>11.890000000000043</c:v>
                </c:pt>
                <c:pt idx="100">
                  <c:v>12</c:v>
                </c:pt>
              </c:numCache>
            </c:numRef>
          </c:val>
        </c:ser>
        <c:ser>
          <c:idx val="3"/>
          <c:order val="3"/>
          <c:tx>
            <c:strRef>
              <c:f>'W Cooling Celz (2)'!$F$11</c:f>
              <c:strCache>
                <c:ptCount val="1"/>
                <c:pt idx="0">
                  <c:v>13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(2)'!$G$11:$DC$11</c:f>
              <c:numCache>
                <c:formatCode>General</c:formatCode>
                <c:ptCount val="101"/>
                <c:pt idx="0">
                  <c:v>2.57000000000005</c:v>
                </c:pt>
                <c:pt idx="1">
                  <c:v>2.6899999999999977</c:v>
                </c:pt>
                <c:pt idx="2">
                  <c:v>2.8100000000000023</c:v>
                </c:pt>
                <c:pt idx="3">
                  <c:v>2.9300000000000068</c:v>
                </c:pt>
                <c:pt idx="4">
                  <c:v>3.0500000000000114</c:v>
                </c:pt>
                <c:pt idx="5">
                  <c:v>3.1700000000000159</c:v>
                </c:pt>
                <c:pt idx="6">
                  <c:v>3.2700000000000387</c:v>
                </c:pt>
                <c:pt idx="7">
                  <c:v>3.3900000000000432</c:v>
                </c:pt>
                <c:pt idx="8">
                  <c:v>3.5100000000000477</c:v>
                </c:pt>
                <c:pt idx="9">
                  <c:v>3.6299999999999955</c:v>
                </c:pt>
                <c:pt idx="10">
                  <c:v>3.75</c:v>
                </c:pt>
                <c:pt idx="11">
                  <c:v>3.8700000000000045</c:v>
                </c:pt>
                <c:pt idx="12">
                  <c:v>3.9900000000000091</c:v>
                </c:pt>
                <c:pt idx="13">
                  <c:v>4.0900000000000318</c:v>
                </c:pt>
                <c:pt idx="14">
                  <c:v>4.2100000000000364</c:v>
                </c:pt>
                <c:pt idx="15">
                  <c:v>4.3300000000000409</c:v>
                </c:pt>
                <c:pt idx="16">
                  <c:v>4.4500000000000455</c:v>
                </c:pt>
                <c:pt idx="17">
                  <c:v>4.5500000000000114</c:v>
                </c:pt>
                <c:pt idx="18">
                  <c:v>4.6700000000000159</c:v>
                </c:pt>
                <c:pt idx="19">
                  <c:v>4.7900000000000205</c:v>
                </c:pt>
                <c:pt idx="20">
                  <c:v>4.910000000000025</c:v>
                </c:pt>
                <c:pt idx="21">
                  <c:v>5.0100000000000477</c:v>
                </c:pt>
                <c:pt idx="22">
                  <c:v>5.1299999999999955</c:v>
                </c:pt>
                <c:pt idx="23">
                  <c:v>5.25</c:v>
                </c:pt>
                <c:pt idx="24">
                  <c:v>5.3500000000000227</c:v>
                </c:pt>
                <c:pt idx="25">
                  <c:v>5.4700000000000273</c:v>
                </c:pt>
                <c:pt idx="26">
                  <c:v>5.57000000000005</c:v>
                </c:pt>
                <c:pt idx="27">
                  <c:v>5.6899999999999977</c:v>
                </c:pt>
                <c:pt idx="28">
                  <c:v>5.7900000000000205</c:v>
                </c:pt>
                <c:pt idx="29">
                  <c:v>5.910000000000025</c:v>
                </c:pt>
                <c:pt idx="30">
                  <c:v>6.0100000000000477</c:v>
                </c:pt>
                <c:pt idx="31">
                  <c:v>6.1299999999999955</c:v>
                </c:pt>
                <c:pt idx="32">
                  <c:v>6.2300000000000182</c:v>
                </c:pt>
                <c:pt idx="33">
                  <c:v>6.3500000000000227</c:v>
                </c:pt>
                <c:pt idx="34">
                  <c:v>6.4500000000000455</c:v>
                </c:pt>
                <c:pt idx="35">
                  <c:v>6.57000000000005</c:v>
                </c:pt>
                <c:pt idx="36">
                  <c:v>6.6700000000000159</c:v>
                </c:pt>
                <c:pt idx="37">
                  <c:v>6.7900000000000205</c:v>
                </c:pt>
                <c:pt idx="38">
                  <c:v>6.8900000000000432</c:v>
                </c:pt>
                <c:pt idx="39">
                  <c:v>6.9900000000000091</c:v>
                </c:pt>
                <c:pt idx="40">
                  <c:v>7.1100000000000136</c:v>
                </c:pt>
                <c:pt idx="41">
                  <c:v>7.2100000000000364</c:v>
                </c:pt>
                <c:pt idx="42">
                  <c:v>7.3100000000000023</c:v>
                </c:pt>
                <c:pt idx="43">
                  <c:v>7.4300000000000068</c:v>
                </c:pt>
                <c:pt idx="44">
                  <c:v>7.5300000000000296</c:v>
                </c:pt>
                <c:pt idx="45">
                  <c:v>7.6299999999999955</c:v>
                </c:pt>
                <c:pt idx="46">
                  <c:v>7.7300000000000182</c:v>
                </c:pt>
                <c:pt idx="47">
                  <c:v>7.8500000000000227</c:v>
                </c:pt>
                <c:pt idx="48">
                  <c:v>7.9500000000000455</c:v>
                </c:pt>
                <c:pt idx="49">
                  <c:v>8.0500000000000114</c:v>
                </c:pt>
                <c:pt idx="50">
                  <c:v>8.1500000000000341</c:v>
                </c:pt>
                <c:pt idx="51">
                  <c:v>8.2700000000000387</c:v>
                </c:pt>
                <c:pt idx="52">
                  <c:v>8.3700000000000045</c:v>
                </c:pt>
                <c:pt idx="53">
                  <c:v>8.4700000000000273</c:v>
                </c:pt>
                <c:pt idx="54">
                  <c:v>8.57000000000005</c:v>
                </c:pt>
                <c:pt idx="55">
                  <c:v>8.6700000000000159</c:v>
                </c:pt>
                <c:pt idx="56">
                  <c:v>8.7700000000000387</c:v>
                </c:pt>
                <c:pt idx="57">
                  <c:v>8.8700000000000045</c:v>
                </c:pt>
                <c:pt idx="58">
                  <c:v>8.9700000000000273</c:v>
                </c:pt>
                <c:pt idx="59">
                  <c:v>9.07000000000005</c:v>
                </c:pt>
                <c:pt idx="60">
                  <c:v>9.1700000000000159</c:v>
                </c:pt>
                <c:pt idx="61">
                  <c:v>9.2700000000000387</c:v>
                </c:pt>
                <c:pt idx="62">
                  <c:v>9.3700000000000045</c:v>
                </c:pt>
                <c:pt idx="63">
                  <c:v>9.4700000000000273</c:v>
                </c:pt>
                <c:pt idx="64">
                  <c:v>9.57000000000005</c:v>
                </c:pt>
                <c:pt idx="65">
                  <c:v>9.6700000000000159</c:v>
                </c:pt>
                <c:pt idx="66">
                  <c:v>9.7700000000000387</c:v>
                </c:pt>
                <c:pt idx="67">
                  <c:v>9.8700000000000045</c:v>
                </c:pt>
                <c:pt idx="68">
                  <c:v>9.9700000000000273</c:v>
                </c:pt>
                <c:pt idx="69">
                  <c:v>10.07000000000005</c:v>
                </c:pt>
                <c:pt idx="70">
                  <c:v>10.170000000000016</c:v>
                </c:pt>
                <c:pt idx="71">
                  <c:v>10.270000000000039</c:v>
                </c:pt>
                <c:pt idx="72">
                  <c:v>10.370000000000005</c:v>
                </c:pt>
                <c:pt idx="73">
                  <c:v>10.470000000000027</c:v>
                </c:pt>
                <c:pt idx="74">
                  <c:v>10.550000000000011</c:v>
                </c:pt>
                <c:pt idx="75">
                  <c:v>10.650000000000034</c:v>
                </c:pt>
                <c:pt idx="76">
                  <c:v>10.75</c:v>
                </c:pt>
                <c:pt idx="77">
                  <c:v>10.850000000000023</c:v>
                </c:pt>
                <c:pt idx="78">
                  <c:v>10.950000000000045</c:v>
                </c:pt>
                <c:pt idx="79">
                  <c:v>11.03000000000003</c:v>
                </c:pt>
                <c:pt idx="80">
                  <c:v>11.129999999999995</c:v>
                </c:pt>
                <c:pt idx="81">
                  <c:v>11.230000000000018</c:v>
                </c:pt>
                <c:pt idx="82">
                  <c:v>11.330000000000041</c:v>
                </c:pt>
                <c:pt idx="83">
                  <c:v>11.410000000000025</c:v>
                </c:pt>
                <c:pt idx="84">
                  <c:v>11.510000000000048</c:v>
                </c:pt>
                <c:pt idx="85">
                  <c:v>11.610000000000014</c:v>
                </c:pt>
                <c:pt idx="86">
                  <c:v>11.689999999999998</c:v>
                </c:pt>
                <c:pt idx="87">
                  <c:v>11.79000000000002</c:v>
                </c:pt>
                <c:pt idx="88">
                  <c:v>11.890000000000043</c:v>
                </c:pt>
                <c:pt idx="89">
                  <c:v>11.970000000000027</c:v>
                </c:pt>
                <c:pt idx="90">
                  <c:v>12.07000000000005</c:v>
                </c:pt>
                <c:pt idx="91">
                  <c:v>12.170000000000016</c:v>
                </c:pt>
                <c:pt idx="92">
                  <c:v>12.25</c:v>
                </c:pt>
                <c:pt idx="93">
                  <c:v>12.350000000000023</c:v>
                </c:pt>
                <c:pt idx="94">
                  <c:v>12.430000000000007</c:v>
                </c:pt>
                <c:pt idx="95">
                  <c:v>12.53000000000003</c:v>
                </c:pt>
                <c:pt idx="96">
                  <c:v>12.610000000000014</c:v>
                </c:pt>
                <c:pt idx="97">
                  <c:v>12.710000000000036</c:v>
                </c:pt>
                <c:pt idx="98">
                  <c:v>12.810000000000002</c:v>
                </c:pt>
                <c:pt idx="99">
                  <c:v>12.890000000000043</c:v>
                </c:pt>
                <c:pt idx="100">
                  <c:v>13</c:v>
                </c:pt>
              </c:numCache>
            </c:numRef>
          </c:val>
        </c:ser>
        <c:ser>
          <c:idx val="4"/>
          <c:order val="4"/>
          <c:tx>
            <c:strRef>
              <c:f>'W Cooling Celz (2)'!$F$12</c:f>
              <c:strCache>
                <c:ptCount val="1"/>
                <c:pt idx="0">
                  <c:v>14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(2)'!$G$12:$DC$12</c:f>
              <c:numCache>
                <c:formatCode>General</c:formatCode>
                <c:ptCount val="101"/>
                <c:pt idx="0">
                  <c:v>3.1299999999999955</c:v>
                </c:pt>
                <c:pt idx="1">
                  <c:v>3.25</c:v>
                </c:pt>
                <c:pt idx="2">
                  <c:v>3.3900000000000432</c:v>
                </c:pt>
                <c:pt idx="3">
                  <c:v>3.5100000000000477</c:v>
                </c:pt>
                <c:pt idx="4">
                  <c:v>3.6299999999999955</c:v>
                </c:pt>
                <c:pt idx="5">
                  <c:v>3.75</c:v>
                </c:pt>
                <c:pt idx="6">
                  <c:v>3.8900000000000432</c:v>
                </c:pt>
                <c:pt idx="7">
                  <c:v>4.0100000000000477</c:v>
                </c:pt>
                <c:pt idx="8">
                  <c:v>4.1299999999999955</c:v>
                </c:pt>
                <c:pt idx="9">
                  <c:v>4.25</c:v>
                </c:pt>
                <c:pt idx="10">
                  <c:v>4.3700000000000045</c:v>
                </c:pt>
                <c:pt idx="11">
                  <c:v>4.4900000000000091</c:v>
                </c:pt>
                <c:pt idx="12">
                  <c:v>4.6299999999999955</c:v>
                </c:pt>
                <c:pt idx="13">
                  <c:v>4.75</c:v>
                </c:pt>
                <c:pt idx="14">
                  <c:v>4.8700000000000045</c:v>
                </c:pt>
                <c:pt idx="15">
                  <c:v>4.9900000000000091</c:v>
                </c:pt>
                <c:pt idx="16">
                  <c:v>5.1100000000000136</c:v>
                </c:pt>
                <c:pt idx="17">
                  <c:v>5.2300000000000182</c:v>
                </c:pt>
                <c:pt idx="18">
                  <c:v>5.3500000000000227</c:v>
                </c:pt>
                <c:pt idx="19">
                  <c:v>5.4700000000000273</c:v>
                </c:pt>
                <c:pt idx="20">
                  <c:v>5.5900000000000318</c:v>
                </c:pt>
                <c:pt idx="21">
                  <c:v>5.7100000000000364</c:v>
                </c:pt>
                <c:pt idx="22">
                  <c:v>5.8300000000000409</c:v>
                </c:pt>
                <c:pt idx="23">
                  <c:v>5.9300000000000068</c:v>
                </c:pt>
                <c:pt idx="24">
                  <c:v>6.0500000000000114</c:v>
                </c:pt>
                <c:pt idx="25">
                  <c:v>6.1700000000000159</c:v>
                </c:pt>
                <c:pt idx="26">
                  <c:v>6.2900000000000205</c:v>
                </c:pt>
                <c:pt idx="27">
                  <c:v>6.410000000000025</c:v>
                </c:pt>
                <c:pt idx="28">
                  <c:v>6.5300000000000296</c:v>
                </c:pt>
                <c:pt idx="29">
                  <c:v>6.6299999999999955</c:v>
                </c:pt>
                <c:pt idx="30">
                  <c:v>6.75</c:v>
                </c:pt>
                <c:pt idx="31">
                  <c:v>6.8700000000000045</c:v>
                </c:pt>
                <c:pt idx="32">
                  <c:v>6.9900000000000091</c:v>
                </c:pt>
                <c:pt idx="33">
                  <c:v>7.0900000000000318</c:v>
                </c:pt>
                <c:pt idx="34">
                  <c:v>7.2100000000000364</c:v>
                </c:pt>
                <c:pt idx="35">
                  <c:v>7.3300000000000409</c:v>
                </c:pt>
                <c:pt idx="36">
                  <c:v>7.4300000000000068</c:v>
                </c:pt>
                <c:pt idx="37">
                  <c:v>7.5500000000000114</c:v>
                </c:pt>
                <c:pt idx="38">
                  <c:v>7.6700000000000159</c:v>
                </c:pt>
                <c:pt idx="39">
                  <c:v>7.7700000000000387</c:v>
                </c:pt>
                <c:pt idx="40">
                  <c:v>7.8900000000000432</c:v>
                </c:pt>
                <c:pt idx="41">
                  <c:v>7.9900000000000091</c:v>
                </c:pt>
                <c:pt idx="42">
                  <c:v>8.1100000000000136</c:v>
                </c:pt>
                <c:pt idx="43">
                  <c:v>8.2100000000000364</c:v>
                </c:pt>
                <c:pt idx="44">
                  <c:v>8.3300000000000409</c:v>
                </c:pt>
                <c:pt idx="45">
                  <c:v>8.4300000000000068</c:v>
                </c:pt>
                <c:pt idx="46">
                  <c:v>8.5500000000000114</c:v>
                </c:pt>
                <c:pt idx="47">
                  <c:v>8.6500000000000341</c:v>
                </c:pt>
                <c:pt idx="48">
                  <c:v>8.7700000000000387</c:v>
                </c:pt>
                <c:pt idx="49">
                  <c:v>8.8700000000000045</c:v>
                </c:pt>
                <c:pt idx="50">
                  <c:v>8.9900000000000091</c:v>
                </c:pt>
                <c:pt idx="51">
                  <c:v>9.0900000000000318</c:v>
                </c:pt>
                <c:pt idx="52">
                  <c:v>9.1899999999999977</c:v>
                </c:pt>
                <c:pt idx="53">
                  <c:v>9.3100000000000023</c:v>
                </c:pt>
                <c:pt idx="54">
                  <c:v>9.410000000000025</c:v>
                </c:pt>
                <c:pt idx="55">
                  <c:v>9.5100000000000477</c:v>
                </c:pt>
                <c:pt idx="56">
                  <c:v>9.6299999999999955</c:v>
                </c:pt>
                <c:pt idx="57">
                  <c:v>9.7300000000000182</c:v>
                </c:pt>
                <c:pt idx="58">
                  <c:v>9.8300000000000409</c:v>
                </c:pt>
                <c:pt idx="59">
                  <c:v>9.9300000000000068</c:v>
                </c:pt>
                <c:pt idx="60">
                  <c:v>10.050000000000011</c:v>
                </c:pt>
                <c:pt idx="61">
                  <c:v>10.150000000000034</c:v>
                </c:pt>
                <c:pt idx="62">
                  <c:v>10.25</c:v>
                </c:pt>
                <c:pt idx="63">
                  <c:v>10.350000000000023</c:v>
                </c:pt>
                <c:pt idx="64">
                  <c:v>10.450000000000045</c:v>
                </c:pt>
                <c:pt idx="65">
                  <c:v>10.57000000000005</c:v>
                </c:pt>
                <c:pt idx="66">
                  <c:v>10.670000000000016</c:v>
                </c:pt>
                <c:pt idx="67">
                  <c:v>10.770000000000039</c:v>
                </c:pt>
                <c:pt idx="68">
                  <c:v>10.870000000000005</c:v>
                </c:pt>
                <c:pt idx="69">
                  <c:v>10.970000000000027</c:v>
                </c:pt>
                <c:pt idx="70">
                  <c:v>11.07000000000005</c:v>
                </c:pt>
                <c:pt idx="71">
                  <c:v>11.170000000000016</c:v>
                </c:pt>
                <c:pt idx="72">
                  <c:v>11.270000000000039</c:v>
                </c:pt>
                <c:pt idx="73">
                  <c:v>11.370000000000005</c:v>
                </c:pt>
                <c:pt idx="74">
                  <c:v>11.470000000000027</c:v>
                </c:pt>
                <c:pt idx="75">
                  <c:v>11.57000000000005</c:v>
                </c:pt>
                <c:pt idx="76">
                  <c:v>11.670000000000016</c:v>
                </c:pt>
                <c:pt idx="77">
                  <c:v>11.770000000000039</c:v>
                </c:pt>
                <c:pt idx="78">
                  <c:v>11.870000000000005</c:v>
                </c:pt>
                <c:pt idx="79">
                  <c:v>11.970000000000027</c:v>
                </c:pt>
                <c:pt idx="80">
                  <c:v>12.07000000000005</c:v>
                </c:pt>
                <c:pt idx="81">
                  <c:v>12.170000000000016</c:v>
                </c:pt>
                <c:pt idx="82">
                  <c:v>12.270000000000039</c:v>
                </c:pt>
                <c:pt idx="83">
                  <c:v>12.370000000000005</c:v>
                </c:pt>
                <c:pt idx="84">
                  <c:v>12.470000000000027</c:v>
                </c:pt>
                <c:pt idx="85">
                  <c:v>12.550000000000011</c:v>
                </c:pt>
                <c:pt idx="86">
                  <c:v>12.650000000000034</c:v>
                </c:pt>
                <c:pt idx="87">
                  <c:v>12.75</c:v>
                </c:pt>
                <c:pt idx="88">
                  <c:v>12.850000000000023</c:v>
                </c:pt>
                <c:pt idx="89">
                  <c:v>12.950000000000045</c:v>
                </c:pt>
                <c:pt idx="90">
                  <c:v>13.050000000000011</c:v>
                </c:pt>
                <c:pt idx="91">
                  <c:v>13.129999999999995</c:v>
                </c:pt>
                <c:pt idx="92">
                  <c:v>13.230000000000018</c:v>
                </c:pt>
                <c:pt idx="93">
                  <c:v>13.330000000000041</c:v>
                </c:pt>
                <c:pt idx="94">
                  <c:v>13.410000000000025</c:v>
                </c:pt>
                <c:pt idx="95">
                  <c:v>13.510000000000048</c:v>
                </c:pt>
                <c:pt idx="96">
                  <c:v>13.610000000000014</c:v>
                </c:pt>
                <c:pt idx="97">
                  <c:v>13.710000000000036</c:v>
                </c:pt>
                <c:pt idx="98">
                  <c:v>13.79000000000002</c:v>
                </c:pt>
                <c:pt idx="99">
                  <c:v>13.890000000000043</c:v>
                </c:pt>
                <c:pt idx="100">
                  <c:v>14</c:v>
                </c:pt>
              </c:numCache>
            </c:numRef>
          </c:val>
        </c:ser>
        <c:ser>
          <c:idx val="5"/>
          <c:order val="5"/>
          <c:tx>
            <c:strRef>
              <c:f>'W Cooling Celz (2)'!$F$13</c:f>
              <c:strCache>
                <c:ptCount val="1"/>
                <c:pt idx="0">
                  <c:v>15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(2)'!$G$13:$DC$13</c:f>
              <c:numCache>
                <c:formatCode>General</c:formatCode>
                <c:ptCount val="101"/>
                <c:pt idx="0">
                  <c:v>3.6899999999999977</c:v>
                </c:pt>
                <c:pt idx="1">
                  <c:v>3.8300000000000409</c:v>
                </c:pt>
                <c:pt idx="2">
                  <c:v>3.9500000000000455</c:v>
                </c:pt>
                <c:pt idx="3">
                  <c:v>4.0900000000000318</c:v>
                </c:pt>
                <c:pt idx="4">
                  <c:v>4.2100000000000364</c:v>
                </c:pt>
                <c:pt idx="5">
                  <c:v>4.3500000000000227</c:v>
                </c:pt>
                <c:pt idx="6">
                  <c:v>4.4700000000000273</c:v>
                </c:pt>
                <c:pt idx="7">
                  <c:v>4.6100000000000136</c:v>
                </c:pt>
                <c:pt idx="8">
                  <c:v>4.7300000000000182</c:v>
                </c:pt>
                <c:pt idx="9">
                  <c:v>4.8700000000000045</c:v>
                </c:pt>
                <c:pt idx="10">
                  <c:v>4.9900000000000091</c:v>
                </c:pt>
                <c:pt idx="11">
                  <c:v>5.1299999999999955</c:v>
                </c:pt>
                <c:pt idx="12">
                  <c:v>5.25</c:v>
                </c:pt>
                <c:pt idx="13">
                  <c:v>5.3900000000000432</c:v>
                </c:pt>
                <c:pt idx="14">
                  <c:v>5.5100000000000477</c:v>
                </c:pt>
                <c:pt idx="15">
                  <c:v>5.6299999999999955</c:v>
                </c:pt>
                <c:pt idx="16">
                  <c:v>5.7700000000000387</c:v>
                </c:pt>
                <c:pt idx="17">
                  <c:v>5.8900000000000432</c:v>
                </c:pt>
                <c:pt idx="18">
                  <c:v>6.0100000000000477</c:v>
                </c:pt>
                <c:pt idx="19">
                  <c:v>6.1299999999999955</c:v>
                </c:pt>
                <c:pt idx="20">
                  <c:v>6.2700000000000387</c:v>
                </c:pt>
                <c:pt idx="21">
                  <c:v>6.3900000000000432</c:v>
                </c:pt>
                <c:pt idx="22">
                  <c:v>6.5100000000000477</c:v>
                </c:pt>
                <c:pt idx="23">
                  <c:v>6.6299999999999955</c:v>
                </c:pt>
                <c:pt idx="24">
                  <c:v>6.75</c:v>
                </c:pt>
                <c:pt idx="25">
                  <c:v>6.8700000000000045</c:v>
                </c:pt>
                <c:pt idx="26">
                  <c:v>6.9900000000000091</c:v>
                </c:pt>
                <c:pt idx="27">
                  <c:v>7.1100000000000136</c:v>
                </c:pt>
                <c:pt idx="28">
                  <c:v>7.25</c:v>
                </c:pt>
                <c:pt idx="29">
                  <c:v>7.3700000000000045</c:v>
                </c:pt>
                <c:pt idx="30">
                  <c:v>7.4900000000000091</c:v>
                </c:pt>
                <c:pt idx="31">
                  <c:v>7.6100000000000136</c:v>
                </c:pt>
                <c:pt idx="32">
                  <c:v>7.7300000000000182</c:v>
                </c:pt>
                <c:pt idx="33">
                  <c:v>7.8300000000000409</c:v>
                </c:pt>
                <c:pt idx="34">
                  <c:v>7.9500000000000455</c:v>
                </c:pt>
                <c:pt idx="35">
                  <c:v>8.07000000000005</c:v>
                </c:pt>
                <c:pt idx="36">
                  <c:v>8.1899999999999977</c:v>
                </c:pt>
                <c:pt idx="37">
                  <c:v>8.3100000000000023</c:v>
                </c:pt>
                <c:pt idx="38">
                  <c:v>8.4300000000000068</c:v>
                </c:pt>
                <c:pt idx="39">
                  <c:v>8.5500000000000114</c:v>
                </c:pt>
                <c:pt idx="40">
                  <c:v>8.6700000000000159</c:v>
                </c:pt>
                <c:pt idx="41">
                  <c:v>8.7700000000000387</c:v>
                </c:pt>
                <c:pt idx="42">
                  <c:v>8.8900000000000432</c:v>
                </c:pt>
                <c:pt idx="43">
                  <c:v>9.0100000000000477</c:v>
                </c:pt>
                <c:pt idx="44">
                  <c:v>9.1299999999999955</c:v>
                </c:pt>
                <c:pt idx="45">
                  <c:v>9.2300000000000182</c:v>
                </c:pt>
                <c:pt idx="46">
                  <c:v>9.3500000000000227</c:v>
                </c:pt>
                <c:pt idx="47">
                  <c:v>9.4700000000000273</c:v>
                </c:pt>
                <c:pt idx="48">
                  <c:v>9.57000000000005</c:v>
                </c:pt>
                <c:pt idx="49">
                  <c:v>9.6899999999999977</c:v>
                </c:pt>
                <c:pt idx="50">
                  <c:v>9.8100000000000023</c:v>
                </c:pt>
                <c:pt idx="51">
                  <c:v>9.910000000000025</c:v>
                </c:pt>
                <c:pt idx="52">
                  <c:v>10.03000000000003</c:v>
                </c:pt>
                <c:pt idx="53">
                  <c:v>10.129999999999995</c:v>
                </c:pt>
                <c:pt idx="54">
                  <c:v>10.25</c:v>
                </c:pt>
                <c:pt idx="55">
                  <c:v>10.350000000000023</c:v>
                </c:pt>
                <c:pt idx="56">
                  <c:v>10.470000000000027</c:v>
                </c:pt>
                <c:pt idx="57">
                  <c:v>10.57000000000005</c:v>
                </c:pt>
                <c:pt idx="58">
                  <c:v>10.689999999999998</c:v>
                </c:pt>
                <c:pt idx="59">
                  <c:v>10.79000000000002</c:v>
                </c:pt>
                <c:pt idx="60">
                  <c:v>10.910000000000025</c:v>
                </c:pt>
                <c:pt idx="61">
                  <c:v>11.010000000000048</c:v>
                </c:pt>
                <c:pt idx="62">
                  <c:v>11.129999999999995</c:v>
                </c:pt>
                <c:pt idx="63">
                  <c:v>11.230000000000018</c:v>
                </c:pt>
                <c:pt idx="64">
                  <c:v>11.330000000000041</c:v>
                </c:pt>
                <c:pt idx="65">
                  <c:v>11.450000000000045</c:v>
                </c:pt>
                <c:pt idx="66">
                  <c:v>11.550000000000011</c:v>
                </c:pt>
                <c:pt idx="67">
                  <c:v>11.650000000000034</c:v>
                </c:pt>
                <c:pt idx="68">
                  <c:v>11.770000000000039</c:v>
                </c:pt>
                <c:pt idx="69">
                  <c:v>11.870000000000005</c:v>
                </c:pt>
                <c:pt idx="70">
                  <c:v>11.970000000000027</c:v>
                </c:pt>
                <c:pt idx="71">
                  <c:v>12.07000000000005</c:v>
                </c:pt>
                <c:pt idx="72">
                  <c:v>12.189999999999998</c:v>
                </c:pt>
                <c:pt idx="73">
                  <c:v>12.29000000000002</c:v>
                </c:pt>
                <c:pt idx="74">
                  <c:v>12.390000000000043</c:v>
                </c:pt>
                <c:pt idx="75">
                  <c:v>12.490000000000009</c:v>
                </c:pt>
                <c:pt idx="76">
                  <c:v>12.590000000000032</c:v>
                </c:pt>
                <c:pt idx="77">
                  <c:v>12.710000000000036</c:v>
                </c:pt>
                <c:pt idx="78">
                  <c:v>12.810000000000002</c:v>
                </c:pt>
                <c:pt idx="79">
                  <c:v>12.910000000000025</c:v>
                </c:pt>
                <c:pt idx="80">
                  <c:v>13.010000000000048</c:v>
                </c:pt>
                <c:pt idx="81">
                  <c:v>13.110000000000014</c:v>
                </c:pt>
                <c:pt idx="82">
                  <c:v>13.210000000000036</c:v>
                </c:pt>
                <c:pt idx="83">
                  <c:v>13.310000000000002</c:v>
                </c:pt>
                <c:pt idx="84">
                  <c:v>13.410000000000025</c:v>
                </c:pt>
                <c:pt idx="85">
                  <c:v>13.510000000000048</c:v>
                </c:pt>
                <c:pt idx="86">
                  <c:v>13.610000000000014</c:v>
                </c:pt>
                <c:pt idx="87">
                  <c:v>13.710000000000036</c:v>
                </c:pt>
                <c:pt idx="88">
                  <c:v>13.810000000000002</c:v>
                </c:pt>
                <c:pt idx="89">
                  <c:v>13.910000000000025</c:v>
                </c:pt>
                <c:pt idx="90">
                  <c:v>14.010000000000048</c:v>
                </c:pt>
                <c:pt idx="91">
                  <c:v>14.110000000000014</c:v>
                </c:pt>
                <c:pt idx="92">
                  <c:v>14.210000000000036</c:v>
                </c:pt>
                <c:pt idx="93">
                  <c:v>14.310000000000002</c:v>
                </c:pt>
                <c:pt idx="94">
                  <c:v>14.410000000000025</c:v>
                </c:pt>
                <c:pt idx="95">
                  <c:v>14.490000000000009</c:v>
                </c:pt>
                <c:pt idx="96">
                  <c:v>14.590000000000032</c:v>
                </c:pt>
                <c:pt idx="97">
                  <c:v>14.689999999999998</c:v>
                </c:pt>
                <c:pt idx="98">
                  <c:v>14.79000000000002</c:v>
                </c:pt>
                <c:pt idx="99">
                  <c:v>14.890000000000043</c:v>
                </c:pt>
                <c:pt idx="100">
                  <c:v>15</c:v>
                </c:pt>
              </c:numCache>
            </c:numRef>
          </c:val>
        </c:ser>
        <c:ser>
          <c:idx val="6"/>
          <c:order val="6"/>
          <c:tx>
            <c:strRef>
              <c:f>'W Cooling Celz (2)'!$F$14</c:f>
              <c:strCache>
                <c:ptCount val="1"/>
                <c:pt idx="0">
                  <c:v>16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(2)'!$G$14:$DC$14</c:f>
              <c:numCache>
                <c:formatCode>General</c:formatCode>
                <c:ptCount val="101"/>
                <c:pt idx="0">
                  <c:v>4.2300000000000182</c:v>
                </c:pt>
                <c:pt idx="1">
                  <c:v>4.3700000000000045</c:v>
                </c:pt>
                <c:pt idx="2">
                  <c:v>4.5100000000000477</c:v>
                </c:pt>
                <c:pt idx="3">
                  <c:v>4.6500000000000341</c:v>
                </c:pt>
                <c:pt idx="4">
                  <c:v>4.7900000000000205</c:v>
                </c:pt>
                <c:pt idx="5">
                  <c:v>4.9300000000000068</c:v>
                </c:pt>
                <c:pt idx="6">
                  <c:v>5.07000000000005</c:v>
                </c:pt>
                <c:pt idx="7">
                  <c:v>5.2100000000000364</c:v>
                </c:pt>
                <c:pt idx="8">
                  <c:v>5.3500000000000227</c:v>
                </c:pt>
                <c:pt idx="9">
                  <c:v>5.4700000000000273</c:v>
                </c:pt>
                <c:pt idx="10">
                  <c:v>5.6100000000000136</c:v>
                </c:pt>
                <c:pt idx="11">
                  <c:v>5.75</c:v>
                </c:pt>
                <c:pt idx="12">
                  <c:v>5.8700000000000045</c:v>
                </c:pt>
                <c:pt idx="13">
                  <c:v>6.0100000000000477</c:v>
                </c:pt>
                <c:pt idx="14">
                  <c:v>6.1500000000000341</c:v>
                </c:pt>
                <c:pt idx="15">
                  <c:v>6.2700000000000387</c:v>
                </c:pt>
                <c:pt idx="16">
                  <c:v>6.410000000000025</c:v>
                </c:pt>
                <c:pt idx="17">
                  <c:v>6.5500000000000114</c:v>
                </c:pt>
                <c:pt idx="18">
                  <c:v>6.6700000000000159</c:v>
                </c:pt>
                <c:pt idx="19">
                  <c:v>6.8100000000000023</c:v>
                </c:pt>
                <c:pt idx="20">
                  <c:v>6.9300000000000068</c:v>
                </c:pt>
                <c:pt idx="21">
                  <c:v>7.07000000000005</c:v>
                </c:pt>
                <c:pt idx="22">
                  <c:v>7.1899999999999977</c:v>
                </c:pt>
                <c:pt idx="23">
                  <c:v>7.3300000000000409</c:v>
                </c:pt>
                <c:pt idx="24">
                  <c:v>7.4500000000000455</c:v>
                </c:pt>
                <c:pt idx="25">
                  <c:v>7.57000000000005</c:v>
                </c:pt>
                <c:pt idx="26">
                  <c:v>7.7100000000000364</c:v>
                </c:pt>
                <c:pt idx="27">
                  <c:v>7.8300000000000409</c:v>
                </c:pt>
                <c:pt idx="28">
                  <c:v>7.9500000000000455</c:v>
                </c:pt>
                <c:pt idx="29">
                  <c:v>8.0900000000000318</c:v>
                </c:pt>
                <c:pt idx="30">
                  <c:v>8.2100000000000364</c:v>
                </c:pt>
                <c:pt idx="31">
                  <c:v>8.3300000000000409</c:v>
                </c:pt>
                <c:pt idx="32">
                  <c:v>8.4500000000000455</c:v>
                </c:pt>
                <c:pt idx="33">
                  <c:v>8.5900000000000318</c:v>
                </c:pt>
                <c:pt idx="34">
                  <c:v>8.7100000000000364</c:v>
                </c:pt>
                <c:pt idx="35">
                  <c:v>8.8300000000000409</c:v>
                </c:pt>
                <c:pt idx="36">
                  <c:v>8.9500000000000455</c:v>
                </c:pt>
                <c:pt idx="37">
                  <c:v>9.07000000000005</c:v>
                </c:pt>
                <c:pt idx="38">
                  <c:v>9.1899999999999977</c:v>
                </c:pt>
                <c:pt idx="39">
                  <c:v>9.3100000000000023</c:v>
                </c:pt>
                <c:pt idx="40">
                  <c:v>9.4300000000000068</c:v>
                </c:pt>
                <c:pt idx="41">
                  <c:v>9.5500000000000114</c:v>
                </c:pt>
                <c:pt idx="42">
                  <c:v>9.6700000000000159</c:v>
                </c:pt>
                <c:pt idx="43">
                  <c:v>9.7900000000000205</c:v>
                </c:pt>
                <c:pt idx="44">
                  <c:v>9.910000000000025</c:v>
                </c:pt>
                <c:pt idx="45">
                  <c:v>10.03000000000003</c:v>
                </c:pt>
                <c:pt idx="46">
                  <c:v>10.150000000000034</c:v>
                </c:pt>
                <c:pt idx="47">
                  <c:v>10.270000000000039</c:v>
                </c:pt>
                <c:pt idx="48">
                  <c:v>10.390000000000043</c:v>
                </c:pt>
                <c:pt idx="49">
                  <c:v>10.510000000000048</c:v>
                </c:pt>
                <c:pt idx="50">
                  <c:v>10.629999999999995</c:v>
                </c:pt>
                <c:pt idx="51">
                  <c:v>10.75</c:v>
                </c:pt>
                <c:pt idx="52">
                  <c:v>10.850000000000023</c:v>
                </c:pt>
                <c:pt idx="53">
                  <c:v>10.970000000000027</c:v>
                </c:pt>
                <c:pt idx="54">
                  <c:v>11.090000000000032</c:v>
                </c:pt>
                <c:pt idx="55">
                  <c:v>11.210000000000036</c:v>
                </c:pt>
                <c:pt idx="56">
                  <c:v>11.310000000000002</c:v>
                </c:pt>
                <c:pt idx="57">
                  <c:v>11.430000000000007</c:v>
                </c:pt>
                <c:pt idx="58">
                  <c:v>11.550000000000011</c:v>
                </c:pt>
                <c:pt idx="59">
                  <c:v>11.650000000000034</c:v>
                </c:pt>
                <c:pt idx="60">
                  <c:v>11.770000000000039</c:v>
                </c:pt>
                <c:pt idx="61">
                  <c:v>11.890000000000043</c:v>
                </c:pt>
                <c:pt idx="62">
                  <c:v>11.990000000000009</c:v>
                </c:pt>
                <c:pt idx="63">
                  <c:v>12.110000000000014</c:v>
                </c:pt>
                <c:pt idx="64">
                  <c:v>12.210000000000036</c:v>
                </c:pt>
                <c:pt idx="65">
                  <c:v>12.330000000000041</c:v>
                </c:pt>
                <c:pt idx="66">
                  <c:v>12.430000000000007</c:v>
                </c:pt>
                <c:pt idx="67">
                  <c:v>12.550000000000011</c:v>
                </c:pt>
                <c:pt idx="68">
                  <c:v>12.650000000000034</c:v>
                </c:pt>
                <c:pt idx="69">
                  <c:v>12.770000000000039</c:v>
                </c:pt>
                <c:pt idx="70">
                  <c:v>12.870000000000005</c:v>
                </c:pt>
                <c:pt idx="71">
                  <c:v>12.990000000000009</c:v>
                </c:pt>
                <c:pt idx="72">
                  <c:v>13.090000000000032</c:v>
                </c:pt>
                <c:pt idx="73">
                  <c:v>13.210000000000036</c:v>
                </c:pt>
                <c:pt idx="74">
                  <c:v>13.310000000000002</c:v>
                </c:pt>
                <c:pt idx="75">
                  <c:v>13.410000000000025</c:v>
                </c:pt>
                <c:pt idx="76">
                  <c:v>13.53000000000003</c:v>
                </c:pt>
                <c:pt idx="77">
                  <c:v>13.629999999999995</c:v>
                </c:pt>
                <c:pt idx="78">
                  <c:v>13.730000000000018</c:v>
                </c:pt>
                <c:pt idx="79">
                  <c:v>13.850000000000023</c:v>
                </c:pt>
                <c:pt idx="80">
                  <c:v>13.950000000000045</c:v>
                </c:pt>
                <c:pt idx="81">
                  <c:v>14.050000000000011</c:v>
                </c:pt>
                <c:pt idx="82">
                  <c:v>14.150000000000034</c:v>
                </c:pt>
                <c:pt idx="83">
                  <c:v>14.25</c:v>
                </c:pt>
                <c:pt idx="84">
                  <c:v>14.370000000000005</c:v>
                </c:pt>
                <c:pt idx="85">
                  <c:v>14.470000000000027</c:v>
                </c:pt>
                <c:pt idx="86">
                  <c:v>14.57000000000005</c:v>
                </c:pt>
                <c:pt idx="87">
                  <c:v>14.670000000000016</c:v>
                </c:pt>
                <c:pt idx="88">
                  <c:v>14.770000000000039</c:v>
                </c:pt>
                <c:pt idx="89">
                  <c:v>14.870000000000005</c:v>
                </c:pt>
                <c:pt idx="90">
                  <c:v>14.970000000000027</c:v>
                </c:pt>
                <c:pt idx="91">
                  <c:v>15.090000000000032</c:v>
                </c:pt>
                <c:pt idx="92">
                  <c:v>15.189999999999998</c:v>
                </c:pt>
                <c:pt idx="93">
                  <c:v>15.29000000000002</c:v>
                </c:pt>
                <c:pt idx="94">
                  <c:v>15.390000000000043</c:v>
                </c:pt>
                <c:pt idx="95">
                  <c:v>15.490000000000009</c:v>
                </c:pt>
                <c:pt idx="96">
                  <c:v>15.590000000000032</c:v>
                </c:pt>
                <c:pt idx="97">
                  <c:v>15.689999999999998</c:v>
                </c:pt>
                <c:pt idx="98">
                  <c:v>15.79000000000002</c:v>
                </c:pt>
                <c:pt idx="99">
                  <c:v>15.890000000000043</c:v>
                </c:pt>
                <c:pt idx="100">
                  <c:v>16</c:v>
                </c:pt>
              </c:numCache>
            </c:numRef>
          </c:val>
        </c:ser>
        <c:ser>
          <c:idx val="7"/>
          <c:order val="7"/>
          <c:tx>
            <c:strRef>
              <c:f>'W Cooling Celz (2)'!$F$15</c:f>
              <c:strCache>
                <c:ptCount val="1"/>
                <c:pt idx="0">
                  <c:v>17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(2)'!$G$15:$DC$15</c:f>
              <c:numCache>
                <c:formatCode>General</c:formatCode>
                <c:ptCount val="101"/>
                <c:pt idx="0">
                  <c:v>4.7900000000000205</c:v>
                </c:pt>
                <c:pt idx="1">
                  <c:v>4.9300000000000068</c:v>
                </c:pt>
                <c:pt idx="2">
                  <c:v>5.07000000000005</c:v>
                </c:pt>
                <c:pt idx="3">
                  <c:v>5.2100000000000364</c:v>
                </c:pt>
                <c:pt idx="4">
                  <c:v>5.3700000000000045</c:v>
                </c:pt>
                <c:pt idx="5">
                  <c:v>5.5100000000000477</c:v>
                </c:pt>
                <c:pt idx="6">
                  <c:v>5.6500000000000341</c:v>
                </c:pt>
                <c:pt idx="7">
                  <c:v>5.7900000000000205</c:v>
                </c:pt>
                <c:pt idx="8">
                  <c:v>5.9300000000000068</c:v>
                </c:pt>
                <c:pt idx="9">
                  <c:v>6.07000000000005</c:v>
                </c:pt>
                <c:pt idx="10">
                  <c:v>6.2100000000000364</c:v>
                </c:pt>
                <c:pt idx="11">
                  <c:v>6.3500000000000227</c:v>
                </c:pt>
                <c:pt idx="12">
                  <c:v>6.4900000000000091</c:v>
                </c:pt>
                <c:pt idx="13">
                  <c:v>6.6299999999999955</c:v>
                </c:pt>
                <c:pt idx="14">
                  <c:v>6.7700000000000387</c:v>
                </c:pt>
                <c:pt idx="15">
                  <c:v>6.910000000000025</c:v>
                </c:pt>
                <c:pt idx="16">
                  <c:v>7.0500000000000114</c:v>
                </c:pt>
                <c:pt idx="17">
                  <c:v>7.1899999999999977</c:v>
                </c:pt>
                <c:pt idx="18">
                  <c:v>7.3300000000000409</c:v>
                </c:pt>
                <c:pt idx="19">
                  <c:v>7.4700000000000273</c:v>
                </c:pt>
                <c:pt idx="20">
                  <c:v>7.6100000000000136</c:v>
                </c:pt>
                <c:pt idx="21">
                  <c:v>7.7300000000000182</c:v>
                </c:pt>
                <c:pt idx="22">
                  <c:v>7.8700000000000045</c:v>
                </c:pt>
                <c:pt idx="23">
                  <c:v>8.0100000000000477</c:v>
                </c:pt>
                <c:pt idx="24">
                  <c:v>8.1299999999999955</c:v>
                </c:pt>
                <c:pt idx="25">
                  <c:v>8.2700000000000387</c:v>
                </c:pt>
                <c:pt idx="26">
                  <c:v>8.410000000000025</c:v>
                </c:pt>
                <c:pt idx="27">
                  <c:v>8.5300000000000296</c:v>
                </c:pt>
                <c:pt idx="28">
                  <c:v>8.6700000000000159</c:v>
                </c:pt>
                <c:pt idx="29">
                  <c:v>8.8100000000000023</c:v>
                </c:pt>
                <c:pt idx="30">
                  <c:v>8.9300000000000068</c:v>
                </c:pt>
                <c:pt idx="31">
                  <c:v>9.07000000000005</c:v>
                </c:pt>
                <c:pt idx="32">
                  <c:v>9.1899999999999977</c:v>
                </c:pt>
                <c:pt idx="33">
                  <c:v>9.3300000000000409</c:v>
                </c:pt>
                <c:pt idx="34">
                  <c:v>9.4500000000000455</c:v>
                </c:pt>
                <c:pt idx="35">
                  <c:v>9.57000000000005</c:v>
                </c:pt>
                <c:pt idx="36">
                  <c:v>9.7100000000000364</c:v>
                </c:pt>
                <c:pt idx="37">
                  <c:v>9.8300000000000409</c:v>
                </c:pt>
                <c:pt idx="38">
                  <c:v>9.9500000000000455</c:v>
                </c:pt>
                <c:pt idx="39">
                  <c:v>10.090000000000032</c:v>
                </c:pt>
                <c:pt idx="40">
                  <c:v>10.210000000000036</c:v>
                </c:pt>
                <c:pt idx="41">
                  <c:v>10.330000000000041</c:v>
                </c:pt>
                <c:pt idx="42">
                  <c:v>10.470000000000027</c:v>
                </c:pt>
                <c:pt idx="43">
                  <c:v>10.590000000000032</c:v>
                </c:pt>
                <c:pt idx="44">
                  <c:v>10.710000000000036</c:v>
                </c:pt>
                <c:pt idx="45">
                  <c:v>10.830000000000041</c:v>
                </c:pt>
                <c:pt idx="46">
                  <c:v>10.950000000000045</c:v>
                </c:pt>
                <c:pt idx="47">
                  <c:v>11.07000000000005</c:v>
                </c:pt>
                <c:pt idx="48">
                  <c:v>11.210000000000036</c:v>
                </c:pt>
                <c:pt idx="49">
                  <c:v>11.330000000000041</c:v>
                </c:pt>
                <c:pt idx="50">
                  <c:v>11.450000000000045</c:v>
                </c:pt>
                <c:pt idx="51">
                  <c:v>11.57000000000005</c:v>
                </c:pt>
                <c:pt idx="52">
                  <c:v>11.689999999999998</c:v>
                </c:pt>
                <c:pt idx="53">
                  <c:v>11.810000000000002</c:v>
                </c:pt>
                <c:pt idx="54">
                  <c:v>11.930000000000007</c:v>
                </c:pt>
                <c:pt idx="55">
                  <c:v>12.050000000000011</c:v>
                </c:pt>
                <c:pt idx="56">
                  <c:v>12.170000000000016</c:v>
                </c:pt>
                <c:pt idx="57">
                  <c:v>12.29000000000002</c:v>
                </c:pt>
                <c:pt idx="58">
                  <c:v>12.390000000000043</c:v>
                </c:pt>
                <c:pt idx="59">
                  <c:v>12.510000000000048</c:v>
                </c:pt>
                <c:pt idx="60">
                  <c:v>12.629999999999995</c:v>
                </c:pt>
                <c:pt idx="61">
                  <c:v>12.75</c:v>
                </c:pt>
                <c:pt idx="62">
                  <c:v>12.870000000000005</c:v>
                </c:pt>
                <c:pt idx="63">
                  <c:v>12.990000000000009</c:v>
                </c:pt>
                <c:pt idx="64">
                  <c:v>13.090000000000032</c:v>
                </c:pt>
                <c:pt idx="65">
                  <c:v>13.210000000000036</c:v>
                </c:pt>
                <c:pt idx="66">
                  <c:v>13.330000000000041</c:v>
                </c:pt>
                <c:pt idx="67">
                  <c:v>13.430000000000007</c:v>
                </c:pt>
                <c:pt idx="68">
                  <c:v>13.550000000000011</c:v>
                </c:pt>
                <c:pt idx="69">
                  <c:v>13.670000000000016</c:v>
                </c:pt>
                <c:pt idx="70">
                  <c:v>13.770000000000039</c:v>
                </c:pt>
                <c:pt idx="71">
                  <c:v>13.890000000000043</c:v>
                </c:pt>
                <c:pt idx="72">
                  <c:v>14.010000000000048</c:v>
                </c:pt>
                <c:pt idx="73">
                  <c:v>14.110000000000014</c:v>
                </c:pt>
                <c:pt idx="74">
                  <c:v>14.230000000000018</c:v>
                </c:pt>
                <c:pt idx="75">
                  <c:v>14.330000000000041</c:v>
                </c:pt>
                <c:pt idx="76">
                  <c:v>14.450000000000045</c:v>
                </c:pt>
                <c:pt idx="77">
                  <c:v>14.550000000000011</c:v>
                </c:pt>
                <c:pt idx="78">
                  <c:v>14.670000000000016</c:v>
                </c:pt>
                <c:pt idx="79">
                  <c:v>14.770000000000039</c:v>
                </c:pt>
                <c:pt idx="80">
                  <c:v>14.890000000000043</c:v>
                </c:pt>
                <c:pt idx="81">
                  <c:v>14.990000000000009</c:v>
                </c:pt>
                <c:pt idx="82">
                  <c:v>15.090000000000032</c:v>
                </c:pt>
                <c:pt idx="83">
                  <c:v>15.210000000000036</c:v>
                </c:pt>
                <c:pt idx="84">
                  <c:v>15.310000000000002</c:v>
                </c:pt>
                <c:pt idx="85">
                  <c:v>15.430000000000007</c:v>
                </c:pt>
                <c:pt idx="86">
                  <c:v>15.53000000000003</c:v>
                </c:pt>
                <c:pt idx="87">
                  <c:v>15.629999999999995</c:v>
                </c:pt>
                <c:pt idx="88">
                  <c:v>15.730000000000018</c:v>
                </c:pt>
                <c:pt idx="89">
                  <c:v>15.850000000000023</c:v>
                </c:pt>
                <c:pt idx="90">
                  <c:v>15.950000000000045</c:v>
                </c:pt>
                <c:pt idx="91">
                  <c:v>16.050000000000011</c:v>
                </c:pt>
                <c:pt idx="92">
                  <c:v>16.150000000000034</c:v>
                </c:pt>
                <c:pt idx="93">
                  <c:v>16.270000000000039</c:v>
                </c:pt>
                <c:pt idx="94">
                  <c:v>16.370000000000005</c:v>
                </c:pt>
                <c:pt idx="95">
                  <c:v>16.470000000000027</c:v>
                </c:pt>
                <c:pt idx="96">
                  <c:v>16.57000000000005</c:v>
                </c:pt>
                <c:pt idx="97">
                  <c:v>16.670000000000016</c:v>
                </c:pt>
                <c:pt idx="98">
                  <c:v>16.770000000000039</c:v>
                </c:pt>
                <c:pt idx="99">
                  <c:v>16.870000000000005</c:v>
                </c:pt>
                <c:pt idx="100">
                  <c:v>17</c:v>
                </c:pt>
              </c:numCache>
            </c:numRef>
          </c:val>
        </c:ser>
        <c:ser>
          <c:idx val="8"/>
          <c:order val="8"/>
          <c:tx>
            <c:strRef>
              <c:f>'W Cooling Celz (2)'!$F$16</c:f>
              <c:strCache>
                <c:ptCount val="1"/>
                <c:pt idx="0">
                  <c:v>18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(2)'!$G$16:$DC$16</c:f>
              <c:numCache>
                <c:formatCode>General</c:formatCode>
                <c:ptCount val="101"/>
                <c:pt idx="0">
                  <c:v>5.3100000000000023</c:v>
                </c:pt>
                <c:pt idx="1">
                  <c:v>5.4700000000000273</c:v>
                </c:pt>
                <c:pt idx="2">
                  <c:v>5.6299999999999955</c:v>
                </c:pt>
                <c:pt idx="3">
                  <c:v>5.7700000000000387</c:v>
                </c:pt>
                <c:pt idx="4">
                  <c:v>5.9300000000000068</c:v>
                </c:pt>
                <c:pt idx="5">
                  <c:v>6.07000000000005</c:v>
                </c:pt>
                <c:pt idx="6">
                  <c:v>6.2300000000000182</c:v>
                </c:pt>
                <c:pt idx="7">
                  <c:v>6.3700000000000045</c:v>
                </c:pt>
                <c:pt idx="8">
                  <c:v>6.5300000000000296</c:v>
                </c:pt>
                <c:pt idx="9">
                  <c:v>6.6700000000000159</c:v>
                </c:pt>
                <c:pt idx="10">
                  <c:v>6.8300000000000409</c:v>
                </c:pt>
                <c:pt idx="11">
                  <c:v>6.9700000000000273</c:v>
                </c:pt>
                <c:pt idx="12">
                  <c:v>7.1100000000000136</c:v>
                </c:pt>
                <c:pt idx="13">
                  <c:v>7.25</c:v>
                </c:pt>
                <c:pt idx="14">
                  <c:v>7.410000000000025</c:v>
                </c:pt>
                <c:pt idx="15">
                  <c:v>7.5500000000000114</c:v>
                </c:pt>
                <c:pt idx="16">
                  <c:v>7.6899999999999977</c:v>
                </c:pt>
                <c:pt idx="17">
                  <c:v>7.8300000000000409</c:v>
                </c:pt>
                <c:pt idx="18">
                  <c:v>7.9900000000000091</c:v>
                </c:pt>
                <c:pt idx="19">
                  <c:v>8.1299999999999955</c:v>
                </c:pt>
                <c:pt idx="20">
                  <c:v>8.2700000000000387</c:v>
                </c:pt>
                <c:pt idx="21">
                  <c:v>8.410000000000025</c:v>
                </c:pt>
                <c:pt idx="22">
                  <c:v>8.5500000000000114</c:v>
                </c:pt>
                <c:pt idx="23">
                  <c:v>8.6899999999999977</c:v>
                </c:pt>
                <c:pt idx="24">
                  <c:v>8.8300000000000409</c:v>
                </c:pt>
                <c:pt idx="25">
                  <c:v>8.9700000000000273</c:v>
                </c:pt>
                <c:pt idx="26">
                  <c:v>9.1100000000000136</c:v>
                </c:pt>
                <c:pt idx="27">
                  <c:v>9.25</c:v>
                </c:pt>
                <c:pt idx="28">
                  <c:v>9.3700000000000045</c:v>
                </c:pt>
                <c:pt idx="29">
                  <c:v>9.5100000000000477</c:v>
                </c:pt>
                <c:pt idx="30">
                  <c:v>9.6500000000000341</c:v>
                </c:pt>
                <c:pt idx="31">
                  <c:v>9.7900000000000205</c:v>
                </c:pt>
                <c:pt idx="32">
                  <c:v>9.9300000000000068</c:v>
                </c:pt>
                <c:pt idx="33">
                  <c:v>10.050000000000011</c:v>
                </c:pt>
                <c:pt idx="34">
                  <c:v>10.189999999999998</c:v>
                </c:pt>
                <c:pt idx="35">
                  <c:v>10.330000000000041</c:v>
                </c:pt>
                <c:pt idx="36">
                  <c:v>10.450000000000045</c:v>
                </c:pt>
                <c:pt idx="37">
                  <c:v>10.590000000000032</c:v>
                </c:pt>
                <c:pt idx="38">
                  <c:v>10.730000000000018</c:v>
                </c:pt>
                <c:pt idx="39">
                  <c:v>10.850000000000023</c:v>
                </c:pt>
                <c:pt idx="40">
                  <c:v>10.990000000000009</c:v>
                </c:pt>
                <c:pt idx="41">
                  <c:v>11.110000000000014</c:v>
                </c:pt>
                <c:pt idx="42">
                  <c:v>11.25</c:v>
                </c:pt>
                <c:pt idx="43">
                  <c:v>11.370000000000005</c:v>
                </c:pt>
                <c:pt idx="44">
                  <c:v>11.510000000000048</c:v>
                </c:pt>
                <c:pt idx="45">
                  <c:v>11.629999999999995</c:v>
                </c:pt>
                <c:pt idx="46">
                  <c:v>11.75</c:v>
                </c:pt>
                <c:pt idx="47">
                  <c:v>11.890000000000043</c:v>
                </c:pt>
                <c:pt idx="48">
                  <c:v>12.010000000000048</c:v>
                </c:pt>
                <c:pt idx="49">
                  <c:v>12.129999999999995</c:v>
                </c:pt>
                <c:pt idx="50">
                  <c:v>12.270000000000039</c:v>
                </c:pt>
                <c:pt idx="51">
                  <c:v>12.390000000000043</c:v>
                </c:pt>
                <c:pt idx="52">
                  <c:v>12.510000000000048</c:v>
                </c:pt>
                <c:pt idx="53">
                  <c:v>12.629999999999995</c:v>
                </c:pt>
                <c:pt idx="54">
                  <c:v>12.770000000000039</c:v>
                </c:pt>
                <c:pt idx="55">
                  <c:v>12.890000000000043</c:v>
                </c:pt>
                <c:pt idx="56">
                  <c:v>13.010000000000048</c:v>
                </c:pt>
                <c:pt idx="57">
                  <c:v>13.129999999999995</c:v>
                </c:pt>
                <c:pt idx="58">
                  <c:v>13.25</c:v>
                </c:pt>
                <c:pt idx="59">
                  <c:v>13.370000000000005</c:v>
                </c:pt>
                <c:pt idx="60">
                  <c:v>13.490000000000009</c:v>
                </c:pt>
                <c:pt idx="61">
                  <c:v>13.610000000000014</c:v>
                </c:pt>
                <c:pt idx="62">
                  <c:v>13.730000000000018</c:v>
                </c:pt>
                <c:pt idx="63">
                  <c:v>13.850000000000023</c:v>
                </c:pt>
                <c:pt idx="64">
                  <c:v>13.970000000000027</c:v>
                </c:pt>
                <c:pt idx="65">
                  <c:v>14.090000000000032</c:v>
                </c:pt>
                <c:pt idx="66">
                  <c:v>14.210000000000036</c:v>
                </c:pt>
                <c:pt idx="67">
                  <c:v>14.330000000000041</c:v>
                </c:pt>
                <c:pt idx="68">
                  <c:v>14.450000000000045</c:v>
                </c:pt>
                <c:pt idx="69">
                  <c:v>14.57000000000005</c:v>
                </c:pt>
                <c:pt idx="70">
                  <c:v>14.670000000000016</c:v>
                </c:pt>
                <c:pt idx="71">
                  <c:v>14.79000000000002</c:v>
                </c:pt>
                <c:pt idx="72">
                  <c:v>14.910000000000025</c:v>
                </c:pt>
                <c:pt idx="73">
                  <c:v>15.03000000000003</c:v>
                </c:pt>
                <c:pt idx="74">
                  <c:v>15.150000000000034</c:v>
                </c:pt>
                <c:pt idx="75">
                  <c:v>15.25</c:v>
                </c:pt>
                <c:pt idx="76">
                  <c:v>15.370000000000005</c:v>
                </c:pt>
                <c:pt idx="77">
                  <c:v>15.490000000000009</c:v>
                </c:pt>
                <c:pt idx="78">
                  <c:v>15.590000000000032</c:v>
                </c:pt>
                <c:pt idx="79">
                  <c:v>15.710000000000036</c:v>
                </c:pt>
                <c:pt idx="80">
                  <c:v>15.810000000000002</c:v>
                </c:pt>
                <c:pt idx="81">
                  <c:v>15.930000000000007</c:v>
                </c:pt>
                <c:pt idx="82">
                  <c:v>16.050000000000011</c:v>
                </c:pt>
                <c:pt idx="83">
                  <c:v>16.150000000000034</c:v>
                </c:pt>
                <c:pt idx="84">
                  <c:v>16.270000000000039</c:v>
                </c:pt>
                <c:pt idx="85">
                  <c:v>16.370000000000005</c:v>
                </c:pt>
                <c:pt idx="86">
                  <c:v>16.490000000000009</c:v>
                </c:pt>
                <c:pt idx="87">
                  <c:v>16.590000000000032</c:v>
                </c:pt>
                <c:pt idx="88">
                  <c:v>16.710000000000036</c:v>
                </c:pt>
                <c:pt idx="89">
                  <c:v>16.810000000000002</c:v>
                </c:pt>
                <c:pt idx="90">
                  <c:v>16.910000000000025</c:v>
                </c:pt>
                <c:pt idx="91">
                  <c:v>17.03000000000003</c:v>
                </c:pt>
                <c:pt idx="92">
                  <c:v>17.129999999999995</c:v>
                </c:pt>
                <c:pt idx="93">
                  <c:v>17.25</c:v>
                </c:pt>
                <c:pt idx="94">
                  <c:v>17.350000000000023</c:v>
                </c:pt>
                <c:pt idx="95">
                  <c:v>17.450000000000045</c:v>
                </c:pt>
                <c:pt idx="96">
                  <c:v>17.57000000000005</c:v>
                </c:pt>
                <c:pt idx="97">
                  <c:v>17.670000000000016</c:v>
                </c:pt>
                <c:pt idx="98">
                  <c:v>17.770000000000039</c:v>
                </c:pt>
                <c:pt idx="99">
                  <c:v>17.870000000000005</c:v>
                </c:pt>
                <c:pt idx="100">
                  <c:v>18</c:v>
                </c:pt>
              </c:numCache>
            </c:numRef>
          </c:val>
        </c:ser>
        <c:ser>
          <c:idx val="9"/>
          <c:order val="9"/>
          <c:tx>
            <c:strRef>
              <c:f>'W Cooling Celz (2)'!$F$17</c:f>
              <c:strCache>
                <c:ptCount val="1"/>
                <c:pt idx="0">
                  <c:v>19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(2)'!$G$17:$DC$17</c:f>
              <c:numCache>
                <c:formatCode>General</c:formatCode>
                <c:ptCount val="101"/>
                <c:pt idx="0">
                  <c:v>5.8500000000000227</c:v>
                </c:pt>
                <c:pt idx="1">
                  <c:v>6.0100000000000477</c:v>
                </c:pt>
                <c:pt idx="2">
                  <c:v>6.1700000000000159</c:v>
                </c:pt>
                <c:pt idx="3">
                  <c:v>6.3300000000000409</c:v>
                </c:pt>
                <c:pt idx="4">
                  <c:v>6.4700000000000273</c:v>
                </c:pt>
                <c:pt idx="5">
                  <c:v>6.6299999999999955</c:v>
                </c:pt>
                <c:pt idx="6">
                  <c:v>6.7900000000000205</c:v>
                </c:pt>
                <c:pt idx="7">
                  <c:v>6.9500000000000455</c:v>
                </c:pt>
                <c:pt idx="8">
                  <c:v>7.1100000000000136</c:v>
                </c:pt>
                <c:pt idx="9">
                  <c:v>7.2700000000000387</c:v>
                </c:pt>
                <c:pt idx="10">
                  <c:v>7.410000000000025</c:v>
                </c:pt>
                <c:pt idx="11">
                  <c:v>7.57000000000005</c:v>
                </c:pt>
                <c:pt idx="12">
                  <c:v>7.7300000000000182</c:v>
                </c:pt>
                <c:pt idx="13">
                  <c:v>7.8700000000000045</c:v>
                </c:pt>
                <c:pt idx="14">
                  <c:v>8.0300000000000296</c:v>
                </c:pt>
                <c:pt idx="15">
                  <c:v>8.1700000000000159</c:v>
                </c:pt>
                <c:pt idx="16">
                  <c:v>8.3300000000000409</c:v>
                </c:pt>
                <c:pt idx="17">
                  <c:v>8.4700000000000273</c:v>
                </c:pt>
                <c:pt idx="18">
                  <c:v>8.6299999999999955</c:v>
                </c:pt>
                <c:pt idx="19">
                  <c:v>8.7700000000000387</c:v>
                </c:pt>
                <c:pt idx="20">
                  <c:v>8.9300000000000068</c:v>
                </c:pt>
                <c:pt idx="21">
                  <c:v>9.07000000000005</c:v>
                </c:pt>
                <c:pt idx="22">
                  <c:v>9.2100000000000364</c:v>
                </c:pt>
                <c:pt idx="23">
                  <c:v>9.3700000000000045</c:v>
                </c:pt>
                <c:pt idx="24">
                  <c:v>9.5100000000000477</c:v>
                </c:pt>
                <c:pt idx="25">
                  <c:v>9.6500000000000341</c:v>
                </c:pt>
                <c:pt idx="26">
                  <c:v>9.7900000000000205</c:v>
                </c:pt>
                <c:pt idx="27">
                  <c:v>9.9500000000000455</c:v>
                </c:pt>
                <c:pt idx="28">
                  <c:v>10.090000000000032</c:v>
                </c:pt>
                <c:pt idx="29">
                  <c:v>10.230000000000018</c:v>
                </c:pt>
                <c:pt idx="30">
                  <c:v>10.370000000000005</c:v>
                </c:pt>
                <c:pt idx="31">
                  <c:v>10.510000000000048</c:v>
                </c:pt>
                <c:pt idx="32">
                  <c:v>10.650000000000034</c:v>
                </c:pt>
                <c:pt idx="33">
                  <c:v>10.79000000000002</c:v>
                </c:pt>
                <c:pt idx="34">
                  <c:v>10.930000000000007</c:v>
                </c:pt>
                <c:pt idx="35">
                  <c:v>11.07000000000005</c:v>
                </c:pt>
                <c:pt idx="36">
                  <c:v>11.210000000000036</c:v>
                </c:pt>
                <c:pt idx="37">
                  <c:v>11.350000000000023</c:v>
                </c:pt>
                <c:pt idx="38">
                  <c:v>11.490000000000009</c:v>
                </c:pt>
                <c:pt idx="39">
                  <c:v>11.610000000000014</c:v>
                </c:pt>
                <c:pt idx="40">
                  <c:v>11.75</c:v>
                </c:pt>
                <c:pt idx="41">
                  <c:v>11.890000000000043</c:v>
                </c:pt>
                <c:pt idx="42">
                  <c:v>12.03000000000003</c:v>
                </c:pt>
                <c:pt idx="43">
                  <c:v>12.150000000000034</c:v>
                </c:pt>
                <c:pt idx="44">
                  <c:v>12.29000000000002</c:v>
                </c:pt>
                <c:pt idx="45">
                  <c:v>12.430000000000007</c:v>
                </c:pt>
                <c:pt idx="46">
                  <c:v>12.550000000000011</c:v>
                </c:pt>
                <c:pt idx="47">
                  <c:v>12.689999999999998</c:v>
                </c:pt>
                <c:pt idx="48">
                  <c:v>12.830000000000041</c:v>
                </c:pt>
                <c:pt idx="49">
                  <c:v>12.950000000000045</c:v>
                </c:pt>
                <c:pt idx="50">
                  <c:v>13.090000000000032</c:v>
                </c:pt>
                <c:pt idx="51">
                  <c:v>13.210000000000036</c:v>
                </c:pt>
                <c:pt idx="52">
                  <c:v>13.350000000000023</c:v>
                </c:pt>
                <c:pt idx="53">
                  <c:v>13.470000000000027</c:v>
                </c:pt>
                <c:pt idx="54">
                  <c:v>13.590000000000032</c:v>
                </c:pt>
                <c:pt idx="55">
                  <c:v>13.730000000000018</c:v>
                </c:pt>
                <c:pt idx="56">
                  <c:v>13.850000000000023</c:v>
                </c:pt>
                <c:pt idx="57">
                  <c:v>13.970000000000027</c:v>
                </c:pt>
                <c:pt idx="58">
                  <c:v>14.110000000000014</c:v>
                </c:pt>
                <c:pt idx="59">
                  <c:v>14.230000000000018</c:v>
                </c:pt>
                <c:pt idx="60">
                  <c:v>14.350000000000023</c:v>
                </c:pt>
                <c:pt idx="61">
                  <c:v>14.490000000000009</c:v>
                </c:pt>
                <c:pt idx="62">
                  <c:v>14.610000000000014</c:v>
                </c:pt>
                <c:pt idx="63">
                  <c:v>14.730000000000018</c:v>
                </c:pt>
                <c:pt idx="64">
                  <c:v>14.850000000000023</c:v>
                </c:pt>
                <c:pt idx="65">
                  <c:v>14.970000000000027</c:v>
                </c:pt>
                <c:pt idx="66">
                  <c:v>15.090000000000032</c:v>
                </c:pt>
                <c:pt idx="67">
                  <c:v>15.210000000000036</c:v>
                </c:pt>
                <c:pt idx="68">
                  <c:v>15.330000000000041</c:v>
                </c:pt>
                <c:pt idx="69">
                  <c:v>15.450000000000045</c:v>
                </c:pt>
                <c:pt idx="70">
                  <c:v>15.57000000000005</c:v>
                </c:pt>
                <c:pt idx="71">
                  <c:v>15.689999999999998</c:v>
                </c:pt>
                <c:pt idx="72">
                  <c:v>15.810000000000002</c:v>
                </c:pt>
                <c:pt idx="73">
                  <c:v>15.930000000000007</c:v>
                </c:pt>
                <c:pt idx="74">
                  <c:v>16.050000000000011</c:v>
                </c:pt>
                <c:pt idx="75">
                  <c:v>16.170000000000016</c:v>
                </c:pt>
                <c:pt idx="76">
                  <c:v>16.29000000000002</c:v>
                </c:pt>
                <c:pt idx="77">
                  <c:v>16.410000000000025</c:v>
                </c:pt>
                <c:pt idx="78">
                  <c:v>16.53000000000003</c:v>
                </c:pt>
                <c:pt idx="79">
                  <c:v>16.650000000000034</c:v>
                </c:pt>
                <c:pt idx="80">
                  <c:v>16.75</c:v>
                </c:pt>
                <c:pt idx="81">
                  <c:v>16.870000000000005</c:v>
                </c:pt>
                <c:pt idx="82">
                  <c:v>16.990000000000009</c:v>
                </c:pt>
                <c:pt idx="83">
                  <c:v>17.110000000000014</c:v>
                </c:pt>
                <c:pt idx="84">
                  <c:v>17.210000000000036</c:v>
                </c:pt>
                <c:pt idx="85">
                  <c:v>17.330000000000041</c:v>
                </c:pt>
                <c:pt idx="86">
                  <c:v>17.450000000000045</c:v>
                </c:pt>
                <c:pt idx="87">
                  <c:v>17.550000000000011</c:v>
                </c:pt>
                <c:pt idx="88">
                  <c:v>17.670000000000016</c:v>
                </c:pt>
                <c:pt idx="89">
                  <c:v>17.770000000000039</c:v>
                </c:pt>
                <c:pt idx="90">
                  <c:v>17.890000000000043</c:v>
                </c:pt>
                <c:pt idx="91">
                  <c:v>18.010000000000048</c:v>
                </c:pt>
                <c:pt idx="92">
                  <c:v>18.110000000000014</c:v>
                </c:pt>
                <c:pt idx="93">
                  <c:v>18.230000000000018</c:v>
                </c:pt>
                <c:pt idx="94">
                  <c:v>18.330000000000041</c:v>
                </c:pt>
                <c:pt idx="95">
                  <c:v>18.430000000000007</c:v>
                </c:pt>
                <c:pt idx="96">
                  <c:v>18.550000000000011</c:v>
                </c:pt>
                <c:pt idx="97">
                  <c:v>18.650000000000034</c:v>
                </c:pt>
                <c:pt idx="98">
                  <c:v>18.770000000000039</c:v>
                </c:pt>
                <c:pt idx="99">
                  <c:v>18.870000000000005</c:v>
                </c:pt>
                <c:pt idx="100">
                  <c:v>19</c:v>
                </c:pt>
              </c:numCache>
            </c:numRef>
          </c:val>
        </c:ser>
        <c:ser>
          <c:idx val="10"/>
          <c:order val="10"/>
          <c:tx>
            <c:strRef>
              <c:f>'W Cooling Celz (2)'!$F$18</c:f>
              <c:strCache>
                <c:ptCount val="1"/>
                <c:pt idx="0">
                  <c:v>20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(2)'!$G$18:$DC$18</c:f>
              <c:numCache>
                <c:formatCode>General</c:formatCode>
                <c:ptCount val="101"/>
                <c:pt idx="0">
                  <c:v>6.3500000000000227</c:v>
                </c:pt>
                <c:pt idx="1">
                  <c:v>6.5300000000000296</c:v>
                </c:pt>
                <c:pt idx="2">
                  <c:v>6.6899999999999977</c:v>
                </c:pt>
                <c:pt idx="3">
                  <c:v>6.8700000000000045</c:v>
                </c:pt>
                <c:pt idx="4">
                  <c:v>7.0300000000000296</c:v>
                </c:pt>
                <c:pt idx="5">
                  <c:v>7.1899999999999977</c:v>
                </c:pt>
                <c:pt idx="6">
                  <c:v>7.3500000000000227</c:v>
                </c:pt>
                <c:pt idx="7">
                  <c:v>7.5100000000000477</c:v>
                </c:pt>
                <c:pt idx="8">
                  <c:v>7.6899999999999977</c:v>
                </c:pt>
                <c:pt idx="9">
                  <c:v>7.8500000000000227</c:v>
                </c:pt>
                <c:pt idx="10">
                  <c:v>8.0100000000000477</c:v>
                </c:pt>
                <c:pt idx="11">
                  <c:v>8.1700000000000159</c:v>
                </c:pt>
                <c:pt idx="12">
                  <c:v>8.3300000000000409</c:v>
                </c:pt>
                <c:pt idx="13">
                  <c:v>8.4900000000000091</c:v>
                </c:pt>
                <c:pt idx="14">
                  <c:v>8.6500000000000341</c:v>
                </c:pt>
                <c:pt idx="15">
                  <c:v>8.8100000000000023</c:v>
                </c:pt>
                <c:pt idx="16">
                  <c:v>8.9500000000000455</c:v>
                </c:pt>
                <c:pt idx="17">
                  <c:v>9.1100000000000136</c:v>
                </c:pt>
                <c:pt idx="18">
                  <c:v>9.2700000000000387</c:v>
                </c:pt>
                <c:pt idx="19">
                  <c:v>9.4300000000000068</c:v>
                </c:pt>
                <c:pt idx="20">
                  <c:v>9.5900000000000318</c:v>
                </c:pt>
                <c:pt idx="21">
                  <c:v>9.7300000000000182</c:v>
                </c:pt>
                <c:pt idx="22">
                  <c:v>9.8900000000000432</c:v>
                </c:pt>
                <c:pt idx="23">
                  <c:v>10.03000000000003</c:v>
                </c:pt>
                <c:pt idx="24">
                  <c:v>10.189999999999998</c:v>
                </c:pt>
                <c:pt idx="25">
                  <c:v>10.350000000000023</c:v>
                </c:pt>
                <c:pt idx="26">
                  <c:v>10.490000000000009</c:v>
                </c:pt>
                <c:pt idx="27">
                  <c:v>10.650000000000034</c:v>
                </c:pt>
                <c:pt idx="28">
                  <c:v>10.79000000000002</c:v>
                </c:pt>
                <c:pt idx="29">
                  <c:v>10.930000000000007</c:v>
                </c:pt>
                <c:pt idx="30">
                  <c:v>11.090000000000032</c:v>
                </c:pt>
                <c:pt idx="31">
                  <c:v>11.230000000000018</c:v>
                </c:pt>
                <c:pt idx="32">
                  <c:v>11.370000000000005</c:v>
                </c:pt>
                <c:pt idx="33">
                  <c:v>11.53000000000003</c:v>
                </c:pt>
                <c:pt idx="34">
                  <c:v>11.670000000000016</c:v>
                </c:pt>
                <c:pt idx="35">
                  <c:v>11.810000000000002</c:v>
                </c:pt>
                <c:pt idx="36">
                  <c:v>11.950000000000045</c:v>
                </c:pt>
                <c:pt idx="37">
                  <c:v>12.090000000000032</c:v>
                </c:pt>
                <c:pt idx="38">
                  <c:v>12.230000000000018</c:v>
                </c:pt>
                <c:pt idx="39">
                  <c:v>12.390000000000043</c:v>
                </c:pt>
                <c:pt idx="40">
                  <c:v>12.53000000000003</c:v>
                </c:pt>
                <c:pt idx="41">
                  <c:v>12.670000000000016</c:v>
                </c:pt>
                <c:pt idx="42">
                  <c:v>12.810000000000002</c:v>
                </c:pt>
                <c:pt idx="43">
                  <c:v>12.950000000000045</c:v>
                </c:pt>
                <c:pt idx="44">
                  <c:v>13.090000000000032</c:v>
                </c:pt>
                <c:pt idx="45">
                  <c:v>13.210000000000036</c:v>
                </c:pt>
                <c:pt idx="46">
                  <c:v>13.350000000000023</c:v>
                </c:pt>
                <c:pt idx="47">
                  <c:v>13.490000000000009</c:v>
                </c:pt>
                <c:pt idx="48">
                  <c:v>13.629999999999995</c:v>
                </c:pt>
                <c:pt idx="49">
                  <c:v>13.770000000000039</c:v>
                </c:pt>
                <c:pt idx="50">
                  <c:v>13.890000000000043</c:v>
                </c:pt>
                <c:pt idx="51">
                  <c:v>14.03000000000003</c:v>
                </c:pt>
                <c:pt idx="52">
                  <c:v>14.170000000000016</c:v>
                </c:pt>
                <c:pt idx="53">
                  <c:v>14.310000000000002</c:v>
                </c:pt>
                <c:pt idx="54">
                  <c:v>14.430000000000007</c:v>
                </c:pt>
                <c:pt idx="55">
                  <c:v>14.57000000000005</c:v>
                </c:pt>
                <c:pt idx="56">
                  <c:v>14.689999999999998</c:v>
                </c:pt>
                <c:pt idx="57">
                  <c:v>14.830000000000041</c:v>
                </c:pt>
                <c:pt idx="58">
                  <c:v>14.950000000000045</c:v>
                </c:pt>
                <c:pt idx="59">
                  <c:v>15.090000000000032</c:v>
                </c:pt>
                <c:pt idx="60">
                  <c:v>15.210000000000036</c:v>
                </c:pt>
                <c:pt idx="61">
                  <c:v>15.350000000000023</c:v>
                </c:pt>
                <c:pt idx="62">
                  <c:v>15.470000000000027</c:v>
                </c:pt>
                <c:pt idx="63">
                  <c:v>15.610000000000014</c:v>
                </c:pt>
                <c:pt idx="64">
                  <c:v>15.730000000000018</c:v>
                </c:pt>
                <c:pt idx="65">
                  <c:v>15.850000000000023</c:v>
                </c:pt>
                <c:pt idx="66">
                  <c:v>15.990000000000009</c:v>
                </c:pt>
                <c:pt idx="67">
                  <c:v>16.110000000000014</c:v>
                </c:pt>
                <c:pt idx="68">
                  <c:v>16.230000000000018</c:v>
                </c:pt>
                <c:pt idx="69">
                  <c:v>16.350000000000023</c:v>
                </c:pt>
                <c:pt idx="70">
                  <c:v>16.490000000000009</c:v>
                </c:pt>
                <c:pt idx="71">
                  <c:v>16.610000000000014</c:v>
                </c:pt>
                <c:pt idx="72">
                  <c:v>16.730000000000018</c:v>
                </c:pt>
                <c:pt idx="73">
                  <c:v>16.850000000000023</c:v>
                </c:pt>
                <c:pt idx="74">
                  <c:v>16.970000000000027</c:v>
                </c:pt>
                <c:pt idx="75">
                  <c:v>17.090000000000032</c:v>
                </c:pt>
                <c:pt idx="76">
                  <c:v>17.210000000000036</c:v>
                </c:pt>
                <c:pt idx="77">
                  <c:v>17.330000000000041</c:v>
                </c:pt>
                <c:pt idx="78">
                  <c:v>17.450000000000045</c:v>
                </c:pt>
                <c:pt idx="79">
                  <c:v>17.57000000000005</c:v>
                </c:pt>
                <c:pt idx="80">
                  <c:v>17.689999999999998</c:v>
                </c:pt>
                <c:pt idx="81">
                  <c:v>17.810000000000002</c:v>
                </c:pt>
                <c:pt idx="82">
                  <c:v>17.930000000000007</c:v>
                </c:pt>
                <c:pt idx="83">
                  <c:v>18.050000000000011</c:v>
                </c:pt>
                <c:pt idx="84">
                  <c:v>18.170000000000016</c:v>
                </c:pt>
                <c:pt idx="85">
                  <c:v>18.29000000000002</c:v>
                </c:pt>
                <c:pt idx="86">
                  <c:v>18.390000000000043</c:v>
                </c:pt>
                <c:pt idx="87">
                  <c:v>18.510000000000048</c:v>
                </c:pt>
                <c:pt idx="88">
                  <c:v>18.629999999999995</c:v>
                </c:pt>
                <c:pt idx="89">
                  <c:v>18.75</c:v>
                </c:pt>
                <c:pt idx="90">
                  <c:v>18.850000000000023</c:v>
                </c:pt>
                <c:pt idx="91">
                  <c:v>18.970000000000027</c:v>
                </c:pt>
                <c:pt idx="92">
                  <c:v>19.090000000000032</c:v>
                </c:pt>
                <c:pt idx="93">
                  <c:v>19.210000000000036</c:v>
                </c:pt>
                <c:pt idx="94">
                  <c:v>19.310000000000002</c:v>
                </c:pt>
                <c:pt idx="95">
                  <c:v>19.430000000000007</c:v>
                </c:pt>
                <c:pt idx="96">
                  <c:v>19.53000000000003</c:v>
                </c:pt>
                <c:pt idx="97">
                  <c:v>19.650000000000034</c:v>
                </c:pt>
                <c:pt idx="98">
                  <c:v>19.75</c:v>
                </c:pt>
                <c:pt idx="99">
                  <c:v>19.870000000000005</c:v>
                </c:pt>
                <c:pt idx="100">
                  <c:v>20</c:v>
                </c:pt>
              </c:numCache>
            </c:numRef>
          </c:val>
        </c:ser>
        <c:ser>
          <c:idx val="11"/>
          <c:order val="11"/>
          <c:tx>
            <c:strRef>
              <c:f>'W Cooling Celz (2)'!$F$19</c:f>
              <c:strCache>
                <c:ptCount val="1"/>
                <c:pt idx="0">
                  <c:v>21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(2)'!$G$19:$DC$19</c:f>
              <c:numCache>
                <c:formatCode>General</c:formatCode>
                <c:ptCount val="101"/>
                <c:pt idx="0">
                  <c:v>6.8700000000000045</c:v>
                </c:pt>
                <c:pt idx="1">
                  <c:v>7.0500000000000114</c:v>
                </c:pt>
                <c:pt idx="2">
                  <c:v>7.2100000000000364</c:v>
                </c:pt>
                <c:pt idx="3">
                  <c:v>7.3900000000000432</c:v>
                </c:pt>
                <c:pt idx="4">
                  <c:v>7.57000000000005</c:v>
                </c:pt>
                <c:pt idx="5">
                  <c:v>7.7300000000000182</c:v>
                </c:pt>
                <c:pt idx="6">
                  <c:v>7.910000000000025</c:v>
                </c:pt>
                <c:pt idx="7">
                  <c:v>8.0900000000000318</c:v>
                </c:pt>
                <c:pt idx="8">
                  <c:v>8.25</c:v>
                </c:pt>
                <c:pt idx="9">
                  <c:v>8.4300000000000068</c:v>
                </c:pt>
                <c:pt idx="10">
                  <c:v>8.5900000000000318</c:v>
                </c:pt>
                <c:pt idx="11">
                  <c:v>8.75</c:v>
                </c:pt>
                <c:pt idx="12">
                  <c:v>8.9300000000000068</c:v>
                </c:pt>
                <c:pt idx="13">
                  <c:v>9.0900000000000318</c:v>
                </c:pt>
                <c:pt idx="14">
                  <c:v>9.25</c:v>
                </c:pt>
                <c:pt idx="15">
                  <c:v>9.4300000000000068</c:v>
                </c:pt>
                <c:pt idx="16">
                  <c:v>9.5900000000000318</c:v>
                </c:pt>
                <c:pt idx="17">
                  <c:v>9.75</c:v>
                </c:pt>
                <c:pt idx="18">
                  <c:v>9.910000000000025</c:v>
                </c:pt>
                <c:pt idx="19">
                  <c:v>10.07000000000005</c:v>
                </c:pt>
                <c:pt idx="20">
                  <c:v>10.230000000000018</c:v>
                </c:pt>
                <c:pt idx="21">
                  <c:v>10.390000000000043</c:v>
                </c:pt>
                <c:pt idx="22">
                  <c:v>10.550000000000011</c:v>
                </c:pt>
                <c:pt idx="23">
                  <c:v>10.710000000000036</c:v>
                </c:pt>
                <c:pt idx="24">
                  <c:v>10.870000000000005</c:v>
                </c:pt>
                <c:pt idx="25">
                  <c:v>11.03000000000003</c:v>
                </c:pt>
                <c:pt idx="26">
                  <c:v>11.189999999999998</c:v>
                </c:pt>
                <c:pt idx="27">
                  <c:v>11.330000000000041</c:v>
                </c:pt>
                <c:pt idx="28">
                  <c:v>11.490000000000009</c:v>
                </c:pt>
                <c:pt idx="29">
                  <c:v>11.650000000000034</c:v>
                </c:pt>
                <c:pt idx="30">
                  <c:v>11.79000000000002</c:v>
                </c:pt>
                <c:pt idx="31">
                  <c:v>11.950000000000045</c:v>
                </c:pt>
                <c:pt idx="32">
                  <c:v>12.110000000000014</c:v>
                </c:pt>
                <c:pt idx="33">
                  <c:v>12.25</c:v>
                </c:pt>
                <c:pt idx="34">
                  <c:v>12.410000000000025</c:v>
                </c:pt>
                <c:pt idx="35">
                  <c:v>12.550000000000011</c:v>
                </c:pt>
                <c:pt idx="36">
                  <c:v>12.710000000000036</c:v>
                </c:pt>
                <c:pt idx="37">
                  <c:v>12.850000000000023</c:v>
                </c:pt>
                <c:pt idx="38">
                  <c:v>12.990000000000009</c:v>
                </c:pt>
                <c:pt idx="39">
                  <c:v>13.150000000000034</c:v>
                </c:pt>
                <c:pt idx="40">
                  <c:v>13.29000000000002</c:v>
                </c:pt>
                <c:pt idx="41">
                  <c:v>13.430000000000007</c:v>
                </c:pt>
                <c:pt idx="42">
                  <c:v>13.590000000000032</c:v>
                </c:pt>
                <c:pt idx="43">
                  <c:v>13.730000000000018</c:v>
                </c:pt>
                <c:pt idx="44">
                  <c:v>13.870000000000005</c:v>
                </c:pt>
                <c:pt idx="45">
                  <c:v>14.010000000000048</c:v>
                </c:pt>
                <c:pt idx="46">
                  <c:v>14.150000000000034</c:v>
                </c:pt>
                <c:pt idx="47">
                  <c:v>14.29000000000002</c:v>
                </c:pt>
                <c:pt idx="48">
                  <c:v>14.430000000000007</c:v>
                </c:pt>
                <c:pt idx="49">
                  <c:v>14.57000000000005</c:v>
                </c:pt>
                <c:pt idx="50">
                  <c:v>14.710000000000036</c:v>
                </c:pt>
                <c:pt idx="51">
                  <c:v>14.850000000000023</c:v>
                </c:pt>
                <c:pt idx="52">
                  <c:v>14.990000000000009</c:v>
                </c:pt>
                <c:pt idx="53">
                  <c:v>15.129999999999995</c:v>
                </c:pt>
                <c:pt idx="54">
                  <c:v>15.270000000000039</c:v>
                </c:pt>
                <c:pt idx="55">
                  <c:v>15.410000000000025</c:v>
                </c:pt>
                <c:pt idx="56">
                  <c:v>15.550000000000011</c:v>
                </c:pt>
                <c:pt idx="57">
                  <c:v>15.670000000000016</c:v>
                </c:pt>
                <c:pt idx="58">
                  <c:v>15.810000000000002</c:v>
                </c:pt>
                <c:pt idx="59">
                  <c:v>15.950000000000045</c:v>
                </c:pt>
                <c:pt idx="60">
                  <c:v>16.07000000000005</c:v>
                </c:pt>
                <c:pt idx="61">
                  <c:v>16.210000000000036</c:v>
                </c:pt>
                <c:pt idx="62">
                  <c:v>16.350000000000023</c:v>
                </c:pt>
                <c:pt idx="63">
                  <c:v>16.470000000000027</c:v>
                </c:pt>
                <c:pt idx="64">
                  <c:v>16.610000000000014</c:v>
                </c:pt>
                <c:pt idx="65">
                  <c:v>16.730000000000018</c:v>
                </c:pt>
                <c:pt idx="66">
                  <c:v>16.870000000000005</c:v>
                </c:pt>
                <c:pt idx="67">
                  <c:v>16.990000000000009</c:v>
                </c:pt>
                <c:pt idx="68">
                  <c:v>17.129999999999995</c:v>
                </c:pt>
                <c:pt idx="69">
                  <c:v>17.25</c:v>
                </c:pt>
                <c:pt idx="70">
                  <c:v>17.390000000000043</c:v>
                </c:pt>
                <c:pt idx="71">
                  <c:v>17.510000000000048</c:v>
                </c:pt>
                <c:pt idx="72">
                  <c:v>17.629999999999995</c:v>
                </c:pt>
                <c:pt idx="73">
                  <c:v>17.770000000000039</c:v>
                </c:pt>
                <c:pt idx="74">
                  <c:v>17.890000000000043</c:v>
                </c:pt>
                <c:pt idx="75">
                  <c:v>18.010000000000048</c:v>
                </c:pt>
                <c:pt idx="76">
                  <c:v>18.129999999999995</c:v>
                </c:pt>
                <c:pt idx="77">
                  <c:v>18.270000000000039</c:v>
                </c:pt>
                <c:pt idx="78">
                  <c:v>18.390000000000043</c:v>
                </c:pt>
                <c:pt idx="79">
                  <c:v>18.510000000000048</c:v>
                </c:pt>
                <c:pt idx="80">
                  <c:v>18.629999999999995</c:v>
                </c:pt>
                <c:pt idx="81">
                  <c:v>18.75</c:v>
                </c:pt>
                <c:pt idx="82">
                  <c:v>18.870000000000005</c:v>
                </c:pt>
                <c:pt idx="83">
                  <c:v>18.990000000000009</c:v>
                </c:pt>
                <c:pt idx="84">
                  <c:v>19.110000000000014</c:v>
                </c:pt>
                <c:pt idx="85">
                  <c:v>19.230000000000018</c:v>
                </c:pt>
                <c:pt idx="86">
                  <c:v>19.350000000000023</c:v>
                </c:pt>
                <c:pt idx="87">
                  <c:v>19.470000000000027</c:v>
                </c:pt>
                <c:pt idx="88">
                  <c:v>19.590000000000032</c:v>
                </c:pt>
                <c:pt idx="89">
                  <c:v>19.710000000000036</c:v>
                </c:pt>
                <c:pt idx="90">
                  <c:v>19.830000000000041</c:v>
                </c:pt>
                <c:pt idx="91">
                  <c:v>19.950000000000045</c:v>
                </c:pt>
                <c:pt idx="92">
                  <c:v>20.07000000000005</c:v>
                </c:pt>
                <c:pt idx="93">
                  <c:v>20.170000000000016</c:v>
                </c:pt>
                <c:pt idx="94">
                  <c:v>20.29000000000002</c:v>
                </c:pt>
                <c:pt idx="95">
                  <c:v>20.410000000000025</c:v>
                </c:pt>
                <c:pt idx="96">
                  <c:v>20.53000000000003</c:v>
                </c:pt>
                <c:pt idx="97">
                  <c:v>20.629999999999995</c:v>
                </c:pt>
                <c:pt idx="98">
                  <c:v>20.75</c:v>
                </c:pt>
                <c:pt idx="99">
                  <c:v>20.870000000000005</c:v>
                </c:pt>
                <c:pt idx="100">
                  <c:v>21</c:v>
                </c:pt>
              </c:numCache>
            </c:numRef>
          </c:val>
        </c:ser>
        <c:ser>
          <c:idx val="12"/>
          <c:order val="12"/>
          <c:tx>
            <c:strRef>
              <c:f>'W Cooling Celz (2)'!$F$20</c:f>
              <c:strCache>
                <c:ptCount val="1"/>
                <c:pt idx="0">
                  <c:v>22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(2)'!$G$20:$DC$20</c:f>
              <c:numCache>
                <c:formatCode>General</c:formatCode>
                <c:ptCount val="101"/>
                <c:pt idx="0">
                  <c:v>7.3700000000000045</c:v>
                </c:pt>
                <c:pt idx="1">
                  <c:v>7.5500000000000114</c:v>
                </c:pt>
                <c:pt idx="2">
                  <c:v>7.7300000000000182</c:v>
                </c:pt>
                <c:pt idx="3">
                  <c:v>7.910000000000025</c:v>
                </c:pt>
                <c:pt idx="4">
                  <c:v>8.1100000000000136</c:v>
                </c:pt>
                <c:pt idx="5">
                  <c:v>8.2900000000000205</c:v>
                </c:pt>
                <c:pt idx="6">
                  <c:v>8.4700000000000273</c:v>
                </c:pt>
                <c:pt idx="7">
                  <c:v>8.6299999999999955</c:v>
                </c:pt>
                <c:pt idx="8">
                  <c:v>8.8100000000000023</c:v>
                </c:pt>
                <c:pt idx="9">
                  <c:v>8.9900000000000091</c:v>
                </c:pt>
                <c:pt idx="10">
                  <c:v>9.1700000000000159</c:v>
                </c:pt>
                <c:pt idx="11">
                  <c:v>9.3500000000000227</c:v>
                </c:pt>
                <c:pt idx="12">
                  <c:v>9.5100000000000477</c:v>
                </c:pt>
                <c:pt idx="13">
                  <c:v>9.6899999999999977</c:v>
                </c:pt>
                <c:pt idx="14">
                  <c:v>9.8700000000000045</c:v>
                </c:pt>
                <c:pt idx="15">
                  <c:v>10.03000000000003</c:v>
                </c:pt>
                <c:pt idx="16">
                  <c:v>10.210000000000036</c:v>
                </c:pt>
                <c:pt idx="17">
                  <c:v>10.370000000000005</c:v>
                </c:pt>
                <c:pt idx="18">
                  <c:v>10.550000000000011</c:v>
                </c:pt>
                <c:pt idx="19">
                  <c:v>10.710000000000036</c:v>
                </c:pt>
                <c:pt idx="20">
                  <c:v>10.890000000000043</c:v>
                </c:pt>
                <c:pt idx="21">
                  <c:v>11.050000000000011</c:v>
                </c:pt>
                <c:pt idx="22">
                  <c:v>11.210000000000036</c:v>
                </c:pt>
                <c:pt idx="23">
                  <c:v>11.370000000000005</c:v>
                </c:pt>
                <c:pt idx="24">
                  <c:v>11.550000000000011</c:v>
                </c:pt>
                <c:pt idx="25">
                  <c:v>11.710000000000036</c:v>
                </c:pt>
                <c:pt idx="26">
                  <c:v>11.870000000000005</c:v>
                </c:pt>
                <c:pt idx="27">
                  <c:v>12.03000000000003</c:v>
                </c:pt>
                <c:pt idx="28">
                  <c:v>12.189999999999998</c:v>
                </c:pt>
                <c:pt idx="29">
                  <c:v>12.350000000000023</c:v>
                </c:pt>
                <c:pt idx="30">
                  <c:v>12.510000000000048</c:v>
                </c:pt>
                <c:pt idx="31">
                  <c:v>12.670000000000016</c:v>
                </c:pt>
                <c:pt idx="32">
                  <c:v>12.830000000000041</c:v>
                </c:pt>
                <c:pt idx="33">
                  <c:v>12.990000000000009</c:v>
                </c:pt>
                <c:pt idx="34">
                  <c:v>13.129999999999995</c:v>
                </c:pt>
                <c:pt idx="35">
                  <c:v>13.29000000000002</c:v>
                </c:pt>
                <c:pt idx="36">
                  <c:v>13.450000000000045</c:v>
                </c:pt>
                <c:pt idx="37">
                  <c:v>13.610000000000014</c:v>
                </c:pt>
                <c:pt idx="38">
                  <c:v>13.75</c:v>
                </c:pt>
                <c:pt idx="39">
                  <c:v>13.910000000000025</c:v>
                </c:pt>
                <c:pt idx="40">
                  <c:v>14.050000000000011</c:v>
                </c:pt>
                <c:pt idx="41">
                  <c:v>14.210000000000036</c:v>
                </c:pt>
                <c:pt idx="42">
                  <c:v>14.350000000000023</c:v>
                </c:pt>
                <c:pt idx="43">
                  <c:v>14.510000000000048</c:v>
                </c:pt>
                <c:pt idx="44">
                  <c:v>14.650000000000034</c:v>
                </c:pt>
                <c:pt idx="45">
                  <c:v>14.810000000000002</c:v>
                </c:pt>
                <c:pt idx="46">
                  <c:v>14.950000000000045</c:v>
                </c:pt>
                <c:pt idx="47">
                  <c:v>15.090000000000032</c:v>
                </c:pt>
                <c:pt idx="48">
                  <c:v>15.25</c:v>
                </c:pt>
                <c:pt idx="49">
                  <c:v>15.390000000000043</c:v>
                </c:pt>
                <c:pt idx="50">
                  <c:v>15.53000000000003</c:v>
                </c:pt>
                <c:pt idx="51">
                  <c:v>15.670000000000016</c:v>
                </c:pt>
                <c:pt idx="52">
                  <c:v>15.810000000000002</c:v>
                </c:pt>
                <c:pt idx="53">
                  <c:v>15.970000000000027</c:v>
                </c:pt>
                <c:pt idx="54">
                  <c:v>16.110000000000014</c:v>
                </c:pt>
                <c:pt idx="55">
                  <c:v>16.25</c:v>
                </c:pt>
                <c:pt idx="56">
                  <c:v>16.390000000000043</c:v>
                </c:pt>
                <c:pt idx="57">
                  <c:v>16.53000000000003</c:v>
                </c:pt>
                <c:pt idx="58">
                  <c:v>16.670000000000016</c:v>
                </c:pt>
                <c:pt idx="59">
                  <c:v>16.810000000000002</c:v>
                </c:pt>
                <c:pt idx="60">
                  <c:v>16.930000000000007</c:v>
                </c:pt>
                <c:pt idx="61">
                  <c:v>17.07000000000005</c:v>
                </c:pt>
                <c:pt idx="62">
                  <c:v>17.210000000000036</c:v>
                </c:pt>
                <c:pt idx="63">
                  <c:v>17.350000000000023</c:v>
                </c:pt>
                <c:pt idx="64">
                  <c:v>17.490000000000009</c:v>
                </c:pt>
                <c:pt idx="65">
                  <c:v>17.610000000000014</c:v>
                </c:pt>
                <c:pt idx="66">
                  <c:v>17.75</c:v>
                </c:pt>
                <c:pt idx="67">
                  <c:v>17.890000000000043</c:v>
                </c:pt>
                <c:pt idx="68">
                  <c:v>18.010000000000048</c:v>
                </c:pt>
                <c:pt idx="69">
                  <c:v>18.150000000000034</c:v>
                </c:pt>
                <c:pt idx="70">
                  <c:v>18.29000000000002</c:v>
                </c:pt>
                <c:pt idx="71">
                  <c:v>18.410000000000025</c:v>
                </c:pt>
                <c:pt idx="72">
                  <c:v>18.550000000000011</c:v>
                </c:pt>
                <c:pt idx="73">
                  <c:v>18.670000000000016</c:v>
                </c:pt>
                <c:pt idx="74">
                  <c:v>18.810000000000002</c:v>
                </c:pt>
                <c:pt idx="75">
                  <c:v>18.930000000000007</c:v>
                </c:pt>
                <c:pt idx="76">
                  <c:v>19.07000000000005</c:v>
                </c:pt>
                <c:pt idx="77">
                  <c:v>19.189999999999998</c:v>
                </c:pt>
                <c:pt idx="78">
                  <c:v>19.310000000000002</c:v>
                </c:pt>
                <c:pt idx="79">
                  <c:v>19.450000000000045</c:v>
                </c:pt>
                <c:pt idx="80">
                  <c:v>19.57000000000005</c:v>
                </c:pt>
                <c:pt idx="81">
                  <c:v>19.689999999999998</c:v>
                </c:pt>
                <c:pt idx="82">
                  <c:v>19.810000000000002</c:v>
                </c:pt>
                <c:pt idx="83">
                  <c:v>19.950000000000045</c:v>
                </c:pt>
                <c:pt idx="84">
                  <c:v>20.07000000000005</c:v>
                </c:pt>
                <c:pt idx="85">
                  <c:v>20.189999999999998</c:v>
                </c:pt>
                <c:pt idx="86">
                  <c:v>20.310000000000002</c:v>
                </c:pt>
                <c:pt idx="87">
                  <c:v>20.430000000000007</c:v>
                </c:pt>
                <c:pt idx="88">
                  <c:v>20.550000000000011</c:v>
                </c:pt>
                <c:pt idx="89">
                  <c:v>20.670000000000016</c:v>
                </c:pt>
                <c:pt idx="90">
                  <c:v>20.79000000000002</c:v>
                </c:pt>
                <c:pt idx="91">
                  <c:v>20.930000000000007</c:v>
                </c:pt>
                <c:pt idx="92">
                  <c:v>21.03000000000003</c:v>
                </c:pt>
                <c:pt idx="93">
                  <c:v>21.150000000000034</c:v>
                </c:pt>
                <c:pt idx="94">
                  <c:v>21.270000000000039</c:v>
                </c:pt>
                <c:pt idx="95">
                  <c:v>21.390000000000043</c:v>
                </c:pt>
                <c:pt idx="96">
                  <c:v>21.510000000000048</c:v>
                </c:pt>
                <c:pt idx="97">
                  <c:v>21.629999999999995</c:v>
                </c:pt>
                <c:pt idx="98">
                  <c:v>21.75</c:v>
                </c:pt>
                <c:pt idx="99">
                  <c:v>21.870000000000005</c:v>
                </c:pt>
                <c:pt idx="100">
                  <c:v>22</c:v>
                </c:pt>
              </c:numCache>
            </c:numRef>
          </c:val>
        </c:ser>
        <c:ser>
          <c:idx val="13"/>
          <c:order val="13"/>
          <c:tx>
            <c:strRef>
              <c:f>'W Cooling Celz (2)'!$F$21</c:f>
              <c:strCache>
                <c:ptCount val="1"/>
                <c:pt idx="0">
                  <c:v>23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(2)'!$G$21:$DC$21</c:f>
              <c:numCache>
                <c:formatCode>General</c:formatCode>
                <c:ptCount val="101"/>
                <c:pt idx="0">
                  <c:v>7.8700000000000045</c:v>
                </c:pt>
                <c:pt idx="1">
                  <c:v>8.0500000000000114</c:v>
                </c:pt>
                <c:pt idx="2">
                  <c:v>8.25</c:v>
                </c:pt>
                <c:pt idx="3">
                  <c:v>8.4300000000000068</c:v>
                </c:pt>
                <c:pt idx="4">
                  <c:v>8.6299999999999955</c:v>
                </c:pt>
                <c:pt idx="5">
                  <c:v>8.8100000000000023</c:v>
                </c:pt>
                <c:pt idx="6">
                  <c:v>9.0100000000000477</c:v>
                </c:pt>
                <c:pt idx="7">
                  <c:v>9.1899999999999977</c:v>
                </c:pt>
                <c:pt idx="8">
                  <c:v>9.3700000000000045</c:v>
                </c:pt>
                <c:pt idx="9">
                  <c:v>9.57000000000005</c:v>
                </c:pt>
                <c:pt idx="10">
                  <c:v>9.75</c:v>
                </c:pt>
                <c:pt idx="11">
                  <c:v>9.9300000000000068</c:v>
                </c:pt>
                <c:pt idx="12">
                  <c:v>10.110000000000014</c:v>
                </c:pt>
                <c:pt idx="13">
                  <c:v>10.29000000000002</c:v>
                </c:pt>
                <c:pt idx="14">
                  <c:v>10.470000000000027</c:v>
                </c:pt>
                <c:pt idx="15">
                  <c:v>10.650000000000034</c:v>
                </c:pt>
                <c:pt idx="16">
                  <c:v>10.830000000000041</c:v>
                </c:pt>
                <c:pt idx="17">
                  <c:v>11.010000000000048</c:v>
                </c:pt>
                <c:pt idx="18">
                  <c:v>11.170000000000016</c:v>
                </c:pt>
                <c:pt idx="19">
                  <c:v>11.350000000000023</c:v>
                </c:pt>
                <c:pt idx="20">
                  <c:v>11.53000000000003</c:v>
                </c:pt>
                <c:pt idx="21">
                  <c:v>11.710000000000036</c:v>
                </c:pt>
                <c:pt idx="22">
                  <c:v>11.870000000000005</c:v>
                </c:pt>
                <c:pt idx="23">
                  <c:v>12.050000000000011</c:v>
                </c:pt>
                <c:pt idx="24">
                  <c:v>12.210000000000036</c:v>
                </c:pt>
                <c:pt idx="25">
                  <c:v>12.390000000000043</c:v>
                </c:pt>
                <c:pt idx="26">
                  <c:v>12.550000000000011</c:v>
                </c:pt>
                <c:pt idx="27">
                  <c:v>12.730000000000018</c:v>
                </c:pt>
                <c:pt idx="28">
                  <c:v>12.890000000000043</c:v>
                </c:pt>
                <c:pt idx="29">
                  <c:v>13.050000000000011</c:v>
                </c:pt>
                <c:pt idx="30">
                  <c:v>13.210000000000036</c:v>
                </c:pt>
                <c:pt idx="31">
                  <c:v>13.390000000000043</c:v>
                </c:pt>
                <c:pt idx="32">
                  <c:v>13.550000000000011</c:v>
                </c:pt>
                <c:pt idx="33">
                  <c:v>13.710000000000036</c:v>
                </c:pt>
                <c:pt idx="34">
                  <c:v>13.870000000000005</c:v>
                </c:pt>
                <c:pt idx="35">
                  <c:v>14.03000000000003</c:v>
                </c:pt>
                <c:pt idx="36">
                  <c:v>14.189999999999998</c:v>
                </c:pt>
                <c:pt idx="37">
                  <c:v>14.350000000000023</c:v>
                </c:pt>
                <c:pt idx="38">
                  <c:v>14.510000000000048</c:v>
                </c:pt>
                <c:pt idx="39">
                  <c:v>14.670000000000016</c:v>
                </c:pt>
                <c:pt idx="40">
                  <c:v>14.830000000000041</c:v>
                </c:pt>
                <c:pt idx="41">
                  <c:v>14.970000000000027</c:v>
                </c:pt>
                <c:pt idx="42">
                  <c:v>15.129999999999995</c:v>
                </c:pt>
                <c:pt idx="43">
                  <c:v>15.29000000000002</c:v>
                </c:pt>
                <c:pt idx="44">
                  <c:v>15.450000000000045</c:v>
                </c:pt>
                <c:pt idx="45">
                  <c:v>15.590000000000032</c:v>
                </c:pt>
                <c:pt idx="46">
                  <c:v>15.75</c:v>
                </c:pt>
                <c:pt idx="47">
                  <c:v>15.890000000000043</c:v>
                </c:pt>
                <c:pt idx="48">
                  <c:v>16.050000000000011</c:v>
                </c:pt>
                <c:pt idx="49">
                  <c:v>16.189999999999998</c:v>
                </c:pt>
                <c:pt idx="50">
                  <c:v>16.350000000000023</c:v>
                </c:pt>
                <c:pt idx="51">
                  <c:v>16.490000000000009</c:v>
                </c:pt>
                <c:pt idx="52">
                  <c:v>16.650000000000034</c:v>
                </c:pt>
                <c:pt idx="53">
                  <c:v>16.79000000000002</c:v>
                </c:pt>
                <c:pt idx="54">
                  <c:v>16.930000000000007</c:v>
                </c:pt>
                <c:pt idx="55">
                  <c:v>17.090000000000032</c:v>
                </c:pt>
                <c:pt idx="56">
                  <c:v>17.230000000000018</c:v>
                </c:pt>
                <c:pt idx="57">
                  <c:v>17.370000000000005</c:v>
                </c:pt>
                <c:pt idx="58">
                  <c:v>17.510000000000048</c:v>
                </c:pt>
                <c:pt idx="59">
                  <c:v>17.650000000000034</c:v>
                </c:pt>
                <c:pt idx="60">
                  <c:v>17.810000000000002</c:v>
                </c:pt>
                <c:pt idx="61">
                  <c:v>17.950000000000045</c:v>
                </c:pt>
                <c:pt idx="62">
                  <c:v>18.090000000000032</c:v>
                </c:pt>
                <c:pt idx="63">
                  <c:v>18.230000000000018</c:v>
                </c:pt>
                <c:pt idx="64">
                  <c:v>18.370000000000005</c:v>
                </c:pt>
                <c:pt idx="65">
                  <c:v>18.510000000000048</c:v>
                </c:pt>
                <c:pt idx="66">
                  <c:v>18.629999999999995</c:v>
                </c:pt>
                <c:pt idx="67">
                  <c:v>18.770000000000039</c:v>
                </c:pt>
                <c:pt idx="68">
                  <c:v>18.910000000000025</c:v>
                </c:pt>
                <c:pt idx="69">
                  <c:v>19.050000000000011</c:v>
                </c:pt>
                <c:pt idx="70">
                  <c:v>19.189999999999998</c:v>
                </c:pt>
                <c:pt idx="71">
                  <c:v>19.330000000000041</c:v>
                </c:pt>
                <c:pt idx="72">
                  <c:v>19.450000000000045</c:v>
                </c:pt>
                <c:pt idx="73">
                  <c:v>19.590000000000032</c:v>
                </c:pt>
                <c:pt idx="74">
                  <c:v>19.730000000000018</c:v>
                </c:pt>
                <c:pt idx="75">
                  <c:v>19.850000000000023</c:v>
                </c:pt>
                <c:pt idx="76">
                  <c:v>19.990000000000009</c:v>
                </c:pt>
                <c:pt idx="77">
                  <c:v>20.110000000000014</c:v>
                </c:pt>
                <c:pt idx="78">
                  <c:v>20.25</c:v>
                </c:pt>
                <c:pt idx="79">
                  <c:v>20.370000000000005</c:v>
                </c:pt>
                <c:pt idx="80">
                  <c:v>20.510000000000048</c:v>
                </c:pt>
                <c:pt idx="81">
                  <c:v>20.629999999999995</c:v>
                </c:pt>
                <c:pt idx="82">
                  <c:v>20.770000000000039</c:v>
                </c:pt>
                <c:pt idx="83">
                  <c:v>20.890000000000043</c:v>
                </c:pt>
                <c:pt idx="84">
                  <c:v>21.010000000000048</c:v>
                </c:pt>
                <c:pt idx="85">
                  <c:v>21.150000000000034</c:v>
                </c:pt>
                <c:pt idx="86">
                  <c:v>21.270000000000039</c:v>
                </c:pt>
                <c:pt idx="87">
                  <c:v>21.390000000000043</c:v>
                </c:pt>
                <c:pt idx="88">
                  <c:v>21.53000000000003</c:v>
                </c:pt>
                <c:pt idx="89">
                  <c:v>21.650000000000034</c:v>
                </c:pt>
                <c:pt idx="90">
                  <c:v>21.770000000000039</c:v>
                </c:pt>
                <c:pt idx="91">
                  <c:v>21.890000000000043</c:v>
                </c:pt>
                <c:pt idx="92">
                  <c:v>22.010000000000048</c:v>
                </c:pt>
                <c:pt idx="93">
                  <c:v>22.129999999999995</c:v>
                </c:pt>
                <c:pt idx="94">
                  <c:v>22.270000000000039</c:v>
                </c:pt>
                <c:pt idx="95">
                  <c:v>22.390000000000043</c:v>
                </c:pt>
                <c:pt idx="96">
                  <c:v>22.510000000000048</c:v>
                </c:pt>
                <c:pt idx="97">
                  <c:v>22.629999999999995</c:v>
                </c:pt>
                <c:pt idx="98">
                  <c:v>22.75</c:v>
                </c:pt>
                <c:pt idx="99">
                  <c:v>22.870000000000005</c:v>
                </c:pt>
                <c:pt idx="100">
                  <c:v>23</c:v>
                </c:pt>
              </c:numCache>
            </c:numRef>
          </c:val>
        </c:ser>
        <c:ser>
          <c:idx val="14"/>
          <c:order val="14"/>
          <c:tx>
            <c:strRef>
              <c:f>'W Cooling Celz (2)'!$F$22</c:f>
              <c:strCache>
                <c:ptCount val="1"/>
                <c:pt idx="0">
                  <c:v>24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(2)'!$G$22:$DC$22</c:f>
              <c:numCache>
                <c:formatCode>General</c:formatCode>
                <c:ptCount val="101"/>
                <c:pt idx="0">
                  <c:v>8.3500000000000227</c:v>
                </c:pt>
                <c:pt idx="1">
                  <c:v>8.5500000000000114</c:v>
                </c:pt>
                <c:pt idx="2">
                  <c:v>8.75</c:v>
                </c:pt>
                <c:pt idx="3">
                  <c:v>8.9500000000000455</c:v>
                </c:pt>
                <c:pt idx="4">
                  <c:v>9.1500000000000341</c:v>
                </c:pt>
                <c:pt idx="5">
                  <c:v>9.3500000000000227</c:v>
                </c:pt>
                <c:pt idx="6">
                  <c:v>9.5500000000000114</c:v>
                </c:pt>
                <c:pt idx="7">
                  <c:v>9.7300000000000182</c:v>
                </c:pt>
                <c:pt idx="8">
                  <c:v>9.9300000000000068</c:v>
                </c:pt>
                <c:pt idx="9">
                  <c:v>10.129999999999995</c:v>
                </c:pt>
                <c:pt idx="10">
                  <c:v>10.310000000000002</c:v>
                </c:pt>
                <c:pt idx="11">
                  <c:v>10.510000000000048</c:v>
                </c:pt>
                <c:pt idx="12">
                  <c:v>10.689999999999998</c:v>
                </c:pt>
                <c:pt idx="13">
                  <c:v>10.890000000000043</c:v>
                </c:pt>
                <c:pt idx="14">
                  <c:v>11.07000000000005</c:v>
                </c:pt>
                <c:pt idx="15">
                  <c:v>11.25</c:v>
                </c:pt>
                <c:pt idx="16">
                  <c:v>11.450000000000045</c:v>
                </c:pt>
                <c:pt idx="17">
                  <c:v>11.629999999999995</c:v>
                </c:pt>
                <c:pt idx="18">
                  <c:v>11.810000000000002</c:v>
                </c:pt>
                <c:pt idx="19">
                  <c:v>11.990000000000009</c:v>
                </c:pt>
                <c:pt idx="20">
                  <c:v>12.170000000000016</c:v>
                </c:pt>
                <c:pt idx="21">
                  <c:v>12.350000000000023</c:v>
                </c:pt>
                <c:pt idx="22">
                  <c:v>12.53000000000003</c:v>
                </c:pt>
                <c:pt idx="23">
                  <c:v>12.710000000000036</c:v>
                </c:pt>
                <c:pt idx="24">
                  <c:v>12.890000000000043</c:v>
                </c:pt>
                <c:pt idx="25">
                  <c:v>13.07000000000005</c:v>
                </c:pt>
                <c:pt idx="26">
                  <c:v>13.230000000000018</c:v>
                </c:pt>
                <c:pt idx="27">
                  <c:v>13.410000000000025</c:v>
                </c:pt>
                <c:pt idx="28">
                  <c:v>13.590000000000032</c:v>
                </c:pt>
                <c:pt idx="29">
                  <c:v>13.75</c:v>
                </c:pt>
                <c:pt idx="30">
                  <c:v>13.930000000000007</c:v>
                </c:pt>
                <c:pt idx="31">
                  <c:v>14.090000000000032</c:v>
                </c:pt>
                <c:pt idx="32">
                  <c:v>14.270000000000039</c:v>
                </c:pt>
                <c:pt idx="33">
                  <c:v>14.430000000000007</c:v>
                </c:pt>
                <c:pt idx="34">
                  <c:v>14.610000000000014</c:v>
                </c:pt>
                <c:pt idx="35">
                  <c:v>14.770000000000039</c:v>
                </c:pt>
                <c:pt idx="36">
                  <c:v>14.930000000000007</c:v>
                </c:pt>
                <c:pt idx="37">
                  <c:v>15.090000000000032</c:v>
                </c:pt>
                <c:pt idx="38">
                  <c:v>15.270000000000039</c:v>
                </c:pt>
                <c:pt idx="39">
                  <c:v>15.430000000000007</c:v>
                </c:pt>
                <c:pt idx="40">
                  <c:v>15.590000000000032</c:v>
                </c:pt>
                <c:pt idx="41">
                  <c:v>15.75</c:v>
                </c:pt>
                <c:pt idx="42">
                  <c:v>15.910000000000025</c:v>
                </c:pt>
                <c:pt idx="43">
                  <c:v>16.07000000000005</c:v>
                </c:pt>
                <c:pt idx="44">
                  <c:v>16.230000000000018</c:v>
                </c:pt>
                <c:pt idx="45">
                  <c:v>16.390000000000043</c:v>
                </c:pt>
                <c:pt idx="46">
                  <c:v>16.550000000000011</c:v>
                </c:pt>
                <c:pt idx="47">
                  <c:v>16.710000000000036</c:v>
                </c:pt>
                <c:pt idx="48">
                  <c:v>16.850000000000023</c:v>
                </c:pt>
                <c:pt idx="49">
                  <c:v>17.010000000000048</c:v>
                </c:pt>
                <c:pt idx="50">
                  <c:v>17.170000000000016</c:v>
                </c:pt>
                <c:pt idx="51">
                  <c:v>17.310000000000002</c:v>
                </c:pt>
                <c:pt idx="52">
                  <c:v>17.470000000000027</c:v>
                </c:pt>
                <c:pt idx="53">
                  <c:v>17.629999999999995</c:v>
                </c:pt>
                <c:pt idx="54">
                  <c:v>17.770000000000039</c:v>
                </c:pt>
                <c:pt idx="55">
                  <c:v>17.930000000000007</c:v>
                </c:pt>
                <c:pt idx="56">
                  <c:v>18.07000000000005</c:v>
                </c:pt>
                <c:pt idx="57">
                  <c:v>18.230000000000018</c:v>
                </c:pt>
                <c:pt idx="58">
                  <c:v>18.370000000000005</c:v>
                </c:pt>
                <c:pt idx="59">
                  <c:v>18.510000000000048</c:v>
                </c:pt>
                <c:pt idx="60">
                  <c:v>18.670000000000016</c:v>
                </c:pt>
                <c:pt idx="61">
                  <c:v>18.810000000000002</c:v>
                </c:pt>
                <c:pt idx="62">
                  <c:v>18.950000000000045</c:v>
                </c:pt>
                <c:pt idx="63">
                  <c:v>19.090000000000032</c:v>
                </c:pt>
                <c:pt idx="64">
                  <c:v>19.25</c:v>
                </c:pt>
                <c:pt idx="65">
                  <c:v>19.390000000000043</c:v>
                </c:pt>
                <c:pt idx="66">
                  <c:v>19.53000000000003</c:v>
                </c:pt>
                <c:pt idx="67">
                  <c:v>19.670000000000016</c:v>
                </c:pt>
                <c:pt idx="68">
                  <c:v>19.810000000000002</c:v>
                </c:pt>
                <c:pt idx="69">
                  <c:v>19.950000000000045</c:v>
                </c:pt>
                <c:pt idx="70">
                  <c:v>20.090000000000032</c:v>
                </c:pt>
                <c:pt idx="71">
                  <c:v>20.230000000000018</c:v>
                </c:pt>
                <c:pt idx="72">
                  <c:v>20.370000000000005</c:v>
                </c:pt>
                <c:pt idx="73">
                  <c:v>20.510000000000048</c:v>
                </c:pt>
                <c:pt idx="74">
                  <c:v>20.629999999999995</c:v>
                </c:pt>
                <c:pt idx="75">
                  <c:v>20.770000000000039</c:v>
                </c:pt>
                <c:pt idx="76">
                  <c:v>20.910000000000025</c:v>
                </c:pt>
                <c:pt idx="77">
                  <c:v>21.050000000000011</c:v>
                </c:pt>
                <c:pt idx="78">
                  <c:v>21.170000000000016</c:v>
                </c:pt>
                <c:pt idx="79">
                  <c:v>21.310000000000002</c:v>
                </c:pt>
                <c:pt idx="80">
                  <c:v>21.450000000000045</c:v>
                </c:pt>
                <c:pt idx="81">
                  <c:v>21.57000000000005</c:v>
                </c:pt>
                <c:pt idx="82">
                  <c:v>21.710000000000036</c:v>
                </c:pt>
                <c:pt idx="83">
                  <c:v>21.850000000000023</c:v>
                </c:pt>
                <c:pt idx="84">
                  <c:v>21.970000000000027</c:v>
                </c:pt>
                <c:pt idx="85">
                  <c:v>22.110000000000014</c:v>
                </c:pt>
                <c:pt idx="86">
                  <c:v>22.230000000000018</c:v>
                </c:pt>
                <c:pt idx="87">
                  <c:v>22.350000000000023</c:v>
                </c:pt>
                <c:pt idx="88">
                  <c:v>22.490000000000009</c:v>
                </c:pt>
                <c:pt idx="89">
                  <c:v>22.610000000000014</c:v>
                </c:pt>
                <c:pt idx="90">
                  <c:v>22.75</c:v>
                </c:pt>
                <c:pt idx="91">
                  <c:v>22.870000000000005</c:v>
                </c:pt>
                <c:pt idx="92">
                  <c:v>22.990000000000009</c:v>
                </c:pt>
                <c:pt idx="93">
                  <c:v>23.110000000000014</c:v>
                </c:pt>
                <c:pt idx="94">
                  <c:v>23.25</c:v>
                </c:pt>
                <c:pt idx="95">
                  <c:v>23.370000000000005</c:v>
                </c:pt>
                <c:pt idx="96">
                  <c:v>23.490000000000009</c:v>
                </c:pt>
                <c:pt idx="97">
                  <c:v>23.610000000000014</c:v>
                </c:pt>
                <c:pt idx="98">
                  <c:v>23.730000000000018</c:v>
                </c:pt>
                <c:pt idx="99">
                  <c:v>23.850000000000023</c:v>
                </c:pt>
                <c:pt idx="100">
                  <c:v>24</c:v>
                </c:pt>
              </c:numCache>
            </c:numRef>
          </c:val>
        </c:ser>
        <c:ser>
          <c:idx val="15"/>
          <c:order val="15"/>
          <c:tx>
            <c:strRef>
              <c:f>'W Cooling Celz (2)'!$F$23</c:f>
              <c:strCache>
                <c:ptCount val="1"/>
                <c:pt idx="0">
                  <c:v>25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(2)'!$G$23:$DC$23</c:f>
              <c:numCache>
                <c:formatCode>General</c:formatCode>
                <c:ptCount val="101"/>
                <c:pt idx="0">
                  <c:v>8.8300000000000409</c:v>
                </c:pt>
                <c:pt idx="1">
                  <c:v>9.0300000000000296</c:v>
                </c:pt>
                <c:pt idx="2">
                  <c:v>9.25</c:v>
                </c:pt>
                <c:pt idx="3">
                  <c:v>9.4500000000000455</c:v>
                </c:pt>
                <c:pt idx="4">
                  <c:v>9.6700000000000159</c:v>
                </c:pt>
                <c:pt idx="5">
                  <c:v>9.8700000000000045</c:v>
                </c:pt>
                <c:pt idx="6">
                  <c:v>10.07000000000005</c:v>
                </c:pt>
                <c:pt idx="7">
                  <c:v>10.270000000000039</c:v>
                </c:pt>
                <c:pt idx="8">
                  <c:v>10.470000000000027</c:v>
                </c:pt>
                <c:pt idx="9">
                  <c:v>10.670000000000016</c:v>
                </c:pt>
                <c:pt idx="10">
                  <c:v>10.870000000000005</c:v>
                </c:pt>
                <c:pt idx="11">
                  <c:v>11.07000000000005</c:v>
                </c:pt>
                <c:pt idx="12">
                  <c:v>11.270000000000039</c:v>
                </c:pt>
                <c:pt idx="13">
                  <c:v>11.470000000000027</c:v>
                </c:pt>
                <c:pt idx="14">
                  <c:v>11.670000000000016</c:v>
                </c:pt>
                <c:pt idx="15">
                  <c:v>11.870000000000005</c:v>
                </c:pt>
                <c:pt idx="16">
                  <c:v>12.050000000000011</c:v>
                </c:pt>
                <c:pt idx="17">
                  <c:v>12.25</c:v>
                </c:pt>
                <c:pt idx="18">
                  <c:v>12.430000000000007</c:v>
                </c:pt>
                <c:pt idx="19">
                  <c:v>12.629999999999995</c:v>
                </c:pt>
                <c:pt idx="20">
                  <c:v>12.810000000000002</c:v>
                </c:pt>
                <c:pt idx="21">
                  <c:v>12.990000000000009</c:v>
                </c:pt>
                <c:pt idx="22">
                  <c:v>13.189999999999998</c:v>
                </c:pt>
                <c:pt idx="23">
                  <c:v>13.370000000000005</c:v>
                </c:pt>
                <c:pt idx="24">
                  <c:v>13.550000000000011</c:v>
                </c:pt>
                <c:pt idx="25">
                  <c:v>13.730000000000018</c:v>
                </c:pt>
                <c:pt idx="26">
                  <c:v>13.910000000000025</c:v>
                </c:pt>
                <c:pt idx="27">
                  <c:v>14.090000000000032</c:v>
                </c:pt>
                <c:pt idx="28">
                  <c:v>14.270000000000039</c:v>
                </c:pt>
                <c:pt idx="29">
                  <c:v>14.450000000000045</c:v>
                </c:pt>
                <c:pt idx="30">
                  <c:v>14.629999999999995</c:v>
                </c:pt>
                <c:pt idx="31">
                  <c:v>14.810000000000002</c:v>
                </c:pt>
                <c:pt idx="32">
                  <c:v>14.990000000000009</c:v>
                </c:pt>
                <c:pt idx="33">
                  <c:v>15.170000000000016</c:v>
                </c:pt>
                <c:pt idx="34">
                  <c:v>15.330000000000041</c:v>
                </c:pt>
                <c:pt idx="35">
                  <c:v>15.510000000000048</c:v>
                </c:pt>
                <c:pt idx="36">
                  <c:v>15.670000000000016</c:v>
                </c:pt>
                <c:pt idx="37">
                  <c:v>15.850000000000023</c:v>
                </c:pt>
                <c:pt idx="38">
                  <c:v>16.010000000000048</c:v>
                </c:pt>
                <c:pt idx="39">
                  <c:v>16.189999999999998</c:v>
                </c:pt>
                <c:pt idx="40">
                  <c:v>16.350000000000023</c:v>
                </c:pt>
                <c:pt idx="41">
                  <c:v>16.53000000000003</c:v>
                </c:pt>
                <c:pt idx="42">
                  <c:v>16.689999999999998</c:v>
                </c:pt>
                <c:pt idx="43">
                  <c:v>16.850000000000023</c:v>
                </c:pt>
                <c:pt idx="44">
                  <c:v>17.010000000000048</c:v>
                </c:pt>
                <c:pt idx="45">
                  <c:v>17.170000000000016</c:v>
                </c:pt>
                <c:pt idx="46">
                  <c:v>17.350000000000023</c:v>
                </c:pt>
                <c:pt idx="47">
                  <c:v>17.510000000000048</c:v>
                </c:pt>
                <c:pt idx="48">
                  <c:v>17.670000000000016</c:v>
                </c:pt>
                <c:pt idx="49">
                  <c:v>17.830000000000041</c:v>
                </c:pt>
                <c:pt idx="50">
                  <c:v>17.990000000000009</c:v>
                </c:pt>
                <c:pt idx="51">
                  <c:v>18.129999999999995</c:v>
                </c:pt>
                <c:pt idx="52">
                  <c:v>18.29000000000002</c:v>
                </c:pt>
                <c:pt idx="53">
                  <c:v>18.450000000000045</c:v>
                </c:pt>
                <c:pt idx="54">
                  <c:v>18.610000000000014</c:v>
                </c:pt>
                <c:pt idx="55">
                  <c:v>18.770000000000039</c:v>
                </c:pt>
                <c:pt idx="56">
                  <c:v>18.910000000000025</c:v>
                </c:pt>
                <c:pt idx="57">
                  <c:v>19.07000000000005</c:v>
                </c:pt>
                <c:pt idx="58">
                  <c:v>19.230000000000018</c:v>
                </c:pt>
                <c:pt idx="59">
                  <c:v>19.370000000000005</c:v>
                </c:pt>
                <c:pt idx="60">
                  <c:v>19.53000000000003</c:v>
                </c:pt>
                <c:pt idx="61">
                  <c:v>19.670000000000016</c:v>
                </c:pt>
                <c:pt idx="62">
                  <c:v>19.830000000000041</c:v>
                </c:pt>
                <c:pt idx="63">
                  <c:v>19.970000000000027</c:v>
                </c:pt>
                <c:pt idx="64">
                  <c:v>20.110000000000014</c:v>
                </c:pt>
                <c:pt idx="65">
                  <c:v>20.270000000000039</c:v>
                </c:pt>
                <c:pt idx="66">
                  <c:v>20.410000000000025</c:v>
                </c:pt>
                <c:pt idx="67">
                  <c:v>20.550000000000011</c:v>
                </c:pt>
                <c:pt idx="68">
                  <c:v>20.710000000000036</c:v>
                </c:pt>
                <c:pt idx="69">
                  <c:v>20.850000000000023</c:v>
                </c:pt>
                <c:pt idx="70">
                  <c:v>20.990000000000009</c:v>
                </c:pt>
                <c:pt idx="71">
                  <c:v>21.129999999999995</c:v>
                </c:pt>
                <c:pt idx="72">
                  <c:v>21.270000000000039</c:v>
                </c:pt>
                <c:pt idx="73">
                  <c:v>21.410000000000025</c:v>
                </c:pt>
                <c:pt idx="74">
                  <c:v>21.550000000000011</c:v>
                </c:pt>
                <c:pt idx="75">
                  <c:v>21.689999999999998</c:v>
                </c:pt>
                <c:pt idx="76">
                  <c:v>21.830000000000041</c:v>
                </c:pt>
                <c:pt idx="77">
                  <c:v>21.970000000000027</c:v>
                </c:pt>
                <c:pt idx="78">
                  <c:v>22.110000000000014</c:v>
                </c:pt>
                <c:pt idx="79">
                  <c:v>22.25</c:v>
                </c:pt>
                <c:pt idx="80">
                  <c:v>22.390000000000043</c:v>
                </c:pt>
                <c:pt idx="81">
                  <c:v>22.510000000000048</c:v>
                </c:pt>
                <c:pt idx="82">
                  <c:v>22.650000000000034</c:v>
                </c:pt>
                <c:pt idx="83">
                  <c:v>22.79000000000002</c:v>
                </c:pt>
                <c:pt idx="84">
                  <c:v>22.930000000000007</c:v>
                </c:pt>
                <c:pt idx="85">
                  <c:v>23.050000000000011</c:v>
                </c:pt>
                <c:pt idx="86">
                  <c:v>23.189999999999998</c:v>
                </c:pt>
                <c:pt idx="87">
                  <c:v>23.310000000000002</c:v>
                </c:pt>
                <c:pt idx="88">
                  <c:v>23.450000000000045</c:v>
                </c:pt>
                <c:pt idx="89">
                  <c:v>23.590000000000032</c:v>
                </c:pt>
                <c:pt idx="90">
                  <c:v>23.710000000000036</c:v>
                </c:pt>
                <c:pt idx="91">
                  <c:v>23.850000000000023</c:v>
                </c:pt>
                <c:pt idx="92">
                  <c:v>23.970000000000027</c:v>
                </c:pt>
                <c:pt idx="93">
                  <c:v>24.090000000000032</c:v>
                </c:pt>
                <c:pt idx="94">
                  <c:v>24.230000000000018</c:v>
                </c:pt>
                <c:pt idx="95">
                  <c:v>24.350000000000023</c:v>
                </c:pt>
                <c:pt idx="96">
                  <c:v>24.470000000000027</c:v>
                </c:pt>
                <c:pt idx="97">
                  <c:v>24.610000000000014</c:v>
                </c:pt>
                <c:pt idx="98">
                  <c:v>24.730000000000018</c:v>
                </c:pt>
                <c:pt idx="99">
                  <c:v>24.850000000000023</c:v>
                </c:pt>
                <c:pt idx="100">
                  <c:v>25</c:v>
                </c:pt>
              </c:numCache>
            </c:numRef>
          </c:val>
        </c:ser>
        <c:ser>
          <c:idx val="16"/>
          <c:order val="16"/>
          <c:tx>
            <c:strRef>
              <c:f>'W Cooling Celz (2)'!$F$24</c:f>
              <c:strCache>
                <c:ptCount val="1"/>
                <c:pt idx="0">
                  <c:v>26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(2)'!$G$24:$DC$24</c:f>
              <c:numCache>
                <c:formatCode>General</c:formatCode>
                <c:ptCount val="101"/>
                <c:pt idx="0">
                  <c:v>9.2900000000000205</c:v>
                </c:pt>
                <c:pt idx="1">
                  <c:v>9.5100000000000477</c:v>
                </c:pt>
                <c:pt idx="2">
                  <c:v>9.7300000000000182</c:v>
                </c:pt>
                <c:pt idx="3">
                  <c:v>9.9500000000000455</c:v>
                </c:pt>
                <c:pt idx="4">
                  <c:v>10.170000000000016</c:v>
                </c:pt>
                <c:pt idx="5">
                  <c:v>10.390000000000043</c:v>
                </c:pt>
                <c:pt idx="6">
                  <c:v>10.590000000000032</c:v>
                </c:pt>
                <c:pt idx="7">
                  <c:v>10.810000000000002</c:v>
                </c:pt>
                <c:pt idx="8">
                  <c:v>11.03000000000003</c:v>
                </c:pt>
                <c:pt idx="9">
                  <c:v>11.230000000000018</c:v>
                </c:pt>
                <c:pt idx="10">
                  <c:v>11.450000000000045</c:v>
                </c:pt>
                <c:pt idx="11">
                  <c:v>11.650000000000034</c:v>
                </c:pt>
                <c:pt idx="12">
                  <c:v>11.850000000000023</c:v>
                </c:pt>
                <c:pt idx="13">
                  <c:v>12.050000000000011</c:v>
                </c:pt>
                <c:pt idx="14">
                  <c:v>12.25</c:v>
                </c:pt>
                <c:pt idx="15">
                  <c:v>12.470000000000027</c:v>
                </c:pt>
                <c:pt idx="16">
                  <c:v>12.670000000000016</c:v>
                </c:pt>
                <c:pt idx="17">
                  <c:v>12.870000000000005</c:v>
                </c:pt>
                <c:pt idx="18">
                  <c:v>13.050000000000011</c:v>
                </c:pt>
                <c:pt idx="19">
                  <c:v>13.25</c:v>
                </c:pt>
                <c:pt idx="20">
                  <c:v>13.450000000000045</c:v>
                </c:pt>
                <c:pt idx="21">
                  <c:v>13.650000000000034</c:v>
                </c:pt>
                <c:pt idx="22">
                  <c:v>13.830000000000041</c:v>
                </c:pt>
                <c:pt idx="23">
                  <c:v>14.03000000000003</c:v>
                </c:pt>
                <c:pt idx="24">
                  <c:v>14.210000000000036</c:v>
                </c:pt>
                <c:pt idx="25">
                  <c:v>14.410000000000025</c:v>
                </c:pt>
                <c:pt idx="26">
                  <c:v>14.590000000000032</c:v>
                </c:pt>
                <c:pt idx="27">
                  <c:v>14.79000000000002</c:v>
                </c:pt>
                <c:pt idx="28">
                  <c:v>14.970000000000027</c:v>
                </c:pt>
                <c:pt idx="29">
                  <c:v>15.150000000000034</c:v>
                </c:pt>
                <c:pt idx="30">
                  <c:v>15.330000000000041</c:v>
                </c:pt>
                <c:pt idx="31">
                  <c:v>15.53000000000003</c:v>
                </c:pt>
                <c:pt idx="32">
                  <c:v>15.710000000000036</c:v>
                </c:pt>
                <c:pt idx="33">
                  <c:v>15.890000000000043</c:v>
                </c:pt>
                <c:pt idx="34">
                  <c:v>16.07000000000005</c:v>
                </c:pt>
                <c:pt idx="35">
                  <c:v>16.25</c:v>
                </c:pt>
                <c:pt idx="36">
                  <c:v>16.410000000000025</c:v>
                </c:pt>
                <c:pt idx="37">
                  <c:v>16.590000000000032</c:v>
                </c:pt>
                <c:pt idx="38">
                  <c:v>16.770000000000039</c:v>
                </c:pt>
                <c:pt idx="39">
                  <c:v>16.950000000000045</c:v>
                </c:pt>
                <c:pt idx="40">
                  <c:v>17.110000000000014</c:v>
                </c:pt>
                <c:pt idx="41">
                  <c:v>17.29000000000002</c:v>
                </c:pt>
                <c:pt idx="42">
                  <c:v>17.470000000000027</c:v>
                </c:pt>
                <c:pt idx="43">
                  <c:v>17.629999999999995</c:v>
                </c:pt>
                <c:pt idx="44">
                  <c:v>17.810000000000002</c:v>
                </c:pt>
                <c:pt idx="45">
                  <c:v>17.970000000000027</c:v>
                </c:pt>
                <c:pt idx="46">
                  <c:v>18.129999999999995</c:v>
                </c:pt>
                <c:pt idx="47">
                  <c:v>18.310000000000002</c:v>
                </c:pt>
                <c:pt idx="48">
                  <c:v>18.470000000000027</c:v>
                </c:pt>
                <c:pt idx="49">
                  <c:v>18.629999999999995</c:v>
                </c:pt>
                <c:pt idx="50">
                  <c:v>18.79000000000002</c:v>
                </c:pt>
                <c:pt idx="51">
                  <c:v>18.970000000000027</c:v>
                </c:pt>
                <c:pt idx="52">
                  <c:v>19.129999999999995</c:v>
                </c:pt>
                <c:pt idx="53">
                  <c:v>19.29000000000002</c:v>
                </c:pt>
                <c:pt idx="54">
                  <c:v>19.450000000000045</c:v>
                </c:pt>
                <c:pt idx="55">
                  <c:v>19.610000000000014</c:v>
                </c:pt>
                <c:pt idx="56">
                  <c:v>19.770000000000039</c:v>
                </c:pt>
                <c:pt idx="57">
                  <c:v>19.910000000000025</c:v>
                </c:pt>
                <c:pt idx="58">
                  <c:v>20.07000000000005</c:v>
                </c:pt>
                <c:pt idx="59">
                  <c:v>20.230000000000018</c:v>
                </c:pt>
                <c:pt idx="60">
                  <c:v>20.390000000000043</c:v>
                </c:pt>
                <c:pt idx="61">
                  <c:v>20.550000000000011</c:v>
                </c:pt>
                <c:pt idx="62">
                  <c:v>20.689999999999998</c:v>
                </c:pt>
                <c:pt idx="63">
                  <c:v>20.850000000000023</c:v>
                </c:pt>
                <c:pt idx="64">
                  <c:v>20.990000000000009</c:v>
                </c:pt>
                <c:pt idx="65">
                  <c:v>21.150000000000034</c:v>
                </c:pt>
                <c:pt idx="66">
                  <c:v>21.310000000000002</c:v>
                </c:pt>
                <c:pt idx="67">
                  <c:v>21.450000000000045</c:v>
                </c:pt>
                <c:pt idx="68">
                  <c:v>21.590000000000032</c:v>
                </c:pt>
                <c:pt idx="69">
                  <c:v>21.75</c:v>
                </c:pt>
                <c:pt idx="70">
                  <c:v>21.890000000000043</c:v>
                </c:pt>
                <c:pt idx="71">
                  <c:v>22.03000000000003</c:v>
                </c:pt>
                <c:pt idx="72">
                  <c:v>22.189999999999998</c:v>
                </c:pt>
                <c:pt idx="73">
                  <c:v>22.330000000000041</c:v>
                </c:pt>
                <c:pt idx="74">
                  <c:v>22.470000000000027</c:v>
                </c:pt>
                <c:pt idx="75">
                  <c:v>22.610000000000014</c:v>
                </c:pt>
                <c:pt idx="76">
                  <c:v>22.75</c:v>
                </c:pt>
                <c:pt idx="77">
                  <c:v>22.910000000000025</c:v>
                </c:pt>
                <c:pt idx="78">
                  <c:v>23.050000000000011</c:v>
                </c:pt>
                <c:pt idx="79">
                  <c:v>23.189999999999998</c:v>
                </c:pt>
                <c:pt idx="80">
                  <c:v>23.330000000000041</c:v>
                </c:pt>
                <c:pt idx="81">
                  <c:v>23.470000000000027</c:v>
                </c:pt>
                <c:pt idx="82">
                  <c:v>23.590000000000032</c:v>
                </c:pt>
                <c:pt idx="83">
                  <c:v>23.730000000000018</c:v>
                </c:pt>
                <c:pt idx="84">
                  <c:v>23.870000000000005</c:v>
                </c:pt>
                <c:pt idx="85">
                  <c:v>24.010000000000048</c:v>
                </c:pt>
                <c:pt idx="86">
                  <c:v>24.150000000000034</c:v>
                </c:pt>
                <c:pt idx="87">
                  <c:v>24.29000000000002</c:v>
                </c:pt>
                <c:pt idx="88">
                  <c:v>24.410000000000025</c:v>
                </c:pt>
                <c:pt idx="89">
                  <c:v>24.550000000000011</c:v>
                </c:pt>
                <c:pt idx="90">
                  <c:v>24.689999999999998</c:v>
                </c:pt>
                <c:pt idx="91">
                  <c:v>24.810000000000002</c:v>
                </c:pt>
                <c:pt idx="92">
                  <c:v>24.950000000000045</c:v>
                </c:pt>
                <c:pt idx="93">
                  <c:v>25.07000000000005</c:v>
                </c:pt>
                <c:pt idx="94">
                  <c:v>25.210000000000036</c:v>
                </c:pt>
                <c:pt idx="95">
                  <c:v>25.330000000000041</c:v>
                </c:pt>
                <c:pt idx="96">
                  <c:v>25.470000000000027</c:v>
                </c:pt>
                <c:pt idx="97">
                  <c:v>25.590000000000032</c:v>
                </c:pt>
                <c:pt idx="98">
                  <c:v>25.730000000000018</c:v>
                </c:pt>
                <c:pt idx="99">
                  <c:v>25.850000000000023</c:v>
                </c:pt>
                <c:pt idx="100">
                  <c:v>26</c:v>
                </c:pt>
              </c:numCache>
            </c:numRef>
          </c:val>
        </c:ser>
        <c:ser>
          <c:idx val="17"/>
          <c:order val="17"/>
          <c:tx>
            <c:strRef>
              <c:f>'W Cooling Celz (2)'!$F$25</c:f>
              <c:strCache>
                <c:ptCount val="1"/>
                <c:pt idx="0">
                  <c:v>27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(2)'!$G$25:$DC$25</c:f>
              <c:numCache>
                <c:formatCode>General</c:formatCode>
                <c:ptCount val="101"/>
                <c:pt idx="0">
                  <c:v>9.7700000000000387</c:v>
                </c:pt>
                <c:pt idx="1">
                  <c:v>9.9900000000000091</c:v>
                </c:pt>
                <c:pt idx="2">
                  <c:v>10.230000000000018</c:v>
                </c:pt>
                <c:pt idx="3">
                  <c:v>10.450000000000045</c:v>
                </c:pt>
                <c:pt idx="4">
                  <c:v>10.670000000000016</c:v>
                </c:pt>
                <c:pt idx="5">
                  <c:v>10.890000000000043</c:v>
                </c:pt>
                <c:pt idx="6">
                  <c:v>11.129999999999995</c:v>
                </c:pt>
                <c:pt idx="7">
                  <c:v>11.350000000000023</c:v>
                </c:pt>
                <c:pt idx="8">
                  <c:v>11.57000000000005</c:v>
                </c:pt>
                <c:pt idx="9">
                  <c:v>11.770000000000039</c:v>
                </c:pt>
                <c:pt idx="10">
                  <c:v>11.990000000000009</c:v>
                </c:pt>
                <c:pt idx="11">
                  <c:v>12.210000000000036</c:v>
                </c:pt>
                <c:pt idx="12">
                  <c:v>12.430000000000007</c:v>
                </c:pt>
                <c:pt idx="13">
                  <c:v>12.629999999999995</c:v>
                </c:pt>
                <c:pt idx="14">
                  <c:v>12.850000000000023</c:v>
                </c:pt>
                <c:pt idx="15">
                  <c:v>13.050000000000011</c:v>
                </c:pt>
                <c:pt idx="16">
                  <c:v>13.270000000000039</c:v>
                </c:pt>
                <c:pt idx="17">
                  <c:v>13.470000000000027</c:v>
                </c:pt>
                <c:pt idx="18">
                  <c:v>13.670000000000016</c:v>
                </c:pt>
                <c:pt idx="19">
                  <c:v>13.890000000000043</c:v>
                </c:pt>
                <c:pt idx="20">
                  <c:v>14.090000000000032</c:v>
                </c:pt>
                <c:pt idx="21">
                  <c:v>14.29000000000002</c:v>
                </c:pt>
                <c:pt idx="22">
                  <c:v>14.490000000000009</c:v>
                </c:pt>
                <c:pt idx="23">
                  <c:v>14.689999999999998</c:v>
                </c:pt>
                <c:pt idx="24">
                  <c:v>14.890000000000043</c:v>
                </c:pt>
                <c:pt idx="25">
                  <c:v>15.090000000000032</c:v>
                </c:pt>
                <c:pt idx="26">
                  <c:v>15.270000000000039</c:v>
                </c:pt>
                <c:pt idx="27">
                  <c:v>15.470000000000027</c:v>
                </c:pt>
                <c:pt idx="28">
                  <c:v>15.670000000000016</c:v>
                </c:pt>
                <c:pt idx="29">
                  <c:v>15.850000000000023</c:v>
                </c:pt>
                <c:pt idx="30">
                  <c:v>16.050000000000011</c:v>
                </c:pt>
                <c:pt idx="31">
                  <c:v>16.230000000000018</c:v>
                </c:pt>
                <c:pt idx="32">
                  <c:v>16.430000000000007</c:v>
                </c:pt>
                <c:pt idx="33">
                  <c:v>16.610000000000014</c:v>
                </c:pt>
                <c:pt idx="34">
                  <c:v>16.79000000000002</c:v>
                </c:pt>
                <c:pt idx="35">
                  <c:v>16.970000000000027</c:v>
                </c:pt>
                <c:pt idx="36">
                  <c:v>17.170000000000016</c:v>
                </c:pt>
                <c:pt idx="37">
                  <c:v>17.350000000000023</c:v>
                </c:pt>
                <c:pt idx="38">
                  <c:v>17.53000000000003</c:v>
                </c:pt>
                <c:pt idx="39">
                  <c:v>17.710000000000036</c:v>
                </c:pt>
                <c:pt idx="40">
                  <c:v>17.890000000000043</c:v>
                </c:pt>
                <c:pt idx="41">
                  <c:v>18.07000000000005</c:v>
                </c:pt>
                <c:pt idx="42">
                  <c:v>18.230000000000018</c:v>
                </c:pt>
                <c:pt idx="43">
                  <c:v>18.410000000000025</c:v>
                </c:pt>
                <c:pt idx="44">
                  <c:v>18.590000000000032</c:v>
                </c:pt>
                <c:pt idx="45">
                  <c:v>18.770000000000039</c:v>
                </c:pt>
                <c:pt idx="46">
                  <c:v>18.930000000000007</c:v>
                </c:pt>
                <c:pt idx="47">
                  <c:v>19.110000000000014</c:v>
                </c:pt>
                <c:pt idx="48">
                  <c:v>19.270000000000039</c:v>
                </c:pt>
                <c:pt idx="49">
                  <c:v>19.450000000000045</c:v>
                </c:pt>
                <c:pt idx="50">
                  <c:v>19.610000000000014</c:v>
                </c:pt>
                <c:pt idx="51">
                  <c:v>19.79000000000002</c:v>
                </c:pt>
                <c:pt idx="52">
                  <c:v>19.950000000000045</c:v>
                </c:pt>
                <c:pt idx="53">
                  <c:v>20.110000000000014</c:v>
                </c:pt>
                <c:pt idx="54">
                  <c:v>20.29000000000002</c:v>
                </c:pt>
                <c:pt idx="55">
                  <c:v>20.450000000000045</c:v>
                </c:pt>
                <c:pt idx="56">
                  <c:v>20.610000000000014</c:v>
                </c:pt>
                <c:pt idx="57">
                  <c:v>20.770000000000039</c:v>
                </c:pt>
                <c:pt idx="58">
                  <c:v>20.930000000000007</c:v>
                </c:pt>
                <c:pt idx="59">
                  <c:v>21.090000000000032</c:v>
                </c:pt>
                <c:pt idx="60">
                  <c:v>21.25</c:v>
                </c:pt>
                <c:pt idx="61">
                  <c:v>21.410000000000025</c:v>
                </c:pt>
                <c:pt idx="62">
                  <c:v>21.57000000000005</c:v>
                </c:pt>
                <c:pt idx="63">
                  <c:v>21.730000000000018</c:v>
                </c:pt>
                <c:pt idx="64">
                  <c:v>21.870000000000005</c:v>
                </c:pt>
                <c:pt idx="65">
                  <c:v>22.03000000000003</c:v>
                </c:pt>
                <c:pt idx="66">
                  <c:v>22.189999999999998</c:v>
                </c:pt>
                <c:pt idx="67">
                  <c:v>22.350000000000023</c:v>
                </c:pt>
                <c:pt idx="68">
                  <c:v>22.490000000000009</c:v>
                </c:pt>
                <c:pt idx="69">
                  <c:v>22.650000000000034</c:v>
                </c:pt>
                <c:pt idx="70">
                  <c:v>22.79000000000002</c:v>
                </c:pt>
                <c:pt idx="71">
                  <c:v>22.950000000000045</c:v>
                </c:pt>
                <c:pt idx="72">
                  <c:v>23.090000000000032</c:v>
                </c:pt>
                <c:pt idx="73">
                  <c:v>23.25</c:v>
                </c:pt>
                <c:pt idx="74">
                  <c:v>23.390000000000043</c:v>
                </c:pt>
                <c:pt idx="75">
                  <c:v>23.53000000000003</c:v>
                </c:pt>
                <c:pt idx="76">
                  <c:v>23.689999999999998</c:v>
                </c:pt>
                <c:pt idx="77">
                  <c:v>23.830000000000041</c:v>
                </c:pt>
                <c:pt idx="78">
                  <c:v>23.970000000000027</c:v>
                </c:pt>
                <c:pt idx="79">
                  <c:v>24.110000000000014</c:v>
                </c:pt>
                <c:pt idx="80">
                  <c:v>24.270000000000039</c:v>
                </c:pt>
                <c:pt idx="81">
                  <c:v>24.410000000000025</c:v>
                </c:pt>
                <c:pt idx="82">
                  <c:v>24.550000000000011</c:v>
                </c:pt>
                <c:pt idx="83">
                  <c:v>24.689999999999998</c:v>
                </c:pt>
                <c:pt idx="84">
                  <c:v>24.830000000000041</c:v>
                </c:pt>
                <c:pt idx="85">
                  <c:v>24.970000000000027</c:v>
                </c:pt>
                <c:pt idx="86">
                  <c:v>25.110000000000014</c:v>
                </c:pt>
                <c:pt idx="87">
                  <c:v>25.25</c:v>
                </c:pt>
                <c:pt idx="88">
                  <c:v>25.390000000000043</c:v>
                </c:pt>
                <c:pt idx="89">
                  <c:v>25.510000000000048</c:v>
                </c:pt>
                <c:pt idx="90">
                  <c:v>25.650000000000034</c:v>
                </c:pt>
                <c:pt idx="91">
                  <c:v>25.79000000000002</c:v>
                </c:pt>
                <c:pt idx="92">
                  <c:v>25.930000000000007</c:v>
                </c:pt>
                <c:pt idx="93">
                  <c:v>26.050000000000011</c:v>
                </c:pt>
                <c:pt idx="94">
                  <c:v>26.189999999999998</c:v>
                </c:pt>
                <c:pt idx="95">
                  <c:v>26.330000000000041</c:v>
                </c:pt>
                <c:pt idx="96">
                  <c:v>26.450000000000045</c:v>
                </c:pt>
                <c:pt idx="97">
                  <c:v>26.590000000000032</c:v>
                </c:pt>
                <c:pt idx="98">
                  <c:v>26.710000000000036</c:v>
                </c:pt>
                <c:pt idx="99">
                  <c:v>26.850000000000023</c:v>
                </c:pt>
                <c:pt idx="100">
                  <c:v>27</c:v>
                </c:pt>
              </c:numCache>
            </c:numRef>
          </c:val>
        </c:ser>
        <c:ser>
          <c:idx val="18"/>
          <c:order val="18"/>
          <c:tx>
            <c:strRef>
              <c:f>'W Cooling Celz (2)'!$F$26</c:f>
              <c:strCache>
                <c:ptCount val="1"/>
                <c:pt idx="0">
                  <c:v>28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(2)'!$G$26:$DC$26</c:f>
              <c:numCache>
                <c:formatCode>General</c:formatCode>
                <c:ptCount val="101"/>
                <c:pt idx="0">
                  <c:v>10.210000000000036</c:v>
                </c:pt>
                <c:pt idx="1">
                  <c:v>10.470000000000027</c:v>
                </c:pt>
                <c:pt idx="2">
                  <c:v>10.689999999999998</c:v>
                </c:pt>
                <c:pt idx="3">
                  <c:v>10.930000000000007</c:v>
                </c:pt>
                <c:pt idx="4">
                  <c:v>11.170000000000016</c:v>
                </c:pt>
                <c:pt idx="5">
                  <c:v>11.410000000000025</c:v>
                </c:pt>
                <c:pt idx="6">
                  <c:v>11.629999999999995</c:v>
                </c:pt>
                <c:pt idx="7">
                  <c:v>11.870000000000005</c:v>
                </c:pt>
                <c:pt idx="8">
                  <c:v>12.090000000000032</c:v>
                </c:pt>
                <c:pt idx="9">
                  <c:v>12.330000000000041</c:v>
                </c:pt>
                <c:pt idx="10">
                  <c:v>12.550000000000011</c:v>
                </c:pt>
                <c:pt idx="11">
                  <c:v>12.770000000000039</c:v>
                </c:pt>
                <c:pt idx="12">
                  <c:v>12.990000000000009</c:v>
                </c:pt>
                <c:pt idx="13">
                  <c:v>13.210000000000036</c:v>
                </c:pt>
                <c:pt idx="14">
                  <c:v>13.430000000000007</c:v>
                </c:pt>
                <c:pt idx="15">
                  <c:v>13.650000000000034</c:v>
                </c:pt>
                <c:pt idx="16">
                  <c:v>13.870000000000005</c:v>
                </c:pt>
                <c:pt idx="17">
                  <c:v>14.090000000000032</c:v>
                </c:pt>
                <c:pt idx="18">
                  <c:v>14.29000000000002</c:v>
                </c:pt>
                <c:pt idx="19">
                  <c:v>14.510000000000048</c:v>
                </c:pt>
                <c:pt idx="20">
                  <c:v>14.710000000000036</c:v>
                </c:pt>
                <c:pt idx="21">
                  <c:v>14.930000000000007</c:v>
                </c:pt>
                <c:pt idx="22">
                  <c:v>15.129999999999995</c:v>
                </c:pt>
                <c:pt idx="23">
                  <c:v>15.350000000000023</c:v>
                </c:pt>
                <c:pt idx="24">
                  <c:v>15.550000000000011</c:v>
                </c:pt>
                <c:pt idx="25">
                  <c:v>15.75</c:v>
                </c:pt>
                <c:pt idx="26">
                  <c:v>15.950000000000045</c:v>
                </c:pt>
                <c:pt idx="27">
                  <c:v>16.150000000000034</c:v>
                </c:pt>
                <c:pt idx="28">
                  <c:v>16.350000000000023</c:v>
                </c:pt>
                <c:pt idx="29">
                  <c:v>16.550000000000011</c:v>
                </c:pt>
                <c:pt idx="30">
                  <c:v>16.75</c:v>
                </c:pt>
                <c:pt idx="31">
                  <c:v>16.950000000000045</c:v>
                </c:pt>
                <c:pt idx="32">
                  <c:v>17.129999999999995</c:v>
                </c:pt>
                <c:pt idx="33">
                  <c:v>17.330000000000041</c:v>
                </c:pt>
                <c:pt idx="34">
                  <c:v>17.53000000000003</c:v>
                </c:pt>
                <c:pt idx="35">
                  <c:v>17.710000000000036</c:v>
                </c:pt>
                <c:pt idx="36">
                  <c:v>17.910000000000025</c:v>
                </c:pt>
                <c:pt idx="37">
                  <c:v>18.090000000000032</c:v>
                </c:pt>
                <c:pt idx="38">
                  <c:v>18.270000000000039</c:v>
                </c:pt>
                <c:pt idx="39">
                  <c:v>18.470000000000027</c:v>
                </c:pt>
                <c:pt idx="40">
                  <c:v>18.650000000000034</c:v>
                </c:pt>
                <c:pt idx="41">
                  <c:v>18.830000000000041</c:v>
                </c:pt>
                <c:pt idx="42">
                  <c:v>19.010000000000048</c:v>
                </c:pt>
                <c:pt idx="43">
                  <c:v>19.189999999999998</c:v>
                </c:pt>
                <c:pt idx="44">
                  <c:v>19.370000000000005</c:v>
                </c:pt>
                <c:pt idx="45">
                  <c:v>19.550000000000011</c:v>
                </c:pt>
                <c:pt idx="46">
                  <c:v>19.730000000000018</c:v>
                </c:pt>
                <c:pt idx="47">
                  <c:v>19.910000000000025</c:v>
                </c:pt>
                <c:pt idx="48">
                  <c:v>20.090000000000032</c:v>
                </c:pt>
                <c:pt idx="49">
                  <c:v>20.25</c:v>
                </c:pt>
                <c:pt idx="50">
                  <c:v>20.430000000000007</c:v>
                </c:pt>
                <c:pt idx="51">
                  <c:v>20.610000000000014</c:v>
                </c:pt>
                <c:pt idx="52">
                  <c:v>20.770000000000039</c:v>
                </c:pt>
                <c:pt idx="53">
                  <c:v>20.950000000000045</c:v>
                </c:pt>
                <c:pt idx="54">
                  <c:v>21.110000000000014</c:v>
                </c:pt>
                <c:pt idx="55">
                  <c:v>21.29000000000002</c:v>
                </c:pt>
                <c:pt idx="56">
                  <c:v>21.450000000000045</c:v>
                </c:pt>
                <c:pt idx="57">
                  <c:v>21.610000000000014</c:v>
                </c:pt>
                <c:pt idx="58">
                  <c:v>21.79000000000002</c:v>
                </c:pt>
                <c:pt idx="59">
                  <c:v>21.950000000000045</c:v>
                </c:pt>
                <c:pt idx="60">
                  <c:v>22.110000000000014</c:v>
                </c:pt>
                <c:pt idx="61">
                  <c:v>22.270000000000039</c:v>
                </c:pt>
                <c:pt idx="62">
                  <c:v>22.430000000000007</c:v>
                </c:pt>
                <c:pt idx="63">
                  <c:v>22.590000000000032</c:v>
                </c:pt>
                <c:pt idx="64">
                  <c:v>22.75</c:v>
                </c:pt>
                <c:pt idx="65">
                  <c:v>22.910000000000025</c:v>
                </c:pt>
                <c:pt idx="66">
                  <c:v>23.07000000000005</c:v>
                </c:pt>
                <c:pt idx="67">
                  <c:v>23.230000000000018</c:v>
                </c:pt>
                <c:pt idx="68">
                  <c:v>23.390000000000043</c:v>
                </c:pt>
                <c:pt idx="69">
                  <c:v>23.550000000000011</c:v>
                </c:pt>
                <c:pt idx="70">
                  <c:v>23.710000000000036</c:v>
                </c:pt>
                <c:pt idx="71">
                  <c:v>23.850000000000023</c:v>
                </c:pt>
                <c:pt idx="72">
                  <c:v>24.010000000000048</c:v>
                </c:pt>
                <c:pt idx="73">
                  <c:v>24.150000000000034</c:v>
                </c:pt>
                <c:pt idx="74">
                  <c:v>24.310000000000002</c:v>
                </c:pt>
                <c:pt idx="75">
                  <c:v>24.470000000000027</c:v>
                </c:pt>
                <c:pt idx="76">
                  <c:v>24.610000000000014</c:v>
                </c:pt>
                <c:pt idx="77">
                  <c:v>24.75</c:v>
                </c:pt>
                <c:pt idx="78">
                  <c:v>24.910000000000025</c:v>
                </c:pt>
                <c:pt idx="79">
                  <c:v>25.050000000000011</c:v>
                </c:pt>
                <c:pt idx="80">
                  <c:v>25.210000000000036</c:v>
                </c:pt>
                <c:pt idx="81">
                  <c:v>25.350000000000023</c:v>
                </c:pt>
                <c:pt idx="82">
                  <c:v>25.490000000000009</c:v>
                </c:pt>
                <c:pt idx="83">
                  <c:v>25.629999999999995</c:v>
                </c:pt>
                <c:pt idx="84">
                  <c:v>25.79000000000002</c:v>
                </c:pt>
                <c:pt idx="85">
                  <c:v>25.930000000000007</c:v>
                </c:pt>
                <c:pt idx="86">
                  <c:v>26.07000000000005</c:v>
                </c:pt>
                <c:pt idx="87">
                  <c:v>26.210000000000036</c:v>
                </c:pt>
                <c:pt idx="88">
                  <c:v>26.350000000000023</c:v>
                </c:pt>
                <c:pt idx="89">
                  <c:v>26.490000000000009</c:v>
                </c:pt>
                <c:pt idx="90">
                  <c:v>26.629999999999995</c:v>
                </c:pt>
                <c:pt idx="91">
                  <c:v>26.770000000000039</c:v>
                </c:pt>
                <c:pt idx="92">
                  <c:v>26.910000000000025</c:v>
                </c:pt>
                <c:pt idx="93">
                  <c:v>27.03000000000003</c:v>
                </c:pt>
                <c:pt idx="94">
                  <c:v>27.170000000000016</c:v>
                </c:pt>
                <c:pt idx="95">
                  <c:v>27.310000000000002</c:v>
                </c:pt>
                <c:pt idx="96">
                  <c:v>27.450000000000045</c:v>
                </c:pt>
                <c:pt idx="97">
                  <c:v>27.590000000000032</c:v>
                </c:pt>
                <c:pt idx="98">
                  <c:v>27.710000000000036</c:v>
                </c:pt>
                <c:pt idx="99">
                  <c:v>27.850000000000023</c:v>
                </c:pt>
                <c:pt idx="100">
                  <c:v>28</c:v>
                </c:pt>
              </c:numCache>
            </c:numRef>
          </c:val>
        </c:ser>
        <c:ser>
          <c:idx val="19"/>
          <c:order val="19"/>
          <c:tx>
            <c:strRef>
              <c:f>'W Cooling Celz (2)'!$F$27</c:f>
              <c:strCache>
                <c:ptCount val="1"/>
                <c:pt idx="0">
                  <c:v>29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(2)'!$G$27:$DC$27</c:f>
              <c:numCache>
                <c:formatCode>General</c:formatCode>
                <c:ptCount val="101"/>
                <c:pt idx="0">
                  <c:v>10.670000000000016</c:v>
                </c:pt>
                <c:pt idx="1">
                  <c:v>10.930000000000007</c:v>
                </c:pt>
                <c:pt idx="2">
                  <c:v>11.170000000000016</c:v>
                </c:pt>
                <c:pt idx="3">
                  <c:v>11.410000000000025</c:v>
                </c:pt>
                <c:pt idx="4">
                  <c:v>11.670000000000016</c:v>
                </c:pt>
                <c:pt idx="5">
                  <c:v>11.910000000000025</c:v>
                </c:pt>
                <c:pt idx="6">
                  <c:v>12.150000000000034</c:v>
                </c:pt>
                <c:pt idx="7">
                  <c:v>12.390000000000043</c:v>
                </c:pt>
                <c:pt idx="8">
                  <c:v>12.629999999999995</c:v>
                </c:pt>
                <c:pt idx="9">
                  <c:v>12.870000000000005</c:v>
                </c:pt>
                <c:pt idx="10">
                  <c:v>13.090000000000032</c:v>
                </c:pt>
                <c:pt idx="11">
                  <c:v>13.330000000000041</c:v>
                </c:pt>
                <c:pt idx="12">
                  <c:v>13.57000000000005</c:v>
                </c:pt>
                <c:pt idx="13">
                  <c:v>13.79000000000002</c:v>
                </c:pt>
                <c:pt idx="14">
                  <c:v>14.010000000000048</c:v>
                </c:pt>
                <c:pt idx="15">
                  <c:v>14.25</c:v>
                </c:pt>
                <c:pt idx="16">
                  <c:v>14.470000000000027</c:v>
                </c:pt>
                <c:pt idx="17">
                  <c:v>14.689999999999998</c:v>
                </c:pt>
                <c:pt idx="18">
                  <c:v>14.910000000000025</c:v>
                </c:pt>
                <c:pt idx="19">
                  <c:v>15.129999999999995</c:v>
                </c:pt>
                <c:pt idx="20">
                  <c:v>15.350000000000023</c:v>
                </c:pt>
                <c:pt idx="21">
                  <c:v>15.57000000000005</c:v>
                </c:pt>
                <c:pt idx="22">
                  <c:v>15.79000000000002</c:v>
                </c:pt>
                <c:pt idx="23">
                  <c:v>15.990000000000009</c:v>
                </c:pt>
                <c:pt idx="24">
                  <c:v>16.210000000000036</c:v>
                </c:pt>
                <c:pt idx="25">
                  <c:v>16.430000000000007</c:v>
                </c:pt>
                <c:pt idx="26">
                  <c:v>16.629999999999995</c:v>
                </c:pt>
                <c:pt idx="27">
                  <c:v>16.830000000000041</c:v>
                </c:pt>
                <c:pt idx="28">
                  <c:v>17.050000000000011</c:v>
                </c:pt>
                <c:pt idx="29">
                  <c:v>17.25</c:v>
                </c:pt>
                <c:pt idx="30">
                  <c:v>17.450000000000045</c:v>
                </c:pt>
                <c:pt idx="31">
                  <c:v>17.650000000000034</c:v>
                </c:pt>
                <c:pt idx="32">
                  <c:v>17.850000000000023</c:v>
                </c:pt>
                <c:pt idx="33">
                  <c:v>18.050000000000011</c:v>
                </c:pt>
                <c:pt idx="34">
                  <c:v>18.25</c:v>
                </c:pt>
                <c:pt idx="35">
                  <c:v>18.450000000000045</c:v>
                </c:pt>
                <c:pt idx="36">
                  <c:v>18.650000000000034</c:v>
                </c:pt>
                <c:pt idx="37">
                  <c:v>18.830000000000041</c:v>
                </c:pt>
                <c:pt idx="38">
                  <c:v>19.03000000000003</c:v>
                </c:pt>
                <c:pt idx="39">
                  <c:v>19.230000000000018</c:v>
                </c:pt>
                <c:pt idx="40">
                  <c:v>19.410000000000025</c:v>
                </c:pt>
                <c:pt idx="41">
                  <c:v>19.610000000000014</c:v>
                </c:pt>
                <c:pt idx="42">
                  <c:v>19.79000000000002</c:v>
                </c:pt>
                <c:pt idx="43">
                  <c:v>19.970000000000027</c:v>
                </c:pt>
                <c:pt idx="44">
                  <c:v>20.170000000000016</c:v>
                </c:pt>
                <c:pt idx="45">
                  <c:v>20.350000000000023</c:v>
                </c:pt>
                <c:pt idx="46">
                  <c:v>20.53000000000003</c:v>
                </c:pt>
                <c:pt idx="47">
                  <c:v>20.710000000000036</c:v>
                </c:pt>
                <c:pt idx="48">
                  <c:v>20.890000000000043</c:v>
                </c:pt>
                <c:pt idx="49">
                  <c:v>21.07000000000005</c:v>
                </c:pt>
                <c:pt idx="50">
                  <c:v>21.25</c:v>
                </c:pt>
                <c:pt idx="51">
                  <c:v>21.430000000000007</c:v>
                </c:pt>
                <c:pt idx="52">
                  <c:v>21.610000000000014</c:v>
                </c:pt>
                <c:pt idx="53">
                  <c:v>21.79000000000002</c:v>
                </c:pt>
                <c:pt idx="54">
                  <c:v>21.950000000000045</c:v>
                </c:pt>
                <c:pt idx="55">
                  <c:v>22.129999999999995</c:v>
                </c:pt>
                <c:pt idx="56">
                  <c:v>22.29000000000002</c:v>
                </c:pt>
                <c:pt idx="57">
                  <c:v>22.470000000000027</c:v>
                </c:pt>
                <c:pt idx="58">
                  <c:v>22.650000000000034</c:v>
                </c:pt>
                <c:pt idx="59">
                  <c:v>22.810000000000002</c:v>
                </c:pt>
                <c:pt idx="60">
                  <c:v>22.970000000000027</c:v>
                </c:pt>
                <c:pt idx="61">
                  <c:v>23.150000000000034</c:v>
                </c:pt>
                <c:pt idx="62">
                  <c:v>23.310000000000002</c:v>
                </c:pt>
                <c:pt idx="63">
                  <c:v>23.470000000000027</c:v>
                </c:pt>
                <c:pt idx="64">
                  <c:v>23.629999999999995</c:v>
                </c:pt>
                <c:pt idx="65">
                  <c:v>23.810000000000002</c:v>
                </c:pt>
                <c:pt idx="66">
                  <c:v>23.970000000000027</c:v>
                </c:pt>
                <c:pt idx="67">
                  <c:v>24.129999999999995</c:v>
                </c:pt>
                <c:pt idx="68">
                  <c:v>24.29000000000002</c:v>
                </c:pt>
                <c:pt idx="69">
                  <c:v>24.450000000000045</c:v>
                </c:pt>
                <c:pt idx="70">
                  <c:v>24.610000000000014</c:v>
                </c:pt>
                <c:pt idx="71">
                  <c:v>24.770000000000039</c:v>
                </c:pt>
                <c:pt idx="72">
                  <c:v>24.910000000000025</c:v>
                </c:pt>
                <c:pt idx="73">
                  <c:v>25.07000000000005</c:v>
                </c:pt>
                <c:pt idx="74">
                  <c:v>25.230000000000018</c:v>
                </c:pt>
                <c:pt idx="75">
                  <c:v>25.390000000000043</c:v>
                </c:pt>
                <c:pt idx="76">
                  <c:v>25.53000000000003</c:v>
                </c:pt>
                <c:pt idx="77">
                  <c:v>25.689999999999998</c:v>
                </c:pt>
                <c:pt idx="78">
                  <c:v>25.850000000000023</c:v>
                </c:pt>
                <c:pt idx="79">
                  <c:v>25.990000000000009</c:v>
                </c:pt>
                <c:pt idx="80">
                  <c:v>26.150000000000034</c:v>
                </c:pt>
                <c:pt idx="81">
                  <c:v>26.29000000000002</c:v>
                </c:pt>
                <c:pt idx="82">
                  <c:v>26.430000000000007</c:v>
                </c:pt>
                <c:pt idx="83">
                  <c:v>26.590000000000032</c:v>
                </c:pt>
                <c:pt idx="84">
                  <c:v>26.730000000000018</c:v>
                </c:pt>
                <c:pt idx="85">
                  <c:v>26.870000000000005</c:v>
                </c:pt>
                <c:pt idx="86">
                  <c:v>27.03000000000003</c:v>
                </c:pt>
                <c:pt idx="87">
                  <c:v>27.170000000000016</c:v>
                </c:pt>
                <c:pt idx="88">
                  <c:v>27.310000000000002</c:v>
                </c:pt>
                <c:pt idx="89">
                  <c:v>27.450000000000045</c:v>
                </c:pt>
                <c:pt idx="90">
                  <c:v>27.590000000000032</c:v>
                </c:pt>
                <c:pt idx="91">
                  <c:v>27.730000000000018</c:v>
                </c:pt>
                <c:pt idx="92">
                  <c:v>27.870000000000005</c:v>
                </c:pt>
                <c:pt idx="93">
                  <c:v>28.010000000000048</c:v>
                </c:pt>
                <c:pt idx="94">
                  <c:v>28.150000000000034</c:v>
                </c:pt>
                <c:pt idx="95">
                  <c:v>28.29000000000002</c:v>
                </c:pt>
                <c:pt idx="96">
                  <c:v>28.430000000000007</c:v>
                </c:pt>
                <c:pt idx="97">
                  <c:v>28.57000000000005</c:v>
                </c:pt>
                <c:pt idx="98">
                  <c:v>28.710000000000036</c:v>
                </c:pt>
                <c:pt idx="99">
                  <c:v>28.850000000000023</c:v>
                </c:pt>
                <c:pt idx="100">
                  <c:v>29</c:v>
                </c:pt>
              </c:numCache>
            </c:numRef>
          </c:val>
        </c:ser>
        <c:ser>
          <c:idx val="20"/>
          <c:order val="20"/>
          <c:tx>
            <c:strRef>
              <c:f>'W Cooling Celz (2)'!$F$28</c:f>
              <c:strCache>
                <c:ptCount val="1"/>
                <c:pt idx="0">
                  <c:v>30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(2)'!$G$28:$DC$28</c:f>
              <c:numCache>
                <c:formatCode>General</c:formatCode>
                <c:ptCount val="101"/>
                <c:pt idx="0">
                  <c:v>11.110000000000014</c:v>
                </c:pt>
                <c:pt idx="1">
                  <c:v>11.370000000000005</c:v>
                </c:pt>
                <c:pt idx="2">
                  <c:v>11.629999999999995</c:v>
                </c:pt>
                <c:pt idx="3">
                  <c:v>11.890000000000043</c:v>
                </c:pt>
                <c:pt idx="4">
                  <c:v>12.150000000000034</c:v>
                </c:pt>
                <c:pt idx="5">
                  <c:v>12.410000000000025</c:v>
                </c:pt>
                <c:pt idx="6">
                  <c:v>12.650000000000034</c:v>
                </c:pt>
                <c:pt idx="7">
                  <c:v>12.910000000000025</c:v>
                </c:pt>
                <c:pt idx="8">
                  <c:v>13.150000000000034</c:v>
                </c:pt>
                <c:pt idx="9">
                  <c:v>13.390000000000043</c:v>
                </c:pt>
                <c:pt idx="10">
                  <c:v>13.650000000000034</c:v>
                </c:pt>
                <c:pt idx="11">
                  <c:v>13.890000000000043</c:v>
                </c:pt>
                <c:pt idx="12">
                  <c:v>14.129999999999995</c:v>
                </c:pt>
                <c:pt idx="13">
                  <c:v>14.370000000000005</c:v>
                </c:pt>
                <c:pt idx="14">
                  <c:v>14.590000000000032</c:v>
                </c:pt>
                <c:pt idx="15">
                  <c:v>14.830000000000041</c:v>
                </c:pt>
                <c:pt idx="16">
                  <c:v>15.07000000000005</c:v>
                </c:pt>
                <c:pt idx="17">
                  <c:v>15.29000000000002</c:v>
                </c:pt>
                <c:pt idx="18">
                  <c:v>15.53000000000003</c:v>
                </c:pt>
                <c:pt idx="19">
                  <c:v>15.75</c:v>
                </c:pt>
                <c:pt idx="20">
                  <c:v>15.990000000000009</c:v>
                </c:pt>
                <c:pt idx="21">
                  <c:v>16.210000000000036</c:v>
                </c:pt>
                <c:pt idx="22">
                  <c:v>16.430000000000007</c:v>
                </c:pt>
                <c:pt idx="23">
                  <c:v>16.650000000000034</c:v>
                </c:pt>
                <c:pt idx="24">
                  <c:v>16.870000000000005</c:v>
                </c:pt>
                <c:pt idx="25">
                  <c:v>17.090000000000032</c:v>
                </c:pt>
                <c:pt idx="26">
                  <c:v>17.310000000000002</c:v>
                </c:pt>
                <c:pt idx="27">
                  <c:v>17.510000000000048</c:v>
                </c:pt>
                <c:pt idx="28">
                  <c:v>17.730000000000018</c:v>
                </c:pt>
                <c:pt idx="29">
                  <c:v>17.950000000000045</c:v>
                </c:pt>
                <c:pt idx="30">
                  <c:v>18.150000000000034</c:v>
                </c:pt>
                <c:pt idx="31">
                  <c:v>18.370000000000005</c:v>
                </c:pt>
                <c:pt idx="32">
                  <c:v>18.57000000000005</c:v>
                </c:pt>
                <c:pt idx="33">
                  <c:v>18.770000000000039</c:v>
                </c:pt>
                <c:pt idx="34">
                  <c:v>18.990000000000009</c:v>
                </c:pt>
                <c:pt idx="35">
                  <c:v>19.189999999999998</c:v>
                </c:pt>
                <c:pt idx="36">
                  <c:v>19.390000000000043</c:v>
                </c:pt>
                <c:pt idx="37">
                  <c:v>19.590000000000032</c:v>
                </c:pt>
                <c:pt idx="38">
                  <c:v>19.79000000000002</c:v>
                </c:pt>
                <c:pt idx="39">
                  <c:v>19.990000000000009</c:v>
                </c:pt>
                <c:pt idx="40">
                  <c:v>20.170000000000016</c:v>
                </c:pt>
                <c:pt idx="41">
                  <c:v>20.370000000000005</c:v>
                </c:pt>
                <c:pt idx="42">
                  <c:v>20.57000000000005</c:v>
                </c:pt>
                <c:pt idx="43">
                  <c:v>20.75</c:v>
                </c:pt>
                <c:pt idx="44">
                  <c:v>20.950000000000045</c:v>
                </c:pt>
                <c:pt idx="45">
                  <c:v>21.129999999999995</c:v>
                </c:pt>
                <c:pt idx="46">
                  <c:v>21.330000000000041</c:v>
                </c:pt>
                <c:pt idx="47">
                  <c:v>21.510000000000048</c:v>
                </c:pt>
                <c:pt idx="48">
                  <c:v>21.710000000000036</c:v>
                </c:pt>
                <c:pt idx="49">
                  <c:v>21.890000000000043</c:v>
                </c:pt>
                <c:pt idx="50">
                  <c:v>22.07000000000005</c:v>
                </c:pt>
                <c:pt idx="51">
                  <c:v>22.25</c:v>
                </c:pt>
                <c:pt idx="52">
                  <c:v>22.430000000000007</c:v>
                </c:pt>
                <c:pt idx="53">
                  <c:v>22.610000000000014</c:v>
                </c:pt>
                <c:pt idx="54">
                  <c:v>22.79000000000002</c:v>
                </c:pt>
                <c:pt idx="55">
                  <c:v>22.970000000000027</c:v>
                </c:pt>
                <c:pt idx="56">
                  <c:v>23.150000000000034</c:v>
                </c:pt>
                <c:pt idx="57">
                  <c:v>23.330000000000041</c:v>
                </c:pt>
                <c:pt idx="58">
                  <c:v>23.490000000000009</c:v>
                </c:pt>
                <c:pt idx="59">
                  <c:v>23.670000000000016</c:v>
                </c:pt>
                <c:pt idx="60">
                  <c:v>23.850000000000023</c:v>
                </c:pt>
                <c:pt idx="61">
                  <c:v>24.010000000000048</c:v>
                </c:pt>
                <c:pt idx="62">
                  <c:v>24.189999999999998</c:v>
                </c:pt>
                <c:pt idx="63">
                  <c:v>24.350000000000023</c:v>
                </c:pt>
                <c:pt idx="64">
                  <c:v>24.53000000000003</c:v>
                </c:pt>
                <c:pt idx="65">
                  <c:v>24.689999999999998</c:v>
                </c:pt>
                <c:pt idx="66">
                  <c:v>24.850000000000023</c:v>
                </c:pt>
                <c:pt idx="67">
                  <c:v>25.03000000000003</c:v>
                </c:pt>
                <c:pt idx="68">
                  <c:v>25.189999999999998</c:v>
                </c:pt>
                <c:pt idx="69">
                  <c:v>25.350000000000023</c:v>
                </c:pt>
                <c:pt idx="70">
                  <c:v>25.510000000000048</c:v>
                </c:pt>
                <c:pt idx="71">
                  <c:v>25.670000000000016</c:v>
                </c:pt>
                <c:pt idx="72">
                  <c:v>25.830000000000041</c:v>
                </c:pt>
                <c:pt idx="73">
                  <c:v>25.990000000000009</c:v>
                </c:pt>
                <c:pt idx="74">
                  <c:v>26.150000000000034</c:v>
                </c:pt>
                <c:pt idx="75">
                  <c:v>26.310000000000002</c:v>
                </c:pt>
                <c:pt idx="76">
                  <c:v>26.470000000000027</c:v>
                </c:pt>
                <c:pt idx="77">
                  <c:v>26.629999999999995</c:v>
                </c:pt>
                <c:pt idx="78">
                  <c:v>26.770000000000039</c:v>
                </c:pt>
                <c:pt idx="79">
                  <c:v>26.930000000000007</c:v>
                </c:pt>
                <c:pt idx="80">
                  <c:v>27.090000000000032</c:v>
                </c:pt>
                <c:pt idx="81">
                  <c:v>27.230000000000018</c:v>
                </c:pt>
                <c:pt idx="82">
                  <c:v>27.390000000000043</c:v>
                </c:pt>
                <c:pt idx="83">
                  <c:v>27.53000000000003</c:v>
                </c:pt>
                <c:pt idx="84">
                  <c:v>27.689999999999998</c:v>
                </c:pt>
                <c:pt idx="85">
                  <c:v>27.830000000000041</c:v>
                </c:pt>
                <c:pt idx="86">
                  <c:v>27.990000000000009</c:v>
                </c:pt>
                <c:pt idx="87">
                  <c:v>28.129999999999995</c:v>
                </c:pt>
                <c:pt idx="88">
                  <c:v>28.270000000000039</c:v>
                </c:pt>
                <c:pt idx="89">
                  <c:v>28.430000000000007</c:v>
                </c:pt>
                <c:pt idx="90">
                  <c:v>28.57000000000005</c:v>
                </c:pt>
                <c:pt idx="91">
                  <c:v>28.710000000000036</c:v>
                </c:pt>
                <c:pt idx="92">
                  <c:v>28.850000000000023</c:v>
                </c:pt>
                <c:pt idx="93">
                  <c:v>29.010000000000048</c:v>
                </c:pt>
                <c:pt idx="94">
                  <c:v>29.150000000000034</c:v>
                </c:pt>
                <c:pt idx="95">
                  <c:v>29.29000000000002</c:v>
                </c:pt>
                <c:pt idx="96">
                  <c:v>29.430000000000007</c:v>
                </c:pt>
                <c:pt idx="97">
                  <c:v>29.57000000000005</c:v>
                </c:pt>
                <c:pt idx="98">
                  <c:v>29.710000000000036</c:v>
                </c:pt>
                <c:pt idx="99">
                  <c:v>29.850000000000023</c:v>
                </c:pt>
                <c:pt idx="100">
                  <c:v>30</c:v>
                </c:pt>
              </c:numCache>
            </c:numRef>
          </c:val>
        </c:ser>
        <c:ser>
          <c:idx val="21"/>
          <c:order val="21"/>
          <c:tx>
            <c:strRef>
              <c:f>'W Cooling Celz (2)'!$F$29</c:f>
              <c:strCache>
                <c:ptCount val="1"/>
                <c:pt idx="0">
                  <c:v>31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(2)'!$G$29:$DC$29</c:f>
              <c:numCache>
                <c:formatCode>General</c:formatCode>
                <c:ptCount val="101"/>
                <c:pt idx="0">
                  <c:v>11.550000000000011</c:v>
                </c:pt>
                <c:pt idx="1">
                  <c:v>11.830000000000041</c:v>
                </c:pt>
                <c:pt idx="2">
                  <c:v>12.090000000000032</c:v>
                </c:pt>
                <c:pt idx="3">
                  <c:v>12.370000000000005</c:v>
                </c:pt>
                <c:pt idx="4">
                  <c:v>12.629999999999995</c:v>
                </c:pt>
                <c:pt idx="5">
                  <c:v>12.890000000000043</c:v>
                </c:pt>
                <c:pt idx="6">
                  <c:v>13.150000000000034</c:v>
                </c:pt>
                <c:pt idx="7">
                  <c:v>13.410000000000025</c:v>
                </c:pt>
                <c:pt idx="8">
                  <c:v>13.670000000000016</c:v>
                </c:pt>
                <c:pt idx="9">
                  <c:v>13.930000000000007</c:v>
                </c:pt>
                <c:pt idx="10">
                  <c:v>14.189999999999998</c:v>
                </c:pt>
                <c:pt idx="11">
                  <c:v>14.430000000000007</c:v>
                </c:pt>
                <c:pt idx="12">
                  <c:v>14.689999999999998</c:v>
                </c:pt>
                <c:pt idx="13">
                  <c:v>14.930000000000007</c:v>
                </c:pt>
                <c:pt idx="14">
                  <c:v>15.170000000000016</c:v>
                </c:pt>
                <c:pt idx="15">
                  <c:v>15.430000000000007</c:v>
                </c:pt>
                <c:pt idx="16">
                  <c:v>15.670000000000016</c:v>
                </c:pt>
                <c:pt idx="17">
                  <c:v>15.910000000000025</c:v>
                </c:pt>
                <c:pt idx="18">
                  <c:v>16.150000000000034</c:v>
                </c:pt>
                <c:pt idx="19">
                  <c:v>16.370000000000005</c:v>
                </c:pt>
                <c:pt idx="20">
                  <c:v>16.610000000000014</c:v>
                </c:pt>
                <c:pt idx="21">
                  <c:v>16.850000000000023</c:v>
                </c:pt>
                <c:pt idx="22">
                  <c:v>17.07000000000005</c:v>
                </c:pt>
                <c:pt idx="23">
                  <c:v>17.310000000000002</c:v>
                </c:pt>
                <c:pt idx="24">
                  <c:v>17.53000000000003</c:v>
                </c:pt>
                <c:pt idx="25">
                  <c:v>17.75</c:v>
                </c:pt>
                <c:pt idx="26">
                  <c:v>17.970000000000027</c:v>
                </c:pt>
                <c:pt idx="27">
                  <c:v>18.210000000000036</c:v>
                </c:pt>
                <c:pt idx="28">
                  <c:v>18.430000000000007</c:v>
                </c:pt>
                <c:pt idx="29">
                  <c:v>18.650000000000034</c:v>
                </c:pt>
                <c:pt idx="30">
                  <c:v>18.850000000000023</c:v>
                </c:pt>
                <c:pt idx="31">
                  <c:v>19.07000000000005</c:v>
                </c:pt>
                <c:pt idx="32">
                  <c:v>19.29000000000002</c:v>
                </c:pt>
                <c:pt idx="33">
                  <c:v>19.490000000000009</c:v>
                </c:pt>
                <c:pt idx="34">
                  <c:v>19.710000000000036</c:v>
                </c:pt>
                <c:pt idx="35">
                  <c:v>19.910000000000025</c:v>
                </c:pt>
                <c:pt idx="36">
                  <c:v>20.129999999999995</c:v>
                </c:pt>
                <c:pt idx="37">
                  <c:v>20.330000000000041</c:v>
                </c:pt>
                <c:pt idx="38">
                  <c:v>20.53000000000003</c:v>
                </c:pt>
                <c:pt idx="39">
                  <c:v>20.75</c:v>
                </c:pt>
                <c:pt idx="40">
                  <c:v>20.950000000000045</c:v>
                </c:pt>
                <c:pt idx="41">
                  <c:v>21.150000000000034</c:v>
                </c:pt>
                <c:pt idx="42">
                  <c:v>21.350000000000023</c:v>
                </c:pt>
                <c:pt idx="43">
                  <c:v>21.550000000000011</c:v>
                </c:pt>
                <c:pt idx="44">
                  <c:v>21.730000000000018</c:v>
                </c:pt>
                <c:pt idx="45">
                  <c:v>21.930000000000007</c:v>
                </c:pt>
                <c:pt idx="46">
                  <c:v>22.129999999999995</c:v>
                </c:pt>
                <c:pt idx="47">
                  <c:v>22.310000000000002</c:v>
                </c:pt>
                <c:pt idx="48">
                  <c:v>22.510000000000048</c:v>
                </c:pt>
                <c:pt idx="49">
                  <c:v>22.710000000000036</c:v>
                </c:pt>
                <c:pt idx="50">
                  <c:v>22.890000000000043</c:v>
                </c:pt>
                <c:pt idx="51">
                  <c:v>23.07000000000005</c:v>
                </c:pt>
                <c:pt idx="52">
                  <c:v>23.270000000000039</c:v>
                </c:pt>
                <c:pt idx="53">
                  <c:v>23.450000000000045</c:v>
                </c:pt>
                <c:pt idx="54">
                  <c:v>23.629999999999995</c:v>
                </c:pt>
                <c:pt idx="55">
                  <c:v>23.810000000000002</c:v>
                </c:pt>
                <c:pt idx="56">
                  <c:v>23.990000000000009</c:v>
                </c:pt>
                <c:pt idx="57">
                  <c:v>24.170000000000016</c:v>
                </c:pt>
                <c:pt idx="58">
                  <c:v>24.350000000000023</c:v>
                </c:pt>
                <c:pt idx="59">
                  <c:v>24.53000000000003</c:v>
                </c:pt>
                <c:pt idx="60">
                  <c:v>24.710000000000036</c:v>
                </c:pt>
                <c:pt idx="61">
                  <c:v>24.890000000000043</c:v>
                </c:pt>
                <c:pt idx="62">
                  <c:v>25.050000000000011</c:v>
                </c:pt>
                <c:pt idx="63">
                  <c:v>25.230000000000018</c:v>
                </c:pt>
                <c:pt idx="64">
                  <c:v>25.410000000000025</c:v>
                </c:pt>
                <c:pt idx="65">
                  <c:v>25.57000000000005</c:v>
                </c:pt>
                <c:pt idx="66">
                  <c:v>25.75</c:v>
                </c:pt>
                <c:pt idx="67">
                  <c:v>25.910000000000025</c:v>
                </c:pt>
                <c:pt idx="68">
                  <c:v>26.090000000000032</c:v>
                </c:pt>
                <c:pt idx="69">
                  <c:v>26.25</c:v>
                </c:pt>
                <c:pt idx="70">
                  <c:v>26.410000000000025</c:v>
                </c:pt>
                <c:pt idx="71">
                  <c:v>26.590000000000032</c:v>
                </c:pt>
                <c:pt idx="72">
                  <c:v>26.75</c:v>
                </c:pt>
                <c:pt idx="73">
                  <c:v>26.910000000000025</c:v>
                </c:pt>
                <c:pt idx="74">
                  <c:v>27.07000000000005</c:v>
                </c:pt>
                <c:pt idx="75">
                  <c:v>27.230000000000018</c:v>
                </c:pt>
                <c:pt idx="76">
                  <c:v>27.390000000000043</c:v>
                </c:pt>
                <c:pt idx="77">
                  <c:v>27.550000000000011</c:v>
                </c:pt>
                <c:pt idx="78">
                  <c:v>27.710000000000036</c:v>
                </c:pt>
                <c:pt idx="79">
                  <c:v>27.870000000000005</c:v>
                </c:pt>
                <c:pt idx="80">
                  <c:v>28.03000000000003</c:v>
                </c:pt>
                <c:pt idx="81">
                  <c:v>28.170000000000016</c:v>
                </c:pt>
                <c:pt idx="82">
                  <c:v>28.330000000000041</c:v>
                </c:pt>
                <c:pt idx="83">
                  <c:v>28.490000000000009</c:v>
                </c:pt>
                <c:pt idx="84">
                  <c:v>28.650000000000034</c:v>
                </c:pt>
                <c:pt idx="85">
                  <c:v>28.79000000000002</c:v>
                </c:pt>
                <c:pt idx="86">
                  <c:v>28.950000000000045</c:v>
                </c:pt>
                <c:pt idx="87">
                  <c:v>29.090000000000032</c:v>
                </c:pt>
                <c:pt idx="88">
                  <c:v>29.25</c:v>
                </c:pt>
                <c:pt idx="89">
                  <c:v>29.390000000000043</c:v>
                </c:pt>
                <c:pt idx="90">
                  <c:v>29.550000000000011</c:v>
                </c:pt>
                <c:pt idx="91">
                  <c:v>29.689999999999998</c:v>
                </c:pt>
                <c:pt idx="92">
                  <c:v>29.830000000000041</c:v>
                </c:pt>
                <c:pt idx="93">
                  <c:v>29.990000000000009</c:v>
                </c:pt>
                <c:pt idx="94">
                  <c:v>30.129999999999995</c:v>
                </c:pt>
                <c:pt idx="95">
                  <c:v>30.270000000000039</c:v>
                </c:pt>
                <c:pt idx="96">
                  <c:v>30.410000000000025</c:v>
                </c:pt>
                <c:pt idx="97">
                  <c:v>30.550000000000011</c:v>
                </c:pt>
                <c:pt idx="98">
                  <c:v>30.689999999999998</c:v>
                </c:pt>
                <c:pt idx="99">
                  <c:v>30.830000000000041</c:v>
                </c:pt>
                <c:pt idx="100">
                  <c:v>31</c:v>
                </c:pt>
              </c:numCache>
            </c:numRef>
          </c:val>
        </c:ser>
        <c:ser>
          <c:idx val="22"/>
          <c:order val="22"/>
          <c:tx>
            <c:strRef>
              <c:f>'W Cooling Celz (2)'!$F$30</c:f>
              <c:strCache>
                <c:ptCount val="1"/>
                <c:pt idx="0">
                  <c:v>32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(2)'!$G$30:$DC$30</c:f>
              <c:numCache>
                <c:formatCode>General</c:formatCode>
                <c:ptCount val="101"/>
                <c:pt idx="0">
                  <c:v>11.990000000000009</c:v>
                </c:pt>
                <c:pt idx="1">
                  <c:v>12.270000000000039</c:v>
                </c:pt>
                <c:pt idx="2">
                  <c:v>12.550000000000011</c:v>
                </c:pt>
                <c:pt idx="3">
                  <c:v>12.830000000000041</c:v>
                </c:pt>
                <c:pt idx="4">
                  <c:v>13.110000000000014</c:v>
                </c:pt>
                <c:pt idx="5">
                  <c:v>13.390000000000043</c:v>
                </c:pt>
                <c:pt idx="6">
                  <c:v>13.650000000000034</c:v>
                </c:pt>
                <c:pt idx="7">
                  <c:v>13.930000000000007</c:v>
                </c:pt>
                <c:pt idx="8">
                  <c:v>14.189999999999998</c:v>
                </c:pt>
                <c:pt idx="9">
                  <c:v>14.450000000000045</c:v>
                </c:pt>
                <c:pt idx="10">
                  <c:v>14.730000000000018</c:v>
                </c:pt>
                <c:pt idx="11">
                  <c:v>14.990000000000009</c:v>
                </c:pt>
                <c:pt idx="12">
                  <c:v>15.25</c:v>
                </c:pt>
                <c:pt idx="13">
                  <c:v>15.490000000000009</c:v>
                </c:pt>
                <c:pt idx="14">
                  <c:v>15.75</c:v>
                </c:pt>
                <c:pt idx="15">
                  <c:v>16.010000000000048</c:v>
                </c:pt>
                <c:pt idx="16">
                  <c:v>16.25</c:v>
                </c:pt>
                <c:pt idx="17">
                  <c:v>16.510000000000048</c:v>
                </c:pt>
                <c:pt idx="18">
                  <c:v>16.75</c:v>
                </c:pt>
                <c:pt idx="19">
                  <c:v>16.990000000000009</c:v>
                </c:pt>
                <c:pt idx="20">
                  <c:v>17.230000000000018</c:v>
                </c:pt>
                <c:pt idx="21">
                  <c:v>17.470000000000027</c:v>
                </c:pt>
                <c:pt idx="22">
                  <c:v>17.710000000000036</c:v>
                </c:pt>
                <c:pt idx="23">
                  <c:v>17.950000000000045</c:v>
                </c:pt>
                <c:pt idx="24">
                  <c:v>18.189999999999998</c:v>
                </c:pt>
                <c:pt idx="25">
                  <c:v>18.430000000000007</c:v>
                </c:pt>
                <c:pt idx="26">
                  <c:v>18.650000000000034</c:v>
                </c:pt>
                <c:pt idx="27">
                  <c:v>18.890000000000043</c:v>
                </c:pt>
                <c:pt idx="28">
                  <c:v>19.110000000000014</c:v>
                </c:pt>
                <c:pt idx="29">
                  <c:v>19.330000000000041</c:v>
                </c:pt>
                <c:pt idx="30">
                  <c:v>19.57000000000005</c:v>
                </c:pt>
                <c:pt idx="31">
                  <c:v>19.79000000000002</c:v>
                </c:pt>
                <c:pt idx="32">
                  <c:v>20.010000000000048</c:v>
                </c:pt>
                <c:pt idx="33">
                  <c:v>20.230000000000018</c:v>
                </c:pt>
                <c:pt idx="34">
                  <c:v>20.430000000000007</c:v>
                </c:pt>
                <c:pt idx="35">
                  <c:v>20.650000000000034</c:v>
                </c:pt>
                <c:pt idx="36">
                  <c:v>20.870000000000005</c:v>
                </c:pt>
                <c:pt idx="37">
                  <c:v>21.090000000000032</c:v>
                </c:pt>
                <c:pt idx="38">
                  <c:v>21.29000000000002</c:v>
                </c:pt>
                <c:pt idx="39">
                  <c:v>21.510000000000048</c:v>
                </c:pt>
                <c:pt idx="40">
                  <c:v>21.710000000000036</c:v>
                </c:pt>
                <c:pt idx="41">
                  <c:v>21.910000000000025</c:v>
                </c:pt>
                <c:pt idx="42">
                  <c:v>22.129999999999995</c:v>
                </c:pt>
                <c:pt idx="43">
                  <c:v>22.330000000000041</c:v>
                </c:pt>
                <c:pt idx="44">
                  <c:v>22.53000000000003</c:v>
                </c:pt>
                <c:pt idx="45">
                  <c:v>22.730000000000018</c:v>
                </c:pt>
                <c:pt idx="46">
                  <c:v>22.930000000000007</c:v>
                </c:pt>
                <c:pt idx="47">
                  <c:v>23.129999999999995</c:v>
                </c:pt>
                <c:pt idx="48">
                  <c:v>23.330000000000041</c:v>
                </c:pt>
                <c:pt idx="49">
                  <c:v>23.510000000000048</c:v>
                </c:pt>
                <c:pt idx="50">
                  <c:v>23.710000000000036</c:v>
                </c:pt>
                <c:pt idx="51">
                  <c:v>23.910000000000025</c:v>
                </c:pt>
                <c:pt idx="52">
                  <c:v>24.090000000000032</c:v>
                </c:pt>
                <c:pt idx="53">
                  <c:v>24.29000000000002</c:v>
                </c:pt>
                <c:pt idx="54">
                  <c:v>24.470000000000027</c:v>
                </c:pt>
                <c:pt idx="55">
                  <c:v>24.650000000000034</c:v>
                </c:pt>
                <c:pt idx="56">
                  <c:v>24.850000000000023</c:v>
                </c:pt>
                <c:pt idx="57">
                  <c:v>25.03000000000003</c:v>
                </c:pt>
                <c:pt idx="58">
                  <c:v>25.210000000000036</c:v>
                </c:pt>
                <c:pt idx="59">
                  <c:v>25.390000000000043</c:v>
                </c:pt>
                <c:pt idx="60">
                  <c:v>25.57000000000005</c:v>
                </c:pt>
                <c:pt idx="61">
                  <c:v>25.75</c:v>
                </c:pt>
                <c:pt idx="62">
                  <c:v>25.930000000000007</c:v>
                </c:pt>
                <c:pt idx="63">
                  <c:v>26.110000000000014</c:v>
                </c:pt>
                <c:pt idx="64">
                  <c:v>26.29000000000002</c:v>
                </c:pt>
                <c:pt idx="65">
                  <c:v>26.470000000000027</c:v>
                </c:pt>
                <c:pt idx="66">
                  <c:v>26.629999999999995</c:v>
                </c:pt>
                <c:pt idx="67">
                  <c:v>26.810000000000002</c:v>
                </c:pt>
                <c:pt idx="68">
                  <c:v>26.990000000000009</c:v>
                </c:pt>
                <c:pt idx="69">
                  <c:v>27.150000000000034</c:v>
                </c:pt>
                <c:pt idx="70">
                  <c:v>27.330000000000041</c:v>
                </c:pt>
                <c:pt idx="71">
                  <c:v>27.490000000000009</c:v>
                </c:pt>
                <c:pt idx="72">
                  <c:v>27.650000000000034</c:v>
                </c:pt>
                <c:pt idx="73">
                  <c:v>27.830000000000041</c:v>
                </c:pt>
                <c:pt idx="74">
                  <c:v>27.990000000000009</c:v>
                </c:pt>
                <c:pt idx="75">
                  <c:v>28.150000000000034</c:v>
                </c:pt>
                <c:pt idx="76">
                  <c:v>28.330000000000041</c:v>
                </c:pt>
                <c:pt idx="77">
                  <c:v>28.490000000000009</c:v>
                </c:pt>
                <c:pt idx="78">
                  <c:v>28.650000000000034</c:v>
                </c:pt>
                <c:pt idx="79">
                  <c:v>28.810000000000002</c:v>
                </c:pt>
                <c:pt idx="80">
                  <c:v>28.970000000000027</c:v>
                </c:pt>
                <c:pt idx="81">
                  <c:v>29.129999999999995</c:v>
                </c:pt>
                <c:pt idx="82">
                  <c:v>29.29000000000002</c:v>
                </c:pt>
                <c:pt idx="83">
                  <c:v>29.430000000000007</c:v>
                </c:pt>
                <c:pt idx="84">
                  <c:v>29.590000000000032</c:v>
                </c:pt>
                <c:pt idx="85">
                  <c:v>29.75</c:v>
                </c:pt>
                <c:pt idx="86">
                  <c:v>29.910000000000025</c:v>
                </c:pt>
                <c:pt idx="87">
                  <c:v>30.050000000000011</c:v>
                </c:pt>
                <c:pt idx="88">
                  <c:v>30.210000000000036</c:v>
                </c:pt>
                <c:pt idx="89">
                  <c:v>30.370000000000005</c:v>
                </c:pt>
                <c:pt idx="90">
                  <c:v>30.510000000000048</c:v>
                </c:pt>
                <c:pt idx="91">
                  <c:v>30.670000000000016</c:v>
                </c:pt>
                <c:pt idx="92">
                  <c:v>30.810000000000002</c:v>
                </c:pt>
                <c:pt idx="93">
                  <c:v>30.970000000000027</c:v>
                </c:pt>
                <c:pt idx="94">
                  <c:v>31.110000000000014</c:v>
                </c:pt>
                <c:pt idx="95">
                  <c:v>31.25</c:v>
                </c:pt>
                <c:pt idx="96">
                  <c:v>31.410000000000025</c:v>
                </c:pt>
                <c:pt idx="97">
                  <c:v>31.550000000000011</c:v>
                </c:pt>
                <c:pt idx="98">
                  <c:v>31.689999999999998</c:v>
                </c:pt>
                <c:pt idx="99">
                  <c:v>31.830000000000041</c:v>
                </c:pt>
                <c:pt idx="100">
                  <c:v>32</c:v>
                </c:pt>
              </c:numCache>
            </c:numRef>
          </c:val>
        </c:ser>
        <c:ser>
          <c:idx val="23"/>
          <c:order val="23"/>
          <c:tx>
            <c:strRef>
              <c:f>'W Cooling Celz (2)'!$F$31</c:f>
              <c:strCache>
                <c:ptCount val="1"/>
                <c:pt idx="0">
                  <c:v>33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(2)'!$G$31:$DC$31</c:f>
              <c:numCache>
                <c:formatCode>General</c:formatCode>
                <c:ptCount val="101"/>
                <c:pt idx="0">
                  <c:v>12.410000000000025</c:v>
                </c:pt>
                <c:pt idx="1">
                  <c:v>12.710000000000036</c:v>
                </c:pt>
                <c:pt idx="2">
                  <c:v>12.990000000000009</c:v>
                </c:pt>
                <c:pt idx="3">
                  <c:v>13.29000000000002</c:v>
                </c:pt>
                <c:pt idx="4">
                  <c:v>13.57000000000005</c:v>
                </c:pt>
                <c:pt idx="5">
                  <c:v>13.870000000000005</c:v>
                </c:pt>
                <c:pt idx="6">
                  <c:v>14.150000000000034</c:v>
                </c:pt>
                <c:pt idx="7">
                  <c:v>14.430000000000007</c:v>
                </c:pt>
                <c:pt idx="8">
                  <c:v>14.710000000000036</c:v>
                </c:pt>
                <c:pt idx="9">
                  <c:v>14.990000000000009</c:v>
                </c:pt>
                <c:pt idx="10">
                  <c:v>15.25</c:v>
                </c:pt>
                <c:pt idx="11">
                  <c:v>15.53000000000003</c:v>
                </c:pt>
                <c:pt idx="12">
                  <c:v>15.79000000000002</c:v>
                </c:pt>
                <c:pt idx="13">
                  <c:v>16.07000000000005</c:v>
                </c:pt>
                <c:pt idx="14">
                  <c:v>16.330000000000041</c:v>
                </c:pt>
                <c:pt idx="15">
                  <c:v>16.590000000000032</c:v>
                </c:pt>
                <c:pt idx="16">
                  <c:v>16.850000000000023</c:v>
                </c:pt>
                <c:pt idx="17">
                  <c:v>17.110000000000014</c:v>
                </c:pt>
                <c:pt idx="18">
                  <c:v>17.370000000000005</c:v>
                </c:pt>
                <c:pt idx="19">
                  <c:v>17.610000000000014</c:v>
                </c:pt>
                <c:pt idx="20">
                  <c:v>17.870000000000005</c:v>
                </c:pt>
                <c:pt idx="21">
                  <c:v>18.110000000000014</c:v>
                </c:pt>
                <c:pt idx="22">
                  <c:v>18.370000000000005</c:v>
                </c:pt>
                <c:pt idx="23">
                  <c:v>18.610000000000014</c:v>
                </c:pt>
                <c:pt idx="24">
                  <c:v>18.850000000000023</c:v>
                </c:pt>
                <c:pt idx="25">
                  <c:v>19.090000000000032</c:v>
                </c:pt>
                <c:pt idx="26">
                  <c:v>19.330000000000041</c:v>
                </c:pt>
                <c:pt idx="27">
                  <c:v>19.57000000000005</c:v>
                </c:pt>
                <c:pt idx="28">
                  <c:v>19.79000000000002</c:v>
                </c:pt>
                <c:pt idx="29">
                  <c:v>20.03000000000003</c:v>
                </c:pt>
                <c:pt idx="30">
                  <c:v>20.270000000000039</c:v>
                </c:pt>
                <c:pt idx="31">
                  <c:v>20.490000000000009</c:v>
                </c:pt>
                <c:pt idx="32">
                  <c:v>20.730000000000018</c:v>
                </c:pt>
                <c:pt idx="33">
                  <c:v>20.950000000000045</c:v>
                </c:pt>
                <c:pt idx="34">
                  <c:v>21.170000000000016</c:v>
                </c:pt>
                <c:pt idx="35">
                  <c:v>21.390000000000043</c:v>
                </c:pt>
                <c:pt idx="36">
                  <c:v>21.610000000000014</c:v>
                </c:pt>
                <c:pt idx="37">
                  <c:v>21.830000000000041</c:v>
                </c:pt>
                <c:pt idx="38">
                  <c:v>22.050000000000011</c:v>
                </c:pt>
                <c:pt idx="39">
                  <c:v>22.270000000000039</c:v>
                </c:pt>
                <c:pt idx="40">
                  <c:v>22.470000000000027</c:v>
                </c:pt>
                <c:pt idx="41">
                  <c:v>22.689999999999998</c:v>
                </c:pt>
                <c:pt idx="42">
                  <c:v>22.890000000000043</c:v>
                </c:pt>
                <c:pt idx="43">
                  <c:v>23.110000000000014</c:v>
                </c:pt>
                <c:pt idx="44">
                  <c:v>23.310000000000002</c:v>
                </c:pt>
                <c:pt idx="45">
                  <c:v>23.53000000000003</c:v>
                </c:pt>
                <c:pt idx="46">
                  <c:v>23.730000000000018</c:v>
                </c:pt>
                <c:pt idx="47">
                  <c:v>23.930000000000007</c:v>
                </c:pt>
                <c:pt idx="48">
                  <c:v>24.129999999999995</c:v>
                </c:pt>
                <c:pt idx="49">
                  <c:v>24.330000000000041</c:v>
                </c:pt>
                <c:pt idx="50">
                  <c:v>24.53000000000003</c:v>
                </c:pt>
                <c:pt idx="51">
                  <c:v>24.730000000000018</c:v>
                </c:pt>
                <c:pt idx="52">
                  <c:v>24.930000000000007</c:v>
                </c:pt>
                <c:pt idx="53">
                  <c:v>25.110000000000014</c:v>
                </c:pt>
                <c:pt idx="54">
                  <c:v>25.310000000000002</c:v>
                </c:pt>
                <c:pt idx="55">
                  <c:v>25.510000000000048</c:v>
                </c:pt>
                <c:pt idx="56">
                  <c:v>25.689999999999998</c:v>
                </c:pt>
                <c:pt idx="57">
                  <c:v>25.890000000000043</c:v>
                </c:pt>
                <c:pt idx="58">
                  <c:v>26.07000000000005</c:v>
                </c:pt>
                <c:pt idx="59">
                  <c:v>26.25</c:v>
                </c:pt>
                <c:pt idx="60">
                  <c:v>26.450000000000045</c:v>
                </c:pt>
                <c:pt idx="61">
                  <c:v>26.629999999999995</c:v>
                </c:pt>
                <c:pt idx="62">
                  <c:v>26.810000000000002</c:v>
                </c:pt>
                <c:pt idx="63">
                  <c:v>26.990000000000009</c:v>
                </c:pt>
                <c:pt idx="64">
                  <c:v>27.170000000000016</c:v>
                </c:pt>
                <c:pt idx="65">
                  <c:v>27.350000000000023</c:v>
                </c:pt>
                <c:pt idx="66">
                  <c:v>27.53000000000003</c:v>
                </c:pt>
                <c:pt idx="67">
                  <c:v>27.710000000000036</c:v>
                </c:pt>
                <c:pt idx="68">
                  <c:v>27.890000000000043</c:v>
                </c:pt>
                <c:pt idx="69">
                  <c:v>28.050000000000011</c:v>
                </c:pt>
                <c:pt idx="70">
                  <c:v>28.230000000000018</c:v>
                </c:pt>
                <c:pt idx="71">
                  <c:v>28.410000000000025</c:v>
                </c:pt>
                <c:pt idx="72">
                  <c:v>28.57000000000005</c:v>
                </c:pt>
                <c:pt idx="73">
                  <c:v>28.75</c:v>
                </c:pt>
                <c:pt idx="74">
                  <c:v>28.910000000000025</c:v>
                </c:pt>
                <c:pt idx="75">
                  <c:v>29.090000000000032</c:v>
                </c:pt>
                <c:pt idx="76">
                  <c:v>29.25</c:v>
                </c:pt>
                <c:pt idx="77">
                  <c:v>29.410000000000025</c:v>
                </c:pt>
                <c:pt idx="78">
                  <c:v>29.590000000000032</c:v>
                </c:pt>
                <c:pt idx="79">
                  <c:v>29.75</c:v>
                </c:pt>
                <c:pt idx="80">
                  <c:v>29.910000000000025</c:v>
                </c:pt>
                <c:pt idx="81">
                  <c:v>30.07000000000005</c:v>
                </c:pt>
                <c:pt idx="82">
                  <c:v>30.230000000000018</c:v>
                </c:pt>
                <c:pt idx="83">
                  <c:v>30.390000000000043</c:v>
                </c:pt>
                <c:pt idx="84">
                  <c:v>30.550000000000011</c:v>
                </c:pt>
                <c:pt idx="85">
                  <c:v>30.710000000000036</c:v>
                </c:pt>
                <c:pt idx="86">
                  <c:v>30.870000000000005</c:v>
                </c:pt>
                <c:pt idx="87">
                  <c:v>31.03000000000003</c:v>
                </c:pt>
                <c:pt idx="88">
                  <c:v>31.170000000000016</c:v>
                </c:pt>
                <c:pt idx="89">
                  <c:v>31.330000000000041</c:v>
                </c:pt>
                <c:pt idx="90">
                  <c:v>31.490000000000009</c:v>
                </c:pt>
                <c:pt idx="91">
                  <c:v>31.650000000000034</c:v>
                </c:pt>
                <c:pt idx="92">
                  <c:v>31.79000000000002</c:v>
                </c:pt>
                <c:pt idx="93">
                  <c:v>31.950000000000045</c:v>
                </c:pt>
                <c:pt idx="94">
                  <c:v>32.090000000000032</c:v>
                </c:pt>
                <c:pt idx="95">
                  <c:v>32.25</c:v>
                </c:pt>
                <c:pt idx="96">
                  <c:v>32.390000000000043</c:v>
                </c:pt>
                <c:pt idx="97">
                  <c:v>32.550000000000011</c:v>
                </c:pt>
                <c:pt idx="98">
                  <c:v>32.69</c:v>
                </c:pt>
                <c:pt idx="99">
                  <c:v>32.830000000000041</c:v>
                </c:pt>
                <c:pt idx="100">
                  <c:v>33</c:v>
                </c:pt>
              </c:numCache>
            </c:numRef>
          </c:val>
        </c:ser>
        <c:ser>
          <c:idx val="24"/>
          <c:order val="24"/>
          <c:tx>
            <c:strRef>
              <c:f>'W Cooling Celz (2)'!$F$32</c:f>
              <c:strCache>
                <c:ptCount val="1"/>
                <c:pt idx="0">
                  <c:v>34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(2)'!$G$32:$DC$32</c:f>
              <c:numCache>
                <c:formatCode>General</c:formatCode>
                <c:ptCount val="101"/>
                <c:pt idx="0">
                  <c:v>12.830000000000041</c:v>
                </c:pt>
                <c:pt idx="1">
                  <c:v>13.129999999999995</c:v>
                </c:pt>
                <c:pt idx="2">
                  <c:v>13.450000000000045</c:v>
                </c:pt>
                <c:pt idx="3">
                  <c:v>13.75</c:v>
                </c:pt>
                <c:pt idx="4">
                  <c:v>14.050000000000011</c:v>
                </c:pt>
                <c:pt idx="5">
                  <c:v>14.350000000000023</c:v>
                </c:pt>
                <c:pt idx="6">
                  <c:v>14.629999999999995</c:v>
                </c:pt>
                <c:pt idx="7">
                  <c:v>14.930000000000007</c:v>
                </c:pt>
                <c:pt idx="8">
                  <c:v>15.210000000000036</c:v>
                </c:pt>
                <c:pt idx="9">
                  <c:v>15.510000000000048</c:v>
                </c:pt>
                <c:pt idx="10">
                  <c:v>15.79000000000002</c:v>
                </c:pt>
                <c:pt idx="11">
                  <c:v>16.07000000000005</c:v>
                </c:pt>
                <c:pt idx="12">
                  <c:v>16.350000000000023</c:v>
                </c:pt>
                <c:pt idx="13">
                  <c:v>16.629999999999995</c:v>
                </c:pt>
                <c:pt idx="14">
                  <c:v>16.910000000000025</c:v>
                </c:pt>
                <c:pt idx="15">
                  <c:v>17.170000000000016</c:v>
                </c:pt>
                <c:pt idx="16">
                  <c:v>17.450000000000045</c:v>
                </c:pt>
                <c:pt idx="17">
                  <c:v>17.710000000000036</c:v>
                </c:pt>
                <c:pt idx="18">
                  <c:v>17.970000000000027</c:v>
                </c:pt>
                <c:pt idx="19">
                  <c:v>18.230000000000018</c:v>
                </c:pt>
                <c:pt idx="20">
                  <c:v>18.490000000000009</c:v>
                </c:pt>
                <c:pt idx="21">
                  <c:v>18.75</c:v>
                </c:pt>
                <c:pt idx="22">
                  <c:v>19.010000000000048</c:v>
                </c:pt>
                <c:pt idx="23">
                  <c:v>19.25</c:v>
                </c:pt>
                <c:pt idx="24">
                  <c:v>19.510000000000048</c:v>
                </c:pt>
                <c:pt idx="25">
                  <c:v>19.75</c:v>
                </c:pt>
                <c:pt idx="26">
                  <c:v>20.010000000000048</c:v>
                </c:pt>
                <c:pt idx="27">
                  <c:v>20.25</c:v>
                </c:pt>
                <c:pt idx="28">
                  <c:v>20.490000000000009</c:v>
                </c:pt>
                <c:pt idx="29">
                  <c:v>20.730000000000018</c:v>
                </c:pt>
                <c:pt idx="30">
                  <c:v>20.970000000000027</c:v>
                </c:pt>
                <c:pt idx="31">
                  <c:v>21.210000000000036</c:v>
                </c:pt>
                <c:pt idx="32">
                  <c:v>21.430000000000007</c:v>
                </c:pt>
                <c:pt idx="33">
                  <c:v>21.670000000000016</c:v>
                </c:pt>
                <c:pt idx="34">
                  <c:v>21.890000000000043</c:v>
                </c:pt>
                <c:pt idx="35">
                  <c:v>22.129999999999995</c:v>
                </c:pt>
                <c:pt idx="36">
                  <c:v>22.350000000000023</c:v>
                </c:pt>
                <c:pt idx="37">
                  <c:v>22.590000000000032</c:v>
                </c:pt>
                <c:pt idx="38">
                  <c:v>22.810000000000002</c:v>
                </c:pt>
                <c:pt idx="39">
                  <c:v>23.03000000000003</c:v>
                </c:pt>
                <c:pt idx="40">
                  <c:v>23.25</c:v>
                </c:pt>
                <c:pt idx="41">
                  <c:v>23.470000000000027</c:v>
                </c:pt>
                <c:pt idx="42">
                  <c:v>23.670000000000016</c:v>
                </c:pt>
                <c:pt idx="43">
                  <c:v>23.890000000000043</c:v>
                </c:pt>
                <c:pt idx="44">
                  <c:v>24.110000000000014</c:v>
                </c:pt>
                <c:pt idx="45">
                  <c:v>24.310000000000002</c:v>
                </c:pt>
                <c:pt idx="46">
                  <c:v>24.53000000000003</c:v>
                </c:pt>
                <c:pt idx="47">
                  <c:v>24.730000000000018</c:v>
                </c:pt>
                <c:pt idx="48">
                  <c:v>24.950000000000045</c:v>
                </c:pt>
                <c:pt idx="49">
                  <c:v>25.150000000000034</c:v>
                </c:pt>
                <c:pt idx="50">
                  <c:v>25.350000000000023</c:v>
                </c:pt>
                <c:pt idx="51">
                  <c:v>25.550000000000011</c:v>
                </c:pt>
                <c:pt idx="52">
                  <c:v>25.75</c:v>
                </c:pt>
                <c:pt idx="53">
                  <c:v>25.950000000000045</c:v>
                </c:pt>
                <c:pt idx="54">
                  <c:v>26.150000000000034</c:v>
                </c:pt>
                <c:pt idx="55">
                  <c:v>26.350000000000023</c:v>
                </c:pt>
                <c:pt idx="56">
                  <c:v>26.550000000000011</c:v>
                </c:pt>
                <c:pt idx="57">
                  <c:v>26.730000000000018</c:v>
                </c:pt>
                <c:pt idx="58">
                  <c:v>26.930000000000007</c:v>
                </c:pt>
                <c:pt idx="59">
                  <c:v>27.129999999999995</c:v>
                </c:pt>
                <c:pt idx="60">
                  <c:v>27.310000000000002</c:v>
                </c:pt>
                <c:pt idx="61">
                  <c:v>27.490000000000009</c:v>
                </c:pt>
                <c:pt idx="62">
                  <c:v>27.689999999999998</c:v>
                </c:pt>
                <c:pt idx="63">
                  <c:v>27.870000000000005</c:v>
                </c:pt>
                <c:pt idx="64">
                  <c:v>28.050000000000011</c:v>
                </c:pt>
                <c:pt idx="65">
                  <c:v>28.230000000000018</c:v>
                </c:pt>
                <c:pt idx="66">
                  <c:v>28.430000000000007</c:v>
                </c:pt>
                <c:pt idx="67">
                  <c:v>28.610000000000014</c:v>
                </c:pt>
                <c:pt idx="68">
                  <c:v>28.79000000000002</c:v>
                </c:pt>
                <c:pt idx="69">
                  <c:v>28.970000000000027</c:v>
                </c:pt>
                <c:pt idx="70">
                  <c:v>29.129999999999995</c:v>
                </c:pt>
                <c:pt idx="71">
                  <c:v>29.310000000000002</c:v>
                </c:pt>
                <c:pt idx="72">
                  <c:v>29.490000000000009</c:v>
                </c:pt>
                <c:pt idx="73">
                  <c:v>29.670000000000016</c:v>
                </c:pt>
                <c:pt idx="74">
                  <c:v>29.830000000000041</c:v>
                </c:pt>
                <c:pt idx="75">
                  <c:v>30.010000000000048</c:v>
                </c:pt>
                <c:pt idx="76">
                  <c:v>30.170000000000016</c:v>
                </c:pt>
                <c:pt idx="77">
                  <c:v>30.350000000000023</c:v>
                </c:pt>
                <c:pt idx="78">
                  <c:v>30.510000000000048</c:v>
                </c:pt>
                <c:pt idx="79">
                  <c:v>30.689999999999998</c:v>
                </c:pt>
                <c:pt idx="80">
                  <c:v>30.850000000000023</c:v>
                </c:pt>
                <c:pt idx="81">
                  <c:v>31.010000000000048</c:v>
                </c:pt>
                <c:pt idx="82">
                  <c:v>31.189999999999998</c:v>
                </c:pt>
                <c:pt idx="83">
                  <c:v>31.350000000000023</c:v>
                </c:pt>
                <c:pt idx="84">
                  <c:v>31.510000000000048</c:v>
                </c:pt>
                <c:pt idx="85">
                  <c:v>31.670000000000016</c:v>
                </c:pt>
                <c:pt idx="86">
                  <c:v>31.830000000000041</c:v>
                </c:pt>
                <c:pt idx="87">
                  <c:v>31.990000000000009</c:v>
                </c:pt>
                <c:pt idx="88">
                  <c:v>32.150000000000034</c:v>
                </c:pt>
                <c:pt idx="89">
                  <c:v>32.31</c:v>
                </c:pt>
                <c:pt idx="90">
                  <c:v>32.470000000000027</c:v>
                </c:pt>
                <c:pt idx="91">
                  <c:v>32.610000000000014</c:v>
                </c:pt>
                <c:pt idx="92">
                  <c:v>32.770000000000039</c:v>
                </c:pt>
                <c:pt idx="93">
                  <c:v>32.930000000000007</c:v>
                </c:pt>
                <c:pt idx="94">
                  <c:v>33.07000000000005</c:v>
                </c:pt>
                <c:pt idx="95">
                  <c:v>33.230000000000018</c:v>
                </c:pt>
                <c:pt idx="96">
                  <c:v>33.390000000000043</c:v>
                </c:pt>
                <c:pt idx="97">
                  <c:v>33.53000000000003</c:v>
                </c:pt>
                <c:pt idx="98">
                  <c:v>33.69</c:v>
                </c:pt>
                <c:pt idx="99">
                  <c:v>33.830000000000041</c:v>
                </c:pt>
                <c:pt idx="100">
                  <c:v>34</c:v>
                </c:pt>
              </c:numCache>
            </c:numRef>
          </c:val>
        </c:ser>
        <c:ser>
          <c:idx val="25"/>
          <c:order val="25"/>
          <c:tx>
            <c:strRef>
              <c:f>'W Cooling Celz (2)'!$F$33</c:f>
              <c:strCache>
                <c:ptCount val="1"/>
                <c:pt idx="0">
                  <c:v>35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(2)'!$G$33:$DC$33</c:f>
              <c:numCache>
                <c:formatCode>General</c:formatCode>
                <c:ptCount val="101"/>
                <c:pt idx="0">
                  <c:v>13.230000000000018</c:v>
                </c:pt>
                <c:pt idx="1">
                  <c:v>13.57000000000005</c:v>
                </c:pt>
                <c:pt idx="2">
                  <c:v>13.870000000000005</c:v>
                </c:pt>
                <c:pt idx="3">
                  <c:v>14.189999999999998</c:v>
                </c:pt>
                <c:pt idx="4">
                  <c:v>14.510000000000048</c:v>
                </c:pt>
                <c:pt idx="5">
                  <c:v>14.810000000000002</c:v>
                </c:pt>
                <c:pt idx="6">
                  <c:v>15.129999999999995</c:v>
                </c:pt>
                <c:pt idx="7">
                  <c:v>15.430000000000007</c:v>
                </c:pt>
                <c:pt idx="8">
                  <c:v>15.730000000000018</c:v>
                </c:pt>
                <c:pt idx="9">
                  <c:v>16.03000000000003</c:v>
                </c:pt>
                <c:pt idx="10">
                  <c:v>16.330000000000041</c:v>
                </c:pt>
                <c:pt idx="11">
                  <c:v>16.610000000000014</c:v>
                </c:pt>
                <c:pt idx="12">
                  <c:v>16.910000000000025</c:v>
                </c:pt>
                <c:pt idx="13">
                  <c:v>17.189999999999998</c:v>
                </c:pt>
                <c:pt idx="14">
                  <c:v>17.470000000000027</c:v>
                </c:pt>
                <c:pt idx="15">
                  <c:v>17.75</c:v>
                </c:pt>
                <c:pt idx="16">
                  <c:v>18.03000000000003</c:v>
                </c:pt>
                <c:pt idx="17">
                  <c:v>18.310000000000002</c:v>
                </c:pt>
                <c:pt idx="18">
                  <c:v>18.57000000000005</c:v>
                </c:pt>
                <c:pt idx="19">
                  <c:v>18.850000000000023</c:v>
                </c:pt>
                <c:pt idx="20">
                  <c:v>19.110000000000014</c:v>
                </c:pt>
                <c:pt idx="21">
                  <c:v>19.390000000000043</c:v>
                </c:pt>
                <c:pt idx="22">
                  <c:v>19.650000000000034</c:v>
                </c:pt>
                <c:pt idx="23">
                  <c:v>19.910000000000025</c:v>
                </c:pt>
                <c:pt idx="24">
                  <c:v>20.170000000000016</c:v>
                </c:pt>
                <c:pt idx="25">
                  <c:v>20.430000000000007</c:v>
                </c:pt>
                <c:pt idx="26">
                  <c:v>20.670000000000016</c:v>
                </c:pt>
                <c:pt idx="27">
                  <c:v>20.930000000000007</c:v>
                </c:pt>
                <c:pt idx="28">
                  <c:v>21.170000000000016</c:v>
                </c:pt>
                <c:pt idx="29">
                  <c:v>21.430000000000007</c:v>
                </c:pt>
                <c:pt idx="30">
                  <c:v>21.670000000000016</c:v>
                </c:pt>
                <c:pt idx="31">
                  <c:v>21.910000000000025</c:v>
                </c:pt>
                <c:pt idx="32">
                  <c:v>22.150000000000034</c:v>
                </c:pt>
                <c:pt idx="33">
                  <c:v>22.390000000000043</c:v>
                </c:pt>
                <c:pt idx="34">
                  <c:v>22.629999999999995</c:v>
                </c:pt>
                <c:pt idx="35">
                  <c:v>22.870000000000005</c:v>
                </c:pt>
                <c:pt idx="36">
                  <c:v>23.090000000000032</c:v>
                </c:pt>
                <c:pt idx="37">
                  <c:v>23.330000000000041</c:v>
                </c:pt>
                <c:pt idx="38">
                  <c:v>23.550000000000011</c:v>
                </c:pt>
                <c:pt idx="39">
                  <c:v>23.79000000000002</c:v>
                </c:pt>
                <c:pt idx="40">
                  <c:v>24.010000000000048</c:v>
                </c:pt>
                <c:pt idx="41">
                  <c:v>24.230000000000018</c:v>
                </c:pt>
                <c:pt idx="42">
                  <c:v>24.450000000000045</c:v>
                </c:pt>
                <c:pt idx="43">
                  <c:v>24.670000000000016</c:v>
                </c:pt>
                <c:pt idx="44">
                  <c:v>24.890000000000043</c:v>
                </c:pt>
                <c:pt idx="45">
                  <c:v>25.110000000000014</c:v>
                </c:pt>
                <c:pt idx="46">
                  <c:v>25.330000000000041</c:v>
                </c:pt>
                <c:pt idx="47">
                  <c:v>25.550000000000011</c:v>
                </c:pt>
                <c:pt idx="48">
                  <c:v>25.75</c:v>
                </c:pt>
                <c:pt idx="49">
                  <c:v>25.970000000000027</c:v>
                </c:pt>
                <c:pt idx="50">
                  <c:v>26.170000000000016</c:v>
                </c:pt>
                <c:pt idx="51">
                  <c:v>26.390000000000043</c:v>
                </c:pt>
                <c:pt idx="52">
                  <c:v>26.590000000000032</c:v>
                </c:pt>
                <c:pt idx="53">
                  <c:v>26.79000000000002</c:v>
                </c:pt>
                <c:pt idx="54">
                  <c:v>26.990000000000009</c:v>
                </c:pt>
                <c:pt idx="55">
                  <c:v>27.189999999999998</c:v>
                </c:pt>
                <c:pt idx="56">
                  <c:v>27.390000000000043</c:v>
                </c:pt>
                <c:pt idx="57">
                  <c:v>27.590000000000032</c:v>
                </c:pt>
                <c:pt idx="58">
                  <c:v>27.79000000000002</c:v>
                </c:pt>
                <c:pt idx="59">
                  <c:v>27.990000000000009</c:v>
                </c:pt>
                <c:pt idx="60">
                  <c:v>28.170000000000016</c:v>
                </c:pt>
                <c:pt idx="61">
                  <c:v>28.370000000000005</c:v>
                </c:pt>
                <c:pt idx="62">
                  <c:v>28.57000000000005</c:v>
                </c:pt>
                <c:pt idx="63">
                  <c:v>28.75</c:v>
                </c:pt>
                <c:pt idx="64">
                  <c:v>28.950000000000045</c:v>
                </c:pt>
                <c:pt idx="65">
                  <c:v>29.129999999999995</c:v>
                </c:pt>
                <c:pt idx="66">
                  <c:v>29.310000000000002</c:v>
                </c:pt>
                <c:pt idx="67">
                  <c:v>29.490000000000009</c:v>
                </c:pt>
                <c:pt idx="68">
                  <c:v>29.689999999999998</c:v>
                </c:pt>
                <c:pt idx="69">
                  <c:v>29.870000000000005</c:v>
                </c:pt>
                <c:pt idx="70">
                  <c:v>30.050000000000011</c:v>
                </c:pt>
                <c:pt idx="71">
                  <c:v>30.230000000000018</c:v>
                </c:pt>
                <c:pt idx="72">
                  <c:v>30.410000000000025</c:v>
                </c:pt>
                <c:pt idx="73">
                  <c:v>30.590000000000032</c:v>
                </c:pt>
                <c:pt idx="74">
                  <c:v>30.75</c:v>
                </c:pt>
                <c:pt idx="75">
                  <c:v>30.930000000000007</c:v>
                </c:pt>
                <c:pt idx="76">
                  <c:v>31.110000000000014</c:v>
                </c:pt>
                <c:pt idx="77">
                  <c:v>31.29000000000002</c:v>
                </c:pt>
                <c:pt idx="78">
                  <c:v>31.450000000000045</c:v>
                </c:pt>
                <c:pt idx="79">
                  <c:v>31.629999999999995</c:v>
                </c:pt>
                <c:pt idx="80">
                  <c:v>31.79000000000002</c:v>
                </c:pt>
                <c:pt idx="81">
                  <c:v>31.970000000000027</c:v>
                </c:pt>
                <c:pt idx="82">
                  <c:v>32.129999999999995</c:v>
                </c:pt>
                <c:pt idx="83">
                  <c:v>32.29000000000002</c:v>
                </c:pt>
                <c:pt idx="84">
                  <c:v>32.470000000000027</c:v>
                </c:pt>
                <c:pt idx="85">
                  <c:v>32.629999999999995</c:v>
                </c:pt>
                <c:pt idx="86">
                  <c:v>32.79000000000002</c:v>
                </c:pt>
                <c:pt idx="87">
                  <c:v>32.950000000000045</c:v>
                </c:pt>
                <c:pt idx="88">
                  <c:v>33.110000000000014</c:v>
                </c:pt>
                <c:pt idx="89">
                  <c:v>33.270000000000039</c:v>
                </c:pt>
                <c:pt idx="90">
                  <c:v>33.430000000000007</c:v>
                </c:pt>
                <c:pt idx="91">
                  <c:v>33.590000000000032</c:v>
                </c:pt>
                <c:pt idx="92">
                  <c:v>33.75</c:v>
                </c:pt>
                <c:pt idx="93">
                  <c:v>33.910000000000025</c:v>
                </c:pt>
                <c:pt idx="94">
                  <c:v>34.07000000000005</c:v>
                </c:pt>
                <c:pt idx="95">
                  <c:v>34.210000000000036</c:v>
                </c:pt>
                <c:pt idx="96">
                  <c:v>34.370000000000005</c:v>
                </c:pt>
                <c:pt idx="97">
                  <c:v>34.53000000000003</c:v>
                </c:pt>
                <c:pt idx="98">
                  <c:v>34.670000000000016</c:v>
                </c:pt>
                <c:pt idx="99">
                  <c:v>34.830000000000041</c:v>
                </c:pt>
                <c:pt idx="100">
                  <c:v>35</c:v>
                </c:pt>
              </c:numCache>
            </c:numRef>
          </c:val>
        </c:ser>
        <c:ser>
          <c:idx val="26"/>
          <c:order val="26"/>
          <c:tx>
            <c:strRef>
              <c:f>'W Cooling Celz (2)'!$F$34</c:f>
              <c:strCache>
                <c:ptCount val="1"/>
                <c:pt idx="0">
                  <c:v>36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(2)'!$G$34:$DC$34</c:f>
              <c:numCache>
                <c:formatCode>General</c:formatCode>
                <c:ptCount val="101"/>
                <c:pt idx="0">
                  <c:v>13.650000000000034</c:v>
                </c:pt>
                <c:pt idx="1">
                  <c:v>13.990000000000009</c:v>
                </c:pt>
                <c:pt idx="2">
                  <c:v>14.310000000000002</c:v>
                </c:pt>
                <c:pt idx="3">
                  <c:v>14.650000000000034</c:v>
                </c:pt>
                <c:pt idx="4">
                  <c:v>14.970000000000027</c:v>
                </c:pt>
                <c:pt idx="5">
                  <c:v>15.29000000000002</c:v>
                </c:pt>
                <c:pt idx="6">
                  <c:v>15.610000000000014</c:v>
                </c:pt>
                <c:pt idx="7">
                  <c:v>15.930000000000007</c:v>
                </c:pt>
                <c:pt idx="8">
                  <c:v>16.230000000000018</c:v>
                </c:pt>
                <c:pt idx="9">
                  <c:v>16.550000000000011</c:v>
                </c:pt>
                <c:pt idx="10">
                  <c:v>16.850000000000023</c:v>
                </c:pt>
                <c:pt idx="11">
                  <c:v>17.150000000000034</c:v>
                </c:pt>
                <c:pt idx="12">
                  <c:v>17.450000000000045</c:v>
                </c:pt>
                <c:pt idx="13">
                  <c:v>17.75</c:v>
                </c:pt>
                <c:pt idx="14">
                  <c:v>18.050000000000011</c:v>
                </c:pt>
                <c:pt idx="15">
                  <c:v>18.330000000000041</c:v>
                </c:pt>
                <c:pt idx="16">
                  <c:v>18.610000000000014</c:v>
                </c:pt>
                <c:pt idx="17">
                  <c:v>18.910000000000025</c:v>
                </c:pt>
                <c:pt idx="18">
                  <c:v>19.189999999999998</c:v>
                </c:pt>
                <c:pt idx="19">
                  <c:v>19.470000000000027</c:v>
                </c:pt>
                <c:pt idx="20">
                  <c:v>19.75</c:v>
                </c:pt>
                <c:pt idx="21">
                  <c:v>20.010000000000048</c:v>
                </c:pt>
                <c:pt idx="22">
                  <c:v>20.29000000000002</c:v>
                </c:pt>
                <c:pt idx="23">
                  <c:v>20.550000000000011</c:v>
                </c:pt>
                <c:pt idx="24">
                  <c:v>20.830000000000041</c:v>
                </c:pt>
                <c:pt idx="25">
                  <c:v>21.090000000000032</c:v>
                </c:pt>
                <c:pt idx="26">
                  <c:v>21.350000000000023</c:v>
                </c:pt>
                <c:pt idx="27">
                  <c:v>21.610000000000014</c:v>
                </c:pt>
                <c:pt idx="28">
                  <c:v>21.870000000000005</c:v>
                </c:pt>
                <c:pt idx="29">
                  <c:v>22.129999999999995</c:v>
                </c:pt>
                <c:pt idx="30">
                  <c:v>22.370000000000005</c:v>
                </c:pt>
                <c:pt idx="31">
                  <c:v>22.629999999999995</c:v>
                </c:pt>
                <c:pt idx="32">
                  <c:v>22.870000000000005</c:v>
                </c:pt>
                <c:pt idx="33">
                  <c:v>23.110000000000014</c:v>
                </c:pt>
                <c:pt idx="34">
                  <c:v>23.370000000000005</c:v>
                </c:pt>
                <c:pt idx="35">
                  <c:v>23.610000000000014</c:v>
                </c:pt>
                <c:pt idx="36">
                  <c:v>23.850000000000023</c:v>
                </c:pt>
                <c:pt idx="37">
                  <c:v>24.090000000000032</c:v>
                </c:pt>
                <c:pt idx="38">
                  <c:v>24.310000000000002</c:v>
                </c:pt>
                <c:pt idx="39">
                  <c:v>24.550000000000011</c:v>
                </c:pt>
                <c:pt idx="40">
                  <c:v>24.79000000000002</c:v>
                </c:pt>
                <c:pt idx="41">
                  <c:v>25.010000000000048</c:v>
                </c:pt>
                <c:pt idx="42">
                  <c:v>25.230000000000018</c:v>
                </c:pt>
                <c:pt idx="43">
                  <c:v>25.470000000000027</c:v>
                </c:pt>
                <c:pt idx="44">
                  <c:v>25.689999999999998</c:v>
                </c:pt>
                <c:pt idx="45">
                  <c:v>25.910000000000025</c:v>
                </c:pt>
                <c:pt idx="46">
                  <c:v>26.129999999999995</c:v>
                </c:pt>
                <c:pt idx="47">
                  <c:v>26.350000000000023</c:v>
                </c:pt>
                <c:pt idx="48">
                  <c:v>26.57000000000005</c:v>
                </c:pt>
                <c:pt idx="49">
                  <c:v>26.79000000000002</c:v>
                </c:pt>
                <c:pt idx="50">
                  <c:v>26.990000000000009</c:v>
                </c:pt>
                <c:pt idx="51">
                  <c:v>27.210000000000036</c:v>
                </c:pt>
                <c:pt idx="52">
                  <c:v>27.430000000000007</c:v>
                </c:pt>
                <c:pt idx="53">
                  <c:v>27.629999999999995</c:v>
                </c:pt>
                <c:pt idx="54">
                  <c:v>27.830000000000041</c:v>
                </c:pt>
                <c:pt idx="55">
                  <c:v>28.050000000000011</c:v>
                </c:pt>
                <c:pt idx="56">
                  <c:v>28.25</c:v>
                </c:pt>
                <c:pt idx="57">
                  <c:v>28.450000000000045</c:v>
                </c:pt>
                <c:pt idx="58">
                  <c:v>28.650000000000034</c:v>
                </c:pt>
                <c:pt idx="59">
                  <c:v>28.850000000000023</c:v>
                </c:pt>
                <c:pt idx="60">
                  <c:v>29.050000000000011</c:v>
                </c:pt>
                <c:pt idx="61">
                  <c:v>29.25</c:v>
                </c:pt>
                <c:pt idx="62">
                  <c:v>29.450000000000045</c:v>
                </c:pt>
                <c:pt idx="63">
                  <c:v>29.629999999999995</c:v>
                </c:pt>
                <c:pt idx="64">
                  <c:v>29.830000000000041</c:v>
                </c:pt>
                <c:pt idx="65">
                  <c:v>30.010000000000048</c:v>
                </c:pt>
                <c:pt idx="66">
                  <c:v>30.210000000000036</c:v>
                </c:pt>
                <c:pt idx="67">
                  <c:v>30.390000000000043</c:v>
                </c:pt>
                <c:pt idx="68">
                  <c:v>30.590000000000032</c:v>
                </c:pt>
                <c:pt idx="69">
                  <c:v>30.770000000000039</c:v>
                </c:pt>
                <c:pt idx="70">
                  <c:v>30.950000000000045</c:v>
                </c:pt>
                <c:pt idx="71">
                  <c:v>31.129999999999995</c:v>
                </c:pt>
                <c:pt idx="72">
                  <c:v>31.330000000000041</c:v>
                </c:pt>
                <c:pt idx="73">
                  <c:v>31.510000000000048</c:v>
                </c:pt>
                <c:pt idx="74">
                  <c:v>31.689999999999998</c:v>
                </c:pt>
                <c:pt idx="75">
                  <c:v>31.870000000000005</c:v>
                </c:pt>
                <c:pt idx="76">
                  <c:v>32.03000000000003</c:v>
                </c:pt>
                <c:pt idx="77">
                  <c:v>32.210000000000036</c:v>
                </c:pt>
                <c:pt idx="78">
                  <c:v>32.390000000000043</c:v>
                </c:pt>
                <c:pt idx="79">
                  <c:v>32.57000000000005</c:v>
                </c:pt>
                <c:pt idx="80">
                  <c:v>32.730000000000018</c:v>
                </c:pt>
                <c:pt idx="81">
                  <c:v>32.910000000000025</c:v>
                </c:pt>
                <c:pt idx="82">
                  <c:v>33.07000000000005</c:v>
                </c:pt>
                <c:pt idx="83">
                  <c:v>33.25</c:v>
                </c:pt>
                <c:pt idx="84">
                  <c:v>33.410000000000025</c:v>
                </c:pt>
                <c:pt idx="85">
                  <c:v>33.590000000000032</c:v>
                </c:pt>
                <c:pt idx="86">
                  <c:v>33.75</c:v>
                </c:pt>
                <c:pt idx="87">
                  <c:v>33.910000000000025</c:v>
                </c:pt>
                <c:pt idx="88">
                  <c:v>34.090000000000032</c:v>
                </c:pt>
                <c:pt idx="89">
                  <c:v>34.25</c:v>
                </c:pt>
                <c:pt idx="90">
                  <c:v>34.410000000000025</c:v>
                </c:pt>
                <c:pt idx="91">
                  <c:v>34.57000000000005</c:v>
                </c:pt>
                <c:pt idx="92">
                  <c:v>34.730000000000018</c:v>
                </c:pt>
                <c:pt idx="93">
                  <c:v>34.890000000000043</c:v>
                </c:pt>
                <c:pt idx="94">
                  <c:v>35.050000000000011</c:v>
                </c:pt>
                <c:pt idx="95">
                  <c:v>35.210000000000036</c:v>
                </c:pt>
                <c:pt idx="96">
                  <c:v>35.370000000000005</c:v>
                </c:pt>
                <c:pt idx="97">
                  <c:v>35.510000000000048</c:v>
                </c:pt>
                <c:pt idx="98">
                  <c:v>35.670000000000016</c:v>
                </c:pt>
                <c:pt idx="99">
                  <c:v>35.830000000000041</c:v>
                </c:pt>
                <c:pt idx="100">
                  <c:v>36</c:v>
                </c:pt>
              </c:numCache>
            </c:numRef>
          </c:val>
        </c:ser>
        <c:ser>
          <c:idx val="27"/>
          <c:order val="27"/>
          <c:tx>
            <c:strRef>
              <c:f>'W Cooling Celz (2)'!$F$35</c:f>
              <c:strCache>
                <c:ptCount val="1"/>
                <c:pt idx="0">
                  <c:v>37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(2)'!$G$35:$DC$35</c:f>
              <c:numCache>
                <c:formatCode>General</c:formatCode>
                <c:ptCount val="101"/>
                <c:pt idx="0">
                  <c:v>14.050000000000011</c:v>
                </c:pt>
                <c:pt idx="1">
                  <c:v>14.390000000000043</c:v>
                </c:pt>
                <c:pt idx="2">
                  <c:v>14.75</c:v>
                </c:pt>
                <c:pt idx="3">
                  <c:v>15.090000000000032</c:v>
                </c:pt>
                <c:pt idx="4">
                  <c:v>15.430000000000007</c:v>
                </c:pt>
                <c:pt idx="5">
                  <c:v>15.75</c:v>
                </c:pt>
                <c:pt idx="6">
                  <c:v>16.090000000000032</c:v>
                </c:pt>
                <c:pt idx="7">
                  <c:v>16.410000000000025</c:v>
                </c:pt>
                <c:pt idx="8">
                  <c:v>16.730000000000018</c:v>
                </c:pt>
                <c:pt idx="9">
                  <c:v>17.050000000000011</c:v>
                </c:pt>
                <c:pt idx="10">
                  <c:v>17.370000000000005</c:v>
                </c:pt>
                <c:pt idx="11">
                  <c:v>17.689999999999998</c:v>
                </c:pt>
                <c:pt idx="12">
                  <c:v>17.990000000000009</c:v>
                </c:pt>
                <c:pt idx="13">
                  <c:v>18.310000000000002</c:v>
                </c:pt>
                <c:pt idx="14">
                  <c:v>18.610000000000014</c:v>
                </c:pt>
                <c:pt idx="15">
                  <c:v>18.910000000000025</c:v>
                </c:pt>
                <c:pt idx="16">
                  <c:v>19.210000000000036</c:v>
                </c:pt>
                <c:pt idx="17">
                  <c:v>19.510000000000048</c:v>
                </c:pt>
                <c:pt idx="18">
                  <c:v>19.79000000000002</c:v>
                </c:pt>
                <c:pt idx="19">
                  <c:v>20.090000000000032</c:v>
                </c:pt>
                <c:pt idx="20">
                  <c:v>20.370000000000005</c:v>
                </c:pt>
                <c:pt idx="21">
                  <c:v>20.650000000000034</c:v>
                </c:pt>
                <c:pt idx="22">
                  <c:v>20.930000000000007</c:v>
                </c:pt>
                <c:pt idx="23">
                  <c:v>21.210000000000036</c:v>
                </c:pt>
                <c:pt idx="24">
                  <c:v>21.490000000000009</c:v>
                </c:pt>
                <c:pt idx="25">
                  <c:v>21.75</c:v>
                </c:pt>
                <c:pt idx="26">
                  <c:v>22.03000000000003</c:v>
                </c:pt>
                <c:pt idx="27">
                  <c:v>22.29000000000002</c:v>
                </c:pt>
                <c:pt idx="28">
                  <c:v>22.550000000000011</c:v>
                </c:pt>
                <c:pt idx="29">
                  <c:v>22.810000000000002</c:v>
                </c:pt>
                <c:pt idx="30">
                  <c:v>23.07000000000005</c:v>
                </c:pt>
                <c:pt idx="31">
                  <c:v>23.330000000000041</c:v>
                </c:pt>
                <c:pt idx="32">
                  <c:v>23.590000000000032</c:v>
                </c:pt>
                <c:pt idx="33">
                  <c:v>23.850000000000023</c:v>
                </c:pt>
                <c:pt idx="34">
                  <c:v>24.090000000000032</c:v>
                </c:pt>
                <c:pt idx="35">
                  <c:v>24.350000000000023</c:v>
                </c:pt>
                <c:pt idx="36">
                  <c:v>24.590000000000032</c:v>
                </c:pt>
                <c:pt idx="37">
                  <c:v>24.830000000000041</c:v>
                </c:pt>
                <c:pt idx="38">
                  <c:v>25.07000000000005</c:v>
                </c:pt>
                <c:pt idx="39">
                  <c:v>25.310000000000002</c:v>
                </c:pt>
                <c:pt idx="40">
                  <c:v>25.550000000000011</c:v>
                </c:pt>
                <c:pt idx="41">
                  <c:v>25.79000000000002</c:v>
                </c:pt>
                <c:pt idx="42">
                  <c:v>26.03000000000003</c:v>
                </c:pt>
                <c:pt idx="43">
                  <c:v>26.25</c:v>
                </c:pt>
                <c:pt idx="44">
                  <c:v>26.490000000000009</c:v>
                </c:pt>
                <c:pt idx="45">
                  <c:v>26.710000000000036</c:v>
                </c:pt>
                <c:pt idx="46">
                  <c:v>26.930000000000007</c:v>
                </c:pt>
                <c:pt idx="47">
                  <c:v>27.170000000000016</c:v>
                </c:pt>
                <c:pt idx="48">
                  <c:v>27.390000000000043</c:v>
                </c:pt>
                <c:pt idx="49">
                  <c:v>27.610000000000014</c:v>
                </c:pt>
                <c:pt idx="50">
                  <c:v>27.830000000000041</c:v>
                </c:pt>
                <c:pt idx="51">
                  <c:v>28.050000000000011</c:v>
                </c:pt>
                <c:pt idx="52">
                  <c:v>28.25</c:v>
                </c:pt>
                <c:pt idx="53">
                  <c:v>28.470000000000027</c:v>
                </c:pt>
                <c:pt idx="54">
                  <c:v>28.689999999999998</c:v>
                </c:pt>
                <c:pt idx="55">
                  <c:v>28.890000000000043</c:v>
                </c:pt>
                <c:pt idx="56">
                  <c:v>29.110000000000014</c:v>
                </c:pt>
                <c:pt idx="57">
                  <c:v>29.310000000000002</c:v>
                </c:pt>
                <c:pt idx="58">
                  <c:v>29.510000000000048</c:v>
                </c:pt>
                <c:pt idx="59">
                  <c:v>29.710000000000036</c:v>
                </c:pt>
                <c:pt idx="60">
                  <c:v>29.930000000000007</c:v>
                </c:pt>
                <c:pt idx="61">
                  <c:v>30.129999999999995</c:v>
                </c:pt>
                <c:pt idx="62">
                  <c:v>30.330000000000041</c:v>
                </c:pt>
                <c:pt idx="63">
                  <c:v>30.510000000000048</c:v>
                </c:pt>
                <c:pt idx="64">
                  <c:v>30.710000000000036</c:v>
                </c:pt>
                <c:pt idx="65">
                  <c:v>30.910000000000025</c:v>
                </c:pt>
                <c:pt idx="66">
                  <c:v>31.110000000000014</c:v>
                </c:pt>
                <c:pt idx="67">
                  <c:v>31.29000000000002</c:v>
                </c:pt>
                <c:pt idx="68">
                  <c:v>31.490000000000009</c:v>
                </c:pt>
                <c:pt idx="69">
                  <c:v>31.670000000000016</c:v>
                </c:pt>
                <c:pt idx="70">
                  <c:v>31.870000000000005</c:v>
                </c:pt>
                <c:pt idx="71">
                  <c:v>32.050000000000011</c:v>
                </c:pt>
                <c:pt idx="72">
                  <c:v>32.230000000000018</c:v>
                </c:pt>
                <c:pt idx="73">
                  <c:v>32.430000000000007</c:v>
                </c:pt>
                <c:pt idx="74">
                  <c:v>32.610000000000014</c:v>
                </c:pt>
                <c:pt idx="75">
                  <c:v>32.79000000000002</c:v>
                </c:pt>
                <c:pt idx="76">
                  <c:v>32.970000000000027</c:v>
                </c:pt>
                <c:pt idx="77">
                  <c:v>33.150000000000034</c:v>
                </c:pt>
                <c:pt idx="78">
                  <c:v>33.330000000000041</c:v>
                </c:pt>
                <c:pt idx="79">
                  <c:v>33.510000000000048</c:v>
                </c:pt>
                <c:pt idx="80">
                  <c:v>33.69</c:v>
                </c:pt>
                <c:pt idx="81">
                  <c:v>33.850000000000023</c:v>
                </c:pt>
                <c:pt idx="82">
                  <c:v>34.03000000000003</c:v>
                </c:pt>
                <c:pt idx="83">
                  <c:v>34.210000000000036</c:v>
                </c:pt>
                <c:pt idx="84">
                  <c:v>34.370000000000005</c:v>
                </c:pt>
                <c:pt idx="85">
                  <c:v>34.550000000000011</c:v>
                </c:pt>
                <c:pt idx="86">
                  <c:v>34.710000000000036</c:v>
                </c:pt>
                <c:pt idx="87">
                  <c:v>34.890000000000043</c:v>
                </c:pt>
                <c:pt idx="88">
                  <c:v>35.050000000000011</c:v>
                </c:pt>
                <c:pt idx="89">
                  <c:v>35.210000000000036</c:v>
                </c:pt>
                <c:pt idx="90">
                  <c:v>35.390000000000043</c:v>
                </c:pt>
                <c:pt idx="91">
                  <c:v>35.550000000000011</c:v>
                </c:pt>
                <c:pt idx="92">
                  <c:v>35.710000000000036</c:v>
                </c:pt>
                <c:pt idx="93">
                  <c:v>35.870000000000005</c:v>
                </c:pt>
                <c:pt idx="94">
                  <c:v>36.03000000000003</c:v>
                </c:pt>
                <c:pt idx="95">
                  <c:v>36.19</c:v>
                </c:pt>
                <c:pt idx="96">
                  <c:v>36.350000000000023</c:v>
                </c:pt>
                <c:pt idx="97">
                  <c:v>36.510000000000048</c:v>
                </c:pt>
                <c:pt idx="98">
                  <c:v>36.670000000000016</c:v>
                </c:pt>
                <c:pt idx="99">
                  <c:v>36.830000000000041</c:v>
                </c:pt>
                <c:pt idx="100">
                  <c:v>37</c:v>
                </c:pt>
              </c:numCache>
            </c:numRef>
          </c:val>
        </c:ser>
        <c:ser>
          <c:idx val="28"/>
          <c:order val="28"/>
          <c:tx>
            <c:strRef>
              <c:f>'W Cooling Celz (2)'!$F$36</c:f>
              <c:strCache>
                <c:ptCount val="1"/>
                <c:pt idx="0">
                  <c:v>38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(2)'!$G$36:$DC$36</c:f>
              <c:numCache>
                <c:formatCode>General</c:formatCode>
                <c:ptCount val="101"/>
                <c:pt idx="0">
                  <c:v>14.450000000000045</c:v>
                </c:pt>
                <c:pt idx="1">
                  <c:v>14.810000000000002</c:v>
                </c:pt>
                <c:pt idx="2">
                  <c:v>15.170000000000016</c:v>
                </c:pt>
                <c:pt idx="3">
                  <c:v>15.510000000000048</c:v>
                </c:pt>
                <c:pt idx="4">
                  <c:v>15.870000000000005</c:v>
                </c:pt>
                <c:pt idx="5">
                  <c:v>16.210000000000036</c:v>
                </c:pt>
                <c:pt idx="6">
                  <c:v>16.57000000000005</c:v>
                </c:pt>
                <c:pt idx="7">
                  <c:v>16.910000000000025</c:v>
                </c:pt>
                <c:pt idx="8">
                  <c:v>17.230000000000018</c:v>
                </c:pt>
                <c:pt idx="9">
                  <c:v>17.57000000000005</c:v>
                </c:pt>
                <c:pt idx="10">
                  <c:v>17.890000000000043</c:v>
                </c:pt>
                <c:pt idx="11">
                  <c:v>18.230000000000018</c:v>
                </c:pt>
                <c:pt idx="12">
                  <c:v>18.550000000000011</c:v>
                </c:pt>
                <c:pt idx="13">
                  <c:v>18.850000000000023</c:v>
                </c:pt>
                <c:pt idx="14">
                  <c:v>19.170000000000016</c:v>
                </c:pt>
                <c:pt idx="15">
                  <c:v>19.490000000000009</c:v>
                </c:pt>
                <c:pt idx="16">
                  <c:v>19.79000000000002</c:v>
                </c:pt>
                <c:pt idx="17">
                  <c:v>20.090000000000032</c:v>
                </c:pt>
                <c:pt idx="18">
                  <c:v>20.390000000000043</c:v>
                </c:pt>
                <c:pt idx="19">
                  <c:v>20.689999999999998</c:v>
                </c:pt>
                <c:pt idx="20">
                  <c:v>20.990000000000009</c:v>
                </c:pt>
                <c:pt idx="21">
                  <c:v>21.29000000000002</c:v>
                </c:pt>
                <c:pt idx="22">
                  <c:v>21.57000000000005</c:v>
                </c:pt>
                <c:pt idx="23">
                  <c:v>21.850000000000023</c:v>
                </c:pt>
                <c:pt idx="24">
                  <c:v>22.150000000000034</c:v>
                </c:pt>
                <c:pt idx="25">
                  <c:v>22.430000000000007</c:v>
                </c:pt>
                <c:pt idx="26">
                  <c:v>22.689999999999998</c:v>
                </c:pt>
                <c:pt idx="27">
                  <c:v>22.970000000000027</c:v>
                </c:pt>
                <c:pt idx="28">
                  <c:v>23.25</c:v>
                </c:pt>
                <c:pt idx="29">
                  <c:v>23.510000000000048</c:v>
                </c:pt>
                <c:pt idx="30">
                  <c:v>23.79000000000002</c:v>
                </c:pt>
                <c:pt idx="31">
                  <c:v>24.050000000000011</c:v>
                </c:pt>
                <c:pt idx="32">
                  <c:v>24.310000000000002</c:v>
                </c:pt>
                <c:pt idx="33">
                  <c:v>24.57000000000005</c:v>
                </c:pt>
                <c:pt idx="34">
                  <c:v>24.830000000000041</c:v>
                </c:pt>
                <c:pt idx="35">
                  <c:v>25.090000000000032</c:v>
                </c:pt>
                <c:pt idx="36">
                  <c:v>25.330000000000041</c:v>
                </c:pt>
                <c:pt idx="37">
                  <c:v>25.590000000000032</c:v>
                </c:pt>
                <c:pt idx="38">
                  <c:v>25.830000000000041</c:v>
                </c:pt>
                <c:pt idx="39">
                  <c:v>26.090000000000032</c:v>
                </c:pt>
                <c:pt idx="40">
                  <c:v>26.330000000000041</c:v>
                </c:pt>
                <c:pt idx="41">
                  <c:v>26.57000000000005</c:v>
                </c:pt>
                <c:pt idx="42">
                  <c:v>26.810000000000002</c:v>
                </c:pt>
                <c:pt idx="43">
                  <c:v>27.050000000000011</c:v>
                </c:pt>
                <c:pt idx="44">
                  <c:v>27.270000000000039</c:v>
                </c:pt>
                <c:pt idx="45">
                  <c:v>27.510000000000048</c:v>
                </c:pt>
                <c:pt idx="46">
                  <c:v>27.75</c:v>
                </c:pt>
                <c:pt idx="47">
                  <c:v>27.970000000000027</c:v>
                </c:pt>
                <c:pt idx="48">
                  <c:v>28.210000000000036</c:v>
                </c:pt>
                <c:pt idx="49">
                  <c:v>28.430000000000007</c:v>
                </c:pt>
                <c:pt idx="50">
                  <c:v>28.650000000000034</c:v>
                </c:pt>
                <c:pt idx="51">
                  <c:v>28.870000000000005</c:v>
                </c:pt>
                <c:pt idx="52">
                  <c:v>29.090000000000032</c:v>
                </c:pt>
                <c:pt idx="53">
                  <c:v>29.310000000000002</c:v>
                </c:pt>
                <c:pt idx="54">
                  <c:v>29.53000000000003</c:v>
                </c:pt>
                <c:pt idx="55">
                  <c:v>29.75</c:v>
                </c:pt>
                <c:pt idx="56">
                  <c:v>29.950000000000045</c:v>
                </c:pt>
                <c:pt idx="57">
                  <c:v>30.170000000000016</c:v>
                </c:pt>
                <c:pt idx="58">
                  <c:v>30.370000000000005</c:v>
                </c:pt>
                <c:pt idx="59">
                  <c:v>30.590000000000032</c:v>
                </c:pt>
                <c:pt idx="60">
                  <c:v>30.79000000000002</c:v>
                </c:pt>
                <c:pt idx="61">
                  <c:v>30.990000000000009</c:v>
                </c:pt>
                <c:pt idx="62">
                  <c:v>31.210000000000036</c:v>
                </c:pt>
                <c:pt idx="63">
                  <c:v>31.410000000000025</c:v>
                </c:pt>
                <c:pt idx="64">
                  <c:v>31.610000000000014</c:v>
                </c:pt>
                <c:pt idx="65">
                  <c:v>31.810000000000002</c:v>
                </c:pt>
                <c:pt idx="66">
                  <c:v>32.010000000000048</c:v>
                </c:pt>
                <c:pt idx="67">
                  <c:v>32.19</c:v>
                </c:pt>
                <c:pt idx="68">
                  <c:v>32.390000000000043</c:v>
                </c:pt>
                <c:pt idx="69">
                  <c:v>32.590000000000032</c:v>
                </c:pt>
                <c:pt idx="70">
                  <c:v>32.770000000000039</c:v>
                </c:pt>
                <c:pt idx="71">
                  <c:v>32.970000000000027</c:v>
                </c:pt>
                <c:pt idx="72">
                  <c:v>33.150000000000034</c:v>
                </c:pt>
                <c:pt idx="73">
                  <c:v>33.350000000000023</c:v>
                </c:pt>
                <c:pt idx="74">
                  <c:v>33.53000000000003</c:v>
                </c:pt>
                <c:pt idx="75">
                  <c:v>33.710000000000036</c:v>
                </c:pt>
                <c:pt idx="76">
                  <c:v>33.910000000000025</c:v>
                </c:pt>
                <c:pt idx="77">
                  <c:v>34.090000000000032</c:v>
                </c:pt>
                <c:pt idx="78">
                  <c:v>34.270000000000039</c:v>
                </c:pt>
                <c:pt idx="79">
                  <c:v>34.450000000000045</c:v>
                </c:pt>
                <c:pt idx="80">
                  <c:v>34.629999999999995</c:v>
                </c:pt>
                <c:pt idx="81">
                  <c:v>34.81</c:v>
                </c:pt>
                <c:pt idx="82">
                  <c:v>34.990000000000009</c:v>
                </c:pt>
                <c:pt idx="83">
                  <c:v>35.150000000000034</c:v>
                </c:pt>
                <c:pt idx="84">
                  <c:v>35.330000000000041</c:v>
                </c:pt>
                <c:pt idx="85">
                  <c:v>35.510000000000048</c:v>
                </c:pt>
                <c:pt idx="86">
                  <c:v>35.670000000000016</c:v>
                </c:pt>
                <c:pt idx="87">
                  <c:v>35.850000000000023</c:v>
                </c:pt>
                <c:pt idx="88">
                  <c:v>36.010000000000048</c:v>
                </c:pt>
                <c:pt idx="89">
                  <c:v>36.19</c:v>
                </c:pt>
                <c:pt idx="90">
                  <c:v>36.350000000000023</c:v>
                </c:pt>
                <c:pt idx="91">
                  <c:v>36.53000000000003</c:v>
                </c:pt>
                <c:pt idx="92">
                  <c:v>36.69</c:v>
                </c:pt>
                <c:pt idx="93">
                  <c:v>36.850000000000023</c:v>
                </c:pt>
                <c:pt idx="94">
                  <c:v>37.010000000000048</c:v>
                </c:pt>
                <c:pt idx="95">
                  <c:v>37.19</c:v>
                </c:pt>
                <c:pt idx="96">
                  <c:v>37.350000000000023</c:v>
                </c:pt>
                <c:pt idx="97">
                  <c:v>37.510000000000048</c:v>
                </c:pt>
                <c:pt idx="98">
                  <c:v>37.670000000000016</c:v>
                </c:pt>
                <c:pt idx="99">
                  <c:v>37.830000000000041</c:v>
                </c:pt>
                <c:pt idx="100">
                  <c:v>38</c:v>
                </c:pt>
              </c:numCache>
            </c:numRef>
          </c:val>
        </c:ser>
        <c:ser>
          <c:idx val="29"/>
          <c:order val="29"/>
          <c:tx>
            <c:strRef>
              <c:f>'W Cooling Celz (2)'!$F$37</c:f>
              <c:strCache>
                <c:ptCount val="1"/>
                <c:pt idx="0">
                  <c:v>39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(2)'!$G$37:$DC$37</c:f>
              <c:numCache>
                <c:formatCode>General</c:formatCode>
                <c:ptCount val="101"/>
                <c:pt idx="0">
                  <c:v>14.830000000000041</c:v>
                </c:pt>
                <c:pt idx="1">
                  <c:v>15.210000000000036</c:v>
                </c:pt>
                <c:pt idx="2">
                  <c:v>15.590000000000032</c:v>
                </c:pt>
                <c:pt idx="3">
                  <c:v>15.950000000000045</c:v>
                </c:pt>
                <c:pt idx="4">
                  <c:v>16.310000000000002</c:v>
                </c:pt>
                <c:pt idx="5">
                  <c:v>16.670000000000016</c:v>
                </c:pt>
                <c:pt idx="6">
                  <c:v>17.03000000000003</c:v>
                </c:pt>
                <c:pt idx="7">
                  <c:v>17.390000000000043</c:v>
                </c:pt>
                <c:pt idx="8">
                  <c:v>17.730000000000018</c:v>
                </c:pt>
                <c:pt idx="9">
                  <c:v>18.07000000000005</c:v>
                </c:pt>
                <c:pt idx="10">
                  <c:v>18.410000000000025</c:v>
                </c:pt>
                <c:pt idx="11">
                  <c:v>18.75</c:v>
                </c:pt>
                <c:pt idx="12">
                  <c:v>19.090000000000032</c:v>
                </c:pt>
                <c:pt idx="13">
                  <c:v>19.410000000000025</c:v>
                </c:pt>
                <c:pt idx="14">
                  <c:v>19.730000000000018</c:v>
                </c:pt>
                <c:pt idx="15">
                  <c:v>20.07000000000005</c:v>
                </c:pt>
                <c:pt idx="16">
                  <c:v>20.370000000000005</c:v>
                </c:pt>
                <c:pt idx="17">
                  <c:v>20.689999999999998</c:v>
                </c:pt>
                <c:pt idx="18">
                  <c:v>21.010000000000048</c:v>
                </c:pt>
                <c:pt idx="19">
                  <c:v>21.310000000000002</c:v>
                </c:pt>
                <c:pt idx="20">
                  <c:v>21.610000000000014</c:v>
                </c:pt>
                <c:pt idx="21">
                  <c:v>21.910000000000025</c:v>
                </c:pt>
                <c:pt idx="22">
                  <c:v>22.210000000000036</c:v>
                </c:pt>
                <c:pt idx="23">
                  <c:v>22.510000000000048</c:v>
                </c:pt>
                <c:pt idx="24">
                  <c:v>22.810000000000002</c:v>
                </c:pt>
                <c:pt idx="25">
                  <c:v>23.090000000000032</c:v>
                </c:pt>
                <c:pt idx="26">
                  <c:v>23.370000000000005</c:v>
                </c:pt>
                <c:pt idx="27">
                  <c:v>23.650000000000034</c:v>
                </c:pt>
                <c:pt idx="28">
                  <c:v>23.930000000000007</c:v>
                </c:pt>
                <c:pt idx="29">
                  <c:v>24.210000000000036</c:v>
                </c:pt>
                <c:pt idx="30">
                  <c:v>24.490000000000009</c:v>
                </c:pt>
                <c:pt idx="31">
                  <c:v>24.770000000000039</c:v>
                </c:pt>
                <c:pt idx="32">
                  <c:v>25.03000000000003</c:v>
                </c:pt>
                <c:pt idx="33">
                  <c:v>25.29000000000002</c:v>
                </c:pt>
                <c:pt idx="34">
                  <c:v>25.57000000000005</c:v>
                </c:pt>
                <c:pt idx="35">
                  <c:v>25.830000000000041</c:v>
                </c:pt>
                <c:pt idx="36">
                  <c:v>26.090000000000032</c:v>
                </c:pt>
                <c:pt idx="37">
                  <c:v>26.350000000000023</c:v>
                </c:pt>
                <c:pt idx="38">
                  <c:v>26.590000000000032</c:v>
                </c:pt>
                <c:pt idx="39">
                  <c:v>26.850000000000023</c:v>
                </c:pt>
                <c:pt idx="40">
                  <c:v>27.090000000000032</c:v>
                </c:pt>
                <c:pt idx="41">
                  <c:v>27.350000000000023</c:v>
                </c:pt>
                <c:pt idx="42">
                  <c:v>27.590000000000032</c:v>
                </c:pt>
                <c:pt idx="43">
                  <c:v>27.830000000000041</c:v>
                </c:pt>
                <c:pt idx="44">
                  <c:v>28.07000000000005</c:v>
                </c:pt>
                <c:pt idx="45">
                  <c:v>28.310000000000002</c:v>
                </c:pt>
                <c:pt idx="46">
                  <c:v>28.550000000000011</c:v>
                </c:pt>
                <c:pt idx="47">
                  <c:v>28.79000000000002</c:v>
                </c:pt>
                <c:pt idx="48">
                  <c:v>29.010000000000048</c:v>
                </c:pt>
                <c:pt idx="49">
                  <c:v>29.25</c:v>
                </c:pt>
                <c:pt idx="50">
                  <c:v>29.470000000000027</c:v>
                </c:pt>
                <c:pt idx="51">
                  <c:v>29.710000000000036</c:v>
                </c:pt>
                <c:pt idx="52">
                  <c:v>29.930000000000007</c:v>
                </c:pt>
                <c:pt idx="53">
                  <c:v>30.150000000000034</c:v>
                </c:pt>
                <c:pt idx="54">
                  <c:v>30.370000000000005</c:v>
                </c:pt>
                <c:pt idx="55">
                  <c:v>30.590000000000032</c:v>
                </c:pt>
                <c:pt idx="56">
                  <c:v>30.810000000000002</c:v>
                </c:pt>
                <c:pt idx="57">
                  <c:v>31.03000000000003</c:v>
                </c:pt>
                <c:pt idx="58">
                  <c:v>31.25</c:v>
                </c:pt>
                <c:pt idx="59">
                  <c:v>31.450000000000045</c:v>
                </c:pt>
                <c:pt idx="60">
                  <c:v>31.670000000000016</c:v>
                </c:pt>
                <c:pt idx="61">
                  <c:v>31.870000000000005</c:v>
                </c:pt>
                <c:pt idx="62">
                  <c:v>32.090000000000032</c:v>
                </c:pt>
                <c:pt idx="63">
                  <c:v>32.29000000000002</c:v>
                </c:pt>
                <c:pt idx="64">
                  <c:v>32.490000000000009</c:v>
                </c:pt>
                <c:pt idx="65">
                  <c:v>32.69</c:v>
                </c:pt>
                <c:pt idx="66">
                  <c:v>32.890000000000043</c:v>
                </c:pt>
                <c:pt idx="67">
                  <c:v>33.090000000000032</c:v>
                </c:pt>
                <c:pt idx="68">
                  <c:v>33.29000000000002</c:v>
                </c:pt>
                <c:pt idx="69">
                  <c:v>33.490000000000009</c:v>
                </c:pt>
                <c:pt idx="70">
                  <c:v>33.69</c:v>
                </c:pt>
                <c:pt idx="71">
                  <c:v>33.890000000000043</c:v>
                </c:pt>
                <c:pt idx="72">
                  <c:v>34.07000000000005</c:v>
                </c:pt>
                <c:pt idx="73">
                  <c:v>34.270000000000039</c:v>
                </c:pt>
                <c:pt idx="74">
                  <c:v>34.450000000000045</c:v>
                </c:pt>
                <c:pt idx="75">
                  <c:v>34.650000000000034</c:v>
                </c:pt>
                <c:pt idx="76">
                  <c:v>34.830000000000041</c:v>
                </c:pt>
                <c:pt idx="77">
                  <c:v>35.03000000000003</c:v>
                </c:pt>
                <c:pt idx="78">
                  <c:v>35.210000000000036</c:v>
                </c:pt>
                <c:pt idx="79">
                  <c:v>35.390000000000043</c:v>
                </c:pt>
                <c:pt idx="80">
                  <c:v>35.57000000000005</c:v>
                </c:pt>
                <c:pt idx="81">
                  <c:v>35.75</c:v>
                </c:pt>
                <c:pt idx="82">
                  <c:v>35.930000000000007</c:v>
                </c:pt>
                <c:pt idx="83">
                  <c:v>36.110000000000014</c:v>
                </c:pt>
                <c:pt idx="84">
                  <c:v>36.29000000000002</c:v>
                </c:pt>
                <c:pt idx="85">
                  <c:v>36.470000000000027</c:v>
                </c:pt>
                <c:pt idx="86">
                  <c:v>36.650000000000034</c:v>
                </c:pt>
                <c:pt idx="87">
                  <c:v>36.81</c:v>
                </c:pt>
                <c:pt idx="88">
                  <c:v>36.990000000000009</c:v>
                </c:pt>
                <c:pt idx="89">
                  <c:v>37.150000000000034</c:v>
                </c:pt>
                <c:pt idx="90">
                  <c:v>37.330000000000041</c:v>
                </c:pt>
                <c:pt idx="91">
                  <c:v>37.490000000000009</c:v>
                </c:pt>
                <c:pt idx="92">
                  <c:v>37.670000000000016</c:v>
                </c:pt>
                <c:pt idx="93">
                  <c:v>37.830000000000041</c:v>
                </c:pt>
                <c:pt idx="94">
                  <c:v>38.010000000000048</c:v>
                </c:pt>
                <c:pt idx="95">
                  <c:v>38.170000000000016</c:v>
                </c:pt>
                <c:pt idx="96">
                  <c:v>38.330000000000041</c:v>
                </c:pt>
                <c:pt idx="97">
                  <c:v>38.490000000000009</c:v>
                </c:pt>
                <c:pt idx="98">
                  <c:v>38.650000000000034</c:v>
                </c:pt>
                <c:pt idx="99">
                  <c:v>38.81</c:v>
                </c:pt>
                <c:pt idx="100">
                  <c:v>39</c:v>
                </c:pt>
              </c:numCache>
            </c:numRef>
          </c:val>
        </c:ser>
        <c:ser>
          <c:idx val="30"/>
          <c:order val="30"/>
          <c:tx>
            <c:strRef>
              <c:f>'W Cooling Celz (2)'!$F$38</c:f>
              <c:strCache>
                <c:ptCount val="1"/>
                <c:pt idx="0">
                  <c:v>40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(2)'!$G$38:$DC$38</c:f>
              <c:numCache>
                <c:formatCode>General</c:formatCode>
                <c:ptCount val="101"/>
                <c:pt idx="0">
                  <c:v>15.210000000000036</c:v>
                </c:pt>
                <c:pt idx="1">
                  <c:v>15.610000000000014</c:v>
                </c:pt>
                <c:pt idx="2">
                  <c:v>15.990000000000009</c:v>
                </c:pt>
                <c:pt idx="3">
                  <c:v>16.390000000000043</c:v>
                </c:pt>
                <c:pt idx="4">
                  <c:v>16.75</c:v>
                </c:pt>
                <c:pt idx="5">
                  <c:v>17.129999999999995</c:v>
                </c:pt>
                <c:pt idx="6">
                  <c:v>17.510000000000048</c:v>
                </c:pt>
                <c:pt idx="7">
                  <c:v>17.870000000000005</c:v>
                </c:pt>
                <c:pt idx="8">
                  <c:v>18.230000000000018</c:v>
                </c:pt>
                <c:pt idx="9">
                  <c:v>18.590000000000032</c:v>
                </c:pt>
                <c:pt idx="10">
                  <c:v>18.930000000000007</c:v>
                </c:pt>
                <c:pt idx="11">
                  <c:v>19.29000000000002</c:v>
                </c:pt>
                <c:pt idx="12">
                  <c:v>19.629999999999995</c:v>
                </c:pt>
                <c:pt idx="13">
                  <c:v>19.970000000000027</c:v>
                </c:pt>
                <c:pt idx="14">
                  <c:v>20.310000000000002</c:v>
                </c:pt>
                <c:pt idx="15">
                  <c:v>20.629999999999995</c:v>
                </c:pt>
                <c:pt idx="16">
                  <c:v>20.970000000000027</c:v>
                </c:pt>
                <c:pt idx="17">
                  <c:v>21.29000000000002</c:v>
                </c:pt>
                <c:pt idx="18">
                  <c:v>21.610000000000014</c:v>
                </c:pt>
                <c:pt idx="19">
                  <c:v>21.930000000000007</c:v>
                </c:pt>
                <c:pt idx="20">
                  <c:v>22.230000000000018</c:v>
                </c:pt>
                <c:pt idx="21">
                  <c:v>22.550000000000011</c:v>
                </c:pt>
                <c:pt idx="22">
                  <c:v>22.850000000000023</c:v>
                </c:pt>
                <c:pt idx="23">
                  <c:v>23.150000000000034</c:v>
                </c:pt>
                <c:pt idx="24">
                  <c:v>23.470000000000027</c:v>
                </c:pt>
                <c:pt idx="25">
                  <c:v>23.75</c:v>
                </c:pt>
                <c:pt idx="26">
                  <c:v>24.050000000000011</c:v>
                </c:pt>
                <c:pt idx="27">
                  <c:v>24.350000000000023</c:v>
                </c:pt>
                <c:pt idx="28">
                  <c:v>24.629999999999995</c:v>
                </c:pt>
                <c:pt idx="29">
                  <c:v>24.910000000000025</c:v>
                </c:pt>
                <c:pt idx="30">
                  <c:v>25.189999999999998</c:v>
                </c:pt>
                <c:pt idx="31">
                  <c:v>25.470000000000027</c:v>
                </c:pt>
                <c:pt idx="32">
                  <c:v>25.75</c:v>
                </c:pt>
                <c:pt idx="33">
                  <c:v>26.03000000000003</c:v>
                </c:pt>
                <c:pt idx="34">
                  <c:v>26.29000000000002</c:v>
                </c:pt>
                <c:pt idx="35">
                  <c:v>26.57000000000005</c:v>
                </c:pt>
                <c:pt idx="36">
                  <c:v>26.830000000000041</c:v>
                </c:pt>
                <c:pt idx="37">
                  <c:v>27.090000000000032</c:v>
                </c:pt>
                <c:pt idx="38">
                  <c:v>27.350000000000023</c:v>
                </c:pt>
                <c:pt idx="39">
                  <c:v>27.610000000000014</c:v>
                </c:pt>
                <c:pt idx="40">
                  <c:v>27.870000000000005</c:v>
                </c:pt>
                <c:pt idx="41">
                  <c:v>28.129999999999995</c:v>
                </c:pt>
                <c:pt idx="42">
                  <c:v>28.370000000000005</c:v>
                </c:pt>
                <c:pt idx="43">
                  <c:v>28.629999999999995</c:v>
                </c:pt>
                <c:pt idx="44">
                  <c:v>28.870000000000005</c:v>
                </c:pt>
                <c:pt idx="45">
                  <c:v>29.110000000000014</c:v>
                </c:pt>
                <c:pt idx="46">
                  <c:v>29.350000000000023</c:v>
                </c:pt>
                <c:pt idx="47">
                  <c:v>29.590000000000032</c:v>
                </c:pt>
                <c:pt idx="48">
                  <c:v>29.830000000000041</c:v>
                </c:pt>
                <c:pt idx="49">
                  <c:v>30.07000000000005</c:v>
                </c:pt>
                <c:pt idx="50">
                  <c:v>30.310000000000002</c:v>
                </c:pt>
                <c:pt idx="51">
                  <c:v>30.53000000000003</c:v>
                </c:pt>
                <c:pt idx="52">
                  <c:v>30.770000000000039</c:v>
                </c:pt>
                <c:pt idx="53">
                  <c:v>30.990000000000009</c:v>
                </c:pt>
                <c:pt idx="54">
                  <c:v>31.230000000000018</c:v>
                </c:pt>
                <c:pt idx="55">
                  <c:v>31.450000000000045</c:v>
                </c:pt>
                <c:pt idx="56">
                  <c:v>31.670000000000016</c:v>
                </c:pt>
                <c:pt idx="57">
                  <c:v>31.890000000000043</c:v>
                </c:pt>
                <c:pt idx="58">
                  <c:v>32.110000000000014</c:v>
                </c:pt>
                <c:pt idx="59">
                  <c:v>32.330000000000041</c:v>
                </c:pt>
                <c:pt idx="60">
                  <c:v>32.53000000000003</c:v>
                </c:pt>
                <c:pt idx="61">
                  <c:v>32.75</c:v>
                </c:pt>
                <c:pt idx="62">
                  <c:v>32.970000000000027</c:v>
                </c:pt>
                <c:pt idx="63">
                  <c:v>33.170000000000016</c:v>
                </c:pt>
                <c:pt idx="64">
                  <c:v>33.390000000000043</c:v>
                </c:pt>
                <c:pt idx="65">
                  <c:v>33.590000000000032</c:v>
                </c:pt>
                <c:pt idx="66">
                  <c:v>33.79000000000002</c:v>
                </c:pt>
                <c:pt idx="67">
                  <c:v>33.990000000000009</c:v>
                </c:pt>
                <c:pt idx="68">
                  <c:v>34.210000000000036</c:v>
                </c:pt>
                <c:pt idx="69">
                  <c:v>34.410000000000025</c:v>
                </c:pt>
                <c:pt idx="70">
                  <c:v>34.610000000000014</c:v>
                </c:pt>
                <c:pt idx="71">
                  <c:v>34.79000000000002</c:v>
                </c:pt>
                <c:pt idx="72">
                  <c:v>34.990000000000009</c:v>
                </c:pt>
                <c:pt idx="73">
                  <c:v>35.19</c:v>
                </c:pt>
                <c:pt idx="74">
                  <c:v>35.390000000000043</c:v>
                </c:pt>
                <c:pt idx="75">
                  <c:v>35.57000000000005</c:v>
                </c:pt>
                <c:pt idx="76">
                  <c:v>35.770000000000039</c:v>
                </c:pt>
                <c:pt idx="77">
                  <c:v>35.950000000000045</c:v>
                </c:pt>
                <c:pt idx="78">
                  <c:v>36.150000000000034</c:v>
                </c:pt>
                <c:pt idx="79">
                  <c:v>36.330000000000041</c:v>
                </c:pt>
                <c:pt idx="80">
                  <c:v>36.510000000000048</c:v>
                </c:pt>
                <c:pt idx="81">
                  <c:v>36.710000000000036</c:v>
                </c:pt>
                <c:pt idx="82">
                  <c:v>36.890000000000043</c:v>
                </c:pt>
                <c:pt idx="83">
                  <c:v>37.07000000000005</c:v>
                </c:pt>
                <c:pt idx="84">
                  <c:v>37.25</c:v>
                </c:pt>
                <c:pt idx="85">
                  <c:v>37.430000000000007</c:v>
                </c:pt>
                <c:pt idx="86">
                  <c:v>37.610000000000014</c:v>
                </c:pt>
                <c:pt idx="87">
                  <c:v>37.79000000000002</c:v>
                </c:pt>
                <c:pt idx="88">
                  <c:v>37.950000000000045</c:v>
                </c:pt>
                <c:pt idx="89">
                  <c:v>38.129999999999995</c:v>
                </c:pt>
                <c:pt idx="90">
                  <c:v>38.31</c:v>
                </c:pt>
                <c:pt idx="91">
                  <c:v>38.470000000000027</c:v>
                </c:pt>
                <c:pt idx="92">
                  <c:v>38.650000000000034</c:v>
                </c:pt>
                <c:pt idx="93">
                  <c:v>38.81</c:v>
                </c:pt>
                <c:pt idx="94">
                  <c:v>38.990000000000009</c:v>
                </c:pt>
                <c:pt idx="95">
                  <c:v>39.150000000000034</c:v>
                </c:pt>
                <c:pt idx="96">
                  <c:v>39.330000000000041</c:v>
                </c:pt>
                <c:pt idx="97">
                  <c:v>39.490000000000009</c:v>
                </c:pt>
                <c:pt idx="98">
                  <c:v>39.650000000000034</c:v>
                </c:pt>
                <c:pt idx="99">
                  <c:v>39.81</c:v>
                </c:pt>
                <c:pt idx="100">
                  <c:v>40</c:v>
                </c:pt>
              </c:numCache>
            </c:numRef>
          </c:val>
        </c:ser>
        <c:ser>
          <c:idx val="31"/>
          <c:order val="31"/>
          <c:tx>
            <c:strRef>
              <c:f>'W Cooling Celz (2)'!$F$39</c:f>
              <c:strCache>
                <c:ptCount val="1"/>
                <c:pt idx="0">
                  <c:v>41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(2)'!$G$39:$DC$39</c:f>
              <c:numCache>
                <c:formatCode>General</c:formatCode>
                <c:ptCount val="101"/>
                <c:pt idx="0">
                  <c:v>15.590000000000032</c:v>
                </c:pt>
                <c:pt idx="1">
                  <c:v>16.010000000000048</c:v>
                </c:pt>
                <c:pt idx="2">
                  <c:v>16.410000000000025</c:v>
                </c:pt>
                <c:pt idx="3">
                  <c:v>16.810000000000002</c:v>
                </c:pt>
                <c:pt idx="4">
                  <c:v>17.189999999999998</c:v>
                </c:pt>
                <c:pt idx="5">
                  <c:v>17.590000000000032</c:v>
                </c:pt>
                <c:pt idx="6">
                  <c:v>17.970000000000027</c:v>
                </c:pt>
                <c:pt idx="7">
                  <c:v>18.350000000000023</c:v>
                </c:pt>
                <c:pt idx="8">
                  <c:v>18.730000000000018</c:v>
                </c:pt>
                <c:pt idx="9">
                  <c:v>19.090000000000032</c:v>
                </c:pt>
                <c:pt idx="10">
                  <c:v>19.450000000000045</c:v>
                </c:pt>
                <c:pt idx="11">
                  <c:v>19.810000000000002</c:v>
                </c:pt>
                <c:pt idx="12">
                  <c:v>20.170000000000016</c:v>
                </c:pt>
                <c:pt idx="13">
                  <c:v>20.53000000000003</c:v>
                </c:pt>
                <c:pt idx="14">
                  <c:v>20.870000000000005</c:v>
                </c:pt>
                <c:pt idx="15">
                  <c:v>21.210000000000036</c:v>
                </c:pt>
                <c:pt idx="16">
                  <c:v>21.550000000000011</c:v>
                </c:pt>
                <c:pt idx="17">
                  <c:v>21.890000000000043</c:v>
                </c:pt>
                <c:pt idx="18">
                  <c:v>22.210000000000036</c:v>
                </c:pt>
                <c:pt idx="19">
                  <c:v>22.550000000000011</c:v>
                </c:pt>
                <c:pt idx="20">
                  <c:v>22.870000000000005</c:v>
                </c:pt>
                <c:pt idx="21">
                  <c:v>23.189999999999998</c:v>
                </c:pt>
                <c:pt idx="22">
                  <c:v>23.490000000000009</c:v>
                </c:pt>
                <c:pt idx="23">
                  <c:v>23.810000000000002</c:v>
                </c:pt>
                <c:pt idx="24">
                  <c:v>24.129999999999995</c:v>
                </c:pt>
                <c:pt idx="25">
                  <c:v>24.430000000000007</c:v>
                </c:pt>
                <c:pt idx="26">
                  <c:v>24.730000000000018</c:v>
                </c:pt>
                <c:pt idx="27">
                  <c:v>25.03000000000003</c:v>
                </c:pt>
                <c:pt idx="28">
                  <c:v>25.330000000000041</c:v>
                </c:pt>
                <c:pt idx="29">
                  <c:v>25.610000000000014</c:v>
                </c:pt>
                <c:pt idx="30">
                  <c:v>25.910000000000025</c:v>
                </c:pt>
                <c:pt idx="31">
                  <c:v>26.189999999999998</c:v>
                </c:pt>
                <c:pt idx="32">
                  <c:v>26.470000000000027</c:v>
                </c:pt>
                <c:pt idx="33">
                  <c:v>26.75</c:v>
                </c:pt>
                <c:pt idx="34">
                  <c:v>27.03000000000003</c:v>
                </c:pt>
                <c:pt idx="35">
                  <c:v>27.310000000000002</c:v>
                </c:pt>
                <c:pt idx="36">
                  <c:v>27.590000000000032</c:v>
                </c:pt>
                <c:pt idx="37">
                  <c:v>27.850000000000023</c:v>
                </c:pt>
                <c:pt idx="38">
                  <c:v>28.110000000000014</c:v>
                </c:pt>
                <c:pt idx="39">
                  <c:v>28.390000000000043</c:v>
                </c:pt>
                <c:pt idx="40">
                  <c:v>28.650000000000034</c:v>
                </c:pt>
                <c:pt idx="41">
                  <c:v>28.910000000000025</c:v>
                </c:pt>
                <c:pt idx="42">
                  <c:v>29.170000000000016</c:v>
                </c:pt>
                <c:pt idx="43">
                  <c:v>29.410000000000025</c:v>
                </c:pt>
                <c:pt idx="44">
                  <c:v>29.670000000000016</c:v>
                </c:pt>
                <c:pt idx="45">
                  <c:v>29.910000000000025</c:v>
                </c:pt>
                <c:pt idx="46">
                  <c:v>30.170000000000016</c:v>
                </c:pt>
                <c:pt idx="47">
                  <c:v>30.410000000000025</c:v>
                </c:pt>
                <c:pt idx="48">
                  <c:v>30.650000000000034</c:v>
                </c:pt>
                <c:pt idx="49">
                  <c:v>30.890000000000043</c:v>
                </c:pt>
                <c:pt idx="50">
                  <c:v>31.129999999999995</c:v>
                </c:pt>
                <c:pt idx="51">
                  <c:v>31.370000000000005</c:v>
                </c:pt>
                <c:pt idx="52">
                  <c:v>31.610000000000014</c:v>
                </c:pt>
                <c:pt idx="53">
                  <c:v>31.830000000000041</c:v>
                </c:pt>
                <c:pt idx="54">
                  <c:v>32.07000000000005</c:v>
                </c:pt>
                <c:pt idx="55">
                  <c:v>32.29000000000002</c:v>
                </c:pt>
                <c:pt idx="56">
                  <c:v>32.53000000000003</c:v>
                </c:pt>
                <c:pt idx="57">
                  <c:v>32.75</c:v>
                </c:pt>
                <c:pt idx="58">
                  <c:v>32.970000000000027</c:v>
                </c:pt>
                <c:pt idx="59">
                  <c:v>33.19</c:v>
                </c:pt>
                <c:pt idx="60">
                  <c:v>33.410000000000025</c:v>
                </c:pt>
                <c:pt idx="61">
                  <c:v>33.629999999999995</c:v>
                </c:pt>
                <c:pt idx="62">
                  <c:v>33.850000000000023</c:v>
                </c:pt>
                <c:pt idx="63">
                  <c:v>34.07000000000005</c:v>
                </c:pt>
                <c:pt idx="64">
                  <c:v>34.270000000000039</c:v>
                </c:pt>
                <c:pt idx="65">
                  <c:v>34.490000000000009</c:v>
                </c:pt>
                <c:pt idx="66">
                  <c:v>34.69</c:v>
                </c:pt>
                <c:pt idx="67">
                  <c:v>34.910000000000025</c:v>
                </c:pt>
                <c:pt idx="68">
                  <c:v>35.110000000000014</c:v>
                </c:pt>
                <c:pt idx="69">
                  <c:v>35.31</c:v>
                </c:pt>
                <c:pt idx="70">
                  <c:v>35.510000000000048</c:v>
                </c:pt>
                <c:pt idx="71">
                  <c:v>35.710000000000036</c:v>
                </c:pt>
                <c:pt idx="72">
                  <c:v>35.910000000000025</c:v>
                </c:pt>
                <c:pt idx="73">
                  <c:v>36.110000000000014</c:v>
                </c:pt>
                <c:pt idx="74">
                  <c:v>36.31</c:v>
                </c:pt>
                <c:pt idx="75">
                  <c:v>36.510000000000048</c:v>
                </c:pt>
                <c:pt idx="76">
                  <c:v>36.710000000000036</c:v>
                </c:pt>
                <c:pt idx="77">
                  <c:v>36.890000000000043</c:v>
                </c:pt>
                <c:pt idx="78">
                  <c:v>37.090000000000032</c:v>
                </c:pt>
                <c:pt idx="79">
                  <c:v>37.270000000000039</c:v>
                </c:pt>
                <c:pt idx="80">
                  <c:v>37.470000000000027</c:v>
                </c:pt>
                <c:pt idx="81">
                  <c:v>37.650000000000034</c:v>
                </c:pt>
                <c:pt idx="82">
                  <c:v>37.830000000000041</c:v>
                </c:pt>
                <c:pt idx="83">
                  <c:v>38.03000000000003</c:v>
                </c:pt>
                <c:pt idx="84">
                  <c:v>38.210000000000036</c:v>
                </c:pt>
                <c:pt idx="85">
                  <c:v>38.390000000000043</c:v>
                </c:pt>
                <c:pt idx="86">
                  <c:v>38.57000000000005</c:v>
                </c:pt>
                <c:pt idx="87">
                  <c:v>38.75</c:v>
                </c:pt>
                <c:pt idx="88">
                  <c:v>38.930000000000007</c:v>
                </c:pt>
                <c:pt idx="89">
                  <c:v>39.110000000000014</c:v>
                </c:pt>
                <c:pt idx="90">
                  <c:v>39.270000000000039</c:v>
                </c:pt>
                <c:pt idx="91">
                  <c:v>39.450000000000045</c:v>
                </c:pt>
                <c:pt idx="92">
                  <c:v>39.629999999999995</c:v>
                </c:pt>
                <c:pt idx="93">
                  <c:v>39.81</c:v>
                </c:pt>
                <c:pt idx="94">
                  <c:v>39.970000000000027</c:v>
                </c:pt>
                <c:pt idx="95">
                  <c:v>40.150000000000034</c:v>
                </c:pt>
                <c:pt idx="96">
                  <c:v>40.31</c:v>
                </c:pt>
                <c:pt idx="97">
                  <c:v>40.490000000000009</c:v>
                </c:pt>
                <c:pt idx="98">
                  <c:v>40.650000000000034</c:v>
                </c:pt>
                <c:pt idx="99">
                  <c:v>40.81</c:v>
                </c:pt>
                <c:pt idx="100">
                  <c:v>41</c:v>
                </c:pt>
              </c:numCache>
            </c:numRef>
          </c:val>
        </c:ser>
        <c:ser>
          <c:idx val="32"/>
          <c:order val="32"/>
          <c:tx>
            <c:strRef>
              <c:f>'W Cooling Celz (2)'!$F$40</c:f>
              <c:strCache>
                <c:ptCount val="1"/>
                <c:pt idx="0">
                  <c:v>42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(2)'!$G$40:$DC$40</c:f>
              <c:numCache>
                <c:formatCode>General</c:formatCode>
                <c:ptCount val="101"/>
                <c:pt idx="0">
                  <c:v>15.970000000000027</c:v>
                </c:pt>
                <c:pt idx="1">
                  <c:v>16.390000000000043</c:v>
                </c:pt>
                <c:pt idx="2">
                  <c:v>16.810000000000002</c:v>
                </c:pt>
                <c:pt idx="3">
                  <c:v>17.230000000000018</c:v>
                </c:pt>
                <c:pt idx="4">
                  <c:v>17.629999999999995</c:v>
                </c:pt>
                <c:pt idx="5">
                  <c:v>18.03000000000003</c:v>
                </c:pt>
                <c:pt idx="6">
                  <c:v>18.430000000000007</c:v>
                </c:pt>
                <c:pt idx="7">
                  <c:v>18.830000000000041</c:v>
                </c:pt>
                <c:pt idx="8">
                  <c:v>19.210000000000036</c:v>
                </c:pt>
                <c:pt idx="9">
                  <c:v>19.590000000000032</c:v>
                </c:pt>
                <c:pt idx="10">
                  <c:v>19.970000000000027</c:v>
                </c:pt>
                <c:pt idx="11">
                  <c:v>20.350000000000023</c:v>
                </c:pt>
                <c:pt idx="12">
                  <c:v>20.710000000000036</c:v>
                </c:pt>
                <c:pt idx="13">
                  <c:v>21.07000000000005</c:v>
                </c:pt>
                <c:pt idx="14">
                  <c:v>21.430000000000007</c:v>
                </c:pt>
                <c:pt idx="15">
                  <c:v>21.79000000000002</c:v>
                </c:pt>
                <c:pt idx="16">
                  <c:v>22.129999999999995</c:v>
                </c:pt>
                <c:pt idx="17">
                  <c:v>22.470000000000027</c:v>
                </c:pt>
                <c:pt idx="18">
                  <c:v>22.810000000000002</c:v>
                </c:pt>
                <c:pt idx="19">
                  <c:v>23.150000000000034</c:v>
                </c:pt>
                <c:pt idx="20">
                  <c:v>23.490000000000009</c:v>
                </c:pt>
                <c:pt idx="21">
                  <c:v>23.810000000000002</c:v>
                </c:pt>
                <c:pt idx="22">
                  <c:v>24.150000000000034</c:v>
                </c:pt>
                <c:pt idx="23">
                  <c:v>24.470000000000027</c:v>
                </c:pt>
                <c:pt idx="24">
                  <c:v>24.79000000000002</c:v>
                </c:pt>
                <c:pt idx="25">
                  <c:v>25.090000000000032</c:v>
                </c:pt>
                <c:pt idx="26">
                  <c:v>25.410000000000025</c:v>
                </c:pt>
                <c:pt idx="27">
                  <c:v>25.710000000000036</c:v>
                </c:pt>
                <c:pt idx="28">
                  <c:v>26.010000000000048</c:v>
                </c:pt>
                <c:pt idx="29">
                  <c:v>26.310000000000002</c:v>
                </c:pt>
                <c:pt idx="30">
                  <c:v>26.610000000000014</c:v>
                </c:pt>
                <c:pt idx="31">
                  <c:v>26.910000000000025</c:v>
                </c:pt>
                <c:pt idx="32">
                  <c:v>27.189999999999998</c:v>
                </c:pt>
                <c:pt idx="33">
                  <c:v>27.490000000000009</c:v>
                </c:pt>
                <c:pt idx="34">
                  <c:v>27.770000000000039</c:v>
                </c:pt>
                <c:pt idx="35">
                  <c:v>28.050000000000011</c:v>
                </c:pt>
                <c:pt idx="36">
                  <c:v>28.330000000000041</c:v>
                </c:pt>
                <c:pt idx="37">
                  <c:v>28.610000000000014</c:v>
                </c:pt>
                <c:pt idx="38">
                  <c:v>28.890000000000043</c:v>
                </c:pt>
                <c:pt idx="39">
                  <c:v>29.150000000000034</c:v>
                </c:pt>
                <c:pt idx="40">
                  <c:v>29.430000000000007</c:v>
                </c:pt>
                <c:pt idx="41">
                  <c:v>29.689999999999998</c:v>
                </c:pt>
                <c:pt idx="42">
                  <c:v>29.950000000000045</c:v>
                </c:pt>
                <c:pt idx="43">
                  <c:v>30.210000000000036</c:v>
                </c:pt>
                <c:pt idx="44">
                  <c:v>30.470000000000027</c:v>
                </c:pt>
                <c:pt idx="45">
                  <c:v>30.730000000000018</c:v>
                </c:pt>
                <c:pt idx="46">
                  <c:v>30.970000000000027</c:v>
                </c:pt>
                <c:pt idx="47">
                  <c:v>31.230000000000018</c:v>
                </c:pt>
                <c:pt idx="48">
                  <c:v>31.470000000000027</c:v>
                </c:pt>
                <c:pt idx="49">
                  <c:v>31.730000000000018</c:v>
                </c:pt>
                <c:pt idx="50">
                  <c:v>31.970000000000027</c:v>
                </c:pt>
                <c:pt idx="51">
                  <c:v>32.210000000000036</c:v>
                </c:pt>
                <c:pt idx="52">
                  <c:v>32.450000000000045</c:v>
                </c:pt>
                <c:pt idx="53">
                  <c:v>32.69</c:v>
                </c:pt>
                <c:pt idx="54">
                  <c:v>32.910000000000025</c:v>
                </c:pt>
                <c:pt idx="55">
                  <c:v>33.150000000000034</c:v>
                </c:pt>
                <c:pt idx="56">
                  <c:v>33.390000000000043</c:v>
                </c:pt>
                <c:pt idx="57">
                  <c:v>33.610000000000014</c:v>
                </c:pt>
                <c:pt idx="58">
                  <c:v>33.850000000000023</c:v>
                </c:pt>
                <c:pt idx="59">
                  <c:v>34.07000000000005</c:v>
                </c:pt>
                <c:pt idx="60">
                  <c:v>34.29000000000002</c:v>
                </c:pt>
                <c:pt idx="61">
                  <c:v>34.510000000000048</c:v>
                </c:pt>
                <c:pt idx="62">
                  <c:v>34.730000000000018</c:v>
                </c:pt>
                <c:pt idx="63">
                  <c:v>34.950000000000045</c:v>
                </c:pt>
                <c:pt idx="64">
                  <c:v>35.170000000000016</c:v>
                </c:pt>
                <c:pt idx="65">
                  <c:v>35.390000000000043</c:v>
                </c:pt>
                <c:pt idx="66">
                  <c:v>35.590000000000032</c:v>
                </c:pt>
                <c:pt idx="67">
                  <c:v>35.81</c:v>
                </c:pt>
                <c:pt idx="68">
                  <c:v>36.010000000000048</c:v>
                </c:pt>
                <c:pt idx="69">
                  <c:v>36.230000000000018</c:v>
                </c:pt>
                <c:pt idx="70">
                  <c:v>36.430000000000007</c:v>
                </c:pt>
                <c:pt idx="71">
                  <c:v>36.629999999999995</c:v>
                </c:pt>
                <c:pt idx="72">
                  <c:v>36.830000000000041</c:v>
                </c:pt>
                <c:pt idx="73">
                  <c:v>37.03000000000003</c:v>
                </c:pt>
                <c:pt idx="74">
                  <c:v>37.230000000000018</c:v>
                </c:pt>
                <c:pt idx="75">
                  <c:v>37.430000000000007</c:v>
                </c:pt>
                <c:pt idx="76">
                  <c:v>37.629999999999995</c:v>
                </c:pt>
                <c:pt idx="77">
                  <c:v>37.830000000000041</c:v>
                </c:pt>
                <c:pt idx="78">
                  <c:v>38.03000000000003</c:v>
                </c:pt>
                <c:pt idx="79">
                  <c:v>38.210000000000036</c:v>
                </c:pt>
                <c:pt idx="80">
                  <c:v>38.410000000000025</c:v>
                </c:pt>
                <c:pt idx="81">
                  <c:v>38.610000000000014</c:v>
                </c:pt>
                <c:pt idx="82">
                  <c:v>38.79000000000002</c:v>
                </c:pt>
                <c:pt idx="83">
                  <c:v>38.970000000000027</c:v>
                </c:pt>
                <c:pt idx="84">
                  <c:v>39.170000000000016</c:v>
                </c:pt>
                <c:pt idx="85">
                  <c:v>39.350000000000023</c:v>
                </c:pt>
                <c:pt idx="86">
                  <c:v>39.53000000000003</c:v>
                </c:pt>
                <c:pt idx="87">
                  <c:v>39.710000000000036</c:v>
                </c:pt>
                <c:pt idx="88">
                  <c:v>39.890000000000043</c:v>
                </c:pt>
                <c:pt idx="89">
                  <c:v>40.07000000000005</c:v>
                </c:pt>
                <c:pt idx="90">
                  <c:v>40.25</c:v>
                </c:pt>
                <c:pt idx="91">
                  <c:v>40.430000000000007</c:v>
                </c:pt>
                <c:pt idx="92">
                  <c:v>40.610000000000014</c:v>
                </c:pt>
                <c:pt idx="93">
                  <c:v>40.79000000000002</c:v>
                </c:pt>
                <c:pt idx="94">
                  <c:v>40.950000000000045</c:v>
                </c:pt>
                <c:pt idx="95">
                  <c:v>41.129999999999995</c:v>
                </c:pt>
                <c:pt idx="96">
                  <c:v>41.31</c:v>
                </c:pt>
                <c:pt idx="97">
                  <c:v>41.470000000000027</c:v>
                </c:pt>
                <c:pt idx="98">
                  <c:v>41.650000000000034</c:v>
                </c:pt>
                <c:pt idx="99">
                  <c:v>41.81</c:v>
                </c:pt>
                <c:pt idx="100">
                  <c:v>42</c:v>
                </c:pt>
              </c:numCache>
            </c:numRef>
          </c:val>
        </c:ser>
        <c:ser>
          <c:idx val="33"/>
          <c:order val="33"/>
          <c:tx>
            <c:strRef>
              <c:f>'W Cooling Celz (2)'!$F$41</c:f>
              <c:strCache>
                <c:ptCount val="1"/>
                <c:pt idx="0">
                  <c:v>43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(2)'!$G$41:$DC$41</c:f>
              <c:numCache>
                <c:formatCode>General</c:formatCode>
                <c:ptCount val="101"/>
                <c:pt idx="0">
                  <c:v>16.330000000000041</c:v>
                </c:pt>
                <c:pt idx="1">
                  <c:v>16.770000000000039</c:v>
                </c:pt>
                <c:pt idx="2">
                  <c:v>17.210000000000036</c:v>
                </c:pt>
                <c:pt idx="3">
                  <c:v>17.650000000000034</c:v>
                </c:pt>
                <c:pt idx="4">
                  <c:v>18.07000000000005</c:v>
                </c:pt>
                <c:pt idx="5">
                  <c:v>18.490000000000009</c:v>
                </c:pt>
                <c:pt idx="6">
                  <c:v>18.890000000000043</c:v>
                </c:pt>
                <c:pt idx="7">
                  <c:v>19.310000000000002</c:v>
                </c:pt>
                <c:pt idx="8">
                  <c:v>19.710000000000036</c:v>
                </c:pt>
                <c:pt idx="9">
                  <c:v>20.090000000000032</c:v>
                </c:pt>
                <c:pt idx="10">
                  <c:v>20.490000000000009</c:v>
                </c:pt>
                <c:pt idx="11">
                  <c:v>20.870000000000005</c:v>
                </c:pt>
                <c:pt idx="12">
                  <c:v>21.25</c:v>
                </c:pt>
                <c:pt idx="13">
                  <c:v>21.629999999999995</c:v>
                </c:pt>
                <c:pt idx="14">
                  <c:v>21.990000000000009</c:v>
                </c:pt>
                <c:pt idx="15">
                  <c:v>22.350000000000023</c:v>
                </c:pt>
                <c:pt idx="16">
                  <c:v>22.710000000000036</c:v>
                </c:pt>
                <c:pt idx="17">
                  <c:v>23.07000000000005</c:v>
                </c:pt>
                <c:pt idx="18">
                  <c:v>23.430000000000007</c:v>
                </c:pt>
                <c:pt idx="19">
                  <c:v>23.770000000000039</c:v>
                </c:pt>
                <c:pt idx="20">
                  <c:v>24.110000000000014</c:v>
                </c:pt>
                <c:pt idx="21">
                  <c:v>24.450000000000045</c:v>
                </c:pt>
                <c:pt idx="22">
                  <c:v>24.79000000000002</c:v>
                </c:pt>
                <c:pt idx="23">
                  <c:v>25.110000000000014</c:v>
                </c:pt>
                <c:pt idx="24">
                  <c:v>25.450000000000045</c:v>
                </c:pt>
                <c:pt idx="25">
                  <c:v>25.770000000000039</c:v>
                </c:pt>
                <c:pt idx="26">
                  <c:v>26.090000000000032</c:v>
                </c:pt>
                <c:pt idx="27">
                  <c:v>26.390000000000043</c:v>
                </c:pt>
                <c:pt idx="28">
                  <c:v>26.710000000000036</c:v>
                </c:pt>
                <c:pt idx="29">
                  <c:v>27.010000000000048</c:v>
                </c:pt>
                <c:pt idx="30">
                  <c:v>27.330000000000041</c:v>
                </c:pt>
                <c:pt idx="31">
                  <c:v>27.629999999999995</c:v>
                </c:pt>
                <c:pt idx="32">
                  <c:v>27.930000000000007</c:v>
                </c:pt>
                <c:pt idx="33">
                  <c:v>28.210000000000036</c:v>
                </c:pt>
                <c:pt idx="34">
                  <c:v>28.510000000000048</c:v>
                </c:pt>
                <c:pt idx="35">
                  <c:v>28.79000000000002</c:v>
                </c:pt>
                <c:pt idx="36">
                  <c:v>29.090000000000032</c:v>
                </c:pt>
                <c:pt idx="37">
                  <c:v>29.370000000000005</c:v>
                </c:pt>
                <c:pt idx="38">
                  <c:v>29.650000000000034</c:v>
                </c:pt>
                <c:pt idx="39">
                  <c:v>29.930000000000007</c:v>
                </c:pt>
                <c:pt idx="40">
                  <c:v>30.189999999999998</c:v>
                </c:pt>
                <c:pt idx="41">
                  <c:v>30.470000000000027</c:v>
                </c:pt>
                <c:pt idx="42">
                  <c:v>30.730000000000018</c:v>
                </c:pt>
                <c:pt idx="43">
                  <c:v>31.010000000000048</c:v>
                </c:pt>
                <c:pt idx="44">
                  <c:v>31.270000000000039</c:v>
                </c:pt>
                <c:pt idx="45">
                  <c:v>31.53000000000003</c:v>
                </c:pt>
                <c:pt idx="46">
                  <c:v>31.79000000000002</c:v>
                </c:pt>
                <c:pt idx="47">
                  <c:v>32.050000000000011</c:v>
                </c:pt>
                <c:pt idx="48">
                  <c:v>32.29000000000002</c:v>
                </c:pt>
                <c:pt idx="49">
                  <c:v>32.550000000000011</c:v>
                </c:pt>
                <c:pt idx="50">
                  <c:v>32.79000000000002</c:v>
                </c:pt>
                <c:pt idx="51">
                  <c:v>33.050000000000011</c:v>
                </c:pt>
                <c:pt idx="52">
                  <c:v>33.29000000000002</c:v>
                </c:pt>
                <c:pt idx="53">
                  <c:v>33.53000000000003</c:v>
                </c:pt>
                <c:pt idx="54">
                  <c:v>33.770000000000039</c:v>
                </c:pt>
                <c:pt idx="55">
                  <c:v>34.010000000000048</c:v>
                </c:pt>
                <c:pt idx="56">
                  <c:v>34.25</c:v>
                </c:pt>
                <c:pt idx="57">
                  <c:v>34.470000000000027</c:v>
                </c:pt>
                <c:pt idx="58">
                  <c:v>34.710000000000036</c:v>
                </c:pt>
                <c:pt idx="59">
                  <c:v>34.930000000000007</c:v>
                </c:pt>
                <c:pt idx="60">
                  <c:v>35.170000000000016</c:v>
                </c:pt>
                <c:pt idx="61">
                  <c:v>35.390000000000043</c:v>
                </c:pt>
                <c:pt idx="62">
                  <c:v>35.610000000000014</c:v>
                </c:pt>
                <c:pt idx="63">
                  <c:v>35.830000000000041</c:v>
                </c:pt>
                <c:pt idx="64">
                  <c:v>36.050000000000011</c:v>
                </c:pt>
                <c:pt idx="65">
                  <c:v>36.270000000000039</c:v>
                </c:pt>
                <c:pt idx="66">
                  <c:v>36.490000000000009</c:v>
                </c:pt>
                <c:pt idx="67">
                  <c:v>36.710000000000036</c:v>
                </c:pt>
                <c:pt idx="68">
                  <c:v>36.930000000000007</c:v>
                </c:pt>
                <c:pt idx="69">
                  <c:v>37.129999999999995</c:v>
                </c:pt>
                <c:pt idx="70">
                  <c:v>37.350000000000023</c:v>
                </c:pt>
                <c:pt idx="71">
                  <c:v>37.550000000000011</c:v>
                </c:pt>
                <c:pt idx="72">
                  <c:v>37.75</c:v>
                </c:pt>
                <c:pt idx="73">
                  <c:v>37.970000000000027</c:v>
                </c:pt>
                <c:pt idx="74">
                  <c:v>38.170000000000016</c:v>
                </c:pt>
                <c:pt idx="75">
                  <c:v>38.370000000000005</c:v>
                </c:pt>
                <c:pt idx="76">
                  <c:v>38.57000000000005</c:v>
                </c:pt>
                <c:pt idx="77">
                  <c:v>38.770000000000039</c:v>
                </c:pt>
                <c:pt idx="78">
                  <c:v>38.970000000000027</c:v>
                </c:pt>
                <c:pt idx="79">
                  <c:v>39.170000000000016</c:v>
                </c:pt>
                <c:pt idx="80">
                  <c:v>39.350000000000023</c:v>
                </c:pt>
                <c:pt idx="81">
                  <c:v>39.550000000000011</c:v>
                </c:pt>
                <c:pt idx="82">
                  <c:v>39.75</c:v>
                </c:pt>
                <c:pt idx="83">
                  <c:v>39.930000000000007</c:v>
                </c:pt>
                <c:pt idx="84">
                  <c:v>40.129999999999995</c:v>
                </c:pt>
                <c:pt idx="85">
                  <c:v>40.31</c:v>
                </c:pt>
                <c:pt idx="86">
                  <c:v>40.490000000000009</c:v>
                </c:pt>
                <c:pt idx="87">
                  <c:v>40.69</c:v>
                </c:pt>
                <c:pt idx="88">
                  <c:v>40.870000000000005</c:v>
                </c:pt>
                <c:pt idx="89">
                  <c:v>41.050000000000011</c:v>
                </c:pt>
                <c:pt idx="90">
                  <c:v>41.230000000000018</c:v>
                </c:pt>
                <c:pt idx="91">
                  <c:v>41.410000000000025</c:v>
                </c:pt>
                <c:pt idx="92">
                  <c:v>41.590000000000032</c:v>
                </c:pt>
                <c:pt idx="93">
                  <c:v>41.770000000000039</c:v>
                </c:pt>
                <c:pt idx="94">
                  <c:v>41.950000000000045</c:v>
                </c:pt>
                <c:pt idx="95">
                  <c:v>42.110000000000014</c:v>
                </c:pt>
                <c:pt idx="96">
                  <c:v>42.29000000000002</c:v>
                </c:pt>
                <c:pt idx="97">
                  <c:v>42.470000000000027</c:v>
                </c:pt>
                <c:pt idx="98">
                  <c:v>42.629999999999995</c:v>
                </c:pt>
                <c:pt idx="99">
                  <c:v>42.81</c:v>
                </c:pt>
                <c:pt idx="100">
                  <c:v>43</c:v>
                </c:pt>
              </c:numCache>
            </c:numRef>
          </c:val>
        </c:ser>
        <c:ser>
          <c:idx val="34"/>
          <c:order val="34"/>
          <c:tx>
            <c:strRef>
              <c:f>'W Cooling Celz (2)'!$F$42</c:f>
              <c:strCache>
                <c:ptCount val="1"/>
                <c:pt idx="0">
                  <c:v>44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(2)'!$G$42:$DC$42</c:f>
              <c:numCache>
                <c:formatCode>General</c:formatCode>
                <c:ptCount val="101"/>
                <c:pt idx="0">
                  <c:v>16.710000000000036</c:v>
                </c:pt>
                <c:pt idx="1">
                  <c:v>17.150000000000034</c:v>
                </c:pt>
                <c:pt idx="2">
                  <c:v>17.610000000000014</c:v>
                </c:pt>
                <c:pt idx="3">
                  <c:v>18.050000000000011</c:v>
                </c:pt>
                <c:pt idx="4">
                  <c:v>18.490000000000009</c:v>
                </c:pt>
                <c:pt idx="5">
                  <c:v>18.930000000000007</c:v>
                </c:pt>
                <c:pt idx="6">
                  <c:v>19.350000000000023</c:v>
                </c:pt>
                <c:pt idx="7">
                  <c:v>19.770000000000039</c:v>
                </c:pt>
                <c:pt idx="8">
                  <c:v>20.189999999999998</c:v>
                </c:pt>
                <c:pt idx="9">
                  <c:v>20.590000000000032</c:v>
                </c:pt>
                <c:pt idx="10">
                  <c:v>21.010000000000048</c:v>
                </c:pt>
                <c:pt idx="11">
                  <c:v>21.390000000000043</c:v>
                </c:pt>
                <c:pt idx="12">
                  <c:v>21.79000000000002</c:v>
                </c:pt>
                <c:pt idx="13">
                  <c:v>22.170000000000016</c:v>
                </c:pt>
                <c:pt idx="14">
                  <c:v>22.550000000000011</c:v>
                </c:pt>
                <c:pt idx="15">
                  <c:v>22.930000000000007</c:v>
                </c:pt>
                <c:pt idx="16">
                  <c:v>23.310000000000002</c:v>
                </c:pt>
                <c:pt idx="17">
                  <c:v>23.670000000000016</c:v>
                </c:pt>
                <c:pt idx="18">
                  <c:v>24.03000000000003</c:v>
                </c:pt>
                <c:pt idx="19">
                  <c:v>24.390000000000043</c:v>
                </c:pt>
                <c:pt idx="20">
                  <c:v>24.730000000000018</c:v>
                </c:pt>
                <c:pt idx="21">
                  <c:v>25.090000000000032</c:v>
                </c:pt>
                <c:pt idx="22">
                  <c:v>25.430000000000007</c:v>
                </c:pt>
                <c:pt idx="23">
                  <c:v>25.770000000000039</c:v>
                </c:pt>
                <c:pt idx="24">
                  <c:v>26.110000000000014</c:v>
                </c:pt>
                <c:pt idx="25">
                  <c:v>26.430000000000007</c:v>
                </c:pt>
                <c:pt idx="26">
                  <c:v>26.770000000000039</c:v>
                </c:pt>
                <c:pt idx="27">
                  <c:v>27.090000000000032</c:v>
                </c:pt>
                <c:pt idx="28">
                  <c:v>27.410000000000025</c:v>
                </c:pt>
                <c:pt idx="29">
                  <c:v>27.730000000000018</c:v>
                </c:pt>
                <c:pt idx="30">
                  <c:v>28.03000000000003</c:v>
                </c:pt>
                <c:pt idx="31">
                  <c:v>28.350000000000023</c:v>
                </c:pt>
                <c:pt idx="32">
                  <c:v>28.650000000000034</c:v>
                </c:pt>
                <c:pt idx="33">
                  <c:v>28.950000000000045</c:v>
                </c:pt>
                <c:pt idx="34">
                  <c:v>29.25</c:v>
                </c:pt>
                <c:pt idx="35">
                  <c:v>29.550000000000011</c:v>
                </c:pt>
                <c:pt idx="36">
                  <c:v>29.830000000000041</c:v>
                </c:pt>
                <c:pt idx="37">
                  <c:v>30.129999999999995</c:v>
                </c:pt>
                <c:pt idx="38">
                  <c:v>30.410000000000025</c:v>
                </c:pt>
                <c:pt idx="39">
                  <c:v>30.689999999999998</c:v>
                </c:pt>
                <c:pt idx="40">
                  <c:v>30.970000000000027</c:v>
                </c:pt>
                <c:pt idx="41">
                  <c:v>31.25</c:v>
                </c:pt>
                <c:pt idx="42">
                  <c:v>31.53000000000003</c:v>
                </c:pt>
                <c:pt idx="43">
                  <c:v>31.810000000000002</c:v>
                </c:pt>
                <c:pt idx="44">
                  <c:v>32.07000000000005</c:v>
                </c:pt>
                <c:pt idx="45">
                  <c:v>32.330000000000041</c:v>
                </c:pt>
                <c:pt idx="46">
                  <c:v>32.610000000000014</c:v>
                </c:pt>
                <c:pt idx="47">
                  <c:v>32.870000000000005</c:v>
                </c:pt>
                <c:pt idx="48">
                  <c:v>33.129999999999995</c:v>
                </c:pt>
                <c:pt idx="49">
                  <c:v>33.370000000000005</c:v>
                </c:pt>
                <c:pt idx="50">
                  <c:v>33.629999999999995</c:v>
                </c:pt>
                <c:pt idx="51">
                  <c:v>33.890000000000043</c:v>
                </c:pt>
                <c:pt idx="52">
                  <c:v>34.129999999999995</c:v>
                </c:pt>
                <c:pt idx="53">
                  <c:v>34.370000000000005</c:v>
                </c:pt>
                <c:pt idx="54">
                  <c:v>34.629999999999995</c:v>
                </c:pt>
                <c:pt idx="55">
                  <c:v>34.870000000000005</c:v>
                </c:pt>
                <c:pt idx="56">
                  <c:v>35.110000000000014</c:v>
                </c:pt>
                <c:pt idx="57">
                  <c:v>35.350000000000023</c:v>
                </c:pt>
                <c:pt idx="58">
                  <c:v>35.57000000000005</c:v>
                </c:pt>
                <c:pt idx="59">
                  <c:v>35.81</c:v>
                </c:pt>
                <c:pt idx="60">
                  <c:v>36.050000000000011</c:v>
                </c:pt>
                <c:pt idx="61">
                  <c:v>36.270000000000039</c:v>
                </c:pt>
                <c:pt idx="62">
                  <c:v>36.510000000000048</c:v>
                </c:pt>
                <c:pt idx="63">
                  <c:v>36.730000000000018</c:v>
                </c:pt>
                <c:pt idx="64">
                  <c:v>36.950000000000045</c:v>
                </c:pt>
                <c:pt idx="65">
                  <c:v>37.170000000000016</c:v>
                </c:pt>
                <c:pt idx="66">
                  <c:v>37.390000000000043</c:v>
                </c:pt>
                <c:pt idx="67">
                  <c:v>37.610000000000014</c:v>
                </c:pt>
                <c:pt idx="68">
                  <c:v>37.830000000000041</c:v>
                </c:pt>
                <c:pt idx="69">
                  <c:v>38.050000000000011</c:v>
                </c:pt>
                <c:pt idx="70">
                  <c:v>38.270000000000039</c:v>
                </c:pt>
                <c:pt idx="71">
                  <c:v>38.470000000000027</c:v>
                </c:pt>
                <c:pt idx="72">
                  <c:v>38.69</c:v>
                </c:pt>
                <c:pt idx="73">
                  <c:v>38.890000000000043</c:v>
                </c:pt>
                <c:pt idx="74">
                  <c:v>39.090000000000032</c:v>
                </c:pt>
                <c:pt idx="75">
                  <c:v>39.31</c:v>
                </c:pt>
                <c:pt idx="76">
                  <c:v>39.510000000000048</c:v>
                </c:pt>
                <c:pt idx="77">
                  <c:v>39.710000000000036</c:v>
                </c:pt>
                <c:pt idx="78">
                  <c:v>39.910000000000025</c:v>
                </c:pt>
                <c:pt idx="79">
                  <c:v>40.110000000000014</c:v>
                </c:pt>
                <c:pt idx="80">
                  <c:v>40.31</c:v>
                </c:pt>
                <c:pt idx="81">
                  <c:v>40.510000000000048</c:v>
                </c:pt>
                <c:pt idx="82">
                  <c:v>40.69</c:v>
                </c:pt>
                <c:pt idx="83">
                  <c:v>40.890000000000043</c:v>
                </c:pt>
                <c:pt idx="84">
                  <c:v>41.090000000000032</c:v>
                </c:pt>
                <c:pt idx="85">
                  <c:v>41.270000000000039</c:v>
                </c:pt>
                <c:pt idx="86">
                  <c:v>41.470000000000027</c:v>
                </c:pt>
                <c:pt idx="87">
                  <c:v>41.650000000000034</c:v>
                </c:pt>
                <c:pt idx="88">
                  <c:v>41.830000000000041</c:v>
                </c:pt>
                <c:pt idx="89">
                  <c:v>42.03000000000003</c:v>
                </c:pt>
                <c:pt idx="90">
                  <c:v>42.210000000000036</c:v>
                </c:pt>
                <c:pt idx="91">
                  <c:v>42.390000000000043</c:v>
                </c:pt>
                <c:pt idx="92">
                  <c:v>42.57000000000005</c:v>
                </c:pt>
                <c:pt idx="93">
                  <c:v>42.75</c:v>
                </c:pt>
                <c:pt idx="94">
                  <c:v>42.930000000000007</c:v>
                </c:pt>
                <c:pt idx="95">
                  <c:v>43.110000000000014</c:v>
                </c:pt>
                <c:pt idx="96">
                  <c:v>43.29000000000002</c:v>
                </c:pt>
                <c:pt idx="97">
                  <c:v>43.450000000000045</c:v>
                </c:pt>
                <c:pt idx="98">
                  <c:v>43.629999999999995</c:v>
                </c:pt>
                <c:pt idx="99">
                  <c:v>43.81</c:v>
                </c:pt>
                <c:pt idx="100">
                  <c:v>44</c:v>
                </c:pt>
              </c:numCache>
            </c:numRef>
          </c:val>
        </c:ser>
        <c:ser>
          <c:idx val="35"/>
          <c:order val="35"/>
          <c:tx>
            <c:strRef>
              <c:f>'W Cooling Celz (2)'!$F$43</c:f>
              <c:strCache>
                <c:ptCount val="1"/>
                <c:pt idx="0">
                  <c:v>45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(2)'!$G$43:$DC$43</c:f>
              <c:numCache>
                <c:formatCode>General</c:formatCode>
                <c:ptCount val="101"/>
                <c:pt idx="0">
                  <c:v>17.050000000000011</c:v>
                </c:pt>
                <c:pt idx="1">
                  <c:v>17.53000000000003</c:v>
                </c:pt>
                <c:pt idx="2">
                  <c:v>18.010000000000048</c:v>
                </c:pt>
                <c:pt idx="3">
                  <c:v>18.470000000000027</c:v>
                </c:pt>
                <c:pt idx="4">
                  <c:v>18.930000000000007</c:v>
                </c:pt>
                <c:pt idx="5">
                  <c:v>19.370000000000005</c:v>
                </c:pt>
                <c:pt idx="6">
                  <c:v>19.810000000000002</c:v>
                </c:pt>
                <c:pt idx="7">
                  <c:v>20.25</c:v>
                </c:pt>
                <c:pt idx="8">
                  <c:v>20.670000000000016</c:v>
                </c:pt>
                <c:pt idx="9">
                  <c:v>21.090000000000032</c:v>
                </c:pt>
                <c:pt idx="10">
                  <c:v>21.510000000000048</c:v>
                </c:pt>
                <c:pt idx="11">
                  <c:v>21.930000000000007</c:v>
                </c:pt>
                <c:pt idx="12">
                  <c:v>22.330000000000041</c:v>
                </c:pt>
                <c:pt idx="13">
                  <c:v>22.730000000000018</c:v>
                </c:pt>
                <c:pt idx="14">
                  <c:v>23.110000000000014</c:v>
                </c:pt>
                <c:pt idx="15">
                  <c:v>23.510000000000048</c:v>
                </c:pt>
                <c:pt idx="16">
                  <c:v>23.890000000000043</c:v>
                </c:pt>
                <c:pt idx="17">
                  <c:v>24.270000000000039</c:v>
                </c:pt>
                <c:pt idx="18">
                  <c:v>24.629999999999995</c:v>
                </c:pt>
                <c:pt idx="19">
                  <c:v>25.010000000000048</c:v>
                </c:pt>
                <c:pt idx="20">
                  <c:v>25.370000000000005</c:v>
                </c:pt>
                <c:pt idx="21">
                  <c:v>25.730000000000018</c:v>
                </c:pt>
                <c:pt idx="22">
                  <c:v>26.07000000000005</c:v>
                </c:pt>
                <c:pt idx="23">
                  <c:v>26.430000000000007</c:v>
                </c:pt>
                <c:pt idx="24">
                  <c:v>26.770000000000039</c:v>
                </c:pt>
                <c:pt idx="25">
                  <c:v>27.110000000000014</c:v>
                </c:pt>
                <c:pt idx="26">
                  <c:v>27.450000000000045</c:v>
                </c:pt>
                <c:pt idx="27">
                  <c:v>27.770000000000039</c:v>
                </c:pt>
                <c:pt idx="28">
                  <c:v>28.110000000000014</c:v>
                </c:pt>
                <c:pt idx="29">
                  <c:v>28.430000000000007</c:v>
                </c:pt>
                <c:pt idx="30">
                  <c:v>28.75</c:v>
                </c:pt>
                <c:pt idx="31">
                  <c:v>29.07000000000005</c:v>
                </c:pt>
                <c:pt idx="32">
                  <c:v>29.370000000000005</c:v>
                </c:pt>
                <c:pt idx="33">
                  <c:v>29.689999999999998</c:v>
                </c:pt>
                <c:pt idx="34">
                  <c:v>29.990000000000009</c:v>
                </c:pt>
                <c:pt idx="35">
                  <c:v>30.29000000000002</c:v>
                </c:pt>
                <c:pt idx="36">
                  <c:v>30.590000000000032</c:v>
                </c:pt>
                <c:pt idx="37">
                  <c:v>30.890000000000043</c:v>
                </c:pt>
                <c:pt idx="38">
                  <c:v>31.189999999999998</c:v>
                </c:pt>
                <c:pt idx="39">
                  <c:v>31.470000000000027</c:v>
                </c:pt>
                <c:pt idx="40">
                  <c:v>31.75</c:v>
                </c:pt>
                <c:pt idx="41">
                  <c:v>32.050000000000011</c:v>
                </c:pt>
                <c:pt idx="42">
                  <c:v>32.330000000000041</c:v>
                </c:pt>
                <c:pt idx="43">
                  <c:v>32.590000000000032</c:v>
                </c:pt>
                <c:pt idx="44">
                  <c:v>32.870000000000005</c:v>
                </c:pt>
                <c:pt idx="45">
                  <c:v>33.150000000000034</c:v>
                </c:pt>
                <c:pt idx="46">
                  <c:v>33.410000000000025</c:v>
                </c:pt>
                <c:pt idx="47">
                  <c:v>33.69</c:v>
                </c:pt>
                <c:pt idx="48">
                  <c:v>33.950000000000045</c:v>
                </c:pt>
                <c:pt idx="49">
                  <c:v>34.210000000000036</c:v>
                </c:pt>
                <c:pt idx="50">
                  <c:v>34.470000000000027</c:v>
                </c:pt>
                <c:pt idx="51">
                  <c:v>34.730000000000018</c:v>
                </c:pt>
                <c:pt idx="52">
                  <c:v>34.970000000000027</c:v>
                </c:pt>
                <c:pt idx="53">
                  <c:v>35.230000000000018</c:v>
                </c:pt>
                <c:pt idx="54">
                  <c:v>35.470000000000027</c:v>
                </c:pt>
                <c:pt idx="55">
                  <c:v>35.730000000000018</c:v>
                </c:pt>
                <c:pt idx="56">
                  <c:v>35.970000000000027</c:v>
                </c:pt>
                <c:pt idx="57">
                  <c:v>36.210000000000036</c:v>
                </c:pt>
                <c:pt idx="58">
                  <c:v>36.450000000000045</c:v>
                </c:pt>
                <c:pt idx="59">
                  <c:v>36.69</c:v>
                </c:pt>
                <c:pt idx="60">
                  <c:v>36.930000000000007</c:v>
                </c:pt>
                <c:pt idx="61">
                  <c:v>37.150000000000034</c:v>
                </c:pt>
                <c:pt idx="62">
                  <c:v>37.390000000000043</c:v>
                </c:pt>
                <c:pt idx="63">
                  <c:v>37.629999999999995</c:v>
                </c:pt>
                <c:pt idx="64">
                  <c:v>37.850000000000023</c:v>
                </c:pt>
                <c:pt idx="65">
                  <c:v>38.07000000000005</c:v>
                </c:pt>
                <c:pt idx="66">
                  <c:v>38.29000000000002</c:v>
                </c:pt>
                <c:pt idx="67">
                  <c:v>38.53000000000003</c:v>
                </c:pt>
                <c:pt idx="68">
                  <c:v>38.75</c:v>
                </c:pt>
                <c:pt idx="69">
                  <c:v>38.970000000000027</c:v>
                </c:pt>
                <c:pt idx="70">
                  <c:v>39.170000000000016</c:v>
                </c:pt>
                <c:pt idx="71">
                  <c:v>39.390000000000043</c:v>
                </c:pt>
                <c:pt idx="72">
                  <c:v>39.610000000000014</c:v>
                </c:pt>
                <c:pt idx="73">
                  <c:v>39.81</c:v>
                </c:pt>
                <c:pt idx="74">
                  <c:v>40.03000000000003</c:v>
                </c:pt>
                <c:pt idx="75">
                  <c:v>40.230000000000018</c:v>
                </c:pt>
                <c:pt idx="76">
                  <c:v>40.450000000000045</c:v>
                </c:pt>
                <c:pt idx="77">
                  <c:v>40.650000000000034</c:v>
                </c:pt>
                <c:pt idx="78">
                  <c:v>40.850000000000023</c:v>
                </c:pt>
                <c:pt idx="79">
                  <c:v>41.050000000000011</c:v>
                </c:pt>
                <c:pt idx="80">
                  <c:v>41.25</c:v>
                </c:pt>
                <c:pt idx="81">
                  <c:v>41.450000000000045</c:v>
                </c:pt>
                <c:pt idx="82">
                  <c:v>41.650000000000034</c:v>
                </c:pt>
                <c:pt idx="83">
                  <c:v>41.850000000000023</c:v>
                </c:pt>
                <c:pt idx="84">
                  <c:v>42.050000000000011</c:v>
                </c:pt>
                <c:pt idx="85">
                  <c:v>42.230000000000018</c:v>
                </c:pt>
                <c:pt idx="86">
                  <c:v>42.430000000000007</c:v>
                </c:pt>
                <c:pt idx="87">
                  <c:v>42.610000000000014</c:v>
                </c:pt>
                <c:pt idx="88">
                  <c:v>42.81</c:v>
                </c:pt>
                <c:pt idx="89">
                  <c:v>42.990000000000009</c:v>
                </c:pt>
                <c:pt idx="90">
                  <c:v>43.19</c:v>
                </c:pt>
                <c:pt idx="91">
                  <c:v>43.370000000000005</c:v>
                </c:pt>
                <c:pt idx="92">
                  <c:v>43.550000000000011</c:v>
                </c:pt>
                <c:pt idx="93">
                  <c:v>43.730000000000018</c:v>
                </c:pt>
                <c:pt idx="94">
                  <c:v>43.910000000000025</c:v>
                </c:pt>
                <c:pt idx="95">
                  <c:v>44.090000000000032</c:v>
                </c:pt>
                <c:pt idx="96">
                  <c:v>44.270000000000039</c:v>
                </c:pt>
                <c:pt idx="97">
                  <c:v>44.450000000000045</c:v>
                </c:pt>
                <c:pt idx="98">
                  <c:v>44.629999999999995</c:v>
                </c:pt>
                <c:pt idx="99">
                  <c:v>44.81</c:v>
                </c:pt>
                <c:pt idx="100">
                  <c:v>45</c:v>
                </c:pt>
              </c:numCache>
            </c:numRef>
          </c:val>
        </c:ser>
        <c:ser>
          <c:idx val="36"/>
          <c:order val="36"/>
          <c:tx>
            <c:strRef>
              <c:f>'W Cooling Celz (2)'!$F$44</c:f>
              <c:strCache>
                <c:ptCount val="1"/>
                <c:pt idx="0">
                  <c:v>46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(2)'!$G$44:$DC$44</c:f>
              <c:numCache>
                <c:formatCode>General</c:formatCode>
                <c:ptCount val="101"/>
                <c:pt idx="0">
                  <c:v>17.410000000000025</c:v>
                </c:pt>
                <c:pt idx="1">
                  <c:v>17.910000000000025</c:v>
                </c:pt>
                <c:pt idx="2">
                  <c:v>18.390000000000043</c:v>
                </c:pt>
                <c:pt idx="3">
                  <c:v>18.870000000000005</c:v>
                </c:pt>
                <c:pt idx="4">
                  <c:v>19.350000000000023</c:v>
                </c:pt>
                <c:pt idx="5">
                  <c:v>19.810000000000002</c:v>
                </c:pt>
                <c:pt idx="6">
                  <c:v>20.270000000000039</c:v>
                </c:pt>
                <c:pt idx="7">
                  <c:v>20.710000000000036</c:v>
                </c:pt>
                <c:pt idx="8">
                  <c:v>21.170000000000016</c:v>
                </c:pt>
                <c:pt idx="9">
                  <c:v>21.590000000000032</c:v>
                </c:pt>
                <c:pt idx="10">
                  <c:v>22.03000000000003</c:v>
                </c:pt>
                <c:pt idx="11">
                  <c:v>22.450000000000045</c:v>
                </c:pt>
                <c:pt idx="12">
                  <c:v>22.870000000000005</c:v>
                </c:pt>
                <c:pt idx="13">
                  <c:v>23.270000000000039</c:v>
                </c:pt>
                <c:pt idx="14">
                  <c:v>23.689999999999998</c:v>
                </c:pt>
                <c:pt idx="15">
                  <c:v>24.07000000000005</c:v>
                </c:pt>
                <c:pt idx="16">
                  <c:v>24.470000000000027</c:v>
                </c:pt>
                <c:pt idx="17">
                  <c:v>24.870000000000005</c:v>
                </c:pt>
                <c:pt idx="18">
                  <c:v>25.25</c:v>
                </c:pt>
                <c:pt idx="19">
                  <c:v>25.629999999999995</c:v>
                </c:pt>
                <c:pt idx="20">
                  <c:v>25.990000000000009</c:v>
                </c:pt>
                <c:pt idx="21">
                  <c:v>26.370000000000005</c:v>
                </c:pt>
                <c:pt idx="22">
                  <c:v>26.730000000000018</c:v>
                </c:pt>
                <c:pt idx="23">
                  <c:v>27.090000000000032</c:v>
                </c:pt>
                <c:pt idx="24">
                  <c:v>27.430000000000007</c:v>
                </c:pt>
                <c:pt idx="25">
                  <c:v>27.79000000000002</c:v>
                </c:pt>
                <c:pt idx="26">
                  <c:v>28.129999999999995</c:v>
                </c:pt>
                <c:pt idx="27">
                  <c:v>28.470000000000027</c:v>
                </c:pt>
                <c:pt idx="28">
                  <c:v>28.810000000000002</c:v>
                </c:pt>
                <c:pt idx="29">
                  <c:v>29.129999999999995</c:v>
                </c:pt>
                <c:pt idx="30">
                  <c:v>29.470000000000027</c:v>
                </c:pt>
                <c:pt idx="31">
                  <c:v>29.79000000000002</c:v>
                </c:pt>
                <c:pt idx="32">
                  <c:v>30.110000000000014</c:v>
                </c:pt>
                <c:pt idx="33">
                  <c:v>30.430000000000007</c:v>
                </c:pt>
                <c:pt idx="34">
                  <c:v>30.730000000000018</c:v>
                </c:pt>
                <c:pt idx="35">
                  <c:v>31.050000000000011</c:v>
                </c:pt>
                <c:pt idx="36">
                  <c:v>31.350000000000023</c:v>
                </c:pt>
                <c:pt idx="37">
                  <c:v>31.650000000000034</c:v>
                </c:pt>
                <c:pt idx="38">
                  <c:v>31.950000000000045</c:v>
                </c:pt>
                <c:pt idx="39">
                  <c:v>32.25</c:v>
                </c:pt>
                <c:pt idx="40">
                  <c:v>32.550000000000011</c:v>
                </c:pt>
                <c:pt idx="41">
                  <c:v>32.830000000000041</c:v>
                </c:pt>
                <c:pt idx="42">
                  <c:v>33.110000000000014</c:v>
                </c:pt>
                <c:pt idx="43">
                  <c:v>33.390000000000043</c:v>
                </c:pt>
                <c:pt idx="44">
                  <c:v>33.670000000000016</c:v>
                </c:pt>
                <c:pt idx="45">
                  <c:v>33.950000000000045</c:v>
                </c:pt>
                <c:pt idx="46">
                  <c:v>34.230000000000018</c:v>
                </c:pt>
                <c:pt idx="47">
                  <c:v>34.510000000000048</c:v>
                </c:pt>
                <c:pt idx="48">
                  <c:v>34.770000000000039</c:v>
                </c:pt>
                <c:pt idx="49">
                  <c:v>35.03000000000003</c:v>
                </c:pt>
                <c:pt idx="50">
                  <c:v>35.31</c:v>
                </c:pt>
                <c:pt idx="51">
                  <c:v>35.57000000000005</c:v>
                </c:pt>
                <c:pt idx="52">
                  <c:v>35.830000000000041</c:v>
                </c:pt>
                <c:pt idx="53">
                  <c:v>36.07000000000005</c:v>
                </c:pt>
                <c:pt idx="54">
                  <c:v>36.330000000000041</c:v>
                </c:pt>
                <c:pt idx="55">
                  <c:v>36.590000000000032</c:v>
                </c:pt>
                <c:pt idx="56">
                  <c:v>36.830000000000041</c:v>
                </c:pt>
                <c:pt idx="57">
                  <c:v>37.07000000000005</c:v>
                </c:pt>
                <c:pt idx="58">
                  <c:v>37.330000000000041</c:v>
                </c:pt>
                <c:pt idx="59">
                  <c:v>37.57000000000005</c:v>
                </c:pt>
                <c:pt idx="60">
                  <c:v>37.81</c:v>
                </c:pt>
                <c:pt idx="61">
                  <c:v>38.050000000000011</c:v>
                </c:pt>
                <c:pt idx="62">
                  <c:v>38.270000000000039</c:v>
                </c:pt>
                <c:pt idx="63">
                  <c:v>38.510000000000048</c:v>
                </c:pt>
                <c:pt idx="64">
                  <c:v>38.75</c:v>
                </c:pt>
                <c:pt idx="65">
                  <c:v>38.970000000000027</c:v>
                </c:pt>
                <c:pt idx="66">
                  <c:v>39.210000000000036</c:v>
                </c:pt>
                <c:pt idx="67">
                  <c:v>39.430000000000007</c:v>
                </c:pt>
                <c:pt idx="68">
                  <c:v>39.650000000000034</c:v>
                </c:pt>
                <c:pt idx="69">
                  <c:v>39.870000000000005</c:v>
                </c:pt>
                <c:pt idx="70">
                  <c:v>40.090000000000032</c:v>
                </c:pt>
                <c:pt idx="71">
                  <c:v>40.31</c:v>
                </c:pt>
                <c:pt idx="72">
                  <c:v>40.53000000000003</c:v>
                </c:pt>
                <c:pt idx="73">
                  <c:v>40.75</c:v>
                </c:pt>
                <c:pt idx="74">
                  <c:v>40.950000000000045</c:v>
                </c:pt>
                <c:pt idx="75">
                  <c:v>41.170000000000016</c:v>
                </c:pt>
                <c:pt idx="76">
                  <c:v>41.370000000000005</c:v>
                </c:pt>
                <c:pt idx="77">
                  <c:v>41.590000000000032</c:v>
                </c:pt>
                <c:pt idx="78">
                  <c:v>41.79000000000002</c:v>
                </c:pt>
                <c:pt idx="79">
                  <c:v>41.990000000000009</c:v>
                </c:pt>
                <c:pt idx="80">
                  <c:v>42.210000000000036</c:v>
                </c:pt>
                <c:pt idx="81">
                  <c:v>42.410000000000025</c:v>
                </c:pt>
                <c:pt idx="82">
                  <c:v>42.610000000000014</c:v>
                </c:pt>
                <c:pt idx="83">
                  <c:v>42.81</c:v>
                </c:pt>
                <c:pt idx="84">
                  <c:v>43.010000000000048</c:v>
                </c:pt>
                <c:pt idx="85">
                  <c:v>43.19</c:v>
                </c:pt>
                <c:pt idx="86">
                  <c:v>43.390000000000043</c:v>
                </c:pt>
                <c:pt idx="87">
                  <c:v>43.590000000000032</c:v>
                </c:pt>
                <c:pt idx="88">
                  <c:v>43.770000000000039</c:v>
                </c:pt>
                <c:pt idx="89">
                  <c:v>43.970000000000027</c:v>
                </c:pt>
                <c:pt idx="90">
                  <c:v>44.150000000000034</c:v>
                </c:pt>
                <c:pt idx="91">
                  <c:v>44.350000000000023</c:v>
                </c:pt>
                <c:pt idx="92">
                  <c:v>44.53000000000003</c:v>
                </c:pt>
                <c:pt idx="93">
                  <c:v>44.710000000000036</c:v>
                </c:pt>
                <c:pt idx="94">
                  <c:v>44.910000000000025</c:v>
                </c:pt>
                <c:pt idx="95">
                  <c:v>45.090000000000032</c:v>
                </c:pt>
                <c:pt idx="96">
                  <c:v>45.270000000000039</c:v>
                </c:pt>
                <c:pt idx="97">
                  <c:v>45.450000000000045</c:v>
                </c:pt>
                <c:pt idx="98">
                  <c:v>45.629999999999995</c:v>
                </c:pt>
                <c:pt idx="99">
                  <c:v>45.81</c:v>
                </c:pt>
                <c:pt idx="100">
                  <c:v>46</c:v>
                </c:pt>
              </c:numCache>
            </c:numRef>
          </c:val>
        </c:ser>
        <c:ser>
          <c:idx val="37"/>
          <c:order val="37"/>
          <c:tx>
            <c:strRef>
              <c:f>'W Cooling Celz (2)'!$F$45</c:f>
              <c:strCache>
                <c:ptCount val="1"/>
                <c:pt idx="0">
                  <c:v>47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(2)'!$G$45:$DC$45</c:f>
              <c:numCache>
                <c:formatCode>General</c:formatCode>
                <c:ptCount val="101"/>
                <c:pt idx="0">
                  <c:v>17.770000000000039</c:v>
                </c:pt>
                <c:pt idx="1">
                  <c:v>18.270000000000039</c:v>
                </c:pt>
                <c:pt idx="2">
                  <c:v>18.79000000000002</c:v>
                </c:pt>
                <c:pt idx="3">
                  <c:v>19.270000000000039</c:v>
                </c:pt>
                <c:pt idx="4">
                  <c:v>19.770000000000039</c:v>
                </c:pt>
                <c:pt idx="5">
                  <c:v>20.25</c:v>
                </c:pt>
                <c:pt idx="6">
                  <c:v>20.730000000000018</c:v>
                </c:pt>
                <c:pt idx="7">
                  <c:v>21.189999999999998</c:v>
                </c:pt>
                <c:pt idx="8">
                  <c:v>21.650000000000034</c:v>
                </c:pt>
                <c:pt idx="9">
                  <c:v>22.090000000000032</c:v>
                </c:pt>
                <c:pt idx="10">
                  <c:v>22.53000000000003</c:v>
                </c:pt>
                <c:pt idx="11">
                  <c:v>22.970000000000027</c:v>
                </c:pt>
                <c:pt idx="12">
                  <c:v>23.410000000000025</c:v>
                </c:pt>
                <c:pt idx="13">
                  <c:v>23.830000000000041</c:v>
                </c:pt>
                <c:pt idx="14">
                  <c:v>24.25</c:v>
                </c:pt>
                <c:pt idx="15">
                  <c:v>24.650000000000034</c:v>
                </c:pt>
                <c:pt idx="16">
                  <c:v>25.050000000000011</c:v>
                </c:pt>
                <c:pt idx="17">
                  <c:v>25.450000000000045</c:v>
                </c:pt>
                <c:pt idx="18">
                  <c:v>25.850000000000023</c:v>
                </c:pt>
                <c:pt idx="19">
                  <c:v>26.230000000000018</c:v>
                </c:pt>
                <c:pt idx="20">
                  <c:v>26.629999999999995</c:v>
                </c:pt>
                <c:pt idx="21">
                  <c:v>26.990000000000009</c:v>
                </c:pt>
                <c:pt idx="22">
                  <c:v>27.370000000000005</c:v>
                </c:pt>
                <c:pt idx="23">
                  <c:v>27.730000000000018</c:v>
                </c:pt>
                <c:pt idx="24">
                  <c:v>28.110000000000014</c:v>
                </c:pt>
                <c:pt idx="25">
                  <c:v>28.450000000000045</c:v>
                </c:pt>
                <c:pt idx="26">
                  <c:v>28.810000000000002</c:v>
                </c:pt>
                <c:pt idx="27">
                  <c:v>29.150000000000034</c:v>
                </c:pt>
                <c:pt idx="28">
                  <c:v>29.510000000000048</c:v>
                </c:pt>
                <c:pt idx="29">
                  <c:v>29.850000000000023</c:v>
                </c:pt>
                <c:pt idx="30">
                  <c:v>30.170000000000016</c:v>
                </c:pt>
                <c:pt idx="31">
                  <c:v>30.510000000000048</c:v>
                </c:pt>
                <c:pt idx="32">
                  <c:v>30.830000000000041</c:v>
                </c:pt>
                <c:pt idx="33">
                  <c:v>31.170000000000016</c:v>
                </c:pt>
                <c:pt idx="34">
                  <c:v>31.490000000000009</c:v>
                </c:pt>
                <c:pt idx="35">
                  <c:v>31.79000000000002</c:v>
                </c:pt>
                <c:pt idx="36">
                  <c:v>32.110000000000014</c:v>
                </c:pt>
                <c:pt idx="37">
                  <c:v>32.410000000000025</c:v>
                </c:pt>
                <c:pt idx="38">
                  <c:v>32.730000000000018</c:v>
                </c:pt>
                <c:pt idx="39">
                  <c:v>33.03000000000003</c:v>
                </c:pt>
                <c:pt idx="40">
                  <c:v>33.330000000000041</c:v>
                </c:pt>
                <c:pt idx="41">
                  <c:v>33.610000000000014</c:v>
                </c:pt>
                <c:pt idx="42">
                  <c:v>33.910000000000025</c:v>
                </c:pt>
                <c:pt idx="43">
                  <c:v>34.19</c:v>
                </c:pt>
                <c:pt idx="44">
                  <c:v>34.490000000000009</c:v>
                </c:pt>
                <c:pt idx="45">
                  <c:v>34.770000000000039</c:v>
                </c:pt>
                <c:pt idx="46">
                  <c:v>35.050000000000011</c:v>
                </c:pt>
                <c:pt idx="47">
                  <c:v>35.330000000000041</c:v>
                </c:pt>
                <c:pt idx="48">
                  <c:v>35.590000000000032</c:v>
                </c:pt>
                <c:pt idx="49">
                  <c:v>35.870000000000005</c:v>
                </c:pt>
                <c:pt idx="50">
                  <c:v>36.129999999999995</c:v>
                </c:pt>
                <c:pt idx="51">
                  <c:v>36.410000000000025</c:v>
                </c:pt>
                <c:pt idx="52">
                  <c:v>36.670000000000016</c:v>
                </c:pt>
                <c:pt idx="53">
                  <c:v>36.930000000000007</c:v>
                </c:pt>
                <c:pt idx="54">
                  <c:v>37.19</c:v>
                </c:pt>
                <c:pt idx="55">
                  <c:v>37.450000000000045</c:v>
                </c:pt>
                <c:pt idx="56">
                  <c:v>37.69</c:v>
                </c:pt>
                <c:pt idx="57">
                  <c:v>37.950000000000045</c:v>
                </c:pt>
                <c:pt idx="58">
                  <c:v>38.19</c:v>
                </c:pt>
                <c:pt idx="59">
                  <c:v>38.450000000000045</c:v>
                </c:pt>
                <c:pt idx="60">
                  <c:v>38.69</c:v>
                </c:pt>
                <c:pt idx="61">
                  <c:v>38.930000000000007</c:v>
                </c:pt>
                <c:pt idx="62">
                  <c:v>39.170000000000016</c:v>
                </c:pt>
                <c:pt idx="63">
                  <c:v>39.410000000000025</c:v>
                </c:pt>
                <c:pt idx="64">
                  <c:v>39.650000000000034</c:v>
                </c:pt>
                <c:pt idx="65">
                  <c:v>39.870000000000005</c:v>
                </c:pt>
                <c:pt idx="66">
                  <c:v>40.110000000000014</c:v>
                </c:pt>
                <c:pt idx="67">
                  <c:v>40.330000000000041</c:v>
                </c:pt>
                <c:pt idx="68">
                  <c:v>40.57000000000005</c:v>
                </c:pt>
                <c:pt idx="69">
                  <c:v>40.79000000000002</c:v>
                </c:pt>
                <c:pt idx="70">
                  <c:v>41.010000000000048</c:v>
                </c:pt>
                <c:pt idx="71">
                  <c:v>41.230000000000018</c:v>
                </c:pt>
                <c:pt idx="72">
                  <c:v>41.450000000000045</c:v>
                </c:pt>
                <c:pt idx="73">
                  <c:v>41.670000000000016</c:v>
                </c:pt>
                <c:pt idx="74">
                  <c:v>41.890000000000043</c:v>
                </c:pt>
                <c:pt idx="75">
                  <c:v>42.110000000000014</c:v>
                </c:pt>
                <c:pt idx="76">
                  <c:v>42.31</c:v>
                </c:pt>
                <c:pt idx="77">
                  <c:v>42.53000000000003</c:v>
                </c:pt>
                <c:pt idx="78">
                  <c:v>42.730000000000018</c:v>
                </c:pt>
                <c:pt idx="79">
                  <c:v>42.950000000000045</c:v>
                </c:pt>
                <c:pt idx="80">
                  <c:v>43.150000000000034</c:v>
                </c:pt>
                <c:pt idx="81">
                  <c:v>43.350000000000023</c:v>
                </c:pt>
                <c:pt idx="82">
                  <c:v>43.57000000000005</c:v>
                </c:pt>
                <c:pt idx="83">
                  <c:v>43.770000000000039</c:v>
                </c:pt>
                <c:pt idx="84">
                  <c:v>43.970000000000027</c:v>
                </c:pt>
                <c:pt idx="85">
                  <c:v>44.170000000000016</c:v>
                </c:pt>
                <c:pt idx="86">
                  <c:v>44.350000000000023</c:v>
                </c:pt>
                <c:pt idx="87">
                  <c:v>44.550000000000011</c:v>
                </c:pt>
                <c:pt idx="88">
                  <c:v>44.75</c:v>
                </c:pt>
                <c:pt idx="89">
                  <c:v>44.950000000000045</c:v>
                </c:pt>
                <c:pt idx="90">
                  <c:v>45.129999999999995</c:v>
                </c:pt>
                <c:pt idx="91">
                  <c:v>45.330000000000041</c:v>
                </c:pt>
                <c:pt idx="92">
                  <c:v>45.510000000000048</c:v>
                </c:pt>
                <c:pt idx="93">
                  <c:v>45.710000000000036</c:v>
                </c:pt>
                <c:pt idx="94">
                  <c:v>45.890000000000043</c:v>
                </c:pt>
                <c:pt idx="95">
                  <c:v>46.07000000000005</c:v>
                </c:pt>
                <c:pt idx="96">
                  <c:v>46.25</c:v>
                </c:pt>
                <c:pt idx="97">
                  <c:v>46.430000000000007</c:v>
                </c:pt>
                <c:pt idx="98">
                  <c:v>46.629999999999995</c:v>
                </c:pt>
                <c:pt idx="99">
                  <c:v>46.81</c:v>
                </c:pt>
                <c:pt idx="100">
                  <c:v>47</c:v>
                </c:pt>
              </c:numCache>
            </c:numRef>
          </c:val>
        </c:ser>
        <c:ser>
          <c:idx val="38"/>
          <c:order val="38"/>
          <c:tx>
            <c:strRef>
              <c:f>'W Cooling Celz (2)'!$F$46</c:f>
              <c:strCache>
                <c:ptCount val="1"/>
                <c:pt idx="0">
                  <c:v>48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(2)'!$G$46:$DC$46</c:f>
              <c:numCache>
                <c:formatCode>General</c:formatCode>
                <c:ptCount val="101"/>
                <c:pt idx="0">
                  <c:v>18.110000000000014</c:v>
                </c:pt>
                <c:pt idx="1">
                  <c:v>18.650000000000034</c:v>
                </c:pt>
                <c:pt idx="2">
                  <c:v>19.170000000000016</c:v>
                </c:pt>
                <c:pt idx="3">
                  <c:v>19.689999999999998</c:v>
                </c:pt>
                <c:pt idx="4">
                  <c:v>20.189999999999998</c:v>
                </c:pt>
                <c:pt idx="5">
                  <c:v>20.689999999999998</c:v>
                </c:pt>
                <c:pt idx="6">
                  <c:v>21.170000000000016</c:v>
                </c:pt>
                <c:pt idx="7">
                  <c:v>21.650000000000034</c:v>
                </c:pt>
                <c:pt idx="8">
                  <c:v>22.129999999999995</c:v>
                </c:pt>
                <c:pt idx="9">
                  <c:v>22.590000000000032</c:v>
                </c:pt>
                <c:pt idx="10">
                  <c:v>23.050000000000011</c:v>
                </c:pt>
                <c:pt idx="11">
                  <c:v>23.490000000000009</c:v>
                </c:pt>
                <c:pt idx="12">
                  <c:v>23.950000000000045</c:v>
                </c:pt>
                <c:pt idx="13">
                  <c:v>24.370000000000005</c:v>
                </c:pt>
                <c:pt idx="14">
                  <c:v>24.810000000000002</c:v>
                </c:pt>
                <c:pt idx="15">
                  <c:v>25.230000000000018</c:v>
                </c:pt>
                <c:pt idx="16">
                  <c:v>25.650000000000034</c:v>
                </c:pt>
                <c:pt idx="17">
                  <c:v>26.050000000000011</c:v>
                </c:pt>
                <c:pt idx="18">
                  <c:v>26.450000000000045</c:v>
                </c:pt>
                <c:pt idx="19">
                  <c:v>26.850000000000023</c:v>
                </c:pt>
                <c:pt idx="20">
                  <c:v>27.25</c:v>
                </c:pt>
                <c:pt idx="21">
                  <c:v>27.629999999999995</c:v>
                </c:pt>
                <c:pt idx="22">
                  <c:v>28.03000000000003</c:v>
                </c:pt>
                <c:pt idx="23">
                  <c:v>28.390000000000043</c:v>
                </c:pt>
                <c:pt idx="24">
                  <c:v>28.770000000000039</c:v>
                </c:pt>
                <c:pt idx="25">
                  <c:v>29.129999999999995</c:v>
                </c:pt>
                <c:pt idx="26">
                  <c:v>29.490000000000009</c:v>
                </c:pt>
                <c:pt idx="27">
                  <c:v>29.850000000000023</c:v>
                </c:pt>
                <c:pt idx="28">
                  <c:v>30.210000000000036</c:v>
                </c:pt>
                <c:pt idx="29">
                  <c:v>30.550000000000011</c:v>
                </c:pt>
                <c:pt idx="30">
                  <c:v>30.890000000000043</c:v>
                </c:pt>
                <c:pt idx="31">
                  <c:v>31.230000000000018</c:v>
                </c:pt>
                <c:pt idx="32">
                  <c:v>31.57000000000005</c:v>
                </c:pt>
                <c:pt idx="33">
                  <c:v>31.910000000000025</c:v>
                </c:pt>
                <c:pt idx="34">
                  <c:v>32.230000000000018</c:v>
                </c:pt>
                <c:pt idx="35">
                  <c:v>32.550000000000011</c:v>
                </c:pt>
                <c:pt idx="36">
                  <c:v>32.870000000000005</c:v>
                </c:pt>
                <c:pt idx="37">
                  <c:v>33.19</c:v>
                </c:pt>
                <c:pt idx="38">
                  <c:v>33.490000000000009</c:v>
                </c:pt>
                <c:pt idx="39">
                  <c:v>33.81</c:v>
                </c:pt>
                <c:pt idx="40">
                  <c:v>34.110000000000014</c:v>
                </c:pt>
                <c:pt idx="41">
                  <c:v>34.410000000000025</c:v>
                </c:pt>
                <c:pt idx="42">
                  <c:v>34.710000000000036</c:v>
                </c:pt>
                <c:pt idx="43">
                  <c:v>35.010000000000048</c:v>
                </c:pt>
                <c:pt idx="44">
                  <c:v>35.29000000000002</c:v>
                </c:pt>
                <c:pt idx="45">
                  <c:v>35.590000000000032</c:v>
                </c:pt>
                <c:pt idx="46">
                  <c:v>35.870000000000005</c:v>
                </c:pt>
                <c:pt idx="47">
                  <c:v>36.150000000000034</c:v>
                </c:pt>
                <c:pt idx="48">
                  <c:v>36.430000000000007</c:v>
                </c:pt>
                <c:pt idx="49">
                  <c:v>36.710000000000036</c:v>
                </c:pt>
                <c:pt idx="50">
                  <c:v>36.970000000000027</c:v>
                </c:pt>
                <c:pt idx="51">
                  <c:v>37.25</c:v>
                </c:pt>
                <c:pt idx="52">
                  <c:v>37.510000000000048</c:v>
                </c:pt>
                <c:pt idx="53">
                  <c:v>37.79000000000002</c:v>
                </c:pt>
                <c:pt idx="54">
                  <c:v>38.050000000000011</c:v>
                </c:pt>
                <c:pt idx="55">
                  <c:v>38.31</c:v>
                </c:pt>
                <c:pt idx="56">
                  <c:v>38.57000000000005</c:v>
                </c:pt>
                <c:pt idx="57">
                  <c:v>38.81</c:v>
                </c:pt>
                <c:pt idx="58">
                  <c:v>39.07000000000005</c:v>
                </c:pt>
                <c:pt idx="59">
                  <c:v>39.330000000000041</c:v>
                </c:pt>
                <c:pt idx="60">
                  <c:v>39.57000000000005</c:v>
                </c:pt>
                <c:pt idx="61">
                  <c:v>39.81</c:v>
                </c:pt>
                <c:pt idx="62">
                  <c:v>40.050000000000011</c:v>
                </c:pt>
                <c:pt idx="63">
                  <c:v>40.29000000000002</c:v>
                </c:pt>
                <c:pt idx="64">
                  <c:v>40.53000000000003</c:v>
                </c:pt>
                <c:pt idx="65">
                  <c:v>40.770000000000039</c:v>
                </c:pt>
                <c:pt idx="66">
                  <c:v>41.010000000000048</c:v>
                </c:pt>
                <c:pt idx="67">
                  <c:v>41.25</c:v>
                </c:pt>
                <c:pt idx="68">
                  <c:v>41.470000000000027</c:v>
                </c:pt>
                <c:pt idx="69">
                  <c:v>41.710000000000036</c:v>
                </c:pt>
                <c:pt idx="70">
                  <c:v>41.930000000000007</c:v>
                </c:pt>
                <c:pt idx="71">
                  <c:v>42.150000000000034</c:v>
                </c:pt>
                <c:pt idx="72">
                  <c:v>42.370000000000005</c:v>
                </c:pt>
                <c:pt idx="73">
                  <c:v>42.610000000000014</c:v>
                </c:pt>
                <c:pt idx="74">
                  <c:v>42.830000000000041</c:v>
                </c:pt>
                <c:pt idx="75">
                  <c:v>43.03000000000003</c:v>
                </c:pt>
                <c:pt idx="76">
                  <c:v>43.25</c:v>
                </c:pt>
                <c:pt idx="77">
                  <c:v>43.470000000000027</c:v>
                </c:pt>
                <c:pt idx="78">
                  <c:v>43.69</c:v>
                </c:pt>
                <c:pt idx="79">
                  <c:v>43.890000000000043</c:v>
                </c:pt>
                <c:pt idx="80">
                  <c:v>44.110000000000014</c:v>
                </c:pt>
                <c:pt idx="81">
                  <c:v>44.31</c:v>
                </c:pt>
                <c:pt idx="82">
                  <c:v>44.510000000000048</c:v>
                </c:pt>
                <c:pt idx="83">
                  <c:v>44.730000000000018</c:v>
                </c:pt>
                <c:pt idx="84">
                  <c:v>44.930000000000007</c:v>
                </c:pt>
                <c:pt idx="85">
                  <c:v>45.129999999999995</c:v>
                </c:pt>
                <c:pt idx="86">
                  <c:v>45.330000000000041</c:v>
                </c:pt>
                <c:pt idx="87">
                  <c:v>45.53000000000003</c:v>
                </c:pt>
                <c:pt idx="88">
                  <c:v>45.730000000000018</c:v>
                </c:pt>
                <c:pt idx="89">
                  <c:v>45.910000000000025</c:v>
                </c:pt>
                <c:pt idx="90">
                  <c:v>46.110000000000014</c:v>
                </c:pt>
                <c:pt idx="91">
                  <c:v>46.31</c:v>
                </c:pt>
                <c:pt idx="92">
                  <c:v>46.490000000000009</c:v>
                </c:pt>
                <c:pt idx="93">
                  <c:v>46.69</c:v>
                </c:pt>
                <c:pt idx="94">
                  <c:v>46.870000000000005</c:v>
                </c:pt>
                <c:pt idx="95">
                  <c:v>47.07000000000005</c:v>
                </c:pt>
                <c:pt idx="96">
                  <c:v>47.25</c:v>
                </c:pt>
                <c:pt idx="97">
                  <c:v>47.430000000000007</c:v>
                </c:pt>
                <c:pt idx="98">
                  <c:v>47.610000000000014</c:v>
                </c:pt>
                <c:pt idx="99">
                  <c:v>47.79000000000002</c:v>
                </c:pt>
                <c:pt idx="100">
                  <c:v>48</c:v>
                </c:pt>
              </c:numCache>
            </c:numRef>
          </c:val>
        </c:ser>
        <c:ser>
          <c:idx val="39"/>
          <c:order val="39"/>
          <c:tx>
            <c:strRef>
              <c:f>'W Cooling Celz (2)'!$F$47</c:f>
              <c:strCache>
                <c:ptCount val="1"/>
                <c:pt idx="0">
                  <c:v>49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(2)'!$G$47:$DC$47</c:f>
              <c:numCache>
                <c:formatCode>General</c:formatCode>
                <c:ptCount val="101"/>
                <c:pt idx="0">
                  <c:v>18.450000000000045</c:v>
                </c:pt>
                <c:pt idx="1">
                  <c:v>19.010000000000048</c:v>
                </c:pt>
                <c:pt idx="2">
                  <c:v>19.550000000000011</c:v>
                </c:pt>
                <c:pt idx="3">
                  <c:v>20.07000000000005</c:v>
                </c:pt>
                <c:pt idx="4">
                  <c:v>20.610000000000014</c:v>
                </c:pt>
                <c:pt idx="5">
                  <c:v>21.110000000000014</c:v>
                </c:pt>
                <c:pt idx="6">
                  <c:v>21.629999999999995</c:v>
                </c:pt>
                <c:pt idx="7">
                  <c:v>22.110000000000014</c:v>
                </c:pt>
                <c:pt idx="8">
                  <c:v>22.610000000000014</c:v>
                </c:pt>
                <c:pt idx="9">
                  <c:v>23.090000000000032</c:v>
                </c:pt>
                <c:pt idx="10">
                  <c:v>23.550000000000011</c:v>
                </c:pt>
                <c:pt idx="11">
                  <c:v>24.03000000000003</c:v>
                </c:pt>
                <c:pt idx="12">
                  <c:v>24.470000000000027</c:v>
                </c:pt>
                <c:pt idx="13">
                  <c:v>24.930000000000007</c:v>
                </c:pt>
                <c:pt idx="14">
                  <c:v>25.370000000000005</c:v>
                </c:pt>
                <c:pt idx="15">
                  <c:v>25.810000000000002</c:v>
                </c:pt>
                <c:pt idx="16">
                  <c:v>26.230000000000018</c:v>
                </c:pt>
                <c:pt idx="17">
                  <c:v>26.650000000000034</c:v>
                </c:pt>
                <c:pt idx="18">
                  <c:v>27.07000000000005</c:v>
                </c:pt>
                <c:pt idx="19">
                  <c:v>27.470000000000027</c:v>
                </c:pt>
                <c:pt idx="20">
                  <c:v>27.890000000000043</c:v>
                </c:pt>
                <c:pt idx="21">
                  <c:v>28.270000000000039</c:v>
                </c:pt>
                <c:pt idx="22">
                  <c:v>28.670000000000016</c:v>
                </c:pt>
                <c:pt idx="23">
                  <c:v>29.050000000000011</c:v>
                </c:pt>
                <c:pt idx="24">
                  <c:v>29.430000000000007</c:v>
                </c:pt>
                <c:pt idx="25">
                  <c:v>29.810000000000002</c:v>
                </c:pt>
                <c:pt idx="26">
                  <c:v>30.189999999999998</c:v>
                </c:pt>
                <c:pt idx="27">
                  <c:v>30.550000000000011</c:v>
                </c:pt>
                <c:pt idx="28">
                  <c:v>30.910000000000025</c:v>
                </c:pt>
                <c:pt idx="29">
                  <c:v>31.270000000000039</c:v>
                </c:pt>
                <c:pt idx="30">
                  <c:v>31.610000000000014</c:v>
                </c:pt>
                <c:pt idx="31">
                  <c:v>31.970000000000027</c:v>
                </c:pt>
                <c:pt idx="32">
                  <c:v>32.31</c:v>
                </c:pt>
                <c:pt idx="33">
                  <c:v>32.650000000000034</c:v>
                </c:pt>
                <c:pt idx="34">
                  <c:v>32.970000000000027</c:v>
                </c:pt>
                <c:pt idx="35">
                  <c:v>33.31</c:v>
                </c:pt>
                <c:pt idx="36">
                  <c:v>33.629999999999995</c:v>
                </c:pt>
                <c:pt idx="37">
                  <c:v>33.950000000000045</c:v>
                </c:pt>
                <c:pt idx="38">
                  <c:v>34.270000000000039</c:v>
                </c:pt>
                <c:pt idx="39">
                  <c:v>34.590000000000032</c:v>
                </c:pt>
                <c:pt idx="40">
                  <c:v>34.890000000000043</c:v>
                </c:pt>
                <c:pt idx="41">
                  <c:v>35.210000000000036</c:v>
                </c:pt>
                <c:pt idx="42">
                  <c:v>35.510000000000048</c:v>
                </c:pt>
                <c:pt idx="43">
                  <c:v>35.81</c:v>
                </c:pt>
                <c:pt idx="44">
                  <c:v>36.110000000000014</c:v>
                </c:pt>
                <c:pt idx="45">
                  <c:v>36.390000000000043</c:v>
                </c:pt>
                <c:pt idx="46">
                  <c:v>36.69</c:v>
                </c:pt>
                <c:pt idx="47">
                  <c:v>36.970000000000027</c:v>
                </c:pt>
                <c:pt idx="48">
                  <c:v>37.25</c:v>
                </c:pt>
                <c:pt idx="49">
                  <c:v>37.53000000000003</c:v>
                </c:pt>
                <c:pt idx="50">
                  <c:v>37.81</c:v>
                </c:pt>
                <c:pt idx="51">
                  <c:v>38.090000000000032</c:v>
                </c:pt>
                <c:pt idx="52">
                  <c:v>38.370000000000005</c:v>
                </c:pt>
                <c:pt idx="53">
                  <c:v>38.629999999999995</c:v>
                </c:pt>
                <c:pt idx="54">
                  <c:v>38.910000000000025</c:v>
                </c:pt>
                <c:pt idx="55">
                  <c:v>39.170000000000016</c:v>
                </c:pt>
                <c:pt idx="56">
                  <c:v>39.430000000000007</c:v>
                </c:pt>
                <c:pt idx="57">
                  <c:v>39.69</c:v>
                </c:pt>
                <c:pt idx="58">
                  <c:v>39.950000000000045</c:v>
                </c:pt>
                <c:pt idx="59">
                  <c:v>40.19</c:v>
                </c:pt>
                <c:pt idx="60">
                  <c:v>40.450000000000045</c:v>
                </c:pt>
                <c:pt idx="61">
                  <c:v>40.710000000000036</c:v>
                </c:pt>
                <c:pt idx="62">
                  <c:v>40.950000000000045</c:v>
                </c:pt>
                <c:pt idx="63">
                  <c:v>41.19</c:v>
                </c:pt>
                <c:pt idx="64">
                  <c:v>41.430000000000007</c:v>
                </c:pt>
                <c:pt idx="65">
                  <c:v>41.670000000000016</c:v>
                </c:pt>
                <c:pt idx="66">
                  <c:v>41.910000000000025</c:v>
                </c:pt>
                <c:pt idx="67">
                  <c:v>42.150000000000034</c:v>
                </c:pt>
                <c:pt idx="68">
                  <c:v>42.390000000000043</c:v>
                </c:pt>
                <c:pt idx="69">
                  <c:v>42.610000000000014</c:v>
                </c:pt>
                <c:pt idx="70">
                  <c:v>42.850000000000023</c:v>
                </c:pt>
                <c:pt idx="71">
                  <c:v>43.07000000000005</c:v>
                </c:pt>
                <c:pt idx="72">
                  <c:v>43.31</c:v>
                </c:pt>
                <c:pt idx="73">
                  <c:v>43.53000000000003</c:v>
                </c:pt>
                <c:pt idx="74">
                  <c:v>43.75</c:v>
                </c:pt>
                <c:pt idx="75">
                  <c:v>43.970000000000027</c:v>
                </c:pt>
                <c:pt idx="76">
                  <c:v>44.19</c:v>
                </c:pt>
                <c:pt idx="77">
                  <c:v>44.410000000000025</c:v>
                </c:pt>
                <c:pt idx="78">
                  <c:v>44.629999999999995</c:v>
                </c:pt>
                <c:pt idx="79">
                  <c:v>44.830000000000041</c:v>
                </c:pt>
                <c:pt idx="80">
                  <c:v>45.050000000000011</c:v>
                </c:pt>
                <c:pt idx="81">
                  <c:v>45.270000000000039</c:v>
                </c:pt>
                <c:pt idx="82">
                  <c:v>45.470000000000027</c:v>
                </c:pt>
                <c:pt idx="83">
                  <c:v>45.670000000000016</c:v>
                </c:pt>
                <c:pt idx="84">
                  <c:v>45.890000000000043</c:v>
                </c:pt>
                <c:pt idx="85">
                  <c:v>46.090000000000032</c:v>
                </c:pt>
                <c:pt idx="86">
                  <c:v>46.29000000000002</c:v>
                </c:pt>
                <c:pt idx="87">
                  <c:v>46.490000000000009</c:v>
                </c:pt>
                <c:pt idx="88">
                  <c:v>46.69</c:v>
                </c:pt>
                <c:pt idx="89">
                  <c:v>46.890000000000043</c:v>
                </c:pt>
                <c:pt idx="90">
                  <c:v>47.090000000000032</c:v>
                </c:pt>
                <c:pt idx="91">
                  <c:v>47.29000000000002</c:v>
                </c:pt>
                <c:pt idx="92">
                  <c:v>47.470000000000027</c:v>
                </c:pt>
                <c:pt idx="93">
                  <c:v>47.670000000000016</c:v>
                </c:pt>
                <c:pt idx="94">
                  <c:v>47.870000000000005</c:v>
                </c:pt>
                <c:pt idx="95">
                  <c:v>48.050000000000011</c:v>
                </c:pt>
                <c:pt idx="96">
                  <c:v>48.230000000000018</c:v>
                </c:pt>
                <c:pt idx="97">
                  <c:v>48.430000000000007</c:v>
                </c:pt>
                <c:pt idx="98">
                  <c:v>48.610000000000014</c:v>
                </c:pt>
                <c:pt idx="99">
                  <c:v>48.79000000000002</c:v>
                </c:pt>
                <c:pt idx="100">
                  <c:v>49</c:v>
                </c:pt>
              </c:numCache>
            </c:numRef>
          </c:val>
        </c:ser>
        <c:ser>
          <c:idx val="40"/>
          <c:order val="40"/>
          <c:tx>
            <c:strRef>
              <c:f>'W Cooling Celz (2)'!$F$48</c:f>
              <c:strCache>
                <c:ptCount val="1"/>
                <c:pt idx="0">
                  <c:v>50</c:v>
                </c:pt>
              </c:strCache>
            </c:strRef>
          </c:tx>
          <c:cat>
            <c:numRef>
              <c:f>'W Cooling Celz (2)'!$G$7:$DC$7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'W Cooling Celz (2)'!$G$48:$DC$48</c:f>
              <c:numCache>
                <c:formatCode>General</c:formatCode>
                <c:ptCount val="101"/>
                <c:pt idx="0">
                  <c:v>18.79000000000002</c:v>
                </c:pt>
                <c:pt idx="1">
                  <c:v>19.350000000000023</c:v>
                </c:pt>
                <c:pt idx="2">
                  <c:v>19.930000000000007</c:v>
                </c:pt>
                <c:pt idx="3">
                  <c:v>20.470000000000027</c:v>
                </c:pt>
                <c:pt idx="4">
                  <c:v>21.010000000000048</c:v>
                </c:pt>
                <c:pt idx="5">
                  <c:v>21.550000000000011</c:v>
                </c:pt>
                <c:pt idx="6">
                  <c:v>22.07000000000005</c:v>
                </c:pt>
                <c:pt idx="7">
                  <c:v>22.590000000000032</c:v>
                </c:pt>
                <c:pt idx="8">
                  <c:v>23.090000000000032</c:v>
                </c:pt>
                <c:pt idx="9">
                  <c:v>23.590000000000032</c:v>
                </c:pt>
                <c:pt idx="10">
                  <c:v>24.07000000000005</c:v>
                </c:pt>
                <c:pt idx="11">
                  <c:v>24.550000000000011</c:v>
                </c:pt>
                <c:pt idx="12">
                  <c:v>25.010000000000048</c:v>
                </c:pt>
                <c:pt idx="13">
                  <c:v>25.470000000000027</c:v>
                </c:pt>
                <c:pt idx="14">
                  <c:v>25.930000000000007</c:v>
                </c:pt>
                <c:pt idx="15">
                  <c:v>26.390000000000043</c:v>
                </c:pt>
                <c:pt idx="16">
                  <c:v>26.830000000000041</c:v>
                </c:pt>
                <c:pt idx="17">
                  <c:v>27.25</c:v>
                </c:pt>
                <c:pt idx="18">
                  <c:v>27.670000000000016</c:v>
                </c:pt>
                <c:pt idx="19">
                  <c:v>28.090000000000032</c:v>
                </c:pt>
                <c:pt idx="20">
                  <c:v>28.510000000000048</c:v>
                </c:pt>
                <c:pt idx="21">
                  <c:v>28.930000000000007</c:v>
                </c:pt>
                <c:pt idx="22">
                  <c:v>29.330000000000041</c:v>
                </c:pt>
                <c:pt idx="23">
                  <c:v>29.710000000000036</c:v>
                </c:pt>
                <c:pt idx="24">
                  <c:v>30.110000000000014</c:v>
                </c:pt>
                <c:pt idx="25">
                  <c:v>30.490000000000009</c:v>
                </c:pt>
                <c:pt idx="26">
                  <c:v>30.870000000000005</c:v>
                </c:pt>
                <c:pt idx="27">
                  <c:v>31.25</c:v>
                </c:pt>
                <c:pt idx="28">
                  <c:v>31.610000000000014</c:v>
                </c:pt>
                <c:pt idx="29">
                  <c:v>31.970000000000027</c:v>
                </c:pt>
                <c:pt idx="30">
                  <c:v>32.330000000000041</c:v>
                </c:pt>
                <c:pt idx="31">
                  <c:v>32.69</c:v>
                </c:pt>
                <c:pt idx="32">
                  <c:v>33.03000000000003</c:v>
                </c:pt>
                <c:pt idx="33">
                  <c:v>33.390000000000043</c:v>
                </c:pt>
                <c:pt idx="34">
                  <c:v>33.730000000000018</c:v>
                </c:pt>
                <c:pt idx="35">
                  <c:v>34.07000000000005</c:v>
                </c:pt>
                <c:pt idx="36">
                  <c:v>34.390000000000043</c:v>
                </c:pt>
                <c:pt idx="37">
                  <c:v>34.730000000000018</c:v>
                </c:pt>
                <c:pt idx="38">
                  <c:v>35.050000000000011</c:v>
                </c:pt>
                <c:pt idx="39">
                  <c:v>35.370000000000005</c:v>
                </c:pt>
                <c:pt idx="40">
                  <c:v>35.69</c:v>
                </c:pt>
                <c:pt idx="41">
                  <c:v>35.990000000000009</c:v>
                </c:pt>
                <c:pt idx="42">
                  <c:v>36.31</c:v>
                </c:pt>
                <c:pt idx="43">
                  <c:v>36.610000000000014</c:v>
                </c:pt>
                <c:pt idx="44">
                  <c:v>36.910000000000025</c:v>
                </c:pt>
                <c:pt idx="45">
                  <c:v>37.210000000000036</c:v>
                </c:pt>
                <c:pt idx="46">
                  <c:v>37.510000000000048</c:v>
                </c:pt>
                <c:pt idx="47">
                  <c:v>37.79000000000002</c:v>
                </c:pt>
                <c:pt idx="48">
                  <c:v>38.090000000000032</c:v>
                </c:pt>
                <c:pt idx="49">
                  <c:v>38.370000000000005</c:v>
                </c:pt>
                <c:pt idx="50">
                  <c:v>38.650000000000034</c:v>
                </c:pt>
                <c:pt idx="51">
                  <c:v>38.930000000000007</c:v>
                </c:pt>
                <c:pt idx="52">
                  <c:v>39.210000000000036</c:v>
                </c:pt>
                <c:pt idx="53">
                  <c:v>39.490000000000009</c:v>
                </c:pt>
                <c:pt idx="54">
                  <c:v>39.770000000000039</c:v>
                </c:pt>
                <c:pt idx="55">
                  <c:v>40.03000000000003</c:v>
                </c:pt>
                <c:pt idx="56">
                  <c:v>40.29000000000002</c:v>
                </c:pt>
                <c:pt idx="57">
                  <c:v>40.550000000000011</c:v>
                </c:pt>
                <c:pt idx="58">
                  <c:v>40.830000000000041</c:v>
                </c:pt>
                <c:pt idx="59">
                  <c:v>41.07000000000005</c:v>
                </c:pt>
                <c:pt idx="60">
                  <c:v>41.330000000000041</c:v>
                </c:pt>
                <c:pt idx="61">
                  <c:v>41.590000000000032</c:v>
                </c:pt>
                <c:pt idx="62">
                  <c:v>41.850000000000023</c:v>
                </c:pt>
                <c:pt idx="63">
                  <c:v>42.090000000000032</c:v>
                </c:pt>
                <c:pt idx="64">
                  <c:v>42.330000000000041</c:v>
                </c:pt>
                <c:pt idx="65">
                  <c:v>42.590000000000032</c:v>
                </c:pt>
                <c:pt idx="66">
                  <c:v>42.830000000000041</c:v>
                </c:pt>
                <c:pt idx="67">
                  <c:v>43.07000000000005</c:v>
                </c:pt>
                <c:pt idx="68">
                  <c:v>43.31</c:v>
                </c:pt>
                <c:pt idx="69">
                  <c:v>43.53000000000003</c:v>
                </c:pt>
                <c:pt idx="70">
                  <c:v>43.770000000000039</c:v>
                </c:pt>
                <c:pt idx="71">
                  <c:v>44.010000000000048</c:v>
                </c:pt>
                <c:pt idx="72">
                  <c:v>44.230000000000018</c:v>
                </c:pt>
                <c:pt idx="73">
                  <c:v>44.450000000000045</c:v>
                </c:pt>
                <c:pt idx="74">
                  <c:v>44.69</c:v>
                </c:pt>
                <c:pt idx="75">
                  <c:v>44.910000000000025</c:v>
                </c:pt>
                <c:pt idx="76">
                  <c:v>45.129999999999995</c:v>
                </c:pt>
                <c:pt idx="77">
                  <c:v>45.350000000000023</c:v>
                </c:pt>
                <c:pt idx="78">
                  <c:v>45.57000000000005</c:v>
                </c:pt>
                <c:pt idx="79">
                  <c:v>45.79000000000002</c:v>
                </c:pt>
                <c:pt idx="80">
                  <c:v>46.010000000000048</c:v>
                </c:pt>
                <c:pt idx="81">
                  <c:v>46.210000000000036</c:v>
                </c:pt>
                <c:pt idx="82">
                  <c:v>46.430000000000007</c:v>
                </c:pt>
                <c:pt idx="83">
                  <c:v>46.629999999999995</c:v>
                </c:pt>
                <c:pt idx="84">
                  <c:v>46.850000000000023</c:v>
                </c:pt>
                <c:pt idx="85">
                  <c:v>47.050000000000011</c:v>
                </c:pt>
                <c:pt idx="86">
                  <c:v>47.25</c:v>
                </c:pt>
                <c:pt idx="87">
                  <c:v>47.470000000000027</c:v>
                </c:pt>
                <c:pt idx="88">
                  <c:v>47.670000000000016</c:v>
                </c:pt>
                <c:pt idx="89">
                  <c:v>47.870000000000005</c:v>
                </c:pt>
                <c:pt idx="90">
                  <c:v>48.07000000000005</c:v>
                </c:pt>
                <c:pt idx="91">
                  <c:v>48.270000000000039</c:v>
                </c:pt>
                <c:pt idx="92">
                  <c:v>48.450000000000045</c:v>
                </c:pt>
                <c:pt idx="93">
                  <c:v>48.650000000000034</c:v>
                </c:pt>
                <c:pt idx="94">
                  <c:v>48.850000000000023</c:v>
                </c:pt>
                <c:pt idx="95">
                  <c:v>49.03000000000003</c:v>
                </c:pt>
                <c:pt idx="96">
                  <c:v>49.230000000000018</c:v>
                </c:pt>
                <c:pt idx="97">
                  <c:v>49.410000000000025</c:v>
                </c:pt>
                <c:pt idx="98">
                  <c:v>49.610000000000014</c:v>
                </c:pt>
                <c:pt idx="99">
                  <c:v>49.79000000000002</c:v>
                </c:pt>
                <c:pt idx="100">
                  <c:v>50</c:v>
                </c:pt>
              </c:numCache>
            </c:numRef>
          </c:val>
        </c:ser>
        <c:bandFmts/>
        <c:axId val="881649808"/>
        <c:axId val="881653072"/>
        <c:axId val="814897744"/>
      </c:surfaceChart>
      <c:catAx>
        <c:axId val="88164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16530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81653072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881649808"/>
        <c:crosses val="autoZero"/>
        <c:crossBetween val="midCat"/>
        <c:majorUnit val="5"/>
        <c:minorUnit val="5"/>
      </c:valAx>
      <c:serAx>
        <c:axId val="81489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881653072"/>
        <c:crosses val="autoZero"/>
        <c:tickLblSkip val="5"/>
        <c:tickMarkSkip val="5"/>
      </c:serAx>
    </c:plotArea>
    <c:legend>
      <c:legendPos val="r"/>
      <c:layout>
        <c:manualLayout>
          <c:xMode val="edge"/>
          <c:yMode val="edge"/>
          <c:x val="2.1191460316612027E-2"/>
          <c:y val="0.23644684920053488"/>
          <c:w val="0.15147643364475116"/>
          <c:h val="0.49715866431495898"/>
        </c:manualLayout>
      </c:layout>
      <c:overlay val="0"/>
      <c:txPr>
        <a:bodyPr/>
        <a:lstStyle/>
        <a:p>
          <a:pPr rtl="0">
            <a:defRPr/>
          </a:pPr>
          <a:endParaRPr lang="sk-SK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enviroment</c:v>
          </c:tx>
          <c:marker>
            <c:symbol val="none"/>
          </c:marker>
          <c:xVal>
            <c:numRef>
              <c:f>Sheet2!$B$2:$B$30</c:f>
              <c:numCache>
                <c:formatCode>General</c:formatCode>
                <c:ptCount val="2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Sheet2!$I$2:$I$30</c:f>
              <c:numCache>
                <c:formatCode>General</c:formatCode>
                <c:ptCount val="29"/>
                <c:pt idx="1">
                  <c:v>20.7</c:v>
                </c:pt>
                <c:pt idx="2">
                  <c:v>20.6</c:v>
                </c:pt>
                <c:pt idx="3">
                  <c:v>20.5</c:v>
                </c:pt>
                <c:pt idx="4">
                  <c:v>20.399999999999999</c:v>
                </c:pt>
                <c:pt idx="5">
                  <c:v>20.3</c:v>
                </c:pt>
                <c:pt idx="6">
                  <c:v>20.3</c:v>
                </c:pt>
                <c:pt idx="7">
                  <c:v>20.2</c:v>
                </c:pt>
                <c:pt idx="8">
                  <c:v>20.2</c:v>
                </c:pt>
                <c:pt idx="9">
                  <c:v>20.2</c:v>
                </c:pt>
                <c:pt idx="10">
                  <c:v>20.2</c:v>
                </c:pt>
                <c:pt idx="11">
                  <c:v>20.3</c:v>
                </c:pt>
                <c:pt idx="12">
                  <c:v>20.2</c:v>
                </c:pt>
                <c:pt idx="13">
                  <c:v>20.2</c:v>
                </c:pt>
                <c:pt idx="14">
                  <c:v>20.2</c:v>
                </c:pt>
                <c:pt idx="15">
                  <c:v>20.100000000000001</c:v>
                </c:pt>
                <c:pt idx="16">
                  <c:v>20</c:v>
                </c:pt>
                <c:pt idx="17">
                  <c:v>19.899999999999999</c:v>
                </c:pt>
                <c:pt idx="18">
                  <c:v>19.8</c:v>
                </c:pt>
                <c:pt idx="19">
                  <c:v>19.7</c:v>
                </c:pt>
                <c:pt idx="20">
                  <c:v>19.7</c:v>
                </c:pt>
                <c:pt idx="21">
                  <c:v>19.7</c:v>
                </c:pt>
                <c:pt idx="22">
                  <c:v>19.600000000000001</c:v>
                </c:pt>
                <c:pt idx="23">
                  <c:v>19.399999999999999</c:v>
                </c:pt>
                <c:pt idx="24">
                  <c:v>19.600000000000001</c:v>
                </c:pt>
                <c:pt idx="25">
                  <c:v>19.600000000000001</c:v>
                </c:pt>
                <c:pt idx="26">
                  <c:v>19.600000000000001</c:v>
                </c:pt>
                <c:pt idx="27">
                  <c:v>19.600000000000001</c:v>
                </c:pt>
              </c:numCache>
            </c:numRef>
          </c:yVal>
          <c:smooth val="1"/>
        </c:ser>
        <c:ser>
          <c:idx val="1"/>
          <c:order val="1"/>
          <c:tx>
            <c:v>no fan</c:v>
          </c:tx>
          <c:xVal>
            <c:numRef>
              <c:f>Sheet2!$B$2:$B$30</c:f>
              <c:numCache>
                <c:formatCode>General</c:formatCode>
                <c:ptCount val="2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Sheet2!$G$2:$G$30</c:f>
              <c:numCache>
                <c:formatCode>General</c:formatCode>
                <c:ptCount val="29"/>
                <c:pt idx="0">
                  <c:v>18.2</c:v>
                </c:pt>
                <c:pt idx="1">
                  <c:v>18</c:v>
                </c:pt>
                <c:pt idx="2">
                  <c:v>17.8</c:v>
                </c:pt>
                <c:pt idx="3">
                  <c:v>17.7</c:v>
                </c:pt>
                <c:pt idx="4">
                  <c:v>17.600000000000001</c:v>
                </c:pt>
                <c:pt idx="5">
                  <c:v>17.5</c:v>
                </c:pt>
                <c:pt idx="6">
                  <c:v>17.399999999999999</c:v>
                </c:pt>
                <c:pt idx="7">
                  <c:v>17.3</c:v>
                </c:pt>
                <c:pt idx="8">
                  <c:v>17.3</c:v>
                </c:pt>
                <c:pt idx="9">
                  <c:v>17.2</c:v>
                </c:pt>
                <c:pt idx="10">
                  <c:v>17.2</c:v>
                </c:pt>
                <c:pt idx="11">
                  <c:v>17.2</c:v>
                </c:pt>
                <c:pt idx="12">
                  <c:v>17.2</c:v>
                </c:pt>
                <c:pt idx="13">
                  <c:v>17.2</c:v>
                </c:pt>
                <c:pt idx="14">
                  <c:v>17.100000000000001</c:v>
                </c:pt>
                <c:pt idx="15">
                  <c:v>16.899999999999999</c:v>
                </c:pt>
                <c:pt idx="16">
                  <c:v>16.8</c:v>
                </c:pt>
                <c:pt idx="17">
                  <c:v>16.7</c:v>
                </c:pt>
                <c:pt idx="18">
                  <c:v>16.7</c:v>
                </c:pt>
                <c:pt idx="19">
                  <c:v>16.600000000000001</c:v>
                </c:pt>
                <c:pt idx="20">
                  <c:v>16.600000000000001</c:v>
                </c:pt>
                <c:pt idx="21">
                  <c:v>16.399999999999999</c:v>
                </c:pt>
                <c:pt idx="22">
                  <c:v>16.399999999999999</c:v>
                </c:pt>
                <c:pt idx="23">
                  <c:v>16.3</c:v>
                </c:pt>
                <c:pt idx="24">
                  <c:v>16.3</c:v>
                </c:pt>
                <c:pt idx="25">
                  <c:v>16.399999999999999</c:v>
                </c:pt>
                <c:pt idx="26">
                  <c:v>16.2</c:v>
                </c:pt>
                <c:pt idx="27">
                  <c:v>16.2</c:v>
                </c:pt>
              </c:numCache>
            </c:numRef>
          </c:yVal>
          <c:smooth val="1"/>
        </c:ser>
        <c:ser>
          <c:idx val="3"/>
          <c:order val="2"/>
          <c:tx>
            <c:v>fan</c:v>
          </c:tx>
          <c:spPr>
            <a:ln w="50800"/>
          </c:spPr>
          <c:marker>
            <c:symbol val="diamond"/>
            <c:size val="7"/>
          </c:marker>
          <c:xVal>
            <c:numRef>
              <c:f>Sheet2!$B$2:$B$30</c:f>
              <c:numCache>
                <c:formatCode>General</c:formatCode>
                <c:ptCount val="2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Sheet2!$E$2:$E$30</c:f>
              <c:numCache>
                <c:formatCode>General</c:formatCode>
                <c:ptCount val="29"/>
                <c:pt idx="0">
                  <c:v>18.399999999999999</c:v>
                </c:pt>
                <c:pt idx="1">
                  <c:v>18.100000000000001</c:v>
                </c:pt>
                <c:pt idx="2">
                  <c:v>17.7</c:v>
                </c:pt>
                <c:pt idx="3">
                  <c:v>17.2</c:v>
                </c:pt>
                <c:pt idx="4">
                  <c:v>17</c:v>
                </c:pt>
                <c:pt idx="5">
                  <c:v>16.600000000000001</c:v>
                </c:pt>
                <c:pt idx="6">
                  <c:v>16.3</c:v>
                </c:pt>
                <c:pt idx="7">
                  <c:v>16.100000000000001</c:v>
                </c:pt>
                <c:pt idx="8">
                  <c:v>15.9</c:v>
                </c:pt>
                <c:pt idx="9">
                  <c:v>15.8</c:v>
                </c:pt>
                <c:pt idx="10">
                  <c:v>15.7</c:v>
                </c:pt>
                <c:pt idx="11">
                  <c:v>15.6</c:v>
                </c:pt>
                <c:pt idx="12">
                  <c:v>15.6</c:v>
                </c:pt>
                <c:pt idx="13">
                  <c:v>15.5</c:v>
                </c:pt>
                <c:pt idx="14">
                  <c:v>15.2</c:v>
                </c:pt>
                <c:pt idx="15">
                  <c:v>14.9</c:v>
                </c:pt>
                <c:pt idx="16">
                  <c:v>14.7</c:v>
                </c:pt>
                <c:pt idx="17">
                  <c:v>14.4</c:v>
                </c:pt>
                <c:pt idx="18">
                  <c:v>14.3</c:v>
                </c:pt>
                <c:pt idx="19">
                  <c:v>14.1</c:v>
                </c:pt>
                <c:pt idx="20">
                  <c:v>14.1</c:v>
                </c:pt>
                <c:pt idx="21">
                  <c:v>14</c:v>
                </c:pt>
                <c:pt idx="22">
                  <c:v>14.1</c:v>
                </c:pt>
                <c:pt idx="23">
                  <c:v>14</c:v>
                </c:pt>
                <c:pt idx="24">
                  <c:v>14</c:v>
                </c:pt>
                <c:pt idx="25">
                  <c:v>14.1</c:v>
                </c:pt>
                <c:pt idx="26">
                  <c:v>14.1</c:v>
                </c:pt>
                <c:pt idx="27">
                  <c:v>14.1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526560"/>
        <c:axId val="883531456"/>
      </c:scatterChart>
      <c:valAx>
        <c:axId val="883526560"/>
        <c:scaling>
          <c:orientation val="minMax"/>
          <c:max val="1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[min]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83531456"/>
        <c:crosses val="autoZero"/>
        <c:crossBetween val="midCat"/>
      </c:valAx>
      <c:valAx>
        <c:axId val="883531456"/>
        <c:scaling>
          <c:orientation val="minMax"/>
          <c:max val="21"/>
          <c:min val="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[°C]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8352656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9270579109191"/>
          <c:y val="0.1488730733726579"/>
          <c:w val="0.69681799767602171"/>
          <c:h val="0.69905752453234538"/>
        </c:manualLayout>
      </c:layout>
      <c:scatterChart>
        <c:scatterStyle val="lineMarker"/>
        <c:varyColors val="0"/>
        <c:ser>
          <c:idx val="0"/>
          <c:order val="0"/>
          <c:tx>
            <c:v>ethanole</c:v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xVal>
            <c:numRef>
              <c:f>chladnicka!$B$16:$B$38</c:f>
              <c:numCache>
                <c:formatCode>General</c:formatCode>
                <c:ptCount val="23"/>
                <c:pt idx="0">
                  <c:v>0</c:v>
                </c:pt>
                <c:pt idx="1">
                  <c:v>100</c:v>
                </c:pt>
                <c:pt idx="2">
                  <c:v>120</c:v>
                </c:pt>
                <c:pt idx="3">
                  <c:v>140</c:v>
                </c:pt>
                <c:pt idx="4">
                  <c:v>170</c:v>
                </c:pt>
                <c:pt idx="5">
                  <c:v>190</c:v>
                </c:pt>
                <c:pt idx="6">
                  <c:v>220</c:v>
                </c:pt>
                <c:pt idx="7">
                  <c:v>250</c:v>
                </c:pt>
                <c:pt idx="8">
                  <c:v>270</c:v>
                </c:pt>
                <c:pt idx="9">
                  <c:v>290</c:v>
                </c:pt>
                <c:pt idx="10">
                  <c:v>310</c:v>
                </c:pt>
                <c:pt idx="11">
                  <c:v>340</c:v>
                </c:pt>
                <c:pt idx="12">
                  <c:v>360</c:v>
                </c:pt>
                <c:pt idx="13">
                  <c:v>380</c:v>
                </c:pt>
                <c:pt idx="14">
                  <c:v>400</c:v>
                </c:pt>
                <c:pt idx="15">
                  <c:v>430</c:v>
                </c:pt>
                <c:pt idx="16">
                  <c:v>450</c:v>
                </c:pt>
                <c:pt idx="17">
                  <c:v>480</c:v>
                </c:pt>
                <c:pt idx="18">
                  <c:v>510</c:v>
                </c:pt>
                <c:pt idx="19">
                  <c:v>530</c:v>
                </c:pt>
                <c:pt idx="20">
                  <c:v>550</c:v>
                </c:pt>
                <c:pt idx="21">
                  <c:v>580</c:v>
                </c:pt>
                <c:pt idx="22">
                  <c:v>630</c:v>
                </c:pt>
              </c:numCache>
            </c:numRef>
          </c:xVal>
          <c:yVal>
            <c:numRef>
              <c:f>chladnicka!$C$16:$C$38</c:f>
              <c:numCache>
                <c:formatCode>General</c:formatCode>
                <c:ptCount val="23"/>
                <c:pt idx="0">
                  <c:v>38.6</c:v>
                </c:pt>
                <c:pt idx="1">
                  <c:v>37.4</c:v>
                </c:pt>
                <c:pt idx="2">
                  <c:v>36.85</c:v>
                </c:pt>
                <c:pt idx="3">
                  <c:v>36.4</c:v>
                </c:pt>
                <c:pt idx="4">
                  <c:v>35.700000000000003</c:v>
                </c:pt>
                <c:pt idx="5">
                  <c:v>35.35</c:v>
                </c:pt>
                <c:pt idx="6">
                  <c:v>34.9</c:v>
                </c:pt>
                <c:pt idx="7">
                  <c:v>34.299999999999997</c:v>
                </c:pt>
                <c:pt idx="8">
                  <c:v>34</c:v>
                </c:pt>
                <c:pt idx="9">
                  <c:v>33.6</c:v>
                </c:pt>
                <c:pt idx="10">
                  <c:v>33.200000000000003</c:v>
                </c:pt>
                <c:pt idx="11">
                  <c:v>32.700000000000003</c:v>
                </c:pt>
                <c:pt idx="12">
                  <c:v>32.4</c:v>
                </c:pt>
                <c:pt idx="13">
                  <c:v>32</c:v>
                </c:pt>
                <c:pt idx="14">
                  <c:v>31.65</c:v>
                </c:pt>
                <c:pt idx="15">
                  <c:v>31.1</c:v>
                </c:pt>
                <c:pt idx="16">
                  <c:v>30.8</c:v>
                </c:pt>
                <c:pt idx="17">
                  <c:v>30.2</c:v>
                </c:pt>
                <c:pt idx="18">
                  <c:v>29.75</c:v>
                </c:pt>
                <c:pt idx="19">
                  <c:v>29.4</c:v>
                </c:pt>
                <c:pt idx="20">
                  <c:v>29</c:v>
                </c:pt>
                <c:pt idx="21">
                  <c:v>28.4</c:v>
                </c:pt>
                <c:pt idx="22">
                  <c:v>27.7</c:v>
                </c:pt>
              </c:numCache>
            </c:numRef>
          </c:yVal>
          <c:smooth val="0"/>
        </c:ser>
        <c:ser>
          <c:idx val="1"/>
          <c:order val="1"/>
          <c:tx>
            <c:v>water</c:v>
          </c:tx>
          <c:spPr>
            <a:ln w="381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</c:spPr>
          </c:marker>
          <c:xVal>
            <c:numRef>
              <c:f>chladnicka!$B$3:$B$10</c:f>
              <c:numCache>
                <c:formatCode>General</c:formatCode>
                <c:ptCount val="8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900</c:v>
                </c:pt>
                <c:pt idx="5">
                  <c:v>1010</c:v>
                </c:pt>
                <c:pt idx="6">
                  <c:v>1120</c:v>
                </c:pt>
                <c:pt idx="7">
                  <c:v>1200</c:v>
                </c:pt>
              </c:numCache>
            </c:numRef>
          </c:xVal>
          <c:yVal>
            <c:numRef>
              <c:f>chladnicka!$D$3:$D$10</c:f>
              <c:numCache>
                <c:formatCode>General</c:formatCode>
                <c:ptCount val="8"/>
                <c:pt idx="0">
                  <c:v>44</c:v>
                </c:pt>
                <c:pt idx="1">
                  <c:v>43.400000000000006</c:v>
                </c:pt>
                <c:pt idx="2">
                  <c:v>42.849999999999994</c:v>
                </c:pt>
                <c:pt idx="3">
                  <c:v>42.099999999999994</c:v>
                </c:pt>
                <c:pt idx="4">
                  <c:v>41.150000000000006</c:v>
                </c:pt>
                <c:pt idx="5">
                  <c:v>40.870000000000005</c:v>
                </c:pt>
                <c:pt idx="6">
                  <c:v>40.5</c:v>
                </c:pt>
                <c:pt idx="7">
                  <c:v>40.200000000000003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528192"/>
        <c:axId val="883529280"/>
      </c:scatterChart>
      <c:valAx>
        <c:axId val="883528192"/>
        <c:scaling>
          <c:orientation val="minMax"/>
          <c:max val="1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[s]</a:t>
                </a:r>
              </a:p>
            </c:rich>
          </c:tx>
          <c:layout>
            <c:manualLayout>
              <c:xMode val="edge"/>
              <c:yMode val="edge"/>
              <c:x val="0.81958327984233181"/>
              <c:y val="0.8380165613594442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83529280"/>
        <c:crosses val="autoZero"/>
        <c:crossBetween val="midCat"/>
        <c:majorUnit val="200"/>
      </c:valAx>
      <c:valAx>
        <c:axId val="883529280"/>
        <c:scaling>
          <c:orientation val="minMax"/>
          <c:max val="45"/>
          <c:min val="2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mass [g]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83528192"/>
        <c:crosses val="autoZero"/>
        <c:crossBetween val="midCat"/>
        <c:majorUnit val="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sk-S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Cloth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240503237167606E-2"/>
          <c:y val="0.153413654618474"/>
          <c:w val="0.73276265879333502"/>
          <c:h val="0.740776649906713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Cloth, Sand, Water</c:v>
                </c:pt>
              </c:strCache>
            </c:strRef>
          </c:tx>
          <c:spPr>
            <a:ln w="63500"/>
          </c:spPr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Sheet1!$B$2:$B$24</c:f>
              <c:numCache>
                <c:formatCode>General</c:formatCode>
                <c:ptCount val="23"/>
                <c:pt idx="0">
                  <c:v>19.7</c:v>
                </c:pt>
                <c:pt idx="1">
                  <c:v>19.399999999999999</c:v>
                </c:pt>
                <c:pt idx="2">
                  <c:v>18.899999999999999</c:v>
                </c:pt>
                <c:pt idx="3">
                  <c:v>18.3</c:v>
                </c:pt>
                <c:pt idx="4">
                  <c:v>17.899999999999999</c:v>
                </c:pt>
                <c:pt idx="5">
                  <c:v>17.7</c:v>
                </c:pt>
                <c:pt idx="6">
                  <c:v>17.600000000000001</c:v>
                </c:pt>
                <c:pt idx="7">
                  <c:v>17.2</c:v>
                </c:pt>
                <c:pt idx="8">
                  <c:v>16.899999999999999</c:v>
                </c:pt>
                <c:pt idx="9">
                  <c:v>16.8</c:v>
                </c:pt>
                <c:pt idx="10">
                  <c:v>16.7</c:v>
                </c:pt>
                <c:pt idx="11">
                  <c:v>16.5</c:v>
                </c:pt>
                <c:pt idx="12">
                  <c:v>16.399999999999999</c:v>
                </c:pt>
                <c:pt idx="13">
                  <c:v>16.399999999999999</c:v>
                </c:pt>
                <c:pt idx="14">
                  <c:v>16.3</c:v>
                </c:pt>
                <c:pt idx="15">
                  <c:v>16.3</c:v>
                </c:pt>
                <c:pt idx="16">
                  <c:v>16.2</c:v>
                </c:pt>
                <c:pt idx="17">
                  <c:v>16.2</c:v>
                </c:pt>
                <c:pt idx="18">
                  <c:v>16</c:v>
                </c:pt>
                <c:pt idx="19">
                  <c:v>16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Sand and a lot of water</c:v>
                </c:pt>
              </c:strCache>
            </c:strRef>
          </c:tx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Sheet1!$C$2:$C$24</c:f>
              <c:numCache>
                <c:formatCode>General</c:formatCode>
                <c:ptCount val="23"/>
                <c:pt idx="0">
                  <c:v>21.2</c:v>
                </c:pt>
                <c:pt idx="1">
                  <c:v>21.3</c:v>
                </c:pt>
                <c:pt idx="2">
                  <c:v>21.3</c:v>
                </c:pt>
                <c:pt idx="3">
                  <c:v>21.1</c:v>
                </c:pt>
                <c:pt idx="4">
                  <c:v>21.1</c:v>
                </c:pt>
                <c:pt idx="5">
                  <c:v>21.1</c:v>
                </c:pt>
                <c:pt idx="6">
                  <c:v>21.1</c:v>
                </c:pt>
                <c:pt idx="7">
                  <c:v>21.2</c:v>
                </c:pt>
                <c:pt idx="8">
                  <c:v>21.2</c:v>
                </c:pt>
                <c:pt idx="9">
                  <c:v>21.2</c:v>
                </c:pt>
                <c:pt idx="10">
                  <c:v>20.9</c:v>
                </c:pt>
                <c:pt idx="11">
                  <c:v>21.3</c:v>
                </c:pt>
                <c:pt idx="12">
                  <c:v>21.3</c:v>
                </c:pt>
                <c:pt idx="13">
                  <c:v>21.3</c:v>
                </c:pt>
                <c:pt idx="14">
                  <c:v>21.4</c:v>
                </c:pt>
                <c:pt idx="15">
                  <c:v>21.4</c:v>
                </c:pt>
                <c:pt idx="16">
                  <c:v>21.4</c:v>
                </c:pt>
                <c:pt idx="17">
                  <c:v>21.5</c:v>
                </c:pt>
                <c:pt idx="18">
                  <c:v>21.5</c:v>
                </c:pt>
                <c:pt idx="19">
                  <c:v>21.5</c:v>
                </c:pt>
                <c:pt idx="20">
                  <c:v>21.5</c:v>
                </c:pt>
                <c:pt idx="21">
                  <c:v>21.6</c:v>
                </c:pt>
                <c:pt idx="22">
                  <c:v>21.6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Sand and a little of water</c:v>
                </c:pt>
              </c:strCache>
            </c:strRef>
          </c:tx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Sheet1!$D$2:$D$24</c:f>
              <c:numCache>
                <c:formatCode>General</c:formatCode>
                <c:ptCount val="23"/>
                <c:pt idx="0">
                  <c:v>20.100000000000001</c:v>
                </c:pt>
                <c:pt idx="1">
                  <c:v>20.2</c:v>
                </c:pt>
                <c:pt idx="2">
                  <c:v>20.100000000000001</c:v>
                </c:pt>
                <c:pt idx="3">
                  <c:v>19.899999999999999</c:v>
                </c:pt>
                <c:pt idx="4">
                  <c:v>19.899999999999999</c:v>
                </c:pt>
                <c:pt idx="5">
                  <c:v>19.7</c:v>
                </c:pt>
                <c:pt idx="6">
                  <c:v>19.7</c:v>
                </c:pt>
                <c:pt idx="7">
                  <c:v>19.600000000000001</c:v>
                </c:pt>
                <c:pt idx="8">
                  <c:v>19.600000000000001</c:v>
                </c:pt>
                <c:pt idx="9">
                  <c:v>19.600000000000001</c:v>
                </c:pt>
                <c:pt idx="10">
                  <c:v>19.5</c:v>
                </c:pt>
                <c:pt idx="11">
                  <c:v>19.600000000000001</c:v>
                </c:pt>
                <c:pt idx="12">
                  <c:v>19.600000000000001</c:v>
                </c:pt>
                <c:pt idx="13">
                  <c:v>19.600000000000001</c:v>
                </c:pt>
                <c:pt idx="14">
                  <c:v>19.600000000000001</c:v>
                </c:pt>
                <c:pt idx="15">
                  <c:v>19.7</c:v>
                </c:pt>
                <c:pt idx="16">
                  <c:v>19.8</c:v>
                </c:pt>
                <c:pt idx="17">
                  <c:v>19.7</c:v>
                </c:pt>
                <c:pt idx="18">
                  <c:v>19.8</c:v>
                </c:pt>
                <c:pt idx="19">
                  <c:v>19.7</c:v>
                </c:pt>
                <c:pt idx="20">
                  <c:v>19.8</c:v>
                </c:pt>
                <c:pt idx="21">
                  <c:v>19.8</c:v>
                </c:pt>
                <c:pt idx="22">
                  <c:v>19.899999999999999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Environment</c:v>
                </c:pt>
              </c:strCache>
            </c:strRef>
          </c:tx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Sheet1!$E$2:$E$24</c:f>
              <c:numCache>
                <c:formatCode>General</c:formatCode>
                <c:ptCount val="23"/>
                <c:pt idx="0">
                  <c:v>22.7</c:v>
                </c:pt>
                <c:pt idx="1">
                  <c:v>20.2</c:v>
                </c:pt>
                <c:pt idx="2">
                  <c:v>20.3</c:v>
                </c:pt>
                <c:pt idx="3">
                  <c:v>20.6</c:v>
                </c:pt>
                <c:pt idx="4">
                  <c:v>20.7</c:v>
                </c:pt>
                <c:pt idx="5">
                  <c:v>20.7</c:v>
                </c:pt>
                <c:pt idx="6">
                  <c:v>20.8</c:v>
                </c:pt>
                <c:pt idx="7">
                  <c:v>20.8</c:v>
                </c:pt>
                <c:pt idx="8">
                  <c:v>20.9</c:v>
                </c:pt>
                <c:pt idx="9">
                  <c:v>20.9</c:v>
                </c:pt>
                <c:pt idx="10">
                  <c:v>21</c:v>
                </c:pt>
                <c:pt idx="11">
                  <c:v>21</c:v>
                </c:pt>
                <c:pt idx="12">
                  <c:v>21.1</c:v>
                </c:pt>
                <c:pt idx="13">
                  <c:v>21.2</c:v>
                </c:pt>
                <c:pt idx="14">
                  <c:v>21.3</c:v>
                </c:pt>
                <c:pt idx="15">
                  <c:v>21.2</c:v>
                </c:pt>
                <c:pt idx="16">
                  <c:v>21.2</c:v>
                </c:pt>
                <c:pt idx="17">
                  <c:v>21.1</c:v>
                </c:pt>
                <c:pt idx="18">
                  <c:v>21.2</c:v>
                </c:pt>
                <c:pt idx="19">
                  <c:v>21</c:v>
                </c:pt>
                <c:pt idx="20">
                  <c:v>20.7</c:v>
                </c:pt>
                <c:pt idx="21">
                  <c:v>20.6</c:v>
                </c:pt>
                <c:pt idx="22">
                  <c:v>20.6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Only water</c:v>
                </c:pt>
              </c:strCache>
            </c:strRef>
          </c:tx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Sheet1!$F$2:$F$24</c:f>
              <c:numCache>
                <c:formatCode>General</c:formatCode>
                <c:ptCount val="23"/>
                <c:pt idx="0">
                  <c:v>20.5</c:v>
                </c:pt>
                <c:pt idx="1">
                  <c:v>20.100000000000001</c:v>
                </c:pt>
                <c:pt idx="2">
                  <c:v>20.100000000000001</c:v>
                </c:pt>
                <c:pt idx="3">
                  <c:v>20.399999999999999</c:v>
                </c:pt>
                <c:pt idx="4">
                  <c:v>20.6</c:v>
                </c:pt>
                <c:pt idx="5">
                  <c:v>20.9</c:v>
                </c:pt>
                <c:pt idx="6">
                  <c:v>21</c:v>
                </c:pt>
                <c:pt idx="7">
                  <c:v>21.1</c:v>
                </c:pt>
                <c:pt idx="8">
                  <c:v>21.3</c:v>
                </c:pt>
                <c:pt idx="9">
                  <c:v>21.4</c:v>
                </c:pt>
                <c:pt idx="10">
                  <c:v>21.4</c:v>
                </c:pt>
                <c:pt idx="11">
                  <c:v>21.4</c:v>
                </c:pt>
                <c:pt idx="13">
                  <c:v>21.5</c:v>
                </c:pt>
                <c:pt idx="15">
                  <c:v>21.5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529824"/>
        <c:axId val="883536352"/>
      </c:scatterChart>
      <c:valAx>
        <c:axId val="88352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k-SK" baseline="0"/>
                  <a:t>Time</a:t>
                </a:r>
                <a:r>
                  <a:rPr lang="en-US" baseline="0"/>
                  <a:t> [min]</a:t>
                </a:r>
                <a:endParaRPr lang="sk-SK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83536352"/>
        <c:crosses val="autoZero"/>
        <c:crossBetween val="midCat"/>
      </c:valAx>
      <c:valAx>
        <c:axId val="883536352"/>
        <c:scaling>
          <c:orientation val="minMax"/>
          <c:max val="22"/>
          <c:min val="15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/>
                  <a:t>Temprature [</a:t>
                </a:r>
                <a:r>
                  <a:rPr lang="sk-SK" baseline="0"/>
                  <a:t>°C</a:t>
                </a:r>
                <a:r>
                  <a:rPr lang="en-US" baseline="0"/>
                  <a:t>]</a:t>
                </a:r>
                <a:endParaRPr lang="sk-SK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83529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935120815408203"/>
          <c:y val="0.219096822383368"/>
          <c:w val="0.15748330348745901"/>
          <c:h val="0.613526127415890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Fluffy cloth</c:v>
          </c:tx>
          <c:xVal>
            <c:numRef>
              <c:f>Sheet2!$B$2:$B$29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Sheet2!$C$2:$C$28</c:f>
              <c:numCache>
                <c:formatCode>General</c:formatCode>
                <c:ptCount val="27"/>
                <c:pt idx="0">
                  <c:v>18.5</c:v>
                </c:pt>
                <c:pt idx="1">
                  <c:v>18.3</c:v>
                </c:pt>
                <c:pt idx="2">
                  <c:v>18</c:v>
                </c:pt>
                <c:pt idx="3">
                  <c:v>17.7</c:v>
                </c:pt>
                <c:pt idx="4">
                  <c:v>17.5</c:v>
                </c:pt>
                <c:pt idx="5">
                  <c:v>17.399999999999999</c:v>
                </c:pt>
                <c:pt idx="6">
                  <c:v>16.899999999999999</c:v>
                </c:pt>
                <c:pt idx="7">
                  <c:v>16.8</c:v>
                </c:pt>
                <c:pt idx="8">
                  <c:v>16.5</c:v>
                </c:pt>
                <c:pt idx="9">
                  <c:v>16.399999999999999</c:v>
                </c:pt>
                <c:pt idx="10">
                  <c:v>16.3</c:v>
                </c:pt>
                <c:pt idx="11">
                  <c:v>16.2</c:v>
                </c:pt>
                <c:pt idx="12">
                  <c:v>16.100000000000001</c:v>
                </c:pt>
                <c:pt idx="13">
                  <c:v>15.9</c:v>
                </c:pt>
                <c:pt idx="14">
                  <c:v>15.8</c:v>
                </c:pt>
                <c:pt idx="15">
                  <c:v>15.5</c:v>
                </c:pt>
                <c:pt idx="16">
                  <c:v>15.3</c:v>
                </c:pt>
                <c:pt idx="17">
                  <c:v>15.2</c:v>
                </c:pt>
                <c:pt idx="18">
                  <c:v>14.9</c:v>
                </c:pt>
                <c:pt idx="19">
                  <c:v>14.8</c:v>
                </c:pt>
                <c:pt idx="20">
                  <c:v>14.7</c:v>
                </c:pt>
                <c:pt idx="21">
                  <c:v>14.6</c:v>
                </c:pt>
                <c:pt idx="22">
                  <c:v>14.4</c:v>
                </c:pt>
                <c:pt idx="23">
                  <c:v>14.3</c:v>
                </c:pt>
                <c:pt idx="24">
                  <c:v>14.2</c:v>
                </c:pt>
                <c:pt idx="25">
                  <c:v>14.2</c:v>
                </c:pt>
                <c:pt idx="26">
                  <c:v>14.2</c:v>
                </c:pt>
              </c:numCache>
            </c:numRef>
          </c:yVal>
          <c:smooth val="1"/>
        </c:ser>
        <c:ser>
          <c:idx val="1"/>
          <c:order val="1"/>
          <c:tx>
            <c:v>Normal cloth</c:v>
          </c:tx>
          <c:xVal>
            <c:numRef>
              <c:f>Sheet2!$B$2:$B$29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Sheet2!$E$2:$E$29</c:f>
              <c:numCache>
                <c:formatCode>General</c:formatCode>
                <c:ptCount val="28"/>
                <c:pt idx="0">
                  <c:v>18.399999999999999</c:v>
                </c:pt>
                <c:pt idx="1">
                  <c:v>18.100000000000001</c:v>
                </c:pt>
                <c:pt idx="2">
                  <c:v>17.7</c:v>
                </c:pt>
                <c:pt idx="3">
                  <c:v>17.2</c:v>
                </c:pt>
                <c:pt idx="4">
                  <c:v>17</c:v>
                </c:pt>
                <c:pt idx="5">
                  <c:v>16.600000000000001</c:v>
                </c:pt>
                <c:pt idx="6">
                  <c:v>16.3</c:v>
                </c:pt>
                <c:pt idx="7">
                  <c:v>16.100000000000001</c:v>
                </c:pt>
                <c:pt idx="8">
                  <c:v>15.9</c:v>
                </c:pt>
                <c:pt idx="9">
                  <c:v>15.8</c:v>
                </c:pt>
                <c:pt idx="10">
                  <c:v>15.7</c:v>
                </c:pt>
                <c:pt idx="11">
                  <c:v>15.6</c:v>
                </c:pt>
                <c:pt idx="12">
                  <c:v>15.6</c:v>
                </c:pt>
                <c:pt idx="13">
                  <c:v>15.5</c:v>
                </c:pt>
                <c:pt idx="14">
                  <c:v>15.2</c:v>
                </c:pt>
                <c:pt idx="15">
                  <c:v>14.9</c:v>
                </c:pt>
                <c:pt idx="16">
                  <c:v>14.7</c:v>
                </c:pt>
                <c:pt idx="17">
                  <c:v>14.4</c:v>
                </c:pt>
                <c:pt idx="18">
                  <c:v>14.3</c:v>
                </c:pt>
                <c:pt idx="19">
                  <c:v>14.1</c:v>
                </c:pt>
                <c:pt idx="20">
                  <c:v>14.1</c:v>
                </c:pt>
                <c:pt idx="21">
                  <c:v>14</c:v>
                </c:pt>
                <c:pt idx="22">
                  <c:v>14.1</c:v>
                </c:pt>
                <c:pt idx="23">
                  <c:v>14</c:v>
                </c:pt>
                <c:pt idx="24">
                  <c:v>14</c:v>
                </c:pt>
                <c:pt idx="25">
                  <c:v>14.1</c:v>
                </c:pt>
                <c:pt idx="26">
                  <c:v>14.1</c:v>
                </c:pt>
                <c:pt idx="27">
                  <c:v>14.1</c:v>
                </c:pt>
              </c:numCache>
            </c:numRef>
          </c:yVal>
          <c:smooth val="1"/>
        </c:ser>
        <c:ser>
          <c:idx val="2"/>
          <c:order val="2"/>
          <c:tx>
            <c:v>enviroment</c:v>
          </c:tx>
          <c:marker>
            <c:symbol val="none"/>
          </c:marker>
          <c:xVal>
            <c:numRef>
              <c:f>Sheet2!$B$2:$B$29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Sheet2!$I$3:$I$29</c:f>
              <c:numCache>
                <c:formatCode>General</c:formatCode>
                <c:ptCount val="27"/>
                <c:pt idx="0">
                  <c:v>20.7</c:v>
                </c:pt>
                <c:pt idx="1">
                  <c:v>20.6</c:v>
                </c:pt>
                <c:pt idx="2">
                  <c:v>20.5</c:v>
                </c:pt>
                <c:pt idx="3">
                  <c:v>20.399999999999999</c:v>
                </c:pt>
                <c:pt idx="4">
                  <c:v>20.3</c:v>
                </c:pt>
                <c:pt idx="5">
                  <c:v>20.3</c:v>
                </c:pt>
                <c:pt idx="6">
                  <c:v>20.2</c:v>
                </c:pt>
                <c:pt idx="7">
                  <c:v>20.2</c:v>
                </c:pt>
                <c:pt idx="8">
                  <c:v>20.2</c:v>
                </c:pt>
                <c:pt idx="9">
                  <c:v>20.2</c:v>
                </c:pt>
                <c:pt idx="10">
                  <c:v>20.3</c:v>
                </c:pt>
                <c:pt idx="11">
                  <c:v>20.2</c:v>
                </c:pt>
                <c:pt idx="12">
                  <c:v>20.2</c:v>
                </c:pt>
                <c:pt idx="13">
                  <c:v>20.2</c:v>
                </c:pt>
                <c:pt idx="14">
                  <c:v>20.100000000000001</c:v>
                </c:pt>
                <c:pt idx="15">
                  <c:v>20</c:v>
                </c:pt>
                <c:pt idx="16">
                  <c:v>19.899999999999999</c:v>
                </c:pt>
                <c:pt idx="17">
                  <c:v>19.8</c:v>
                </c:pt>
                <c:pt idx="18">
                  <c:v>19.7</c:v>
                </c:pt>
                <c:pt idx="19">
                  <c:v>19.7</c:v>
                </c:pt>
                <c:pt idx="20">
                  <c:v>19.7</c:v>
                </c:pt>
                <c:pt idx="21">
                  <c:v>19.600000000000001</c:v>
                </c:pt>
                <c:pt idx="22">
                  <c:v>19.399999999999999</c:v>
                </c:pt>
                <c:pt idx="23">
                  <c:v>19.600000000000001</c:v>
                </c:pt>
                <c:pt idx="24">
                  <c:v>19.600000000000001</c:v>
                </c:pt>
                <c:pt idx="25">
                  <c:v>19.600000000000001</c:v>
                </c:pt>
                <c:pt idx="26">
                  <c:v>19.600000000000001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532000"/>
        <c:axId val="883538528"/>
      </c:scatterChart>
      <c:valAx>
        <c:axId val="883532000"/>
        <c:scaling>
          <c:orientation val="minMax"/>
          <c:max val="14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[min]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883538528"/>
        <c:crosses val="autoZero"/>
        <c:crossBetween val="midCat"/>
      </c:valAx>
      <c:valAx>
        <c:axId val="883538528"/>
        <c:scaling>
          <c:orientation val="minMax"/>
          <c:max val="21"/>
          <c:min val="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Temperature [°C]</a:t>
                </a:r>
              </a:p>
            </c:rich>
          </c:tx>
          <c:layout>
            <c:manualLayout>
              <c:xMode val="edge"/>
              <c:yMode val="edge"/>
              <c:x val="1.0043300606496731E-2"/>
              <c:y val="0.326680202440762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88353200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height </a:t>
            </a:r>
            <a:r>
              <a:rPr lang="en-US" dirty="0"/>
              <a:t>of cloth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Sheet2!$E$20</c:f>
              <c:strCache>
                <c:ptCount val="1"/>
                <c:pt idx="0">
                  <c:v>Temprature[C]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Sheet2!$D$21:$D$26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</c:numCache>
            </c:numRef>
          </c:xVal>
          <c:yVal>
            <c:numRef>
              <c:f>Sheet2!$E$21:$E$26</c:f>
              <c:numCache>
                <c:formatCode>General</c:formatCode>
                <c:ptCount val="6"/>
                <c:pt idx="0">
                  <c:v>16.41</c:v>
                </c:pt>
                <c:pt idx="1">
                  <c:v>16.844999999999999</c:v>
                </c:pt>
                <c:pt idx="2">
                  <c:v>17.5</c:v>
                </c:pt>
                <c:pt idx="3">
                  <c:v>18.53</c:v>
                </c:pt>
                <c:pt idx="4">
                  <c:v>19.739999999999998</c:v>
                </c:pt>
                <c:pt idx="5">
                  <c:v>20.1325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539072"/>
        <c:axId val="883523840"/>
      </c:scatterChart>
      <c:valAx>
        <c:axId val="88353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Height</a:t>
                </a:r>
                <a:r>
                  <a:rPr lang="en-US" sz="1400" baseline="0"/>
                  <a:t> of cloth[cm]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83523840"/>
        <c:crosses val="autoZero"/>
        <c:crossBetween val="midCat"/>
      </c:valAx>
      <c:valAx>
        <c:axId val="883523840"/>
        <c:scaling>
          <c:orientation val="minMax"/>
          <c:max val="20.5"/>
          <c:min val="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TERMINAL </a:t>
                </a:r>
                <a:r>
                  <a:rPr lang="en-US" sz="1600" dirty="0" err="1" smtClean="0"/>
                  <a:t>Temprature</a:t>
                </a:r>
                <a:r>
                  <a:rPr lang="en-US" sz="1600" dirty="0" smtClean="0"/>
                  <a:t>[</a:t>
                </a:r>
                <a:r>
                  <a:rPr lang="sk-SK" sz="1600" dirty="0" smtClean="0"/>
                  <a:t>°</a:t>
                </a:r>
                <a:r>
                  <a:rPr lang="en-US" sz="1600" dirty="0" smtClean="0"/>
                  <a:t>C</a:t>
                </a:r>
                <a:r>
                  <a:rPr lang="en-US" sz="1600" dirty="0"/>
                  <a:t>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83539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cloth + sand</c:v>
          </c:tx>
          <c:spPr>
            <a:ln w="50800"/>
          </c:spPr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Sheet1!$B$2:$B$24</c:f>
              <c:numCache>
                <c:formatCode>General</c:formatCode>
                <c:ptCount val="23"/>
                <c:pt idx="0">
                  <c:v>19.7</c:v>
                </c:pt>
                <c:pt idx="1">
                  <c:v>19.399999999999999</c:v>
                </c:pt>
                <c:pt idx="2">
                  <c:v>18.899999999999999</c:v>
                </c:pt>
                <c:pt idx="3">
                  <c:v>18.3</c:v>
                </c:pt>
                <c:pt idx="4">
                  <c:v>17.899999999999999</c:v>
                </c:pt>
                <c:pt idx="5">
                  <c:v>17.7</c:v>
                </c:pt>
                <c:pt idx="6">
                  <c:v>17.600000000000001</c:v>
                </c:pt>
                <c:pt idx="7">
                  <c:v>17.2</c:v>
                </c:pt>
                <c:pt idx="8">
                  <c:v>16.899999999999999</c:v>
                </c:pt>
                <c:pt idx="9">
                  <c:v>16.8</c:v>
                </c:pt>
                <c:pt idx="10">
                  <c:v>16.7</c:v>
                </c:pt>
                <c:pt idx="11">
                  <c:v>16.5</c:v>
                </c:pt>
                <c:pt idx="12">
                  <c:v>16.399999999999999</c:v>
                </c:pt>
                <c:pt idx="13">
                  <c:v>16.399999999999999</c:v>
                </c:pt>
                <c:pt idx="14">
                  <c:v>16.3</c:v>
                </c:pt>
                <c:pt idx="15">
                  <c:v>16.3</c:v>
                </c:pt>
                <c:pt idx="16">
                  <c:v>16.2</c:v>
                </c:pt>
                <c:pt idx="17">
                  <c:v>16.2</c:v>
                </c:pt>
                <c:pt idx="18">
                  <c:v>16</c:v>
                </c:pt>
                <c:pt idx="19">
                  <c:v>16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</c:numCache>
            </c:numRef>
          </c:yVal>
          <c:smooth val="1"/>
        </c:ser>
        <c:ser>
          <c:idx val="2"/>
          <c:order val="1"/>
          <c:tx>
            <c:v>sand</c:v>
          </c:tx>
          <c:spPr>
            <a:ln w="50800"/>
          </c:spPr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Sheet1!$D$2:$D$24</c:f>
              <c:numCache>
                <c:formatCode>General</c:formatCode>
                <c:ptCount val="23"/>
                <c:pt idx="0">
                  <c:v>20.100000000000001</c:v>
                </c:pt>
                <c:pt idx="1">
                  <c:v>20.2</c:v>
                </c:pt>
                <c:pt idx="2">
                  <c:v>20.100000000000001</c:v>
                </c:pt>
                <c:pt idx="3">
                  <c:v>19.900000000000002</c:v>
                </c:pt>
                <c:pt idx="4">
                  <c:v>19.900000000000002</c:v>
                </c:pt>
                <c:pt idx="5">
                  <c:v>19.7</c:v>
                </c:pt>
                <c:pt idx="6">
                  <c:v>19.7</c:v>
                </c:pt>
                <c:pt idx="7">
                  <c:v>19.600000000000001</c:v>
                </c:pt>
                <c:pt idx="8">
                  <c:v>19.600000000000001</c:v>
                </c:pt>
                <c:pt idx="9">
                  <c:v>19.600000000000001</c:v>
                </c:pt>
                <c:pt idx="10">
                  <c:v>19.5</c:v>
                </c:pt>
                <c:pt idx="11">
                  <c:v>19.600000000000001</c:v>
                </c:pt>
                <c:pt idx="12">
                  <c:v>19.600000000000001</c:v>
                </c:pt>
                <c:pt idx="13">
                  <c:v>19.600000000000001</c:v>
                </c:pt>
                <c:pt idx="14">
                  <c:v>19.600000000000001</c:v>
                </c:pt>
                <c:pt idx="15">
                  <c:v>19.7</c:v>
                </c:pt>
                <c:pt idx="16">
                  <c:v>19.8</c:v>
                </c:pt>
                <c:pt idx="17">
                  <c:v>19.7</c:v>
                </c:pt>
                <c:pt idx="18">
                  <c:v>19.8</c:v>
                </c:pt>
                <c:pt idx="19">
                  <c:v>19.7</c:v>
                </c:pt>
                <c:pt idx="20">
                  <c:v>19.8</c:v>
                </c:pt>
                <c:pt idx="21">
                  <c:v>19.8</c:v>
                </c:pt>
                <c:pt idx="22">
                  <c:v>19.900000000000002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enviroment</c:v>
                </c:pt>
              </c:strCache>
            </c:strRef>
          </c:tx>
          <c:marker>
            <c:symbol val="none"/>
          </c:marker>
          <c:xVal>
            <c:numRef>
              <c:f>Sheet1!$A$2:$A$24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</c:numCache>
            </c:numRef>
          </c:xVal>
          <c:yVal>
            <c:numRef>
              <c:f>Sheet1!$E$2:$E$24</c:f>
              <c:numCache>
                <c:formatCode>General</c:formatCode>
                <c:ptCount val="23"/>
                <c:pt idx="0">
                  <c:v>20.7</c:v>
                </c:pt>
                <c:pt idx="1">
                  <c:v>20.2</c:v>
                </c:pt>
                <c:pt idx="2">
                  <c:v>20.3</c:v>
                </c:pt>
                <c:pt idx="3">
                  <c:v>20.6</c:v>
                </c:pt>
                <c:pt idx="4">
                  <c:v>20.7</c:v>
                </c:pt>
                <c:pt idx="5">
                  <c:v>20.7</c:v>
                </c:pt>
                <c:pt idx="6">
                  <c:v>20.8</c:v>
                </c:pt>
                <c:pt idx="7">
                  <c:v>20.8</c:v>
                </c:pt>
                <c:pt idx="8">
                  <c:v>20.9</c:v>
                </c:pt>
                <c:pt idx="9">
                  <c:v>20.9</c:v>
                </c:pt>
                <c:pt idx="10">
                  <c:v>21</c:v>
                </c:pt>
                <c:pt idx="11">
                  <c:v>21</c:v>
                </c:pt>
                <c:pt idx="12">
                  <c:v>21.1</c:v>
                </c:pt>
                <c:pt idx="13">
                  <c:v>21.2</c:v>
                </c:pt>
                <c:pt idx="14">
                  <c:v>21.3</c:v>
                </c:pt>
                <c:pt idx="15">
                  <c:v>21.2</c:v>
                </c:pt>
                <c:pt idx="16">
                  <c:v>21.2</c:v>
                </c:pt>
                <c:pt idx="17">
                  <c:v>21.1</c:v>
                </c:pt>
                <c:pt idx="18">
                  <c:v>21.2</c:v>
                </c:pt>
                <c:pt idx="19">
                  <c:v>21</c:v>
                </c:pt>
                <c:pt idx="20">
                  <c:v>20.7</c:v>
                </c:pt>
                <c:pt idx="21">
                  <c:v>20.6</c:v>
                </c:pt>
                <c:pt idx="22">
                  <c:v>20.6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307680"/>
        <c:axId val="654311488"/>
      </c:scatterChart>
      <c:valAx>
        <c:axId val="654307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Time</a:t>
                </a:r>
                <a:r>
                  <a:rPr lang="en-US"/>
                  <a:t> [min]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54311488"/>
        <c:crosses val="autoZero"/>
        <c:crossBetween val="midCat"/>
      </c:valAx>
      <c:valAx>
        <c:axId val="654311488"/>
        <c:scaling>
          <c:orientation val="minMax"/>
          <c:max val="22"/>
          <c:min val="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Temperature </a:t>
                </a:r>
                <a:r>
                  <a:rPr lang="en-US"/>
                  <a:t>[</a:t>
                </a:r>
                <a:r>
                  <a:rPr lang="sk-SK"/>
                  <a:t>°C</a:t>
                </a:r>
                <a:r>
                  <a:rPr lang="en-US"/>
                  <a:t>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543076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Sheet1!$B$54</c:f>
              <c:strCache>
                <c:ptCount val="1"/>
                <c:pt idx="0">
                  <c:v>With outside pot</c:v>
                </c:pt>
              </c:strCache>
            </c:strRef>
          </c:tx>
          <c:xVal>
            <c:numRef>
              <c:f>Sheet1!$A$55:$A$68</c:f>
              <c:numCache>
                <c:formatCode>General</c:formatCode>
                <c:ptCount val="1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65</c:v>
                </c:pt>
                <c:pt idx="13">
                  <c:v>75</c:v>
                </c:pt>
              </c:numCache>
            </c:numRef>
          </c:xVal>
          <c:yVal>
            <c:numRef>
              <c:f>Sheet1!$B$55:$B$68</c:f>
              <c:numCache>
                <c:formatCode>General</c:formatCode>
                <c:ptCount val="14"/>
                <c:pt idx="0">
                  <c:v>17.899999999999999</c:v>
                </c:pt>
                <c:pt idx="1">
                  <c:v>17.7</c:v>
                </c:pt>
                <c:pt idx="2">
                  <c:v>17.7</c:v>
                </c:pt>
                <c:pt idx="3">
                  <c:v>17.399999999999999</c:v>
                </c:pt>
                <c:pt idx="4">
                  <c:v>17.3</c:v>
                </c:pt>
                <c:pt idx="5">
                  <c:v>17.2</c:v>
                </c:pt>
                <c:pt idx="6">
                  <c:v>17.100000000000001</c:v>
                </c:pt>
                <c:pt idx="7">
                  <c:v>17</c:v>
                </c:pt>
                <c:pt idx="8">
                  <c:v>16.899999999999999</c:v>
                </c:pt>
                <c:pt idx="9">
                  <c:v>16.8</c:v>
                </c:pt>
                <c:pt idx="10">
                  <c:v>16.8</c:v>
                </c:pt>
                <c:pt idx="11">
                  <c:v>16.8</c:v>
                </c:pt>
                <c:pt idx="12">
                  <c:v>16.5</c:v>
                </c:pt>
                <c:pt idx="13">
                  <c:v>16.5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Sheet1!$C$54</c:f>
              <c:strCache>
                <c:ptCount val="1"/>
                <c:pt idx="0">
                  <c:v>Without outside pot</c:v>
                </c:pt>
              </c:strCache>
            </c:strRef>
          </c:tx>
          <c:xVal>
            <c:numRef>
              <c:f>Sheet1!$A$55:$A$68</c:f>
              <c:numCache>
                <c:formatCode>General</c:formatCode>
                <c:ptCount val="1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65</c:v>
                </c:pt>
                <c:pt idx="13">
                  <c:v>75</c:v>
                </c:pt>
              </c:numCache>
            </c:numRef>
          </c:xVal>
          <c:yVal>
            <c:numRef>
              <c:f>Sheet1!$C$55:$C$68</c:f>
              <c:numCache>
                <c:formatCode>General</c:formatCode>
                <c:ptCount val="14"/>
                <c:pt idx="0">
                  <c:v>19.600000000000001</c:v>
                </c:pt>
                <c:pt idx="1">
                  <c:v>19.100000000000001</c:v>
                </c:pt>
                <c:pt idx="2">
                  <c:v>18.600000000000001</c:v>
                </c:pt>
                <c:pt idx="3">
                  <c:v>18.2</c:v>
                </c:pt>
                <c:pt idx="4">
                  <c:v>17.8</c:v>
                </c:pt>
                <c:pt idx="5">
                  <c:v>17.600000000000001</c:v>
                </c:pt>
                <c:pt idx="6">
                  <c:v>17.399999999999999</c:v>
                </c:pt>
                <c:pt idx="7">
                  <c:v>17.3</c:v>
                </c:pt>
                <c:pt idx="8">
                  <c:v>17.2</c:v>
                </c:pt>
                <c:pt idx="9">
                  <c:v>17</c:v>
                </c:pt>
                <c:pt idx="10">
                  <c:v>17</c:v>
                </c:pt>
                <c:pt idx="11">
                  <c:v>16.899999999999999</c:v>
                </c:pt>
                <c:pt idx="12">
                  <c:v>16.7</c:v>
                </c:pt>
                <c:pt idx="13">
                  <c:v>16.600000000000001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Sheet1!$D$54</c:f>
              <c:strCache>
                <c:ptCount val="1"/>
                <c:pt idx="0">
                  <c:v>Environment</c:v>
                </c:pt>
              </c:strCache>
            </c:strRef>
          </c:tx>
          <c:xVal>
            <c:numRef>
              <c:f>Sheet1!$A$55:$A$68</c:f>
              <c:numCache>
                <c:formatCode>General</c:formatCode>
                <c:ptCount val="1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65</c:v>
                </c:pt>
                <c:pt idx="13">
                  <c:v>75</c:v>
                </c:pt>
              </c:numCache>
            </c:numRef>
          </c:xVal>
          <c:yVal>
            <c:numRef>
              <c:f>Sheet1!$D$55:$D$68</c:f>
              <c:numCache>
                <c:formatCode>General</c:formatCode>
                <c:ptCount val="14"/>
                <c:pt idx="0">
                  <c:v>20.9</c:v>
                </c:pt>
                <c:pt idx="1">
                  <c:v>20.9</c:v>
                </c:pt>
                <c:pt idx="2">
                  <c:v>20.9</c:v>
                </c:pt>
                <c:pt idx="3">
                  <c:v>20.9</c:v>
                </c:pt>
                <c:pt idx="4">
                  <c:v>21</c:v>
                </c:pt>
                <c:pt idx="5">
                  <c:v>21.1</c:v>
                </c:pt>
                <c:pt idx="6">
                  <c:v>21.1</c:v>
                </c:pt>
                <c:pt idx="7">
                  <c:v>21.1</c:v>
                </c:pt>
                <c:pt idx="8">
                  <c:v>21.1</c:v>
                </c:pt>
                <c:pt idx="9">
                  <c:v>21.1</c:v>
                </c:pt>
                <c:pt idx="10">
                  <c:v>21.1</c:v>
                </c:pt>
                <c:pt idx="11">
                  <c:v>21.1</c:v>
                </c:pt>
                <c:pt idx="12">
                  <c:v>21.1</c:v>
                </c:pt>
                <c:pt idx="13">
                  <c:v>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316928"/>
        <c:axId val="654315296"/>
      </c:scatterChart>
      <c:valAx>
        <c:axId val="65431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Time[min]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54315296"/>
        <c:crosses val="autoZero"/>
        <c:crossBetween val="midCat"/>
      </c:valAx>
      <c:valAx>
        <c:axId val="654315296"/>
        <c:scaling>
          <c:orientation val="minMax"/>
          <c:max val="21.5"/>
          <c:min val="16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Temprature [°C]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543169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Low Pot</c:v>
          </c:tx>
          <c:marker>
            <c:symbol val="diamond"/>
            <c:size val="3"/>
          </c:marker>
          <c:xVal>
            <c:numRef>
              <c:f>Sheet1!$E$4:$E$1204</c:f>
              <c:numCache>
                <c:formatCode>General</c:formatCode>
                <c:ptCount val="1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</c:numCache>
            </c:numRef>
          </c:xVal>
          <c:yVal>
            <c:numRef>
              <c:f>Sheet1!$F$4:$F$1204</c:f>
              <c:numCache>
                <c:formatCode>General</c:formatCode>
                <c:ptCount val="1201"/>
                <c:pt idx="0">
                  <c:v>24.218643188476499</c:v>
                </c:pt>
                <c:pt idx="1">
                  <c:v>24.218643188476499</c:v>
                </c:pt>
                <c:pt idx="2">
                  <c:v>24.147598266601499</c:v>
                </c:pt>
                <c:pt idx="3">
                  <c:v>24.112077713012599</c:v>
                </c:pt>
                <c:pt idx="4">
                  <c:v>24.112077713012599</c:v>
                </c:pt>
                <c:pt idx="5">
                  <c:v>24.076553344726499</c:v>
                </c:pt>
                <c:pt idx="6">
                  <c:v>24.041030883788999</c:v>
                </c:pt>
                <c:pt idx="7">
                  <c:v>23.969985961913999</c:v>
                </c:pt>
                <c:pt idx="8">
                  <c:v>23.898941040038999</c:v>
                </c:pt>
                <c:pt idx="9">
                  <c:v>23.863416671752901</c:v>
                </c:pt>
                <c:pt idx="10">
                  <c:v>23.827896118163999</c:v>
                </c:pt>
                <c:pt idx="11">
                  <c:v>23.756851196288999</c:v>
                </c:pt>
                <c:pt idx="12">
                  <c:v>23.721326828002901</c:v>
                </c:pt>
                <c:pt idx="13">
                  <c:v>23.650281906127901</c:v>
                </c:pt>
                <c:pt idx="14">
                  <c:v>23.614761352538999</c:v>
                </c:pt>
                <c:pt idx="15">
                  <c:v>23.579236984252901</c:v>
                </c:pt>
                <c:pt idx="16">
                  <c:v>23.508192062377901</c:v>
                </c:pt>
                <c:pt idx="17">
                  <c:v>23.472669601440401</c:v>
                </c:pt>
                <c:pt idx="18">
                  <c:v>23.401624679565401</c:v>
                </c:pt>
                <c:pt idx="19">
                  <c:v>23.366100311279201</c:v>
                </c:pt>
                <c:pt idx="20">
                  <c:v>23.330579757690401</c:v>
                </c:pt>
                <c:pt idx="21">
                  <c:v>23.259534835815401</c:v>
                </c:pt>
                <c:pt idx="22">
                  <c:v>23.224010467529201</c:v>
                </c:pt>
                <c:pt idx="23">
                  <c:v>23.188489913940401</c:v>
                </c:pt>
                <c:pt idx="24">
                  <c:v>23.117444992065401</c:v>
                </c:pt>
                <c:pt idx="25">
                  <c:v>23.081920623779201</c:v>
                </c:pt>
                <c:pt idx="26">
                  <c:v>23.046400070190401</c:v>
                </c:pt>
                <c:pt idx="27">
                  <c:v>22.975353240966701</c:v>
                </c:pt>
                <c:pt idx="28">
                  <c:v>22.904308319091701</c:v>
                </c:pt>
                <c:pt idx="29">
                  <c:v>22.8687839508056</c:v>
                </c:pt>
                <c:pt idx="30">
                  <c:v>22.7977390289306</c:v>
                </c:pt>
                <c:pt idx="31">
                  <c:v>22.691173553466701</c:v>
                </c:pt>
                <c:pt idx="32">
                  <c:v>22.620128631591701</c:v>
                </c:pt>
                <c:pt idx="33">
                  <c:v>22.5135593414306</c:v>
                </c:pt>
                <c:pt idx="34">
                  <c:v>22.4425144195556</c:v>
                </c:pt>
                <c:pt idx="35">
                  <c:v>22.371467590331999</c:v>
                </c:pt>
                <c:pt idx="36">
                  <c:v>22.2649021148681</c:v>
                </c:pt>
                <c:pt idx="37">
                  <c:v>22.158332824706999</c:v>
                </c:pt>
                <c:pt idx="38">
                  <c:v>22.016242980956999</c:v>
                </c:pt>
                <c:pt idx="39">
                  <c:v>21.945198059081999</c:v>
                </c:pt>
                <c:pt idx="40">
                  <c:v>21.838630676269499</c:v>
                </c:pt>
                <c:pt idx="41">
                  <c:v>21.767585754394499</c:v>
                </c:pt>
                <c:pt idx="42">
                  <c:v>21.661016464233299</c:v>
                </c:pt>
                <c:pt idx="43">
                  <c:v>21.554450988769499</c:v>
                </c:pt>
                <c:pt idx="44">
                  <c:v>21.447881698608299</c:v>
                </c:pt>
                <c:pt idx="45">
                  <c:v>21.341314315795799</c:v>
                </c:pt>
                <c:pt idx="46">
                  <c:v>21.270269393920799</c:v>
                </c:pt>
                <c:pt idx="47">
                  <c:v>21.163700103759702</c:v>
                </c:pt>
                <c:pt idx="48">
                  <c:v>21.057134628295799</c:v>
                </c:pt>
                <c:pt idx="49">
                  <c:v>20.950565338134702</c:v>
                </c:pt>
                <c:pt idx="50">
                  <c:v>20.879520416259702</c:v>
                </c:pt>
                <c:pt idx="51">
                  <c:v>20.808475494384702</c:v>
                </c:pt>
                <c:pt idx="52">
                  <c:v>20.666383743286101</c:v>
                </c:pt>
                <c:pt idx="53">
                  <c:v>20.595338821411101</c:v>
                </c:pt>
                <c:pt idx="54">
                  <c:v>20.524293899536101</c:v>
                </c:pt>
                <c:pt idx="55">
                  <c:v>20.417728424072202</c:v>
                </c:pt>
                <c:pt idx="56">
                  <c:v>20.346683502197202</c:v>
                </c:pt>
                <c:pt idx="57">
                  <c:v>20.2401123046875</c:v>
                </c:pt>
                <c:pt idx="58">
                  <c:v>20.1690673828125</c:v>
                </c:pt>
                <c:pt idx="59">
                  <c:v>20.062501907348601</c:v>
                </c:pt>
                <c:pt idx="60">
                  <c:v>20.0269775390625</c:v>
                </c:pt>
                <c:pt idx="61">
                  <c:v>19.920412063598601</c:v>
                </c:pt>
                <c:pt idx="62">
                  <c:v>19.849367141723601</c:v>
                </c:pt>
                <c:pt idx="63">
                  <c:v>19.7427978515625</c:v>
                </c:pt>
                <c:pt idx="64">
                  <c:v>19.6717510223388</c:v>
                </c:pt>
                <c:pt idx="65">
                  <c:v>19.63623046875</c:v>
                </c:pt>
                <c:pt idx="66">
                  <c:v>19.5296611785888</c:v>
                </c:pt>
                <c:pt idx="67">
                  <c:v>19.4586162567138</c:v>
                </c:pt>
                <c:pt idx="68">
                  <c:v>19.3875713348388</c:v>
                </c:pt>
                <c:pt idx="69">
                  <c:v>19.35205078125</c:v>
                </c:pt>
                <c:pt idx="70">
                  <c:v>19.281005859375</c:v>
                </c:pt>
                <c:pt idx="71">
                  <c:v>19.1744365692138</c:v>
                </c:pt>
                <c:pt idx="72">
                  <c:v>19.1389141082763</c:v>
                </c:pt>
                <c:pt idx="73">
                  <c:v>19.103389739990199</c:v>
                </c:pt>
                <c:pt idx="74">
                  <c:v>18.9968242645263</c:v>
                </c:pt>
                <c:pt idx="75">
                  <c:v>18.961299896240199</c:v>
                </c:pt>
                <c:pt idx="76">
                  <c:v>18.890254974365199</c:v>
                </c:pt>
                <c:pt idx="77">
                  <c:v>18.819210052490199</c:v>
                </c:pt>
                <c:pt idx="78">
                  <c:v>18.748165130615199</c:v>
                </c:pt>
                <c:pt idx="79">
                  <c:v>18.7126445770263</c:v>
                </c:pt>
                <c:pt idx="80">
                  <c:v>18.641597747802699</c:v>
                </c:pt>
                <c:pt idx="81">
                  <c:v>18.570552825927699</c:v>
                </c:pt>
                <c:pt idx="82">
                  <c:v>18.535028457641602</c:v>
                </c:pt>
                <c:pt idx="83">
                  <c:v>18.463983535766602</c:v>
                </c:pt>
                <c:pt idx="84">
                  <c:v>18.428462982177699</c:v>
                </c:pt>
                <c:pt idx="85">
                  <c:v>18.392938613891602</c:v>
                </c:pt>
                <c:pt idx="86">
                  <c:v>18.321893692016602</c:v>
                </c:pt>
                <c:pt idx="87">
                  <c:v>18.286373138427699</c:v>
                </c:pt>
                <c:pt idx="88">
                  <c:v>18.215328216552699</c:v>
                </c:pt>
                <c:pt idx="89">
                  <c:v>18.179803848266602</c:v>
                </c:pt>
                <c:pt idx="90">
                  <c:v>18.144283294677699</c:v>
                </c:pt>
                <c:pt idx="91">
                  <c:v>18.073236465454102</c:v>
                </c:pt>
                <c:pt idx="92">
                  <c:v>18.037712097167901</c:v>
                </c:pt>
                <c:pt idx="93">
                  <c:v>18.002191543579102</c:v>
                </c:pt>
                <c:pt idx="94">
                  <c:v>17.931146621704102</c:v>
                </c:pt>
                <c:pt idx="95">
                  <c:v>17.895622253417901</c:v>
                </c:pt>
                <c:pt idx="96">
                  <c:v>17.860101699829102</c:v>
                </c:pt>
                <c:pt idx="97">
                  <c:v>17.824577331542901</c:v>
                </c:pt>
                <c:pt idx="98">
                  <c:v>17.753532409667901</c:v>
                </c:pt>
                <c:pt idx="99">
                  <c:v>17.718011856079102</c:v>
                </c:pt>
                <c:pt idx="100">
                  <c:v>17.718011856079102</c:v>
                </c:pt>
                <c:pt idx="101">
                  <c:v>17.682487487792901</c:v>
                </c:pt>
                <c:pt idx="102">
                  <c:v>17.646966934204102</c:v>
                </c:pt>
                <c:pt idx="103">
                  <c:v>17.611442565917901</c:v>
                </c:pt>
                <c:pt idx="104">
                  <c:v>17.575920104980401</c:v>
                </c:pt>
                <c:pt idx="105">
                  <c:v>17.504875183105401</c:v>
                </c:pt>
                <c:pt idx="106">
                  <c:v>17.504875183105401</c:v>
                </c:pt>
                <c:pt idx="107">
                  <c:v>17.433830261230401</c:v>
                </c:pt>
                <c:pt idx="108">
                  <c:v>17.433830261230401</c:v>
                </c:pt>
                <c:pt idx="109">
                  <c:v>17.362785339355401</c:v>
                </c:pt>
                <c:pt idx="110">
                  <c:v>17.362785339355401</c:v>
                </c:pt>
                <c:pt idx="111">
                  <c:v>17.3272609710693</c:v>
                </c:pt>
                <c:pt idx="112">
                  <c:v>17.291740417480401</c:v>
                </c:pt>
                <c:pt idx="113">
                  <c:v>17.2562160491943</c:v>
                </c:pt>
                <c:pt idx="114">
                  <c:v>17.220695495605401</c:v>
                </c:pt>
                <c:pt idx="115">
                  <c:v>17.220695495605401</c:v>
                </c:pt>
                <c:pt idx="116">
                  <c:v>17.149650573730401</c:v>
                </c:pt>
                <c:pt idx="117">
                  <c:v>17.149650573730401</c:v>
                </c:pt>
                <c:pt idx="118">
                  <c:v>17.1141262054443</c:v>
                </c:pt>
                <c:pt idx="119">
                  <c:v>17.1141262054443</c:v>
                </c:pt>
                <c:pt idx="120">
                  <c:v>17.078605651855401</c:v>
                </c:pt>
                <c:pt idx="121">
                  <c:v>17.0430812835693</c:v>
                </c:pt>
                <c:pt idx="122">
                  <c:v>17.0075588226318</c:v>
                </c:pt>
                <c:pt idx="123">
                  <c:v>16.9720344543457</c:v>
                </c:pt>
                <c:pt idx="124">
                  <c:v>16.9720344543457</c:v>
                </c:pt>
                <c:pt idx="125">
                  <c:v>16.9365139007568</c:v>
                </c:pt>
                <c:pt idx="126">
                  <c:v>16.9009895324707</c:v>
                </c:pt>
                <c:pt idx="127">
                  <c:v>16.8654689788818</c:v>
                </c:pt>
                <c:pt idx="128">
                  <c:v>16.8654689788818</c:v>
                </c:pt>
                <c:pt idx="129">
                  <c:v>16.8299446105957</c:v>
                </c:pt>
                <c:pt idx="130">
                  <c:v>16.7944240570068</c:v>
                </c:pt>
                <c:pt idx="131">
                  <c:v>16.7944240570068</c:v>
                </c:pt>
                <c:pt idx="132">
                  <c:v>16.7588996887207</c:v>
                </c:pt>
                <c:pt idx="133">
                  <c:v>16.7588996887207</c:v>
                </c:pt>
                <c:pt idx="134">
                  <c:v>16.6878547668457</c:v>
                </c:pt>
                <c:pt idx="135">
                  <c:v>16.6878547668457</c:v>
                </c:pt>
                <c:pt idx="136">
                  <c:v>16.6878547668457</c:v>
                </c:pt>
                <c:pt idx="137">
                  <c:v>16.6523342132568</c:v>
                </c:pt>
                <c:pt idx="138">
                  <c:v>16.6168098449707</c:v>
                </c:pt>
                <c:pt idx="139">
                  <c:v>16.5812892913818</c:v>
                </c:pt>
                <c:pt idx="140">
                  <c:v>16.5812892913818</c:v>
                </c:pt>
                <c:pt idx="141">
                  <c:v>16.5457649230957</c:v>
                </c:pt>
                <c:pt idx="142">
                  <c:v>16.5457649230957</c:v>
                </c:pt>
                <c:pt idx="143">
                  <c:v>16.5457649230957</c:v>
                </c:pt>
                <c:pt idx="144">
                  <c:v>16.5102424621582</c:v>
                </c:pt>
                <c:pt idx="145">
                  <c:v>16.474718093871999</c:v>
                </c:pt>
                <c:pt idx="146">
                  <c:v>16.4391975402832</c:v>
                </c:pt>
                <c:pt idx="147">
                  <c:v>16.403673171996999</c:v>
                </c:pt>
                <c:pt idx="148">
                  <c:v>16.403673171996999</c:v>
                </c:pt>
                <c:pt idx="149">
                  <c:v>16.403673171996999</c:v>
                </c:pt>
                <c:pt idx="150">
                  <c:v>16.3681526184082</c:v>
                </c:pt>
                <c:pt idx="151">
                  <c:v>16.3681526184082</c:v>
                </c:pt>
                <c:pt idx="152">
                  <c:v>16.332628250121999</c:v>
                </c:pt>
                <c:pt idx="153">
                  <c:v>16.2971076965332</c:v>
                </c:pt>
                <c:pt idx="154">
                  <c:v>16.2971076965332</c:v>
                </c:pt>
                <c:pt idx="155">
                  <c:v>16.261583328246999</c:v>
                </c:pt>
                <c:pt idx="156">
                  <c:v>16.261583328246999</c:v>
                </c:pt>
                <c:pt idx="157">
                  <c:v>16.261583328246999</c:v>
                </c:pt>
                <c:pt idx="158">
                  <c:v>16.261583328246999</c:v>
                </c:pt>
                <c:pt idx="159">
                  <c:v>16.2260627746582</c:v>
                </c:pt>
                <c:pt idx="160">
                  <c:v>16.190538406371999</c:v>
                </c:pt>
                <c:pt idx="161">
                  <c:v>16.190538406371999</c:v>
                </c:pt>
                <c:pt idx="162">
                  <c:v>16.1550178527832</c:v>
                </c:pt>
                <c:pt idx="163">
                  <c:v>16.1550178527832</c:v>
                </c:pt>
                <c:pt idx="164">
                  <c:v>16.1550178527832</c:v>
                </c:pt>
                <c:pt idx="165">
                  <c:v>16.119493484496999</c:v>
                </c:pt>
                <c:pt idx="166">
                  <c:v>16.119493484496999</c:v>
                </c:pt>
                <c:pt idx="167">
                  <c:v>16.119493484496999</c:v>
                </c:pt>
                <c:pt idx="168">
                  <c:v>16.0839729309082</c:v>
                </c:pt>
                <c:pt idx="169">
                  <c:v>16.0839729309082</c:v>
                </c:pt>
                <c:pt idx="170">
                  <c:v>16.048448562621999</c:v>
                </c:pt>
                <c:pt idx="171">
                  <c:v>16.048448562621999</c:v>
                </c:pt>
                <c:pt idx="172">
                  <c:v>16.0129280090332</c:v>
                </c:pt>
                <c:pt idx="173">
                  <c:v>16.048448562621999</c:v>
                </c:pt>
                <c:pt idx="174">
                  <c:v>16.0129280090332</c:v>
                </c:pt>
                <c:pt idx="175">
                  <c:v>16.0129280090332</c:v>
                </c:pt>
                <c:pt idx="176">
                  <c:v>15.977402687072701</c:v>
                </c:pt>
                <c:pt idx="177">
                  <c:v>15.977402687072701</c:v>
                </c:pt>
                <c:pt idx="178">
                  <c:v>15.9418821334838</c:v>
                </c:pt>
                <c:pt idx="179">
                  <c:v>15.9418821334838</c:v>
                </c:pt>
                <c:pt idx="180">
                  <c:v>15.9418821334838</c:v>
                </c:pt>
                <c:pt idx="181">
                  <c:v>15.9418821334838</c:v>
                </c:pt>
                <c:pt idx="182">
                  <c:v>15.906357765197701</c:v>
                </c:pt>
                <c:pt idx="183">
                  <c:v>15.906357765197701</c:v>
                </c:pt>
                <c:pt idx="184">
                  <c:v>15.906357765197701</c:v>
                </c:pt>
                <c:pt idx="185">
                  <c:v>15.8708372116088</c:v>
                </c:pt>
                <c:pt idx="186">
                  <c:v>15.8708372116088</c:v>
                </c:pt>
                <c:pt idx="187">
                  <c:v>15.8708372116088</c:v>
                </c:pt>
                <c:pt idx="188">
                  <c:v>15.8708372116088</c:v>
                </c:pt>
                <c:pt idx="189">
                  <c:v>15.835312843322701</c:v>
                </c:pt>
                <c:pt idx="190">
                  <c:v>15.835312843322701</c:v>
                </c:pt>
                <c:pt idx="191">
                  <c:v>15.835312843322701</c:v>
                </c:pt>
                <c:pt idx="192">
                  <c:v>15.835312843322701</c:v>
                </c:pt>
                <c:pt idx="193">
                  <c:v>15.835312843322701</c:v>
                </c:pt>
                <c:pt idx="194">
                  <c:v>15.799791336059499</c:v>
                </c:pt>
                <c:pt idx="195">
                  <c:v>15.799791336059499</c:v>
                </c:pt>
                <c:pt idx="196">
                  <c:v>15.7642669677734</c:v>
                </c:pt>
                <c:pt idx="197">
                  <c:v>15.7642669677734</c:v>
                </c:pt>
                <c:pt idx="198">
                  <c:v>15.7642669677734</c:v>
                </c:pt>
                <c:pt idx="199">
                  <c:v>15.7642669677734</c:v>
                </c:pt>
                <c:pt idx="200">
                  <c:v>15.7642669677734</c:v>
                </c:pt>
                <c:pt idx="201">
                  <c:v>15.728746414184499</c:v>
                </c:pt>
                <c:pt idx="202">
                  <c:v>15.728746414184499</c:v>
                </c:pt>
                <c:pt idx="203">
                  <c:v>15.728746414184499</c:v>
                </c:pt>
                <c:pt idx="204">
                  <c:v>15.6932220458984</c:v>
                </c:pt>
                <c:pt idx="205">
                  <c:v>15.6932220458984</c:v>
                </c:pt>
                <c:pt idx="206">
                  <c:v>15.6932220458984</c:v>
                </c:pt>
                <c:pt idx="207">
                  <c:v>15.6932220458984</c:v>
                </c:pt>
                <c:pt idx="208">
                  <c:v>15.6932220458984</c:v>
                </c:pt>
                <c:pt idx="209">
                  <c:v>15.6932220458984</c:v>
                </c:pt>
                <c:pt idx="210">
                  <c:v>15.657701492309499</c:v>
                </c:pt>
                <c:pt idx="211">
                  <c:v>15.657701492309499</c:v>
                </c:pt>
                <c:pt idx="212">
                  <c:v>15.657701492309499</c:v>
                </c:pt>
                <c:pt idx="213">
                  <c:v>15.657701492309499</c:v>
                </c:pt>
                <c:pt idx="214">
                  <c:v>15.657701492309499</c:v>
                </c:pt>
                <c:pt idx="215">
                  <c:v>15.6221771240234</c:v>
                </c:pt>
                <c:pt idx="216">
                  <c:v>15.586656570434499</c:v>
                </c:pt>
                <c:pt idx="217">
                  <c:v>15.586656570434499</c:v>
                </c:pt>
                <c:pt idx="218">
                  <c:v>15.586656570434499</c:v>
                </c:pt>
                <c:pt idx="219">
                  <c:v>15.5511322021484</c:v>
                </c:pt>
                <c:pt idx="220">
                  <c:v>15.586656570434499</c:v>
                </c:pt>
                <c:pt idx="221">
                  <c:v>15.586656570434499</c:v>
                </c:pt>
                <c:pt idx="222">
                  <c:v>15.5511322021484</c:v>
                </c:pt>
                <c:pt idx="223">
                  <c:v>15.5511322021484</c:v>
                </c:pt>
                <c:pt idx="224">
                  <c:v>15.515610694885201</c:v>
                </c:pt>
                <c:pt idx="225">
                  <c:v>15.515610694885201</c:v>
                </c:pt>
                <c:pt idx="226">
                  <c:v>15.515610694885201</c:v>
                </c:pt>
                <c:pt idx="227">
                  <c:v>15.515610694885201</c:v>
                </c:pt>
                <c:pt idx="228">
                  <c:v>15.515610694885201</c:v>
                </c:pt>
                <c:pt idx="229">
                  <c:v>15.515610694885201</c:v>
                </c:pt>
                <c:pt idx="230">
                  <c:v>15.4800863265991</c:v>
                </c:pt>
                <c:pt idx="231">
                  <c:v>15.4800863265991</c:v>
                </c:pt>
                <c:pt idx="232">
                  <c:v>15.4800863265991</c:v>
                </c:pt>
                <c:pt idx="233">
                  <c:v>15.4800863265991</c:v>
                </c:pt>
                <c:pt idx="234">
                  <c:v>15.4800863265991</c:v>
                </c:pt>
                <c:pt idx="235">
                  <c:v>15.4800863265991</c:v>
                </c:pt>
                <c:pt idx="236">
                  <c:v>15.444565773010201</c:v>
                </c:pt>
                <c:pt idx="237">
                  <c:v>15.444565773010201</c:v>
                </c:pt>
                <c:pt idx="238">
                  <c:v>15.444565773010201</c:v>
                </c:pt>
                <c:pt idx="239">
                  <c:v>15.444565773010201</c:v>
                </c:pt>
                <c:pt idx="240">
                  <c:v>15.444565773010201</c:v>
                </c:pt>
                <c:pt idx="241">
                  <c:v>15.4090414047241</c:v>
                </c:pt>
                <c:pt idx="242">
                  <c:v>15.4090414047241</c:v>
                </c:pt>
                <c:pt idx="243">
                  <c:v>15.4090414047241</c:v>
                </c:pt>
                <c:pt idx="244">
                  <c:v>15.373520851135201</c:v>
                </c:pt>
                <c:pt idx="245">
                  <c:v>15.373520851135201</c:v>
                </c:pt>
                <c:pt idx="246">
                  <c:v>15.373520851135201</c:v>
                </c:pt>
                <c:pt idx="247">
                  <c:v>15.373520851135201</c:v>
                </c:pt>
                <c:pt idx="248">
                  <c:v>15.3379964828491</c:v>
                </c:pt>
                <c:pt idx="249">
                  <c:v>15.3379964828491</c:v>
                </c:pt>
                <c:pt idx="250">
                  <c:v>15.3379964828491</c:v>
                </c:pt>
                <c:pt idx="251">
                  <c:v>15.3379964828491</c:v>
                </c:pt>
                <c:pt idx="252">
                  <c:v>15.3379964828491</c:v>
                </c:pt>
                <c:pt idx="253">
                  <c:v>15.3379964828491</c:v>
                </c:pt>
                <c:pt idx="254">
                  <c:v>15.3024749755859</c:v>
                </c:pt>
                <c:pt idx="255">
                  <c:v>15.3024749755859</c:v>
                </c:pt>
                <c:pt idx="256">
                  <c:v>15.3024749755859</c:v>
                </c:pt>
                <c:pt idx="257">
                  <c:v>15.3024749755859</c:v>
                </c:pt>
                <c:pt idx="258">
                  <c:v>15.3024749755859</c:v>
                </c:pt>
                <c:pt idx="259">
                  <c:v>15.266950607299799</c:v>
                </c:pt>
                <c:pt idx="260">
                  <c:v>15.3024749755859</c:v>
                </c:pt>
                <c:pt idx="261">
                  <c:v>15.266950607299799</c:v>
                </c:pt>
                <c:pt idx="262">
                  <c:v>15.266950607299799</c:v>
                </c:pt>
                <c:pt idx="263">
                  <c:v>15.266950607299799</c:v>
                </c:pt>
                <c:pt idx="264">
                  <c:v>15.2314300537109</c:v>
                </c:pt>
                <c:pt idx="265">
                  <c:v>15.266950607299799</c:v>
                </c:pt>
                <c:pt idx="266">
                  <c:v>15.2314300537109</c:v>
                </c:pt>
                <c:pt idx="267">
                  <c:v>15.2314300537109</c:v>
                </c:pt>
                <c:pt idx="268">
                  <c:v>15.195905685424799</c:v>
                </c:pt>
                <c:pt idx="269">
                  <c:v>15.2314300537109</c:v>
                </c:pt>
                <c:pt idx="270">
                  <c:v>15.195905685424799</c:v>
                </c:pt>
                <c:pt idx="271">
                  <c:v>15.2314300537109</c:v>
                </c:pt>
                <c:pt idx="272">
                  <c:v>15.2314300537109</c:v>
                </c:pt>
                <c:pt idx="273">
                  <c:v>15.195905685424799</c:v>
                </c:pt>
                <c:pt idx="274">
                  <c:v>15.195905685424799</c:v>
                </c:pt>
                <c:pt idx="275">
                  <c:v>15.195905685424799</c:v>
                </c:pt>
                <c:pt idx="276">
                  <c:v>15.195905685424799</c:v>
                </c:pt>
                <c:pt idx="277">
                  <c:v>15.195905685424799</c:v>
                </c:pt>
                <c:pt idx="278">
                  <c:v>15.195905685424799</c:v>
                </c:pt>
                <c:pt idx="279">
                  <c:v>15.1603851318359</c:v>
                </c:pt>
                <c:pt idx="280">
                  <c:v>15.195905685424799</c:v>
                </c:pt>
                <c:pt idx="281">
                  <c:v>15.195905685424799</c:v>
                </c:pt>
                <c:pt idx="282">
                  <c:v>15.1603851318359</c:v>
                </c:pt>
                <c:pt idx="283">
                  <c:v>15.1603851318359</c:v>
                </c:pt>
                <c:pt idx="284">
                  <c:v>15.1603851318359</c:v>
                </c:pt>
                <c:pt idx="285">
                  <c:v>15.1603851318359</c:v>
                </c:pt>
                <c:pt idx="286">
                  <c:v>15.1603851318359</c:v>
                </c:pt>
                <c:pt idx="287">
                  <c:v>15.1603851318359</c:v>
                </c:pt>
                <c:pt idx="288">
                  <c:v>15.1603851318359</c:v>
                </c:pt>
                <c:pt idx="289">
                  <c:v>15.1603851318359</c:v>
                </c:pt>
                <c:pt idx="290">
                  <c:v>15.124860763549799</c:v>
                </c:pt>
                <c:pt idx="291">
                  <c:v>15.1603851318359</c:v>
                </c:pt>
                <c:pt idx="292">
                  <c:v>15.124860763549799</c:v>
                </c:pt>
                <c:pt idx="293">
                  <c:v>15.124860763549799</c:v>
                </c:pt>
                <c:pt idx="294">
                  <c:v>15.1603851318359</c:v>
                </c:pt>
                <c:pt idx="295">
                  <c:v>15.124860763549799</c:v>
                </c:pt>
                <c:pt idx="296">
                  <c:v>15.124860763549799</c:v>
                </c:pt>
                <c:pt idx="297">
                  <c:v>15.1603851318359</c:v>
                </c:pt>
                <c:pt idx="298">
                  <c:v>15.124860763549799</c:v>
                </c:pt>
                <c:pt idx="299">
                  <c:v>15.1603851318359</c:v>
                </c:pt>
                <c:pt idx="300">
                  <c:v>15.124860763549799</c:v>
                </c:pt>
                <c:pt idx="301">
                  <c:v>15.0893402099609</c:v>
                </c:pt>
                <c:pt idx="302">
                  <c:v>15.0893402099609</c:v>
                </c:pt>
                <c:pt idx="303">
                  <c:v>15.124860763549799</c:v>
                </c:pt>
                <c:pt idx="304">
                  <c:v>15.0893402099609</c:v>
                </c:pt>
                <c:pt idx="305">
                  <c:v>15.124860763549799</c:v>
                </c:pt>
                <c:pt idx="306">
                  <c:v>15.124860763549799</c:v>
                </c:pt>
                <c:pt idx="307">
                  <c:v>15.124860763549799</c:v>
                </c:pt>
                <c:pt idx="308">
                  <c:v>15.124860763549799</c:v>
                </c:pt>
                <c:pt idx="309">
                  <c:v>15.124860763549799</c:v>
                </c:pt>
                <c:pt idx="310">
                  <c:v>15.0893402099609</c:v>
                </c:pt>
                <c:pt idx="311">
                  <c:v>15.0893402099609</c:v>
                </c:pt>
                <c:pt idx="312">
                  <c:v>15.0893402099609</c:v>
                </c:pt>
                <c:pt idx="313">
                  <c:v>15.0893402099609</c:v>
                </c:pt>
                <c:pt idx="314">
                  <c:v>15.0893402099609</c:v>
                </c:pt>
                <c:pt idx="315">
                  <c:v>15.0893402099609</c:v>
                </c:pt>
                <c:pt idx="316">
                  <c:v>15.0893402099609</c:v>
                </c:pt>
                <c:pt idx="317">
                  <c:v>15.0893402099609</c:v>
                </c:pt>
                <c:pt idx="318">
                  <c:v>15.0893402099609</c:v>
                </c:pt>
                <c:pt idx="319">
                  <c:v>15.053815841674799</c:v>
                </c:pt>
                <c:pt idx="320">
                  <c:v>15.0893402099609</c:v>
                </c:pt>
                <c:pt idx="321">
                  <c:v>15.0893402099609</c:v>
                </c:pt>
                <c:pt idx="322">
                  <c:v>15.0893402099609</c:v>
                </c:pt>
                <c:pt idx="323">
                  <c:v>15.0893402099609</c:v>
                </c:pt>
                <c:pt idx="324">
                  <c:v>15.0893402099609</c:v>
                </c:pt>
                <c:pt idx="325">
                  <c:v>15.0893402099609</c:v>
                </c:pt>
                <c:pt idx="326">
                  <c:v>15.0893402099609</c:v>
                </c:pt>
                <c:pt idx="327">
                  <c:v>15.0893402099609</c:v>
                </c:pt>
                <c:pt idx="328">
                  <c:v>15.053815841674799</c:v>
                </c:pt>
                <c:pt idx="329">
                  <c:v>15.053815841674799</c:v>
                </c:pt>
                <c:pt idx="330">
                  <c:v>15.053815841674799</c:v>
                </c:pt>
                <c:pt idx="331">
                  <c:v>15.053815841674799</c:v>
                </c:pt>
                <c:pt idx="332">
                  <c:v>15.0182943344116</c:v>
                </c:pt>
                <c:pt idx="333">
                  <c:v>15.053815841674799</c:v>
                </c:pt>
                <c:pt idx="334">
                  <c:v>15.053815841674799</c:v>
                </c:pt>
                <c:pt idx="335">
                  <c:v>15.053815841674799</c:v>
                </c:pt>
                <c:pt idx="336">
                  <c:v>15.053815841674799</c:v>
                </c:pt>
                <c:pt idx="337">
                  <c:v>15.053815841674799</c:v>
                </c:pt>
                <c:pt idx="338">
                  <c:v>15.053815841674799</c:v>
                </c:pt>
                <c:pt idx="339">
                  <c:v>15.0182943344116</c:v>
                </c:pt>
                <c:pt idx="340">
                  <c:v>15.0182943344116</c:v>
                </c:pt>
                <c:pt idx="341">
                  <c:v>15.0182943344116</c:v>
                </c:pt>
                <c:pt idx="342">
                  <c:v>15.0182943344116</c:v>
                </c:pt>
                <c:pt idx="343">
                  <c:v>15.0182943344116</c:v>
                </c:pt>
                <c:pt idx="344">
                  <c:v>15.0182943344116</c:v>
                </c:pt>
                <c:pt idx="345">
                  <c:v>15.0182943344116</c:v>
                </c:pt>
                <c:pt idx="346">
                  <c:v>15.0182943344116</c:v>
                </c:pt>
                <c:pt idx="347">
                  <c:v>15.0182943344116</c:v>
                </c:pt>
                <c:pt idx="348">
                  <c:v>15.0182943344116</c:v>
                </c:pt>
                <c:pt idx="349">
                  <c:v>15.0182943344116</c:v>
                </c:pt>
                <c:pt idx="350">
                  <c:v>15.0182943344116</c:v>
                </c:pt>
                <c:pt idx="351">
                  <c:v>15.0182943344116</c:v>
                </c:pt>
                <c:pt idx="352">
                  <c:v>15.0182943344116</c:v>
                </c:pt>
                <c:pt idx="353">
                  <c:v>15.0182943344116</c:v>
                </c:pt>
                <c:pt idx="354">
                  <c:v>15.0182943344116</c:v>
                </c:pt>
                <c:pt idx="355">
                  <c:v>15.0182943344116</c:v>
                </c:pt>
                <c:pt idx="356">
                  <c:v>15.0182943344116</c:v>
                </c:pt>
                <c:pt idx="357">
                  <c:v>15.0182943344116</c:v>
                </c:pt>
                <c:pt idx="358">
                  <c:v>15.0182943344116</c:v>
                </c:pt>
                <c:pt idx="359">
                  <c:v>15.0182943344116</c:v>
                </c:pt>
                <c:pt idx="360">
                  <c:v>15.0182943344116</c:v>
                </c:pt>
                <c:pt idx="361">
                  <c:v>14.982769966125399</c:v>
                </c:pt>
                <c:pt idx="362">
                  <c:v>15.0182943344116</c:v>
                </c:pt>
                <c:pt idx="363">
                  <c:v>14.982769966125399</c:v>
                </c:pt>
                <c:pt idx="364">
                  <c:v>14.982769966125399</c:v>
                </c:pt>
                <c:pt idx="365">
                  <c:v>14.982769966125399</c:v>
                </c:pt>
                <c:pt idx="366">
                  <c:v>14.982769966125399</c:v>
                </c:pt>
                <c:pt idx="367">
                  <c:v>14.982769966125399</c:v>
                </c:pt>
                <c:pt idx="368">
                  <c:v>14.982769966125399</c:v>
                </c:pt>
                <c:pt idx="369">
                  <c:v>14.982769966125399</c:v>
                </c:pt>
                <c:pt idx="370">
                  <c:v>14.982769966125399</c:v>
                </c:pt>
                <c:pt idx="371">
                  <c:v>14.982769966125399</c:v>
                </c:pt>
                <c:pt idx="372">
                  <c:v>14.982769966125399</c:v>
                </c:pt>
                <c:pt idx="373">
                  <c:v>14.982769966125399</c:v>
                </c:pt>
                <c:pt idx="374">
                  <c:v>14.9472494125366</c:v>
                </c:pt>
                <c:pt idx="375">
                  <c:v>14.9472494125366</c:v>
                </c:pt>
                <c:pt idx="376">
                  <c:v>14.9472494125366</c:v>
                </c:pt>
                <c:pt idx="377">
                  <c:v>14.982769966125399</c:v>
                </c:pt>
                <c:pt idx="378">
                  <c:v>14.982769966125399</c:v>
                </c:pt>
                <c:pt idx="379">
                  <c:v>14.982769966125399</c:v>
                </c:pt>
                <c:pt idx="380">
                  <c:v>14.9472494125366</c:v>
                </c:pt>
                <c:pt idx="381">
                  <c:v>14.9472494125366</c:v>
                </c:pt>
                <c:pt idx="382">
                  <c:v>14.982769966125399</c:v>
                </c:pt>
                <c:pt idx="383">
                  <c:v>14.9472494125366</c:v>
                </c:pt>
                <c:pt idx="384">
                  <c:v>14.982769966125399</c:v>
                </c:pt>
                <c:pt idx="385">
                  <c:v>14.982769966125399</c:v>
                </c:pt>
                <c:pt idx="386">
                  <c:v>14.9472494125366</c:v>
                </c:pt>
                <c:pt idx="387">
                  <c:v>14.9472494125366</c:v>
                </c:pt>
                <c:pt idx="388">
                  <c:v>14.9472494125366</c:v>
                </c:pt>
                <c:pt idx="389">
                  <c:v>14.9472494125366</c:v>
                </c:pt>
                <c:pt idx="390">
                  <c:v>14.9472494125366</c:v>
                </c:pt>
                <c:pt idx="391">
                  <c:v>14.9472494125366</c:v>
                </c:pt>
                <c:pt idx="392">
                  <c:v>14.9472494125366</c:v>
                </c:pt>
                <c:pt idx="393">
                  <c:v>14.9472494125366</c:v>
                </c:pt>
                <c:pt idx="394">
                  <c:v>14.9472494125366</c:v>
                </c:pt>
                <c:pt idx="395">
                  <c:v>14.9472494125366</c:v>
                </c:pt>
                <c:pt idx="396">
                  <c:v>14.9472494125366</c:v>
                </c:pt>
                <c:pt idx="397">
                  <c:v>14.9472494125366</c:v>
                </c:pt>
                <c:pt idx="398">
                  <c:v>14.9472494125366</c:v>
                </c:pt>
                <c:pt idx="399">
                  <c:v>14.9472494125366</c:v>
                </c:pt>
                <c:pt idx="400">
                  <c:v>14.911725044250399</c:v>
                </c:pt>
                <c:pt idx="401">
                  <c:v>14.9472494125366</c:v>
                </c:pt>
                <c:pt idx="402">
                  <c:v>14.9472494125366</c:v>
                </c:pt>
                <c:pt idx="403">
                  <c:v>14.911725044250399</c:v>
                </c:pt>
                <c:pt idx="404">
                  <c:v>14.911725044250399</c:v>
                </c:pt>
                <c:pt idx="405">
                  <c:v>14.911725044250399</c:v>
                </c:pt>
                <c:pt idx="406">
                  <c:v>14.9472494125366</c:v>
                </c:pt>
                <c:pt idx="407">
                  <c:v>14.911725044250399</c:v>
                </c:pt>
                <c:pt idx="408">
                  <c:v>14.9472494125366</c:v>
                </c:pt>
                <c:pt idx="409">
                  <c:v>14.911725044250399</c:v>
                </c:pt>
                <c:pt idx="410">
                  <c:v>14.911725044250399</c:v>
                </c:pt>
                <c:pt idx="411">
                  <c:v>14.911725044250399</c:v>
                </c:pt>
                <c:pt idx="412">
                  <c:v>14.911725044250399</c:v>
                </c:pt>
                <c:pt idx="413">
                  <c:v>14.911725044250399</c:v>
                </c:pt>
                <c:pt idx="414">
                  <c:v>14.911725044250399</c:v>
                </c:pt>
                <c:pt idx="415">
                  <c:v>14.911725044250399</c:v>
                </c:pt>
                <c:pt idx="416">
                  <c:v>14.911725044250399</c:v>
                </c:pt>
                <c:pt idx="417">
                  <c:v>14.8762044906616</c:v>
                </c:pt>
                <c:pt idx="418">
                  <c:v>14.911725044250399</c:v>
                </c:pt>
                <c:pt idx="419">
                  <c:v>14.911725044250399</c:v>
                </c:pt>
                <c:pt idx="420">
                  <c:v>14.8762044906616</c:v>
                </c:pt>
                <c:pt idx="421">
                  <c:v>14.8762044906616</c:v>
                </c:pt>
                <c:pt idx="422">
                  <c:v>14.8762044906616</c:v>
                </c:pt>
                <c:pt idx="423">
                  <c:v>14.8762044906616</c:v>
                </c:pt>
                <c:pt idx="424">
                  <c:v>14.8762044906616</c:v>
                </c:pt>
                <c:pt idx="425">
                  <c:v>14.8762044906616</c:v>
                </c:pt>
                <c:pt idx="426">
                  <c:v>14.8762044906616</c:v>
                </c:pt>
                <c:pt idx="427">
                  <c:v>14.8762044906616</c:v>
                </c:pt>
                <c:pt idx="428">
                  <c:v>14.8762044906616</c:v>
                </c:pt>
                <c:pt idx="429">
                  <c:v>14.840680122375399</c:v>
                </c:pt>
                <c:pt idx="430">
                  <c:v>14.8762044906616</c:v>
                </c:pt>
                <c:pt idx="431">
                  <c:v>14.8762044906616</c:v>
                </c:pt>
                <c:pt idx="432">
                  <c:v>14.840680122375399</c:v>
                </c:pt>
                <c:pt idx="433">
                  <c:v>14.840680122375399</c:v>
                </c:pt>
                <c:pt idx="434">
                  <c:v>14.840680122375399</c:v>
                </c:pt>
                <c:pt idx="435">
                  <c:v>14.840680122375399</c:v>
                </c:pt>
                <c:pt idx="436">
                  <c:v>14.840680122375399</c:v>
                </c:pt>
                <c:pt idx="437">
                  <c:v>14.840680122375399</c:v>
                </c:pt>
                <c:pt idx="438">
                  <c:v>14.840680122375399</c:v>
                </c:pt>
                <c:pt idx="439">
                  <c:v>14.840680122375399</c:v>
                </c:pt>
                <c:pt idx="440">
                  <c:v>14.840680122375399</c:v>
                </c:pt>
                <c:pt idx="441">
                  <c:v>14.8051595687866</c:v>
                </c:pt>
                <c:pt idx="442">
                  <c:v>14.8051595687866</c:v>
                </c:pt>
                <c:pt idx="443">
                  <c:v>14.840680122375399</c:v>
                </c:pt>
                <c:pt idx="444">
                  <c:v>14.8051595687866</c:v>
                </c:pt>
                <c:pt idx="445">
                  <c:v>14.8051595687866</c:v>
                </c:pt>
                <c:pt idx="446">
                  <c:v>14.8051595687866</c:v>
                </c:pt>
                <c:pt idx="447">
                  <c:v>14.8051595687866</c:v>
                </c:pt>
                <c:pt idx="448">
                  <c:v>14.8051595687866</c:v>
                </c:pt>
                <c:pt idx="449">
                  <c:v>14.8051595687866</c:v>
                </c:pt>
                <c:pt idx="450">
                  <c:v>14.769635200500399</c:v>
                </c:pt>
                <c:pt idx="451">
                  <c:v>14.8051595687866</c:v>
                </c:pt>
                <c:pt idx="452">
                  <c:v>14.769635200500399</c:v>
                </c:pt>
                <c:pt idx="453">
                  <c:v>14.769635200500399</c:v>
                </c:pt>
                <c:pt idx="454">
                  <c:v>14.769635200500399</c:v>
                </c:pt>
                <c:pt idx="455">
                  <c:v>14.769635200500399</c:v>
                </c:pt>
                <c:pt idx="456">
                  <c:v>14.769635200500399</c:v>
                </c:pt>
                <c:pt idx="457">
                  <c:v>14.769635200500399</c:v>
                </c:pt>
                <c:pt idx="458">
                  <c:v>14.769635200500399</c:v>
                </c:pt>
                <c:pt idx="459">
                  <c:v>14.769635200500399</c:v>
                </c:pt>
                <c:pt idx="460">
                  <c:v>14.769635200500399</c:v>
                </c:pt>
                <c:pt idx="461">
                  <c:v>14.769635200500399</c:v>
                </c:pt>
                <c:pt idx="462">
                  <c:v>14.769635200500399</c:v>
                </c:pt>
                <c:pt idx="463">
                  <c:v>14.769635200500399</c:v>
                </c:pt>
                <c:pt idx="464">
                  <c:v>14.734113693237299</c:v>
                </c:pt>
                <c:pt idx="465">
                  <c:v>14.734113693237299</c:v>
                </c:pt>
                <c:pt idx="466">
                  <c:v>14.734113693237299</c:v>
                </c:pt>
                <c:pt idx="467">
                  <c:v>14.734113693237299</c:v>
                </c:pt>
                <c:pt idx="468">
                  <c:v>14.769635200500399</c:v>
                </c:pt>
                <c:pt idx="469">
                  <c:v>14.734113693237299</c:v>
                </c:pt>
                <c:pt idx="470">
                  <c:v>14.734113693237299</c:v>
                </c:pt>
                <c:pt idx="471">
                  <c:v>14.734113693237299</c:v>
                </c:pt>
                <c:pt idx="472">
                  <c:v>14.734113693237299</c:v>
                </c:pt>
                <c:pt idx="473">
                  <c:v>14.734113693237299</c:v>
                </c:pt>
                <c:pt idx="474">
                  <c:v>14.698589324951101</c:v>
                </c:pt>
                <c:pt idx="475">
                  <c:v>14.734113693237299</c:v>
                </c:pt>
                <c:pt idx="476">
                  <c:v>14.734113693237299</c:v>
                </c:pt>
                <c:pt idx="477">
                  <c:v>14.698589324951101</c:v>
                </c:pt>
                <c:pt idx="478">
                  <c:v>14.734113693237299</c:v>
                </c:pt>
                <c:pt idx="479">
                  <c:v>14.698589324951101</c:v>
                </c:pt>
                <c:pt idx="480">
                  <c:v>14.734113693237299</c:v>
                </c:pt>
                <c:pt idx="481">
                  <c:v>14.698589324951101</c:v>
                </c:pt>
                <c:pt idx="482">
                  <c:v>14.698589324951101</c:v>
                </c:pt>
                <c:pt idx="483">
                  <c:v>14.698589324951101</c:v>
                </c:pt>
                <c:pt idx="484">
                  <c:v>14.734113693237299</c:v>
                </c:pt>
                <c:pt idx="485">
                  <c:v>14.698589324951101</c:v>
                </c:pt>
                <c:pt idx="486">
                  <c:v>14.698589324951101</c:v>
                </c:pt>
                <c:pt idx="487">
                  <c:v>14.734113693237299</c:v>
                </c:pt>
                <c:pt idx="488">
                  <c:v>14.698589324951101</c:v>
                </c:pt>
                <c:pt idx="489">
                  <c:v>14.698589324951101</c:v>
                </c:pt>
                <c:pt idx="490">
                  <c:v>14.698589324951101</c:v>
                </c:pt>
                <c:pt idx="491">
                  <c:v>14.698589324951101</c:v>
                </c:pt>
                <c:pt idx="492">
                  <c:v>14.698589324951101</c:v>
                </c:pt>
                <c:pt idx="493">
                  <c:v>14.663068771362299</c:v>
                </c:pt>
                <c:pt idx="494">
                  <c:v>14.698589324951101</c:v>
                </c:pt>
                <c:pt idx="495">
                  <c:v>14.663068771362299</c:v>
                </c:pt>
                <c:pt idx="496">
                  <c:v>14.663068771362299</c:v>
                </c:pt>
                <c:pt idx="497">
                  <c:v>14.663068771362299</c:v>
                </c:pt>
                <c:pt idx="498">
                  <c:v>14.663068771362299</c:v>
                </c:pt>
                <c:pt idx="499">
                  <c:v>14.663068771362299</c:v>
                </c:pt>
                <c:pt idx="500">
                  <c:v>14.663068771362299</c:v>
                </c:pt>
                <c:pt idx="501">
                  <c:v>14.627544403076101</c:v>
                </c:pt>
                <c:pt idx="502">
                  <c:v>14.663068771362299</c:v>
                </c:pt>
                <c:pt idx="503">
                  <c:v>14.663068771362299</c:v>
                </c:pt>
                <c:pt idx="504">
                  <c:v>14.627544403076101</c:v>
                </c:pt>
                <c:pt idx="505">
                  <c:v>14.627544403076101</c:v>
                </c:pt>
                <c:pt idx="506">
                  <c:v>14.627544403076101</c:v>
                </c:pt>
                <c:pt idx="507">
                  <c:v>14.627544403076101</c:v>
                </c:pt>
                <c:pt idx="508">
                  <c:v>14.627544403076101</c:v>
                </c:pt>
                <c:pt idx="509">
                  <c:v>14.627544403076101</c:v>
                </c:pt>
                <c:pt idx="510">
                  <c:v>14.627544403076101</c:v>
                </c:pt>
                <c:pt idx="511">
                  <c:v>14.627544403076101</c:v>
                </c:pt>
                <c:pt idx="512">
                  <c:v>14.592023849487299</c:v>
                </c:pt>
                <c:pt idx="513">
                  <c:v>14.592023849487299</c:v>
                </c:pt>
                <c:pt idx="514">
                  <c:v>14.627544403076101</c:v>
                </c:pt>
                <c:pt idx="515">
                  <c:v>14.592023849487299</c:v>
                </c:pt>
                <c:pt idx="516">
                  <c:v>14.592023849487299</c:v>
                </c:pt>
                <c:pt idx="517">
                  <c:v>14.592023849487299</c:v>
                </c:pt>
                <c:pt idx="518">
                  <c:v>14.627544403076101</c:v>
                </c:pt>
                <c:pt idx="519">
                  <c:v>14.592023849487299</c:v>
                </c:pt>
                <c:pt idx="520">
                  <c:v>14.592023849487299</c:v>
                </c:pt>
                <c:pt idx="521">
                  <c:v>14.592023849487299</c:v>
                </c:pt>
                <c:pt idx="522">
                  <c:v>14.592023849487299</c:v>
                </c:pt>
                <c:pt idx="523">
                  <c:v>14.592023849487299</c:v>
                </c:pt>
                <c:pt idx="524">
                  <c:v>14.592023849487299</c:v>
                </c:pt>
                <c:pt idx="525">
                  <c:v>14.592023849487299</c:v>
                </c:pt>
                <c:pt idx="526">
                  <c:v>14.556499481201101</c:v>
                </c:pt>
                <c:pt idx="527">
                  <c:v>14.592023849487299</c:v>
                </c:pt>
                <c:pt idx="528">
                  <c:v>14.592023849487299</c:v>
                </c:pt>
                <c:pt idx="529">
                  <c:v>14.592023849487299</c:v>
                </c:pt>
                <c:pt idx="530">
                  <c:v>14.592023849487299</c:v>
                </c:pt>
                <c:pt idx="531">
                  <c:v>14.592023849487299</c:v>
                </c:pt>
                <c:pt idx="532">
                  <c:v>14.592023849487299</c:v>
                </c:pt>
                <c:pt idx="533">
                  <c:v>14.592023849487299</c:v>
                </c:pt>
                <c:pt idx="534">
                  <c:v>14.592023849487299</c:v>
                </c:pt>
                <c:pt idx="535">
                  <c:v>14.556499481201101</c:v>
                </c:pt>
                <c:pt idx="536">
                  <c:v>14.592023849487299</c:v>
                </c:pt>
                <c:pt idx="537">
                  <c:v>14.556499481201101</c:v>
                </c:pt>
                <c:pt idx="538">
                  <c:v>14.592023849487299</c:v>
                </c:pt>
                <c:pt idx="539">
                  <c:v>14.592023849487299</c:v>
                </c:pt>
                <c:pt idx="540">
                  <c:v>14.556499481201101</c:v>
                </c:pt>
                <c:pt idx="541">
                  <c:v>14.592023849487299</c:v>
                </c:pt>
                <c:pt idx="542">
                  <c:v>14.556499481201101</c:v>
                </c:pt>
                <c:pt idx="543">
                  <c:v>14.556499481201101</c:v>
                </c:pt>
                <c:pt idx="544">
                  <c:v>14.556499481201101</c:v>
                </c:pt>
                <c:pt idx="545">
                  <c:v>14.556499481201101</c:v>
                </c:pt>
                <c:pt idx="546">
                  <c:v>14.556499481201101</c:v>
                </c:pt>
                <c:pt idx="547">
                  <c:v>14.556499481201101</c:v>
                </c:pt>
                <c:pt idx="548">
                  <c:v>14.556499481201101</c:v>
                </c:pt>
                <c:pt idx="549">
                  <c:v>14.556499481201101</c:v>
                </c:pt>
                <c:pt idx="550">
                  <c:v>14.556499481201101</c:v>
                </c:pt>
                <c:pt idx="551">
                  <c:v>14.556499481201101</c:v>
                </c:pt>
                <c:pt idx="552">
                  <c:v>14.556499481201101</c:v>
                </c:pt>
                <c:pt idx="553">
                  <c:v>14.556499481201101</c:v>
                </c:pt>
                <c:pt idx="554">
                  <c:v>14.520978927612299</c:v>
                </c:pt>
                <c:pt idx="555">
                  <c:v>14.556499481201101</c:v>
                </c:pt>
                <c:pt idx="556">
                  <c:v>14.520978927612299</c:v>
                </c:pt>
                <c:pt idx="557">
                  <c:v>14.556499481201101</c:v>
                </c:pt>
                <c:pt idx="558">
                  <c:v>14.520978927612299</c:v>
                </c:pt>
                <c:pt idx="559">
                  <c:v>14.520978927612299</c:v>
                </c:pt>
                <c:pt idx="560">
                  <c:v>14.556499481201101</c:v>
                </c:pt>
                <c:pt idx="561">
                  <c:v>14.520978927612299</c:v>
                </c:pt>
                <c:pt idx="562">
                  <c:v>14.520978927612299</c:v>
                </c:pt>
                <c:pt idx="563">
                  <c:v>14.520978927612299</c:v>
                </c:pt>
                <c:pt idx="564">
                  <c:v>14.520978927612299</c:v>
                </c:pt>
                <c:pt idx="565">
                  <c:v>14.520978927612299</c:v>
                </c:pt>
                <c:pt idx="566">
                  <c:v>14.520978927612299</c:v>
                </c:pt>
                <c:pt idx="567">
                  <c:v>14.520978927612299</c:v>
                </c:pt>
                <c:pt idx="568">
                  <c:v>14.520978927612299</c:v>
                </c:pt>
                <c:pt idx="569">
                  <c:v>14.485454559326101</c:v>
                </c:pt>
                <c:pt idx="570">
                  <c:v>14.485454559326101</c:v>
                </c:pt>
                <c:pt idx="571">
                  <c:v>14.520978927612299</c:v>
                </c:pt>
                <c:pt idx="572">
                  <c:v>14.485454559326101</c:v>
                </c:pt>
                <c:pt idx="573">
                  <c:v>14.485454559326101</c:v>
                </c:pt>
                <c:pt idx="574">
                  <c:v>14.485454559326101</c:v>
                </c:pt>
                <c:pt idx="575">
                  <c:v>14.485454559326101</c:v>
                </c:pt>
                <c:pt idx="576">
                  <c:v>14.485454559326101</c:v>
                </c:pt>
                <c:pt idx="577">
                  <c:v>14.520978927612299</c:v>
                </c:pt>
                <c:pt idx="578">
                  <c:v>14.485454559326101</c:v>
                </c:pt>
                <c:pt idx="579">
                  <c:v>14.485454559326101</c:v>
                </c:pt>
                <c:pt idx="580">
                  <c:v>14.485454559326101</c:v>
                </c:pt>
                <c:pt idx="581">
                  <c:v>14.485454559326101</c:v>
                </c:pt>
                <c:pt idx="582">
                  <c:v>14.485454559326101</c:v>
                </c:pt>
                <c:pt idx="583">
                  <c:v>14.449933052062899</c:v>
                </c:pt>
                <c:pt idx="584">
                  <c:v>14.485454559326101</c:v>
                </c:pt>
                <c:pt idx="585">
                  <c:v>14.485454559326101</c:v>
                </c:pt>
                <c:pt idx="586">
                  <c:v>14.485454559326101</c:v>
                </c:pt>
                <c:pt idx="587">
                  <c:v>14.485454559326101</c:v>
                </c:pt>
                <c:pt idx="588">
                  <c:v>14.485454559326101</c:v>
                </c:pt>
                <c:pt idx="589">
                  <c:v>14.485454559326101</c:v>
                </c:pt>
                <c:pt idx="590">
                  <c:v>14.485454559326101</c:v>
                </c:pt>
                <c:pt idx="591">
                  <c:v>14.449933052062899</c:v>
                </c:pt>
                <c:pt idx="592">
                  <c:v>14.485454559326101</c:v>
                </c:pt>
                <c:pt idx="593">
                  <c:v>14.449933052062899</c:v>
                </c:pt>
                <c:pt idx="594">
                  <c:v>14.449933052062899</c:v>
                </c:pt>
                <c:pt idx="595">
                  <c:v>14.449933052062899</c:v>
                </c:pt>
                <c:pt idx="596">
                  <c:v>14.449933052062899</c:v>
                </c:pt>
                <c:pt idx="597">
                  <c:v>14.449933052062899</c:v>
                </c:pt>
                <c:pt idx="598">
                  <c:v>14.449933052062899</c:v>
                </c:pt>
                <c:pt idx="599">
                  <c:v>14.449933052062899</c:v>
                </c:pt>
                <c:pt idx="600">
                  <c:v>14.449933052062899</c:v>
                </c:pt>
                <c:pt idx="601">
                  <c:v>14.449933052062899</c:v>
                </c:pt>
                <c:pt idx="602">
                  <c:v>14.449933052062899</c:v>
                </c:pt>
                <c:pt idx="603">
                  <c:v>14.449933052062899</c:v>
                </c:pt>
                <c:pt idx="604">
                  <c:v>14.485454559326101</c:v>
                </c:pt>
                <c:pt idx="605">
                  <c:v>14.449933052062899</c:v>
                </c:pt>
                <c:pt idx="606">
                  <c:v>14.449933052062899</c:v>
                </c:pt>
                <c:pt idx="607">
                  <c:v>14.449933052062899</c:v>
                </c:pt>
                <c:pt idx="608">
                  <c:v>14.449933052062899</c:v>
                </c:pt>
                <c:pt idx="609">
                  <c:v>14.449933052062899</c:v>
                </c:pt>
                <c:pt idx="610">
                  <c:v>14.449933052062899</c:v>
                </c:pt>
                <c:pt idx="611">
                  <c:v>14.449933052062899</c:v>
                </c:pt>
                <c:pt idx="612">
                  <c:v>14.449933052062899</c:v>
                </c:pt>
                <c:pt idx="613">
                  <c:v>14.449933052062899</c:v>
                </c:pt>
                <c:pt idx="614">
                  <c:v>14.449933052062899</c:v>
                </c:pt>
                <c:pt idx="615">
                  <c:v>14.449933052062899</c:v>
                </c:pt>
                <c:pt idx="616">
                  <c:v>14.449933052062899</c:v>
                </c:pt>
                <c:pt idx="617">
                  <c:v>14.449933052062899</c:v>
                </c:pt>
                <c:pt idx="618">
                  <c:v>14.449933052062899</c:v>
                </c:pt>
                <c:pt idx="619">
                  <c:v>14.449933052062899</c:v>
                </c:pt>
                <c:pt idx="620">
                  <c:v>14.4144086837768</c:v>
                </c:pt>
                <c:pt idx="621">
                  <c:v>14.449933052062899</c:v>
                </c:pt>
                <c:pt idx="622">
                  <c:v>14.4144086837768</c:v>
                </c:pt>
                <c:pt idx="623">
                  <c:v>14.449933052062899</c:v>
                </c:pt>
                <c:pt idx="624">
                  <c:v>14.449933052062899</c:v>
                </c:pt>
                <c:pt idx="625">
                  <c:v>14.449933052062899</c:v>
                </c:pt>
                <c:pt idx="626">
                  <c:v>14.4144086837768</c:v>
                </c:pt>
                <c:pt idx="627">
                  <c:v>14.4144086837768</c:v>
                </c:pt>
                <c:pt idx="628">
                  <c:v>14.4144086837768</c:v>
                </c:pt>
                <c:pt idx="629">
                  <c:v>14.4144086837768</c:v>
                </c:pt>
                <c:pt idx="630">
                  <c:v>14.449933052062899</c:v>
                </c:pt>
                <c:pt idx="631">
                  <c:v>14.4144086837768</c:v>
                </c:pt>
                <c:pt idx="632">
                  <c:v>14.4144086837768</c:v>
                </c:pt>
                <c:pt idx="633">
                  <c:v>14.4144086837768</c:v>
                </c:pt>
                <c:pt idx="634">
                  <c:v>14.4144086837768</c:v>
                </c:pt>
                <c:pt idx="635">
                  <c:v>14.4144086837768</c:v>
                </c:pt>
                <c:pt idx="636">
                  <c:v>14.4144086837768</c:v>
                </c:pt>
                <c:pt idx="637">
                  <c:v>14.4144086837768</c:v>
                </c:pt>
                <c:pt idx="638">
                  <c:v>14.4144086837768</c:v>
                </c:pt>
                <c:pt idx="639">
                  <c:v>14.4144086837768</c:v>
                </c:pt>
                <c:pt idx="640">
                  <c:v>14.4144086837768</c:v>
                </c:pt>
                <c:pt idx="641">
                  <c:v>14.4144086837768</c:v>
                </c:pt>
                <c:pt idx="642">
                  <c:v>14.4144086837768</c:v>
                </c:pt>
                <c:pt idx="643">
                  <c:v>14.4144086837768</c:v>
                </c:pt>
                <c:pt idx="644">
                  <c:v>14.4144086837768</c:v>
                </c:pt>
                <c:pt idx="645">
                  <c:v>14.4144086837768</c:v>
                </c:pt>
                <c:pt idx="646">
                  <c:v>14.4144086837768</c:v>
                </c:pt>
                <c:pt idx="647">
                  <c:v>14.4144086837768</c:v>
                </c:pt>
                <c:pt idx="648">
                  <c:v>14.4144086837768</c:v>
                </c:pt>
                <c:pt idx="649">
                  <c:v>14.4144086837768</c:v>
                </c:pt>
                <c:pt idx="650">
                  <c:v>14.4144086837768</c:v>
                </c:pt>
                <c:pt idx="651">
                  <c:v>14.4144086837768</c:v>
                </c:pt>
                <c:pt idx="652">
                  <c:v>14.378888130187899</c:v>
                </c:pt>
                <c:pt idx="653">
                  <c:v>14.4144086837768</c:v>
                </c:pt>
                <c:pt idx="654">
                  <c:v>14.378888130187899</c:v>
                </c:pt>
                <c:pt idx="655">
                  <c:v>14.4144086837768</c:v>
                </c:pt>
                <c:pt idx="656">
                  <c:v>14.4144086837768</c:v>
                </c:pt>
                <c:pt idx="657">
                  <c:v>14.378888130187899</c:v>
                </c:pt>
                <c:pt idx="658">
                  <c:v>14.4144086837768</c:v>
                </c:pt>
                <c:pt idx="659">
                  <c:v>14.378888130187899</c:v>
                </c:pt>
                <c:pt idx="660">
                  <c:v>14.4144086837768</c:v>
                </c:pt>
                <c:pt idx="661">
                  <c:v>14.4144086837768</c:v>
                </c:pt>
                <c:pt idx="662">
                  <c:v>14.4144086837768</c:v>
                </c:pt>
                <c:pt idx="663">
                  <c:v>14.4144086837768</c:v>
                </c:pt>
                <c:pt idx="664">
                  <c:v>14.378888130187899</c:v>
                </c:pt>
                <c:pt idx="665">
                  <c:v>14.378888130187899</c:v>
                </c:pt>
                <c:pt idx="666">
                  <c:v>14.4144086837768</c:v>
                </c:pt>
                <c:pt idx="667">
                  <c:v>14.4144086837768</c:v>
                </c:pt>
                <c:pt idx="668">
                  <c:v>14.4144086837768</c:v>
                </c:pt>
                <c:pt idx="669">
                  <c:v>14.378888130187899</c:v>
                </c:pt>
                <c:pt idx="670">
                  <c:v>14.4144086837768</c:v>
                </c:pt>
                <c:pt idx="671">
                  <c:v>14.4144086837768</c:v>
                </c:pt>
                <c:pt idx="672">
                  <c:v>14.4144086837768</c:v>
                </c:pt>
                <c:pt idx="673">
                  <c:v>14.4144086837768</c:v>
                </c:pt>
                <c:pt idx="674">
                  <c:v>14.378888130187899</c:v>
                </c:pt>
                <c:pt idx="675">
                  <c:v>14.4144086837768</c:v>
                </c:pt>
                <c:pt idx="676">
                  <c:v>14.378888130187899</c:v>
                </c:pt>
                <c:pt idx="677">
                  <c:v>14.378888130187899</c:v>
                </c:pt>
                <c:pt idx="678">
                  <c:v>14.378888130187899</c:v>
                </c:pt>
                <c:pt idx="679">
                  <c:v>14.378888130187899</c:v>
                </c:pt>
                <c:pt idx="680">
                  <c:v>14.4144086837768</c:v>
                </c:pt>
                <c:pt idx="681">
                  <c:v>14.4144086837768</c:v>
                </c:pt>
                <c:pt idx="682">
                  <c:v>14.4144086837768</c:v>
                </c:pt>
                <c:pt idx="683">
                  <c:v>14.4144086837768</c:v>
                </c:pt>
                <c:pt idx="684">
                  <c:v>14.4144086837768</c:v>
                </c:pt>
                <c:pt idx="685">
                  <c:v>14.4144086837768</c:v>
                </c:pt>
                <c:pt idx="686">
                  <c:v>14.4144086837768</c:v>
                </c:pt>
                <c:pt idx="687">
                  <c:v>14.4144086837768</c:v>
                </c:pt>
                <c:pt idx="688">
                  <c:v>14.4144086837768</c:v>
                </c:pt>
                <c:pt idx="689">
                  <c:v>14.4144086837768</c:v>
                </c:pt>
                <c:pt idx="690">
                  <c:v>14.4144086837768</c:v>
                </c:pt>
                <c:pt idx="691">
                  <c:v>14.4144086837768</c:v>
                </c:pt>
                <c:pt idx="692">
                  <c:v>14.449933052062899</c:v>
                </c:pt>
                <c:pt idx="693">
                  <c:v>14.4144086837768</c:v>
                </c:pt>
                <c:pt idx="694">
                  <c:v>14.4144086837768</c:v>
                </c:pt>
                <c:pt idx="695">
                  <c:v>14.4144086837768</c:v>
                </c:pt>
                <c:pt idx="696">
                  <c:v>14.4144086837768</c:v>
                </c:pt>
                <c:pt idx="697">
                  <c:v>14.4144086837768</c:v>
                </c:pt>
                <c:pt idx="698">
                  <c:v>14.4144086837768</c:v>
                </c:pt>
                <c:pt idx="699">
                  <c:v>14.4144086837768</c:v>
                </c:pt>
                <c:pt idx="700">
                  <c:v>14.4144086837768</c:v>
                </c:pt>
                <c:pt idx="701">
                  <c:v>14.4144086837768</c:v>
                </c:pt>
                <c:pt idx="702">
                  <c:v>14.4144086837768</c:v>
                </c:pt>
                <c:pt idx="703">
                  <c:v>14.4144086837768</c:v>
                </c:pt>
                <c:pt idx="704">
                  <c:v>14.4144086837768</c:v>
                </c:pt>
                <c:pt idx="705">
                  <c:v>14.4144086837768</c:v>
                </c:pt>
                <c:pt idx="706">
                  <c:v>14.4144086837768</c:v>
                </c:pt>
                <c:pt idx="707">
                  <c:v>14.4144086837768</c:v>
                </c:pt>
                <c:pt idx="708">
                  <c:v>14.4144086837768</c:v>
                </c:pt>
                <c:pt idx="709">
                  <c:v>14.449933052062899</c:v>
                </c:pt>
                <c:pt idx="710">
                  <c:v>14.4144086837768</c:v>
                </c:pt>
                <c:pt idx="711">
                  <c:v>14.449933052062899</c:v>
                </c:pt>
                <c:pt idx="712">
                  <c:v>14.449933052062899</c:v>
                </c:pt>
                <c:pt idx="713">
                  <c:v>14.4144086837768</c:v>
                </c:pt>
                <c:pt idx="714">
                  <c:v>14.449933052062899</c:v>
                </c:pt>
                <c:pt idx="715">
                  <c:v>14.4144086837768</c:v>
                </c:pt>
                <c:pt idx="716">
                  <c:v>14.4144086837768</c:v>
                </c:pt>
                <c:pt idx="717">
                  <c:v>14.4144086837768</c:v>
                </c:pt>
                <c:pt idx="718">
                  <c:v>14.4144086837768</c:v>
                </c:pt>
                <c:pt idx="719">
                  <c:v>14.4144086837768</c:v>
                </c:pt>
                <c:pt idx="720">
                  <c:v>14.449933052062899</c:v>
                </c:pt>
                <c:pt idx="721">
                  <c:v>14.449933052062899</c:v>
                </c:pt>
                <c:pt idx="722">
                  <c:v>14.449933052062899</c:v>
                </c:pt>
                <c:pt idx="723">
                  <c:v>14.449933052062899</c:v>
                </c:pt>
                <c:pt idx="724">
                  <c:v>14.449933052062899</c:v>
                </c:pt>
                <c:pt idx="725">
                  <c:v>14.449933052062899</c:v>
                </c:pt>
                <c:pt idx="726">
                  <c:v>14.449933052062899</c:v>
                </c:pt>
                <c:pt idx="727">
                  <c:v>14.449933052062899</c:v>
                </c:pt>
                <c:pt idx="728">
                  <c:v>14.449933052062899</c:v>
                </c:pt>
                <c:pt idx="729">
                  <c:v>14.485454559326101</c:v>
                </c:pt>
                <c:pt idx="730">
                  <c:v>14.449933052062899</c:v>
                </c:pt>
                <c:pt idx="731">
                  <c:v>14.449933052062899</c:v>
                </c:pt>
                <c:pt idx="732">
                  <c:v>14.449933052062899</c:v>
                </c:pt>
                <c:pt idx="733">
                  <c:v>14.485454559326101</c:v>
                </c:pt>
                <c:pt idx="734">
                  <c:v>14.485454559326101</c:v>
                </c:pt>
                <c:pt idx="735">
                  <c:v>14.449933052062899</c:v>
                </c:pt>
                <c:pt idx="736">
                  <c:v>14.449933052062899</c:v>
                </c:pt>
                <c:pt idx="737">
                  <c:v>14.485454559326101</c:v>
                </c:pt>
                <c:pt idx="738">
                  <c:v>14.449933052062899</c:v>
                </c:pt>
                <c:pt idx="739">
                  <c:v>14.449933052062899</c:v>
                </c:pt>
                <c:pt idx="740">
                  <c:v>14.485454559326101</c:v>
                </c:pt>
                <c:pt idx="741">
                  <c:v>14.449933052062899</c:v>
                </c:pt>
                <c:pt idx="742">
                  <c:v>14.485454559326101</c:v>
                </c:pt>
                <c:pt idx="743">
                  <c:v>14.485454559326101</c:v>
                </c:pt>
                <c:pt idx="744">
                  <c:v>14.449933052062899</c:v>
                </c:pt>
                <c:pt idx="745">
                  <c:v>14.485454559326101</c:v>
                </c:pt>
                <c:pt idx="746">
                  <c:v>14.485454559326101</c:v>
                </c:pt>
                <c:pt idx="747">
                  <c:v>14.449933052062899</c:v>
                </c:pt>
                <c:pt idx="748">
                  <c:v>14.449933052062899</c:v>
                </c:pt>
                <c:pt idx="749">
                  <c:v>14.449933052062899</c:v>
                </c:pt>
                <c:pt idx="750">
                  <c:v>14.449933052062899</c:v>
                </c:pt>
                <c:pt idx="751">
                  <c:v>14.485454559326101</c:v>
                </c:pt>
                <c:pt idx="752">
                  <c:v>14.485454559326101</c:v>
                </c:pt>
                <c:pt idx="753">
                  <c:v>14.449933052062899</c:v>
                </c:pt>
                <c:pt idx="754">
                  <c:v>14.485454559326101</c:v>
                </c:pt>
                <c:pt idx="755">
                  <c:v>14.449933052062899</c:v>
                </c:pt>
                <c:pt idx="756">
                  <c:v>14.485454559326101</c:v>
                </c:pt>
                <c:pt idx="757">
                  <c:v>14.449933052062899</c:v>
                </c:pt>
                <c:pt idx="758">
                  <c:v>14.449933052062899</c:v>
                </c:pt>
                <c:pt idx="759">
                  <c:v>14.449933052062899</c:v>
                </c:pt>
                <c:pt idx="760">
                  <c:v>14.449933052062899</c:v>
                </c:pt>
                <c:pt idx="761">
                  <c:v>14.449933052062899</c:v>
                </c:pt>
                <c:pt idx="762">
                  <c:v>14.485454559326101</c:v>
                </c:pt>
                <c:pt idx="763">
                  <c:v>14.485454559326101</c:v>
                </c:pt>
                <c:pt idx="764">
                  <c:v>14.449933052062899</c:v>
                </c:pt>
                <c:pt idx="765">
                  <c:v>14.485454559326101</c:v>
                </c:pt>
                <c:pt idx="766">
                  <c:v>14.449933052062899</c:v>
                </c:pt>
                <c:pt idx="767">
                  <c:v>14.449933052062899</c:v>
                </c:pt>
                <c:pt idx="768">
                  <c:v>14.449933052062899</c:v>
                </c:pt>
                <c:pt idx="769">
                  <c:v>14.449933052062899</c:v>
                </c:pt>
                <c:pt idx="770">
                  <c:v>14.485454559326101</c:v>
                </c:pt>
                <c:pt idx="771">
                  <c:v>14.449933052062899</c:v>
                </c:pt>
                <c:pt idx="772">
                  <c:v>14.449933052062899</c:v>
                </c:pt>
                <c:pt idx="773">
                  <c:v>14.449933052062899</c:v>
                </c:pt>
                <c:pt idx="774">
                  <c:v>14.449933052062899</c:v>
                </c:pt>
                <c:pt idx="775">
                  <c:v>14.449933052062899</c:v>
                </c:pt>
                <c:pt idx="776">
                  <c:v>14.449933052062899</c:v>
                </c:pt>
                <c:pt idx="777">
                  <c:v>14.449933052062899</c:v>
                </c:pt>
                <c:pt idx="778">
                  <c:v>14.449933052062899</c:v>
                </c:pt>
                <c:pt idx="779">
                  <c:v>14.449933052062899</c:v>
                </c:pt>
                <c:pt idx="780">
                  <c:v>14.449933052062899</c:v>
                </c:pt>
                <c:pt idx="781">
                  <c:v>14.485454559326101</c:v>
                </c:pt>
                <c:pt idx="782">
                  <c:v>14.449933052062899</c:v>
                </c:pt>
                <c:pt idx="783">
                  <c:v>14.485454559326101</c:v>
                </c:pt>
                <c:pt idx="784">
                  <c:v>14.449933052062899</c:v>
                </c:pt>
                <c:pt idx="785">
                  <c:v>14.449933052062899</c:v>
                </c:pt>
                <c:pt idx="786">
                  <c:v>14.449933052062899</c:v>
                </c:pt>
                <c:pt idx="787">
                  <c:v>14.449933052062899</c:v>
                </c:pt>
                <c:pt idx="788">
                  <c:v>14.485454559326101</c:v>
                </c:pt>
                <c:pt idx="789">
                  <c:v>14.449933052062899</c:v>
                </c:pt>
                <c:pt idx="790">
                  <c:v>14.485454559326101</c:v>
                </c:pt>
                <c:pt idx="791">
                  <c:v>14.485454559326101</c:v>
                </c:pt>
                <c:pt idx="792">
                  <c:v>14.485454559326101</c:v>
                </c:pt>
                <c:pt idx="793">
                  <c:v>14.449933052062899</c:v>
                </c:pt>
                <c:pt idx="794">
                  <c:v>14.449933052062899</c:v>
                </c:pt>
                <c:pt idx="795">
                  <c:v>14.449933052062899</c:v>
                </c:pt>
                <c:pt idx="796">
                  <c:v>14.485454559326101</c:v>
                </c:pt>
                <c:pt idx="797">
                  <c:v>14.485454559326101</c:v>
                </c:pt>
                <c:pt idx="798">
                  <c:v>14.485454559326101</c:v>
                </c:pt>
                <c:pt idx="799">
                  <c:v>14.449933052062899</c:v>
                </c:pt>
                <c:pt idx="800">
                  <c:v>14.485454559326101</c:v>
                </c:pt>
                <c:pt idx="801">
                  <c:v>14.485454559326101</c:v>
                </c:pt>
                <c:pt idx="802">
                  <c:v>14.485454559326101</c:v>
                </c:pt>
                <c:pt idx="803">
                  <c:v>14.449933052062899</c:v>
                </c:pt>
                <c:pt idx="804">
                  <c:v>14.485454559326101</c:v>
                </c:pt>
                <c:pt idx="805">
                  <c:v>14.449933052062899</c:v>
                </c:pt>
                <c:pt idx="806">
                  <c:v>14.449933052062899</c:v>
                </c:pt>
                <c:pt idx="807">
                  <c:v>14.449933052062899</c:v>
                </c:pt>
                <c:pt idx="808">
                  <c:v>14.485454559326101</c:v>
                </c:pt>
                <c:pt idx="809">
                  <c:v>14.449933052062899</c:v>
                </c:pt>
                <c:pt idx="810">
                  <c:v>14.485454559326101</c:v>
                </c:pt>
                <c:pt idx="811">
                  <c:v>14.449933052062899</c:v>
                </c:pt>
                <c:pt idx="812">
                  <c:v>14.485454559326101</c:v>
                </c:pt>
                <c:pt idx="813">
                  <c:v>14.485454559326101</c:v>
                </c:pt>
                <c:pt idx="814">
                  <c:v>14.485454559326101</c:v>
                </c:pt>
                <c:pt idx="815">
                  <c:v>14.485454559326101</c:v>
                </c:pt>
                <c:pt idx="816">
                  <c:v>14.449933052062899</c:v>
                </c:pt>
                <c:pt idx="817">
                  <c:v>14.449933052062899</c:v>
                </c:pt>
                <c:pt idx="818">
                  <c:v>14.485454559326101</c:v>
                </c:pt>
                <c:pt idx="819">
                  <c:v>14.485454559326101</c:v>
                </c:pt>
                <c:pt idx="820">
                  <c:v>14.449933052062899</c:v>
                </c:pt>
                <c:pt idx="821">
                  <c:v>14.485454559326101</c:v>
                </c:pt>
                <c:pt idx="822">
                  <c:v>14.485454559326101</c:v>
                </c:pt>
                <c:pt idx="823">
                  <c:v>14.485454559326101</c:v>
                </c:pt>
                <c:pt idx="824">
                  <c:v>14.485454559326101</c:v>
                </c:pt>
                <c:pt idx="825">
                  <c:v>14.449933052062899</c:v>
                </c:pt>
                <c:pt idx="826">
                  <c:v>14.449933052062899</c:v>
                </c:pt>
                <c:pt idx="827">
                  <c:v>14.449933052062899</c:v>
                </c:pt>
                <c:pt idx="828">
                  <c:v>14.449933052062899</c:v>
                </c:pt>
                <c:pt idx="829">
                  <c:v>14.449933052062899</c:v>
                </c:pt>
                <c:pt idx="830">
                  <c:v>14.485454559326101</c:v>
                </c:pt>
                <c:pt idx="831">
                  <c:v>14.485454559326101</c:v>
                </c:pt>
                <c:pt idx="832">
                  <c:v>14.485454559326101</c:v>
                </c:pt>
                <c:pt idx="833">
                  <c:v>14.485454559326101</c:v>
                </c:pt>
                <c:pt idx="834">
                  <c:v>14.449933052062899</c:v>
                </c:pt>
                <c:pt idx="835">
                  <c:v>14.485454559326101</c:v>
                </c:pt>
                <c:pt idx="836">
                  <c:v>14.449933052062899</c:v>
                </c:pt>
                <c:pt idx="837">
                  <c:v>14.485454559326101</c:v>
                </c:pt>
                <c:pt idx="838">
                  <c:v>14.485454559326101</c:v>
                </c:pt>
                <c:pt idx="839">
                  <c:v>14.449933052062899</c:v>
                </c:pt>
                <c:pt idx="840">
                  <c:v>14.485454559326101</c:v>
                </c:pt>
                <c:pt idx="841">
                  <c:v>14.485454559326101</c:v>
                </c:pt>
                <c:pt idx="842">
                  <c:v>14.449933052062899</c:v>
                </c:pt>
                <c:pt idx="843">
                  <c:v>14.485454559326101</c:v>
                </c:pt>
                <c:pt idx="844">
                  <c:v>14.449933052062899</c:v>
                </c:pt>
                <c:pt idx="845">
                  <c:v>14.449933052062899</c:v>
                </c:pt>
                <c:pt idx="846">
                  <c:v>14.449933052062899</c:v>
                </c:pt>
                <c:pt idx="847">
                  <c:v>14.449933052062899</c:v>
                </c:pt>
                <c:pt idx="848">
                  <c:v>14.449933052062899</c:v>
                </c:pt>
                <c:pt idx="849">
                  <c:v>14.485454559326101</c:v>
                </c:pt>
                <c:pt idx="850">
                  <c:v>14.449933052062899</c:v>
                </c:pt>
                <c:pt idx="851">
                  <c:v>14.449933052062899</c:v>
                </c:pt>
                <c:pt idx="852">
                  <c:v>14.449933052062899</c:v>
                </c:pt>
                <c:pt idx="853">
                  <c:v>14.449933052062899</c:v>
                </c:pt>
                <c:pt idx="854">
                  <c:v>14.449933052062899</c:v>
                </c:pt>
                <c:pt idx="855">
                  <c:v>14.485454559326101</c:v>
                </c:pt>
                <c:pt idx="856">
                  <c:v>14.449933052062899</c:v>
                </c:pt>
                <c:pt idx="857">
                  <c:v>14.485454559326101</c:v>
                </c:pt>
                <c:pt idx="858">
                  <c:v>14.449933052062899</c:v>
                </c:pt>
                <c:pt idx="859">
                  <c:v>14.449933052062899</c:v>
                </c:pt>
                <c:pt idx="860">
                  <c:v>14.449933052062899</c:v>
                </c:pt>
                <c:pt idx="861">
                  <c:v>14.449933052062899</c:v>
                </c:pt>
                <c:pt idx="862">
                  <c:v>14.449933052062899</c:v>
                </c:pt>
                <c:pt idx="863">
                  <c:v>14.449933052062899</c:v>
                </c:pt>
                <c:pt idx="864">
                  <c:v>14.449933052062899</c:v>
                </c:pt>
                <c:pt idx="865">
                  <c:v>14.449933052062899</c:v>
                </c:pt>
                <c:pt idx="866">
                  <c:v>14.449933052062899</c:v>
                </c:pt>
                <c:pt idx="867">
                  <c:v>14.449933052062899</c:v>
                </c:pt>
                <c:pt idx="868">
                  <c:v>14.485454559326101</c:v>
                </c:pt>
                <c:pt idx="869">
                  <c:v>14.449933052062899</c:v>
                </c:pt>
                <c:pt idx="870">
                  <c:v>14.485454559326101</c:v>
                </c:pt>
                <c:pt idx="871">
                  <c:v>14.449933052062899</c:v>
                </c:pt>
                <c:pt idx="872">
                  <c:v>14.485454559326101</c:v>
                </c:pt>
                <c:pt idx="873">
                  <c:v>14.485454559326101</c:v>
                </c:pt>
                <c:pt idx="874">
                  <c:v>14.485454559326101</c:v>
                </c:pt>
                <c:pt idx="875">
                  <c:v>14.485454559326101</c:v>
                </c:pt>
                <c:pt idx="876">
                  <c:v>14.449933052062899</c:v>
                </c:pt>
                <c:pt idx="877">
                  <c:v>14.485454559326101</c:v>
                </c:pt>
                <c:pt idx="878">
                  <c:v>14.485454559326101</c:v>
                </c:pt>
                <c:pt idx="879">
                  <c:v>14.449933052062899</c:v>
                </c:pt>
                <c:pt idx="880">
                  <c:v>14.449933052062899</c:v>
                </c:pt>
                <c:pt idx="881">
                  <c:v>14.485454559326101</c:v>
                </c:pt>
                <c:pt idx="882">
                  <c:v>14.485454559326101</c:v>
                </c:pt>
                <c:pt idx="883">
                  <c:v>14.485454559326101</c:v>
                </c:pt>
                <c:pt idx="884">
                  <c:v>14.520978927612299</c:v>
                </c:pt>
                <c:pt idx="885">
                  <c:v>14.485454559326101</c:v>
                </c:pt>
                <c:pt idx="886">
                  <c:v>14.485454559326101</c:v>
                </c:pt>
                <c:pt idx="887">
                  <c:v>14.485454559326101</c:v>
                </c:pt>
                <c:pt idx="888">
                  <c:v>14.485454559326101</c:v>
                </c:pt>
                <c:pt idx="889">
                  <c:v>14.520978927612299</c:v>
                </c:pt>
                <c:pt idx="890">
                  <c:v>14.520978927612299</c:v>
                </c:pt>
                <c:pt idx="891">
                  <c:v>14.520978927612299</c:v>
                </c:pt>
                <c:pt idx="892">
                  <c:v>14.520978927612299</c:v>
                </c:pt>
                <c:pt idx="893">
                  <c:v>14.485454559326101</c:v>
                </c:pt>
                <c:pt idx="894">
                  <c:v>14.520978927612299</c:v>
                </c:pt>
                <c:pt idx="895">
                  <c:v>14.520978927612299</c:v>
                </c:pt>
                <c:pt idx="896">
                  <c:v>14.556499481201101</c:v>
                </c:pt>
                <c:pt idx="897">
                  <c:v>14.556499481201101</c:v>
                </c:pt>
                <c:pt idx="898">
                  <c:v>14.520978927612299</c:v>
                </c:pt>
                <c:pt idx="899">
                  <c:v>14.556499481201101</c:v>
                </c:pt>
                <c:pt idx="900">
                  <c:v>14.556499481201101</c:v>
                </c:pt>
                <c:pt idx="901">
                  <c:v>14.520978927612299</c:v>
                </c:pt>
                <c:pt idx="902">
                  <c:v>14.556499481201101</c:v>
                </c:pt>
                <c:pt idx="903">
                  <c:v>14.556499481201101</c:v>
                </c:pt>
                <c:pt idx="904">
                  <c:v>14.556499481201101</c:v>
                </c:pt>
                <c:pt idx="905">
                  <c:v>14.556499481201101</c:v>
                </c:pt>
                <c:pt idx="906">
                  <c:v>14.556499481201101</c:v>
                </c:pt>
                <c:pt idx="907">
                  <c:v>14.556499481201101</c:v>
                </c:pt>
                <c:pt idx="908">
                  <c:v>14.592023849487299</c:v>
                </c:pt>
                <c:pt idx="909">
                  <c:v>14.592023849487299</c:v>
                </c:pt>
                <c:pt idx="910">
                  <c:v>14.556499481201101</c:v>
                </c:pt>
                <c:pt idx="911">
                  <c:v>14.592023849487299</c:v>
                </c:pt>
                <c:pt idx="912">
                  <c:v>14.592023849487299</c:v>
                </c:pt>
                <c:pt idx="913">
                  <c:v>14.592023849487299</c:v>
                </c:pt>
                <c:pt idx="914">
                  <c:v>14.592023849487299</c:v>
                </c:pt>
                <c:pt idx="915">
                  <c:v>14.592023849487299</c:v>
                </c:pt>
                <c:pt idx="916">
                  <c:v>14.592023849487299</c:v>
                </c:pt>
                <c:pt idx="917">
                  <c:v>14.592023849487299</c:v>
                </c:pt>
                <c:pt idx="918">
                  <c:v>14.592023849487299</c:v>
                </c:pt>
                <c:pt idx="919">
                  <c:v>14.627544403076101</c:v>
                </c:pt>
                <c:pt idx="920">
                  <c:v>14.627544403076101</c:v>
                </c:pt>
                <c:pt idx="921">
                  <c:v>14.627544403076101</c:v>
                </c:pt>
                <c:pt idx="922">
                  <c:v>14.592023849487299</c:v>
                </c:pt>
                <c:pt idx="923">
                  <c:v>14.627544403076101</c:v>
                </c:pt>
                <c:pt idx="924">
                  <c:v>14.627544403076101</c:v>
                </c:pt>
                <c:pt idx="925">
                  <c:v>14.663068771362299</c:v>
                </c:pt>
                <c:pt idx="926">
                  <c:v>14.627544403076101</c:v>
                </c:pt>
                <c:pt idx="927">
                  <c:v>14.627544403076101</c:v>
                </c:pt>
                <c:pt idx="928">
                  <c:v>14.627544403076101</c:v>
                </c:pt>
                <c:pt idx="929">
                  <c:v>14.627544403076101</c:v>
                </c:pt>
                <c:pt idx="930">
                  <c:v>14.627544403076101</c:v>
                </c:pt>
                <c:pt idx="931">
                  <c:v>14.627544403076101</c:v>
                </c:pt>
                <c:pt idx="932">
                  <c:v>14.663068771362299</c:v>
                </c:pt>
                <c:pt idx="933">
                  <c:v>14.663068771362299</c:v>
                </c:pt>
                <c:pt idx="934">
                  <c:v>14.663068771362299</c:v>
                </c:pt>
                <c:pt idx="935">
                  <c:v>14.663068771362299</c:v>
                </c:pt>
                <c:pt idx="936">
                  <c:v>14.627544403076101</c:v>
                </c:pt>
                <c:pt idx="937">
                  <c:v>14.627544403076101</c:v>
                </c:pt>
                <c:pt idx="938">
                  <c:v>14.663068771362299</c:v>
                </c:pt>
                <c:pt idx="939">
                  <c:v>14.663068771362299</c:v>
                </c:pt>
                <c:pt idx="940">
                  <c:v>14.663068771362299</c:v>
                </c:pt>
                <c:pt idx="941">
                  <c:v>14.663068771362299</c:v>
                </c:pt>
                <c:pt idx="942">
                  <c:v>14.663068771362299</c:v>
                </c:pt>
                <c:pt idx="943">
                  <c:v>14.663068771362299</c:v>
                </c:pt>
                <c:pt idx="944">
                  <c:v>14.663068771362299</c:v>
                </c:pt>
                <c:pt idx="945">
                  <c:v>14.663068771362299</c:v>
                </c:pt>
                <c:pt idx="946">
                  <c:v>14.663068771362299</c:v>
                </c:pt>
                <c:pt idx="947">
                  <c:v>14.663068771362299</c:v>
                </c:pt>
                <c:pt idx="948">
                  <c:v>14.663068771362299</c:v>
                </c:pt>
                <c:pt idx="949">
                  <c:v>14.663068771362299</c:v>
                </c:pt>
                <c:pt idx="950">
                  <c:v>14.663068771362299</c:v>
                </c:pt>
                <c:pt idx="951">
                  <c:v>14.698589324951101</c:v>
                </c:pt>
                <c:pt idx="952">
                  <c:v>14.663068771362299</c:v>
                </c:pt>
                <c:pt idx="953">
                  <c:v>14.698589324951101</c:v>
                </c:pt>
                <c:pt idx="954">
                  <c:v>14.698589324951101</c:v>
                </c:pt>
                <c:pt idx="955">
                  <c:v>14.698589324951101</c:v>
                </c:pt>
                <c:pt idx="956">
                  <c:v>14.698589324951101</c:v>
                </c:pt>
                <c:pt idx="957">
                  <c:v>14.698589324951101</c:v>
                </c:pt>
                <c:pt idx="958">
                  <c:v>14.698589324951101</c:v>
                </c:pt>
                <c:pt idx="959">
                  <c:v>14.698589324951101</c:v>
                </c:pt>
                <c:pt idx="960">
                  <c:v>14.698589324951101</c:v>
                </c:pt>
                <c:pt idx="961">
                  <c:v>14.698589324951101</c:v>
                </c:pt>
                <c:pt idx="962">
                  <c:v>14.698589324951101</c:v>
                </c:pt>
                <c:pt idx="963">
                  <c:v>14.663068771362299</c:v>
                </c:pt>
                <c:pt idx="964">
                  <c:v>14.698589324951101</c:v>
                </c:pt>
                <c:pt idx="965">
                  <c:v>14.698589324951101</c:v>
                </c:pt>
                <c:pt idx="966">
                  <c:v>14.698589324951101</c:v>
                </c:pt>
                <c:pt idx="967">
                  <c:v>14.698589324951101</c:v>
                </c:pt>
                <c:pt idx="968">
                  <c:v>14.698589324951101</c:v>
                </c:pt>
                <c:pt idx="969">
                  <c:v>14.698589324951101</c:v>
                </c:pt>
                <c:pt idx="970">
                  <c:v>14.698589324951101</c:v>
                </c:pt>
                <c:pt idx="971">
                  <c:v>14.698589324951101</c:v>
                </c:pt>
                <c:pt idx="972">
                  <c:v>14.698589324951101</c:v>
                </c:pt>
                <c:pt idx="973">
                  <c:v>14.698589324951101</c:v>
                </c:pt>
                <c:pt idx="974">
                  <c:v>14.698589324951101</c:v>
                </c:pt>
                <c:pt idx="975">
                  <c:v>14.734113693237299</c:v>
                </c:pt>
                <c:pt idx="976">
                  <c:v>14.698589324951101</c:v>
                </c:pt>
                <c:pt idx="977">
                  <c:v>14.734113693237299</c:v>
                </c:pt>
                <c:pt idx="978">
                  <c:v>14.734113693237299</c:v>
                </c:pt>
                <c:pt idx="979">
                  <c:v>14.734113693237299</c:v>
                </c:pt>
                <c:pt idx="980">
                  <c:v>14.698589324951101</c:v>
                </c:pt>
                <c:pt idx="981">
                  <c:v>14.698589324951101</c:v>
                </c:pt>
                <c:pt idx="982">
                  <c:v>14.734113693237299</c:v>
                </c:pt>
                <c:pt idx="983">
                  <c:v>14.698589324951101</c:v>
                </c:pt>
                <c:pt idx="984">
                  <c:v>14.734113693237299</c:v>
                </c:pt>
                <c:pt idx="985">
                  <c:v>14.734113693237299</c:v>
                </c:pt>
                <c:pt idx="986">
                  <c:v>14.734113693237299</c:v>
                </c:pt>
                <c:pt idx="987">
                  <c:v>14.734113693237299</c:v>
                </c:pt>
                <c:pt idx="988">
                  <c:v>14.734113693237299</c:v>
                </c:pt>
                <c:pt idx="989">
                  <c:v>14.734113693237299</c:v>
                </c:pt>
                <c:pt idx="990">
                  <c:v>14.734113693237299</c:v>
                </c:pt>
                <c:pt idx="991">
                  <c:v>14.769635200500399</c:v>
                </c:pt>
                <c:pt idx="992">
                  <c:v>14.734113693237299</c:v>
                </c:pt>
                <c:pt idx="993">
                  <c:v>14.734113693237299</c:v>
                </c:pt>
                <c:pt idx="994">
                  <c:v>14.769635200500399</c:v>
                </c:pt>
                <c:pt idx="995">
                  <c:v>14.734113693237299</c:v>
                </c:pt>
                <c:pt idx="996">
                  <c:v>14.734113693237299</c:v>
                </c:pt>
                <c:pt idx="997">
                  <c:v>14.769635200500399</c:v>
                </c:pt>
                <c:pt idx="998">
                  <c:v>14.769635200500399</c:v>
                </c:pt>
                <c:pt idx="999">
                  <c:v>14.769635200500399</c:v>
                </c:pt>
                <c:pt idx="1000">
                  <c:v>14.769635200500399</c:v>
                </c:pt>
                <c:pt idx="1001">
                  <c:v>14.769635200500399</c:v>
                </c:pt>
                <c:pt idx="1002">
                  <c:v>14.769635200500399</c:v>
                </c:pt>
                <c:pt idx="1003">
                  <c:v>14.8051595687866</c:v>
                </c:pt>
                <c:pt idx="1004">
                  <c:v>14.769635200500399</c:v>
                </c:pt>
                <c:pt idx="1005">
                  <c:v>14.769635200500399</c:v>
                </c:pt>
                <c:pt idx="1006">
                  <c:v>14.769635200500399</c:v>
                </c:pt>
                <c:pt idx="1007">
                  <c:v>14.769635200500399</c:v>
                </c:pt>
                <c:pt idx="1008">
                  <c:v>14.769635200500399</c:v>
                </c:pt>
                <c:pt idx="1009">
                  <c:v>14.769635200500399</c:v>
                </c:pt>
                <c:pt idx="1010">
                  <c:v>14.769635200500399</c:v>
                </c:pt>
                <c:pt idx="1011">
                  <c:v>14.769635200500399</c:v>
                </c:pt>
                <c:pt idx="1012">
                  <c:v>14.769635200500399</c:v>
                </c:pt>
                <c:pt idx="1013">
                  <c:v>14.8051595687866</c:v>
                </c:pt>
                <c:pt idx="1014">
                  <c:v>14.8051595687866</c:v>
                </c:pt>
                <c:pt idx="1015">
                  <c:v>14.8051595687866</c:v>
                </c:pt>
                <c:pt idx="1016">
                  <c:v>14.8051595687866</c:v>
                </c:pt>
                <c:pt idx="1017">
                  <c:v>14.8051595687866</c:v>
                </c:pt>
                <c:pt idx="1018">
                  <c:v>14.769635200500399</c:v>
                </c:pt>
                <c:pt idx="1019">
                  <c:v>14.8051595687866</c:v>
                </c:pt>
                <c:pt idx="1020">
                  <c:v>14.8051595687866</c:v>
                </c:pt>
                <c:pt idx="1021">
                  <c:v>14.8051595687866</c:v>
                </c:pt>
                <c:pt idx="1022">
                  <c:v>14.8051595687866</c:v>
                </c:pt>
                <c:pt idx="1023">
                  <c:v>14.8051595687866</c:v>
                </c:pt>
                <c:pt idx="1024">
                  <c:v>14.8051595687866</c:v>
                </c:pt>
                <c:pt idx="1025">
                  <c:v>14.8051595687866</c:v>
                </c:pt>
                <c:pt idx="1026">
                  <c:v>14.8051595687866</c:v>
                </c:pt>
                <c:pt idx="1027">
                  <c:v>14.8051595687866</c:v>
                </c:pt>
                <c:pt idx="1028">
                  <c:v>14.8051595687866</c:v>
                </c:pt>
                <c:pt idx="1029">
                  <c:v>14.8051595687866</c:v>
                </c:pt>
                <c:pt idx="1030">
                  <c:v>14.840680122375399</c:v>
                </c:pt>
                <c:pt idx="1031">
                  <c:v>14.8051595687866</c:v>
                </c:pt>
                <c:pt idx="1032">
                  <c:v>14.840680122375399</c:v>
                </c:pt>
                <c:pt idx="1033">
                  <c:v>14.840680122375399</c:v>
                </c:pt>
                <c:pt idx="1034">
                  <c:v>14.840680122375399</c:v>
                </c:pt>
                <c:pt idx="1035">
                  <c:v>14.840680122375399</c:v>
                </c:pt>
                <c:pt idx="1036">
                  <c:v>14.8051595687866</c:v>
                </c:pt>
                <c:pt idx="1037">
                  <c:v>14.8051595687866</c:v>
                </c:pt>
                <c:pt idx="1038">
                  <c:v>14.840680122375399</c:v>
                </c:pt>
                <c:pt idx="1039">
                  <c:v>14.840680122375399</c:v>
                </c:pt>
                <c:pt idx="1040">
                  <c:v>14.840680122375399</c:v>
                </c:pt>
                <c:pt idx="1041">
                  <c:v>14.840680122375399</c:v>
                </c:pt>
                <c:pt idx="1042">
                  <c:v>14.840680122375399</c:v>
                </c:pt>
                <c:pt idx="1043">
                  <c:v>14.8762044906616</c:v>
                </c:pt>
                <c:pt idx="1044">
                  <c:v>14.840680122375399</c:v>
                </c:pt>
                <c:pt idx="1045">
                  <c:v>14.8762044906616</c:v>
                </c:pt>
                <c:pt idx="1046">
                  <c:v>14.840680122375399</c:v>
                </c:pt>
                <c:pt idx="1047">
                  <c:v>14.840680122375399</c:v>
                </c:pt>
                <c:pt idx="1048">
                  <c:v>14.840680122375399</c:v>
                </c:pt>
                <c:pt idx="1049">
                  <c:v>14.8762044906616</c:v>
                </c:pt>
                <c:pt idx="1050">
                  <c:v>14.840680122375399</c:v>
                </c:pt>
                <c:pt idx="1051">
                  <c:v>14.840680122375399</c:v>
                </c:pt>
                <c:pt idx="1052">
                  <c:v>14.8762044906616</c:v>
                </c:pt>
                <c:pt idx="1053">
                  <c:v>14.8762044906616</c:v>
                </c:pt>
                <c:pt idx="1054">
                  <c:v>14.8762044906616</c:v>
                </c:pt>
                <c:pt idx="1055">
                  <c:v>14.8762044906616</c:v>
                </c:pt>
                <c:pt idx="1056">
                  <c:v>14.8762044906616</c:v>
                </c:pt>
                <c:pt idx="1057">
                  <c:v>14.8762044906616</c:v>
                </c:pt>
                <c:pt idx="1058">
                  <c:v>14.8762044906616</c:v>
                </c:pt>
                <c:pt idx="1059">
                  <c:v>14.8762044906616</c:v>
                </c:pt>
                <c:pt idx="1060">
                  <c:v>14.8762044906616</c:v>
                </c:pt>
                <c:pt idx="1061">
                  <c:v>14.8762044906616</c:v>
                </c:pt>
                <c:pt idx="1062">
                  <c:v>14.8762044906616</c:v>
                </c:pt>
                <c:pt idx="1063">
                  <c:v>14.8762044906616</c:v>
                </c:pt>
                <c:pt idx="1064">
                  <c:v>14.8762044906616</c:v>
                </c:pt>
                <c:pt idx="1065">
                  <c:v>14.8762044906616</c:v>
                </c:pt>
                <c:pt idx="1066">
                  <c:v>14.8762044906616</c:v>
                </c:pt>
                <c:pt idx="1067">
                  <c:v>14.8762044906616</c:v>
                </c:pt>
                <c:pt idx="1068">
                  <c:v>14.8762044906616</c:v>
                </c:pt>
                <c:pt idx="1069">
                  <c:v>14.8762044906616</c:v>
                </c:pt>
                <c:pt idx="1070">
                  <c:v>14.8762044906616</c:v>
                </c:pt>
                <c:pt idx="1071">
                  <c:v>14.840680122375399</c:v>
                </c:pt>
                <c:pt idx="1072">
                  <c:v>14.8762044906616</c:v>
                </c:pt>
                <c:pt idx="1073">
                  <c:v>14.8762044906616</c:v>
                </c:pt>
                <c:pt idx="1074">
                  <c:v>14.8762044906616</c:v>
                </c:pt>
                <c:pt idx="1075">
                  <c:v>14.911725044250399</c:v>
                </c:pt>
                <c:pt idx="1076">
                  <c:v>14.8762044906616</c:v>
                </c:pt>
                <c:pt idx="1077">
                  <c:v>14.911725044250399</c:v>
                </c:pt>
                <c:pt idx="1078">
                  <c:v>14.8762044906616</c:v>
                </c:pt>
                <c:pt idx="1079">
                  <c:v>14.8762044906616</c:v>
                </c:pt>
                <c:pt idx="1080">
                  <c:v>14.8762044906616</c:v>
                </c:pt>
                <c:pt idx="1081">
                  <c:v>14.8762044906616</c:v>
                </c:pt>
                <c:pt idx="1082">
                  <c:v>14.8762044906616</c:v>
                </c:pt>
                <c:pt idx="1083">
                  <c:v>14.8762044906616</c:v>
                </c:pt>
                <c:pt idx="1084">
                  <c:v>14.8762044906616</c:v>
                </c:pt>
                <c:pt idx="1085">
                  <c:v>14.8762044906616</c:v>
                </c:pt>
                <c:pt idx="1086">
                  <c:v>14.8762044906616</c:v>
                </c:pt>
                <c:pt idx="1087">
                  <c:v>14.8762044906616</c:v>
                </c:pt>
                <c:pt idx="1088">
                  <c:v>14.911725044250399</c:v>
                </c:pt>
                <c:pt idx="1089">
                  <c:v>14.8762044906616</c:v>
                </c:pt>
                <c:pt idx="1090">
                  <c:v>14.8762044906616</c:v>
                </c:pt>
                <c:pt idx="1091">
                  <c:v>14.8762044906616</c:v>
                </c:pt>
                <c:pt idx="1092">
                  <c:v>14.8762044906616</c:v>
                </c:pt>
                <c:pt idx="1093">
                  <c:v>14.8762044906616</c:v>
                </c:pt>
                <c:pt idx="1094">
                  <c:v>14.8762044906616</c:v>
                </c:pt>
                <c:pt idx="1095">
                  <c:v>14.911725044250399</c:v>
                </c:pt>
                <c:pt idx="1096">
                  <c:v>14.8762044906616</c:v>
                </c:pt>
                <c:pt idx="1097">
                  <c:v>14.8762044906616</c:v>
                </c:pt>
                <c:pt idx="1098">
                  <c:v>14.8762044906616</c:v>
                </c:pt>
                <c:pt idx="1099">
                  <c:v>14.8762044906616</c:v>
                </c:pt>
                <c:pt idx="1100">
                  <c:v>14.8762044906616</c:v>
                </c:pt>
                <c:pt idx="1101">
                  <c:v>14.8762044906616</c:v>
                </c:pt>
                <c:pt idx="1102">
                  <c:v>14.8762044906616</c:v>
                </c:pt>
                <c:pt idx="1103">
                  <c:v>14.8762044906616</c:v>
                </c:pt>
                <c:pt idx="1104">
                  <c:v>14.911725044250399</c:v>
                </c:pt>
                <c:pt idx="1105">
                  <c:v>14.8762044906616</c:v>
                </c:pt>
                <c:pt idx="1106">
                  <c:v>14.911725044250399</c:v>
                </c:pt>
                <c:pt idx="1107">
                  <c:v>14.8762044906616</c:v>
                </c:pt>
                <c:pt idx="1108">
                  <c:v>14.8762044906616</c:v>
                </c:pt>
                <c:pt idx="1109">
                  <c:v>14.8762044906616</c:v>
                </c:pt>
                <c:pt idx="1110">
                  <c:v>14.8762044906616</c:v>
                </c:pt>
                <c:pt idx="1111">
                  <c:v>14.8762044906616</c:v>
                </c:pt>
                <c:pt idx="1112">
                  <c:v>14.8762044906616</c:v>
                </c:pt>
                <c:pt idx="1113">
                  <c:v>14.8762044906616</c:v>
                </c:pt>
                <c:pt idx="1114">
                  <c:v>14.8762044906616</c:v>
                </c:pt>
                <c:pt idx="1115">
                  <c:v>14.8762044906616</c:v>
                </c:pt>
                <c:pt idx="1116">
                  <c:v>14.911725044250399</c:v>
                </c:pt>
                <c:pt idx="1117">
                  <c:v>14.8762044906616</c:v>
                </c:pt>
                <c:pt idx="1118">
                  <c:v>14.8762044906616</c:v>
                </c:pt>
                <c:pt idx="1119">
                  <c:v>14.8762044906616</c:v>
                </c:pt>
                <c:pt idx="1120">
                  <c:v>14.8762044906616</c:v>
                </c:pt>
                <c:pt idx="1121">
                  <c:v>14.8762044906616</c:v>
                </c:pt>
                <c:pt idx="1122">
                  <c:v>14.8762044906616</c:v>
                </c:pt>
                <c:pt idx="1123">
                  <c:v>14.8762044906616</c:v>
                </c:pt>
                <c:pt idx="1124">
                  <c:v>14.8762044906616</c:v>
                </c:pt>
                <c:pt idx="1125">
                  <c:v>14.8762044906616</c:v>
                </c:pt>
                <c:pt idx="1126">
                  <c:v>14.8762044906616</c:v>
                </c:pt>
                <c:pt idx="1127">
                  <c:v>14.8762044906616</c:v>
                </c:pt>
                <c:pt idx="1128">
                  <c:v>14.8762044906616</c:v>
                </c:pt>
                <c:pt idx="1129">
                  <c:v>14.8762044906616</c:v>
                </c:pt>
                <c:pt idx="1130">
                  <c:v>14.8762044906616</c:v>
                </c:pt>
                <c:pt idx="1131">
                  <c:v>14.8762044906616</c:v>
                </c:pt>
                <c:pt idx="1132">
                  <c:v>14.8762044906616</c:v>
                </c:pt>
                <c:pt idx="1133">
                  <c:v>14.8762044906616</c:v>
                </c:pt>
                <c:pt idx="1134">
                  <c:v>14.840680122375399</c:v>
                </c:pt>
                <c:pt idx="1135">
                  <c:v>14.840680122375399</c:v>
                </c:pt>
                <c:pt idx="1136">
                  <c:v>14.8762044906616</c:v>
                </c:pt>
                <c:pt idx="1137">
                  <c:v>14.8762044906616</c:v>
                </c:pt>
                <c:pt idx="1138">
                  <c:v>14.8762044906616</c:v>
                </c:pt>
                <c:pt idx="1139">
                  <c:v>14.8762044906616</c:v>
                </c:pt>
                <c:pt idx="1140">
                  <c:v>14.8762044906616</c:v>
                </c:pt>
                <c:pt idx="1141">
                  <c:v>14.8762044906616</c:v>
                </c:pt>
                <c:pt idx="1142">
                  <c:v>14.8762044906616</c:v>
                </c:pt>
                <c:pt idx="1143">
                  <c:v>14.840680122375399</c:v>
                </c:pt>
                <c:pt idx="1144">
                  <c:v>14.8762044906616</c:v>
                </c:pt>
                <c:pt idx="1145">
                  <c:v>14.840680122375399</c:v>
                </c:pt>
                <c:pt idx="1146">
                  <c:v>14.8762044906616</c:v>
                </c:pt>
                <c:pt idx="1147">
                  <c:v>14.840680122375399</c:v>
                </c:pt>
                <c:pt idx="1148">
                  <c:v>14.8762044906616</c:v>
                </c:pt>
                <c:pt idx="1149">
                  <c:v>14.8762044906616</c:v>
                </c:pt>
                <c:pt idx="1150">
                  <c:v>14.840680122375399</c:v>
                </c:pt>
                <c:pt idx="1151">
                  <c:v>14.8762044906616</c:v>
                </c:pt>
                <c:pt idx="1152">
                  <c:v>14.840680122375399</c:v>
                </c:pt>
                <c:pt idx="1153">
                  <c:v>14.8762044906616</c:v>
                </c:pt>
                <c:pt idx="1154">
                  <c:v>14.8762044906616</c:v>
                </c:pt>
                <c:pt idx="1155">
                  <c:v>14.8762044906616</c:v>
                </c:pt>
                <c:pt idx="1156">
                  <c:v>14.840680122375399</c:v>
                </c:pt>
                <c:pt idx="1157">
                  <c:v>14.840680122375399</c:v>
                </c:pt>
                <c:pt idx="1158">
                  <c:v>14.840680122375399</c:v>
                </c:pt>
                <c:pt idx="1159">
                  <c:v>14.8762044906616</c:v>
                </c:pt>
                <c:pt idx="1160">
                  <c:v>14.840680122375399</c:v>
                </c:pt>
                <c:pt idx="1161">
                  <c:v>14.8762044906616</c:v>
                </c:pt>
                <c:pt idx="1162">
                  <c:v>14.8762044906616</c:v>
                </c:pt>
                <c:pt idx="1163">
                  <c:v>14.8762044906616</c:v>
                </c:pt>
                <c:pt idx="1164">
                  <c:v>14.840680122375399</c:v>
                </c:pt>
                <c:pt idx="1165">
                  <c:v>14.8762044906616</c:v>
                </c:pt>
                <c:pt idx="1166">
                  <c:v>14.840680122375399</c:v>
                </c:pt>
                <c:pt idx="1167">
                  <c:v>14.840680122375399</c:v>
                </c:pt>
                <c:pt idx="1168">
                  <c:v>14.8762044906616</c:v>
                </c:pt>
                <c:pt idx="1169">
                  <c:v>14.840680122375399</c:v>
                </c:pt>
                <c:pt idx="1170">
                  <c:v>14.8762044906616</c:v>
                </c:pt>
                <c:pt idx="1171">
                  <c:v>14.840680122375399</c:v>
                </c:pt>
                <c:pt idx="1172">
                  <c:v>14.840680122375399</c:v>
                </c:pt>
                <c:pt idx="1173">
                  <c:v>14.8762044906616</c:v>
                </c:pt>
                <c:pt idx="1174">
                  <c:v>14.840680122375399</c:v>
                </c:pt>
                <c:pt idx="1175">
                  <c:v>14.840680122375399</c:v>
                </c:pt>
                <c:pt idx="1176">
                  <c:v>14.8762044906616</c:v>
                </c:pt>
                <c:pt idx="1177">
                  <c:v>14.8762044906616</c:v>
                </c:pt>
                <c:pt idx="1178">
                  <c:v>14.8762044906616</c:v>
                </c:pt>
                <c:pt idx="1179">
                  <c:v>14.840680122375399</c:v>
                </c:pt>
                <c:pt idx="1180">
                  <c:v>14.840680122375399</c:v>
                </c:pt>
                <c:pt idx="1181">
                  <c:v>14.840680122375399</c:v>
                </c:pt>
                <c:pt idx="1182">
                  <c:v>14.840680122375399</c:v>
                </c:pt>
                <c:pt idx="1183">
                  <c:v>14.8762044906616</c:v>
                </c:pt>
                <c:pt idx="1184">
                  <c:v>14.840680122375399</c:v>
                </c:pt>
                <c:pt idx="1185">
                  <c:v>14.840680122375399</c:v>
                </c:pt>
                <c:pt idx="1186">
                  <c:v>14.8762044906616</c:v>
                </c:pt>
                <c:pt idx="1187">
                  <c:v>14.840680122375399</c:v>
                </c:pt>
                <c:pt idx="1188">
                  <c:v>14.8762044906616</c:v>
                </c:pt>
                <c:pt idx="1189">
                  <c:v>14.840680122375399</c:v>
                </c:pt>
                <c:pt idx="1190">
                  <c:v>14.8762044906616</c:v>
                </c:pt>
                <c:pt idx="1191">
                  <c:v>14.840680122375399</c:v>
                </c:pt>
                <c:pt idx="1192">
                  <c:v>14.840680122375399</c:v>
                </c:pt>
                <c:pt idx="1193">
                  <c:v>14.840680122375399</c:v>
                </c:pt>
                <c:pt idx="1194">
                  <c:v>14.840680122375399</c:v>
                </c:pt>
                <c:pt idx="1195">
                  <c:v>14.840680122375399</c:v>
                </c:pt>
                <c:pt idx="1196">
                  <c:v>14.8762044906616</c:v>
                </c:pt>
                <c:pt idx="1197">
                  <c:v>14.8762044906616</c:v>
                </c:pt>
                <c:pt idx="1198">
                  <c:v>14.840680122375399</c:v>
                </c:pt>
                <c:pt idx="1199">
                  <c:v>14.8762044906616</c:v>
                </c:pt>
                <c:pt idx="1200">
                  <c:v>14.8762044906616</c:v>
                </c:pt>
              </c:numCache>
            </c:numRef>
          </c:yVal>
          <c:smooth val="1"/>
        </c:ser>
        <c:ser>
          <c:idx val="1"/>
          <c:order val="1"/>
          <c:tx>
            <c:v>High Pot</c:v>
          </c:tx>
          <c:spPr>
            <a:ln w="53975" cmpd="sng"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ymbol val="square"/>
            <c:size val="2"/>
          </c:marker>
          <c:xVal>
            <c:numRef>
              <c:f>Sheet1!$I$4:$I$1204</c:f>
              <c:numCache>
                <c:formatCode>General</c:formatCode>
                <c:ptCount val="1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</c:numCache>
            </c:numRef>
          </c:xVal>
          <c:yVal>
            <c:numRef>
              <c:f>Sheet1!$J$4:$J$1204</c:f>
              <c:numCache>
                <c:formatCode>General</c:formatCode>
                <c:ptCount val="1201"/>
                <c:pt idx="0">
                  <c:v>26.065816879272401</c:v>
                </c:pt>
                <c:pt idx="1">
                  <c:v>26.030296325683501</c:v>
                </c:pt>
                <c:pt idx="2">
                  <c:v>26.065816879272401</c:v>
                </c:pt>
                <c:pt idx="3">
                  <c:v>26.030296325683501</c:v>
                </c:pt>
                <c:pt idx="4">
                  <c:v>25.994771957397401</c:v>
                </c:pt>
                <c:pt idx="5">
                  <c:v>25.994771957397401</c:v>
                </c:pt>
                <c:pt idx="6">
                  <c:v>25.888206481933501</c:v>
                </c:pt>
                <c:pt idx="7">
                  <c:v>25.675071716308501</c:v>
                </c:pt>
                <c:pt idx="8">
                  <c:v>25.461935043334901</c:v>
                </c:pt>
                <c:pt idx="9">
                  <c:v>25.2843208312988</c:v>
                </c:pt>
                <c:pt idx="10">
                  <c:v>25.071184158325099</c:v>
                </c:pt>
                <c:pt idx="11">
                  <c:v>24.858049392700099</c:v>
                </c:pt>
                <c:pt idx="12">
                  <c:v>24.7514839172363</c:v>
                </c:pt>
                <c:pt idx="13">
                  <c:v>24.538347244262599</c:v>
                </c:pt>
                <c:pt idx="14">
                  <c:v>24.396257400512599</c:v>
                </c:pt>
                <c:pt idx="15">
                  <c:v>24.183122634887599</c:v>
                </c:pt>
                <c:pt idx="16">
                  <c:v>24.112077713012599</c:v>
                </c:pt>
                <c:pt idx="17">
                  <c:v>23.969985961913999</c:v>
                </c:pt>
                <c:pt idx="18">
                  <c:v>23.863416671752901</c:v>
                </c:pt>
                <c:pt idx="19">
                  <c:v>23.721326828002901</c:v>
                </c:pt>
                <c:pt idx="20">
                  <c:v>23.614761352538999</c:v>
                </c:pt>
                <c:pt idx="21">
                  <c:v>23.543716430663999</c:v>
                </c:pt>
                <c:pt idx="22">
                  <c:v>23.437145233154201</c:v>
                </c:pt>
                <c:pt idx="23">
                  <c:v>23.295055389404201</c:v>
                </c:pt>
                <c:pt idx="24">
                  <c:v>23.224010467529201</c:v>
                </c:pt>
                <c:pt idx="25">
                  <c:v>23.117444992065401</c:v>
                </c:pt>
                <c:pt idx="26">
                  <c:v>23.010875701904201</c:v>
                </c:pt>
                <c:pt idx="27">
                  <c:v>22.904308319091701</c:v>
                </c:pt>
                <c:pt idx="28">
                  <c:v>22.7977390289306</c:v>
                </c:pt>
                <c:pt idx="29">
                  <c:v>22.7266941070556</c:v>
                </c:pt>
                <c:pt idx="30">
                  <c:v>22.620128631591701</c:v>
                </c:pt>
                <c:pt idx="31">
                  <c:v>22.5846042633056</c:v>
                </c:pt>
                <c:pt idx="32">
                  <c:v>22.478038787841701</c:v>
                </c:pt>
                <c:pt idx="33">
                  <c:v>22.4069919586181</c:v>
                </c:pt>
                <c:pt idx="34">
                  <c:v>22.3359470367431</c:v>
                </c:pt>
                <c:pt idx="35">
                  <c:v>22.2649021148681</c:v>
                </c:pt>
                <c:pt idx="36">
                  <c:v>22.1938571929931</c:v>
                </c:pt>
                <c:pt idx="37">
                  <c:v>22.087287902831999</c:v>
                </c:pt>
                <c:pt idx="38">
                  <c:v>22.0517673492431</c:v>
                </c:pt>
                <c:pt idx="39">
                  <c:v>21.9807224273681</c:v>
                </c:pt>
                <c:pt idx="40">
                  <c:v>21.9096775054931</c:v>
                </c:pt>
                <c:pt idx="41">
                  <c:v>21.838630676269499</c:v>
                </c:pt>
                <c:pt idx="42">
                  <c:v>21.803106307983299</c:v>
                </c:pt>
                <c:pt idx="43">
                  <c:v>21.732061386108299</c:v>
                </c:pt>
                <c:pt idx="44">
                  <c:v>21.625495910644499</c:v>
                </c:pt>
                <c:pt idx="45">
                  <c:v>21.589971542358299</c:v>
                </c:pt>
                <c:pt idx="46">
                  <c:v>21.554450988769499</c:v>
                </c:pt>
                <c:pt idx="47">
                  <c:v>21.483406066894499</c:v>
                </c:pt>
                <c:pt idx="48">
                  <c:v>21.447881698608299</c:v>
                </c:pt>
                <c:pt idx="49">
                  <c:v>21.376836776733299</c:v>
                </c:pt>
                <c:pt idx="50">
                  <c:v>21.341314315795799</c:v>
                </c:pt>
                <c:pt idx="51">
                  <c:v>21.305789947509702</c:v>
                </c:pt>
                <c:pt idx="52">
                  <c:v>21.234745025634702</c:v>
                </c:pt>
                <c:pt idx="53">
                  <c:v>21.234745025634702</c:v>
                </c:pt>
                <c:pt idx="54">
                  <c:v>21.199224472045799</c:v>
                </c:pt>
                <c:pt idx="55">
                  <c:v>21.305789947509702</c:v>
                </c:pt>
                <c:pt idx="56">
                  <c:v>21.305789947509702</c:v>
                </c:pt>
                <c:pt idx="57">
                  <c:v>21.270269393920799</c:v>
                </c:pt>
                <c:pt idx="58">
                  <c:v>21.270269393920799</c:v>
                </c:pt>
                <c:pt idx="59">
                  <c:v>21.234745025634702</c:v>
                </c:pt>
                <c:pt idx="60">
                  <c:v>21.163700103759702</c:v>
                </c:pt>
                <c:pt idx="61">
                  <c:v>21.128179550170799</c:v>
                </c:pt>
                <c:pt idx="62">
                  <c:v>21.128179550170799</c:v>
                </c:pt>
                <c:pt idx="63">
                  <c:v>21.092655181884702</c:v>
                </c:pt>
                <c:pt idx="64">
                  <c:v>21.057134628295799</c:v>
                </c:pt>
                <c:pt idx="65">
                  <c:v>21.021610260009702</c:v>
                </c:pt>
                <c:pt idx="66">
                  <c:v>21.021610260009702</c:v>
                </c:pt>
                <c:pt idx="67">
                  <c:v>20.986089706420799</c:v>
                </c:pt>
                <c:pt idx="68">
                  <c:v>20.950565338134702</c:v>
                </c:pt>
                <c:pt idx="69">
                  <c:v>20.950565338134702</c:v>
                </c:pt>
                <c:pt idx="70">
                  <c:v>20.915044784545799</c:v>
                </c:pt>
                <c:pt idx="71">
                  <c:v>20.915044784545799</c:v>
                </c:pt>
                <c:pt idx="72">
                  <c:v>20.879520416259702</c:v>
                </c:pt>
                <c:pt idx="73">
                  <c:v>20.843999862670799</c:v>
                </c:pt>
                <c:pt idx="74">
                  <c:v>20.843999862670799</c:v>
                </c:pt>
                <c:pt idx="75">
                  <c:v>20.808475494384702</c:v>
                </c:pt>
                <c:pt idx="76">
                  <c:v>20.808475494384702</c:v>
                </c:pt>
                <c:pt idx="77">
                  <c:v>20.772953033447202</c:v>
                </c:pt>
                <c:pt idx="78">
                  <c:v>20.772953033447202</c:v>
                </c:pt>
                <c:pt idx="79">
                  <c:v>20.737428665161101</c:v>
                </c:pt>
                <c:pt idx="80">
                  <c:v>20.737428665161101</c:v>
                </c:pt>
                <c:pt idx="81">
                  <c:v>20.701908111572202</c:v>
                </c:pt>
                <c:pt idx="82">
                  <c:v>20.701908111572202</c:v>
                </c:pt>
                <c:pt idx="83">
                  <c:v>20.666383743286101</c:v>
                </c:pt>
                <c:pt idx="84">
                  <c:v>20.666383743286101</c:v>
                </c:pt>
                <c:pt idx="85">
                  <c:v>20.666383743286101</c:v>
                </c:pt>
                <c:pt idx="86">
                  <c:v>20.630863189697202</c:v>
                </c:pt>
                <c:pt idx="87">
                  <c:v>20.630863189697202</c:v>
                </c:pt>
                <c:pt idx="88">
                  <c:v>20.595338821411101</c:v>
                </c:pt>
                <c:pt idx="89">
                  <c:v>20.595338821411101</c:v>
                </c:pt>
                <c:pt idx="90">
                  <c:v>20.559818267822202</c:v>
                </c:pt>
                <c:pt idx="91">
                  <c:v>20.559818267822202</c:v>
                </c:pt>
                <c:pt idx="92">
                  <c:v>20.524293899536101</c:v>
                </c:pt>
                <c:pt idx="93">
                  <c:v>20.524293899536101</c:v>
                </c:pt>
                <c:pt idx="94">
                  <c:v>20.488773345947202</c:v>
                </c:pt>
                <c:pt idx="95">
                  <c:v>20.488773345947202</c:v>
                </c:pt>
                <c:pt idx="96">
                  <c:v>20.453248977661101</c:v>
                </c:pt>
                <c:pt idx="97">
                  <c:v>20.417728424072202</c:v>
                </c:pt>
                <c:pt idx="98">
                  <c:v>20.417728424072202</c:v>
                </c:pt>
                <c:pt idx="99">
                  <c:v>20.382204055786101</c:v>
                </c:pt>
                <c:pt idx="100">
                  <c:v>20.417728424072202</c:v>
                </c:pt>
                <c:pt idx="101">
                  <c:v>20.382204055786101</c:v>
                </c:pt>
                <c:pt idx="102">
                  <c:v>20.275636672973601</c:v>
                </c:pt>
                <c:pt idx="103">
                  <c:v>20.346683502197202</c:v>
                </c:pt>
                <c:pt idx="104">
                  <c:v>20.311159133911101</c:v>
                </c:pt>
                <c:pt idx="105">
                  <c:v>20.311159133911101</c:v>
                </c:pt>
                <c:pt idx="106">
                  <c:v>20.311159133911101</c:v>
                </c:pt>
                <c:pt idx="107">
                  <c:v>20.311159133911101</c:v>
                </c:pt>
                <c:pt idx="108">
                  <c:v>20.311159133911101</c:v>
                </c:pt>
                <c:pt idx="109">
                  <c:v>20.275636672973601</c:v>
                </c:pt>
                <c:pt idx="110">
                  <c:v>20.275636672973601</c:v>
                </c:pt>
                <c:pt idx="111">
                  <c:v>20.2401123046875</c:v>
                </c:pt>
                <c:pt idx="112">
                  <c:v>20.2401123046875</c:v>
                </c:pt>
                <c:pt idx="113">
                  <c:v>20.2401123046875</c:v>
                </c:pt>
                <c:pt idx="114">
                  <c:v>20.204591751098601</c:v>
                </c:pt>
                <c:pt idx="115">
                  <c:v>20.204591751098601</c:v>
                </c:pt>
                <c:pt idx="116">
                  <c:v>20.204591751098601</c:v>
                </c:pt>
                <c:pt idx="117">
                  <c:v>20.204591751098601</c:v>
                </c:pt>
                <c:pt idx="118">
                  <c:v>20.204591751098601</c:v>
                </c:pt>
                <c:pt idx="119">
                  <c:v>20.1690673828125</c:v>
                </c:pt>
                <c:pt idx="120">
                  <c:v>20.133546829223601</c:v>
                </c:pt>
                <c:pt idx="121">
                  <c:v>20.133546829223601</c:v>
                </c:pt>
                <c:pt idx="122">
                  <c:v>20.133546829223601</c:v>
                </c:pt>
                <c:pt idx="123">
                  <c:v>20.133546829223601</c:v>
                </c:pt>
                <c:pt idx="124">
                  <c:v>20.0980224609375</c:v>
                </c:pt>
                <c:pt idx="125">
                  <c:v>20.0980224609375</c:v>
                </c:pt>
                <c:pt idx="126">
                  <c:v>20.0980224609375</c:v>
                </c:pt>
                <c:pt idx="127">
                  <c:v>20.0980224609375</c:v>
                </c:pt>
                <c:pt idx="128">
                  <c:v>20.062501907348601</c:v>
                </c:pt>
                <c:pt idx="129">
                  <c:v>20.062501907348601</c:v>
                </c:pt>
                <c:pt idx="130">
                  <c:v>20.062501907348601</c:v>
                </c:pt>
                <c:pt idx="131">
                  <c:v>20.062501907348601</c:v>
                </c:pt>
                <c:pt idx="132">
                  <c:v>20.062501907348601</c:v>
                </c:pt>
                <c:pt idx="133">
                  <c:v>20.0269775390625</c:v>
                </c:pt>
                <c:pt idx="134">
                  <c:v>19.991456985473601</c:v>
                </c:pt>
                <c:pt idx="135">
                  <c:v>20.0269775390625</c:v>
                </c:pt>
                <c:pt idx="136">
                  <c:v>20.0269775390625</c:v>
                </c:pt>
                <c:pt idx="137">
                  <c:v>20.0269775390625</c:v>
                </c:pt>
                <c:pt idx="138">
                  <c:v>20.0269775390625</c:v>
                </c:pt>
                <c:pt idx="139">
                  <c:v>19.991456985473601</c:v>
                </c:pt>
                <c:pt idx="140">
                  <c:v>19.991456985473601</c:v>
                </c:pt>
                <c:pt idx="141">
                  <c:v>20.0269775390625</c:v>
                </c:pt>
                <c:pt idx="142">
                  <c:v>19.991456985473601</c:v>
                </c:pt>
                <c:pt idx="143">
                  <c:v>19.991456985473601</c:v>
                </c:pt>
                <c:pt idx="144">
                  <c:v>19.991456985473601</c:v>
                </c:pt>
                <c:pt idx="145">
                  <c:v>19.9559326171875</c:v>
                </c:pt>
                <c:pt idx="146">
                  <c:v>19.9559326171875</c:v>
                </c:pt>
                <c:pt idx="147">
                  <c:v>19.9559326171875</c:v>
                </c:pt>
                <c:pt idx="148">
                  <c:v>19.9559326171875</c:v>
                </c:pt>
                <c:pt idx="149">
                  <c:v>19.920412063598601</c:v>
                </c:pt>
                <c:pt idx="150">
                  <c:v>19.920412063598601</c:v>
                </c:pt>
                <c:pt idx="151">
                  <c:v>19.8848876953125</c:v>
                </c:pt>
                <c:pt idx="152">
                  <c:v>19.8848876953125</c:v>
                </c:pt>
                <c:pt idx="153">
                  <c:v>19.8848876953125</c:v>
                </c:pt>
                <c:pt idx="154">
                  <c:v>19.8848876953125</c:v>
                </c:pt>
                <c:pt idx="155">
                  <c:v>19.849367141723601</c:v>
                </c:pt>
                <c:pt idx="156">
                  <c:v>19.849367141723601</c:v>
                </c:pt>
                <c:pt idx="157">
                  <c:v>19.8848876953125</c:v>
                </c:pt>
                <c:pt idx="158">
                  <c:v>19.849367141723601</c:v>
                </c:pt>
                <c:pt idx="159">
                  <c:v>19.849367141723601</c:v>
                </c:pt>
                <c:pt idx="160">
                  <c:v>19.849367141723601</c:v>
                </c:pt>
                <c:pt idx="161">
                  <c:v>19.849367141723601</c:v>
                </c:pt>
                <c:pt idx="162">
                  <c:v>19.849367141723601</c:v>
                </c:pt>
                <c:pt idx="163">
                  <c:v>19.849367141723601</c:v>
                </c:pt>
                <c:pt idx="164">
                  <c:v>19.849367141723601</c:v>
                </c:pt>
                <c:pt idx="165">
                  <c:v>19.849367141723601</c:v>
                </c:pt>
                <c:pt idx="166">
                  <c:v>19.849367141723601</c:v>
                </c:pt>
                <c:pt idx="167">
                  <c:v>19.849367141723601</c:v>
                </c:pt>
                <c:pt idx="168">
                  <c:v>19.849367141723601</c:v>
                </c:pt>
                <c:pt idx="169">
                  <c:v>19.8138427734375</c:v>
                </c:pt>
                <c:pt idx="170">
                  <c:v>19.849367141723601</c:v>
                </c:pt>
                <c:pt idx="171">
                  <c:v>19.849367141723601</c:v>
                </c:pt>
                <c:pt idx="172">
                  <c:v>19.8138427734375</c:v>
                </c:pt>
                <c:pt idx="173">
                  <c:v>19.8138427734375</c:v>
                </c:pt>
                <c:pt idx="174">
                  <c:v>19.849367141723601</c:v>
                </c:pt>
                <c:pt idx="175">
                  <c:v>19.8138427734375</c:v>
                </c:pt>
                <c:pt idx="176">
                  <c:v>19.849367141723601</c:v>
                </c:pt>
                <c:pt idx="177">
                  <c:v>19.8138427734375</c:v>
                </c:pt>
                <c:pt idx="178">
                  <c:v>19.778322219848601</c:v>
                </c:pt>
                <c:pt idx="179">
                  <c:v>19.778322219848601</c:v>
                </c:pt>
                <c:pt idx="180">
                  <c:v>19.8138427734375</c:v>
                </c:pt>
                <c:pt idx="181">
                  <c:v>19.8138427734375</c:v>
                </c:pt>
                <c:pt idx="182">
                  <c:v>19.778322219848601</c:v>
                </c:pt>
                <c:pt idx="183">
                  <c:v>19.778322219848601</c:v>
                </c:pt>
                <c:pt idx="184">
                  <c:v>19.778322219848601</c:v>
                </c:pt>
                <c:pt idx="185">
                  <c:v>19.778322219848601</c:v>
                </c:pt>
                <c:pt idx="186">
                  <c:v>19.778322219848601</c:v>
                </c:pt>
                <c:pt idx="187">
                  <c:v>19.8138427734375</c:v>
                </c:pt>
                <c:pt idx="188">
                  <c:v>19.778322219848601</c:v>
                </c:pt>
                <c:pt idx="189">
                  <c:v>19.778322219848601</c:v>
                </c:pt>
                <c:pt idx="190">
                  <c:v>19.8138427734375</c:v>
                </c:pt>
                <c:pt idx="191">
                  <c:v>19.849367141723601</c:v>
                </c:pt>
                <c:pt idx="192">
                  <c:v>19.849367141723601</c:v>
                </c:pt>
                <c:pt idx="193">
                  <c:v>19.8848876953125</c:v>
                </c:pt>
                <c:pt idx="194">
                  <c:v>19.920412063598601</c:v>
                </c:pt>
                <c:pt idx="195">
                  <c:v>19.920412063598601</c:v>
                </c:pt>
                <c:pt idx="196">
                  <c:v>19.920412063598601</c:v>
                </c:pt>
                <c:pt idx="197">
                  <c:v>19.920412063598601</c:v>
                </c:pt>
                <c:pt idx="198">
                  <c:v>19.8848876953125</c:v>
                </c:pt>
                <c:pt idx="199">
                  <c:v>19.8848876953125</c:v>
                </c:pt>
                <c:pt idx="200">
                  <c:v>19.8848876953125</c:v>
                </c:pt>
                <c:pt idx="201">
                  <c:v>19.8848876953125</c:v>
                </c:pt>
                <c:pt idx="202">
                  <c:v>19.8848876953125</c:v>
                </c:pt>
                <c:pt idx="203">
                  <c:v>19.8848876953125</c:v>
                </c:pt>
                <c:pt idx="204">
                  <c:v>19.8848876953125</c:v>
                </c:pt>
                <c:pt idx="205">
                  <c:v>19.8848876953125</c:v>
                </c:pt>
                <c:pt idx="206">
                  <c:v>19.8848876953125</c:v>
                </c:pt>
                <c:pt idx="207">
                  <c:v>19.8848876953125</c:v>
                </c:pt>
                <c:pt idx="208">
                  <c:v>19.849367141723601</c:v>
                </c:pt>
                <c:pt idx="209">
                  <c:v>19.849367141723601</c:v>
                </c:pt>
                <c:pt idx="210">
                  <c:v>19.849367141723601</c:v>
                </c:pt>
                <c:pt idx="211">
                  <c:v>19.849367141723601</c:v>
                </c:pt>
                <c:pt idx="212">
                  <c:v>19.849367141723601</c:v>
                </c:pt>
                <c:pt idx="213">
                  <c:v>19.849367141723601</c:v>
                </c:pt>
                <c:pt idx="214">
                  <c:v>19.849367141723601</c:v>
                </c:pt>
                <c:pt idx="215">
                  <c:v>19.849367141723601</c:v>
                </c:pt>
                <c:pt idx="216">
                  <c:v>19.849367141723601</c:v>
                </c:pt>
                <c:pt idx="217">
                  <c:v>19.849367141723601</c:v>
                </c:pt>
                <c:pt idx="218">
                  <c:v>19.849367141723601</c:v>
                </c:pt>
                <c:pt idx="219">
                  <c:v>19.849367141723601</c:v>
                </c:pt>
                <c:pt idx="220">
                  <c:v>19.849367141723601</c:v>
                </c:pt>
                <c:pt idx="221">
                  <c:v>19.849367141723601</c:v>
                </c:pt>
                <c:pt idx="222">
                  <c:v>19.849367141723601</c:v>
                </c:pt>
                <c:pt idx="223">
                  <c:v>19.8138427734375</c:v>
                </c:pt>
                <c:pt idx="224">
                  <c:v>19.849367141723601</c:v>
                </c:pt>
                <c:pt idx="225">
                  <c:v>19.8138427734375</c:v>
                </c:pt>
                <c:pt idx="226">
                  <c:v>19.8138427734375</c:v>
                </c:pt>
                <c:pt idx="227">
                  <c:v>19.849367141723601</c:v>
                </c:pt>
                <c:pt idx="228">
                  <c:v>19.8138427734375</c:v>
                </c:pt>
                <c:pt idx="229">
                  <c:v>19.8138427734375</c:v>
                </c:pt>
                <c:pt idx="230">
                  <c:v>19.8138427734375</c:v>
                </c:pt>
                <c:pt idx="231">
                  <c:v>19.8138427734375</c:v>
                </c:pt>
                <c:pt idx="232">
                  <c:v>19.8138427734375</c:v>
                </c:pt>
                <c:pt idx="233">
                  <c:v>19.8138427734375</c:v>
                </c:pt>
                <c:pt idx="234">
                  <c:v>19.8138427734375</c:v>
                </c:pt>
                <c:pt idx="235">
                  <c:v>19.8138427734375</c:v>
                </c:pt>
                <c:pt idx="236">
                  <c:v>19.778322219848601</c:v>
                </c:pt>
                <c:pt idx="237">
                  <c:v>19.8138427734375</c:v>
                </c:pt>
                <c:pt idx="238">
                  <c:v>19.8138427734375</c:v>
                </c:pt>
                <c:pt idx="239">
                  <c:v>19.8138427734375</c:v>
                </c:pt>
                <c:pt idx="240">
                  <c:v>19.778322219848601</c:v>
                </c:pt>
                <c:pt idx="241">
                  <c:v>19.778322219848601</c:v>
                </c:pt>
                <c:pt idx="242">
                  <c:v>19.778322219848601</c:v>
                </c:pt>
                <c:pt idx="243">
                  <c:v>19.778322219848601</c:v>
                </c:pt>
                <c:pt idx="244">
                  <c:v>19.7427978515625</c:v>
                </c:pt>
                <c:pt idx="245">
                  <c:v>19.778322219848601</c:v>
                </c:pt>
                <c:pt idx="246">
                  <c:v>19.7427978515625</c:v>
                </c:pt>
                <c:pt idx="247">
                  <c:v>19.7427978515625</c:v>
                </c:pt>
                <c:pt idx="248">
                  <c:v>19.7427978515625</c:v>
                </c:pt>
                <c:pt idx="249">
                  <c:v>19.7427978515625</c:v>
                </c:pt>
                <c:pt idx="250">
                  <c:v>19.7427978515625</c:v>
                </c:pt>
                <c:pt idx="251">
                  <c:v>19.7427978515625</c:v>
                </c:pt>
                <c:pt idx="252">
                  <c:v>19.707275390625</c:v>
                </c:pt>
                <c:pt idx="253">
                  <c:v>19.707275390625</c:v>
                </c:pt>
                <c:pt idx="254">
                  <c:v>19.707275390625</c:v>
                </c:pt>
                <c:pt idx="255">
                  <c:v>19.707275390625</c:v>
                </c:pt>
                <c:pt idx="256">
                  <c:v>19.707275390625</c:v>
                </c:pt>
                <c:pt idx="257">
                  <c:v>19.707275390625</c:v>
                </c:pt>
                <c:pt idx="258">
                  <c:v>19.707275390625</c:v>
                </c:pt>
                <c:pt idx="259">
                  <c:v>19.6717510223388</c:v>
                </c:pt>
                <c:pt idx="260">
                  <c:v>19.6717510223388</c:v>
                </c:pt>
                <c:pt idx="261">
                  <c:v>19.6717510223388</c:v>
                </c:pt>
                <c:pt idx="262">
                  <c:v>19.63623046875</c:v>
                </c:pt>
                <c:pt idx="263">
                  <c:v>19.63623046875</c:v>
                </c:pt>
                <c:pt idx="264">
                  <c:v>19.63623046875</c:v>
                </c:pt>
                <c:pt idx="265">
                  <c:v>19.63623046875</c:v>
                </c:pt>
                <c:pt idx="266">
                  <c:v>19.63623046875</c:v>
                </c:pt>
                <c:pt idx="267">
                  <c:v>19.6007061004638</c:v>
                </c:pt>
                <c:pt idx="268">
                  <c:v>19.63623046875</c:v>
                </c:pt>
                <c:pt idx="269">
                  <c:v>19.6007061004638</c:v>
                </c:pt>
                <c:pt idx="270">
                  <c:v>19.63623046875</c:v>
                </c:pt>
                <c:pt idx="271">
                  <c:v>19.6007061004638</c:v>
                </c:pt>
                <c:pt idx="272">
                  <c:v>19.6007061004638</c:v>
                </c:pt>
                <c:pt idx="273">
                  <c:v>19.6007061004638</c:v>
                </c:pt>
                <c:pt idx="274">
                  <c:v>19.565185546875</c:v>
                </c:pt>
                <c:pt idx="275">
                  <c:v>19.565185546875</c:v>
                </c:pt>
                <c:pt idx="276">
                  <c:v>19.565185546875</c:v>
                </c:pt>
                <c:pt idx="277">
                  <c:v>19.565185546875</c:v>
                </c:pt>
                <c:pt idx="278">
                  <c:v>19.565185546875</c:v>
                </c:pt>
                <c:pt idx="279">
                  <c:v>19.565185546875</c:v>
                </c:pt>
                <c:pt idx="280">
                  <c:v>19.5296611785888</c:v>
                </c:pt>
                <c:pt idx="281">
                  <c:v>19.565185546875</c:v>
                </c:pt>
                <c:pt idx="282">
                  <c:v>19.5296611785888</c:v>
                </c:pt>
                <c:pt idx="283">
                  <c:v>19.5296611785888</c:v>
                </c:pt>
                <c:pt idx="284">
                  <c:v>19.5296611785888</c:v>
                </c:pt>
                <c:pt idx="285">
                  <c:v>19.494140625</c:v>
                </c:pt>
                <c:pt idx="286">
                  <c:v>19.494140625</c:v>
                </c:pt>
                <c:pt idx="287">
                  <c:v>19.494140625</c:v>
                </c:pt>
                <c:pt idx="288">
                  <c:v>19.494140625</c:v>
                </c:pt>
                <c:pt idx="289">
                  <c:v>19.494140625</c:v>
                </c:pt>
                <c:pt idx="290">
                  <c:v>19.494140625</c:v>
                </c:pt>
                <c:pt idx="291">
                  <c:v>19.4586162567138</c:v>
                </c:pt>
                <c:pt idx="292">
                  <c:v>19.4586162567138</c:v>
                </c:pt>
                <c:pt idx="293">
                  <c:v>19.4586162567138</c:v>
                </c:pt>
                <c:pt idx="294">
                  <c:v>19.4586162567138</c:v>
                </c:pt>
                <c:pt idx="295">
                  <c:v>19.4586162567138</c:v>
                </c:pt>
                <c:pt idx="296">
                  <c:v>19.4586162567138</c:v>
                </c:pt>
                <c:pt idx="297">
                  <c:v>19.494140625</c:v>
                </c:pt>
                <c:pt idx="298">
                  <c:v>19.4586162567138</c:v>
                </c:pt>
                <c:pt idx="299">
                  <c:v>19.4586162567138</c:v>
                </c:pt>
                <c:pt idx="300">
                  <c:v>19.4586162567138</c:v>
                </c:pt>
                <c:pt idx="301">
                  <c:v>19.4586162567138</c:v>
                </c:pt>
                <c:pt idx="302">
                  <c:v>19.4586162567138</c:v>
                </c:pt>
                <c:pt idx="303">
                  <c:v>19.4586162567138</c:v>
                </c:pt>
                <c:pt idx="304">
                  <c:v>19.423095703125</c:v>
                </c:pt>
                <c:pt idx="305">
                  <c:v>19.423095703125</c:v>
                </c:pt>
                <c:pt idx="306">
                  <c:v>19.423095703125</c:v>
                </c:pt>
                <c:pt idx="307">
                  <c:v>19.423095703125</c:v>
                </c:pt>
                <c:pt idx="308">
                  <c:v>19.3875713348388</c:v>
                </c:pt>
                <c:pt idx="309">
                  <c:v>19.423095703125</c:v>
                </c:pt>
                <c:pt idx="310">
                  <c:v>19.423095703125</c:v>
                </c:pt>
                <c:pt idx="311">
                  <c:v>19.3875713348388</c:v>
                </c:pt>
                <c:pt idx="312">
                  <c:v>19.3875713348388</c:v>
                </c:pt>
                <c:pt idx="313">
                  <c:v>19.423095703125</c:v>
                </c:pt>
                <c:pt idx="314">
                  <c:v>19.423095703125</c:v>
                </c:pt>
                <c:pt idx="315">
                  <c:v>19.423095703125</c:v>
                </c:pt>
                <c:pt idx="316">
                  <c:v>19.423095703125</c:v>
                </c:pt>
                <c:pt idx="317">
                  <c:v>19.35205078125</c:v>
                </c:pt>
                <c:pt idx="318">
                  <c:v>19.3875713348388</c:v>
                </c:pt>
                <c:pt idx="319">
                  <c:v>19.3875713348388</c:v>
                </c:pt>
                <c:pt idx="320">
                  <c:v>19.3875713348388</c:v>
                </c:pt>
                <c:pt idx="321">
                  <c:v>19.35205078125</c:v>
                </c:pt>
                <c:pt idx="322">
                  <c:v>19.35205078125</c:v>
                </c:pt>
                <c:pt idx="323">
                  <c:v>19.3875713348388</c:v>
                </c:pt>
                <c:pt idx="324">
                  <c:v>19.3875713348388</c:v>
                </c:pt>
                <c:pt idx="325">
                  <c:v>19.3875713348388</c:v>
                </c:pt>
                <c:pt idx="326">
                  <c:v>19.35205078125</c:v>
                </c:pt>
                <c:pt idx="327">
                  <c:v>19.35205078125</c:v>
                </c:pt>
                <c:pt idx="328">
                  <c:v>19.35205078125</c:v>
                </c:pt>
                <c:pt idx="329">
                  <c:v>19.35205078125</c:v>
                </c:pt>
                <c:pt idx="330">
                  <c:v>19.35205078125</c:v>
                </c:pt>
                <c:pt idx="331">
                  <c:v>19.35205078125</c:v>
                </c:pt>
                <c:pt idx="332">
                  <c:v>19.35205078125</c:v>
                </c:pt>
                <c:pt idx="333">
                  <c:v>19.3165264129638</c:v>
                </c:pt>
                <c:pt idx="334">
                  <c:v>19.3165264129638</c:v>
                </c:pt>
                <c:pt idx="335">
                  <c:v>19.3165264129638</c:v>
                </c:pt>
                <c:pt idx="336">
                  <c:v>19.3165264129638</c:v>
                </c:pt>
                <c:pt idx="337">
                  <c:v>19.281005859375</c:v>
                </c:pt>
                <c:pt idx="338">
                  <c:v>19.3165264129638</c:v>
                </c:pt>
                <c:pt idx="339">
                  <c:v>19.281005859375</c:v>
                </c:pt>
                <c:pt idx="340">
                  <c:v>19.281005859375</c:v>
                </c:pt>
                <c:pt idx="341">
                  <c:v>19.281005859375</c:v>
                </c:pt>
                <c:pt idx="342">
                  <c:v>19.281005859375</c:v>
                </c:pt>
                <c:pt idx="343">
                  <c:v>19.281005859375</c:v>
                </c:pt>
                <c:pt idx="344">
                  <c:v>19.281005859375</c:v>
                </c:pt>
                <c:pt idx="345">
                  <c:v>19.2454814910888</c:v>
                </c:pt>
                <c:pt idx="346">
                  <c:v>19.281005859375</c:v>
                </c:pt>
                <c:pt idx="347">
                  <c:v>19.281005859375</c:v>
                </c:pt>
                <c:pt idx="348">
                  <c:v>19.281005859375</c:v>
                </c:pt>
                <c:pt idx="349">
                  <c:v>19.281005859375</c:v>
                </c:pt>
                <c:pt idx="350">
                  <c:v>19.281005859375</c:v>
                </c:pt>
                <c:pt idx="351">
                  <c:v>19.281005859375</c:v>
                </c:pt>
                <c:pt idx="352">
                  <c:v>19.2454814910888</c:v>
                </c:pt>
                <c:pt idx="353">
                  <c:v>19.2454814910888</c:v>
                </c:pt>
                <c:pt idx="354">
                  <c:v>19.2454814910888</c:v>
                </c:pt>
                <c:pt idx="355">
                  <c:v>19.2454814910888</c:v>
                </c:pt>
                <c:pt idx="356">
                  <c:v>19.2454814910888</c:v>
                </c:pt>
                <c:pt idx="357">
                  <c:v>19.2454814910888</c:v>
                </c:pt>
                <c:pt idx="358">
                  <c:v>19.2454814910888</c:v>
                </c:pt>
                <c:pt idx="359">
                  <c:v>19.2454814910888</c:v>
                </c:pt>
                <c:pt idx="360">
                  <c:v>19.281005859375</c:v>
                </c:pt>
                <c:pt idx="361">
                  <c:v>19.2454814910888</c:v>
                </c:pt>
                <c:pt idx="362">
                  <c:v>19.2454814910888</c:v>
                </c:pt>
                <c:pt idx="363">
                  <c:v>19.2454814910888</c:v>
                </c:pt>
                <c:pt idx="364">
                  <c:v>19.2454814910888</c:v>
                </c:pt>
                <c:pt idx="365">
                  <c:v>19.2454814910888</c:v>
                </c:pt>
                <c:pt idx="366">
                  <c:v>19.2454814910888</c:v>
                </c:pt>
                <c:pt idx="367">
                  <c:v>19.2454814910888</c:v>
                </c:pt>
                <c:pt idx="368">
                  <c:v>19.2454814910888</c:v>
                </c:pt>
                <c:pt idx="369">
                  <c:v>19.2099590301513</c:v>
                </c:pt>
                <c:pt idx="370">
                  <c:v>19.2099590301513</c:v>
                </c:pt>
                <c:pt idx="371">
                  <c:v>19.2099590301513</c:v>
                </c:pt>
                <c:pt idx="372">
                  <c:v>19.2099590301513</c:v>
                </c:pt>
                <c:pt idx="373">
                  <c:v>19.1744365692138</c:v>
                </c:pt>
                <c:pt idx="374">
                  <c:v>19.1744365692138</c:v>
                </c:pt>
                <c:pt idx="375">
                  <c:v>19.2099590301513</c:v>
                </c:pt>
                <c:pt idx="376">
                  <c:v>19.2099590301513</c:v>
                </c:pt>
                <c:pt idx="377">
                  <c:v>19.1744365692138</c:v>
                </c:pt>
                <c:pt idx="378">
                  <c:v>19.1744365692138</c:v>
                </c:pt>
                <c:pt idx="379">
                  <c:v>19.1744365692138</c:v>
                </c:pt>
                <c:pt idx="380">
                  <c:v>19.1389141082763</c:v>
                </c:pt>
                <c:pt idx="381">
                  <c:v>19.1389141082763</c:v>
                </c:pt>
                <c:pt idx="382">
                  <c:v>19.1744365692138</c:v>
                </c:pt>
                <c:pt idx="383">
                  <c:v>19.1389141082763</c:v>
                </c:pt>
                <c:pt idx="384">
                  <c:v>19.1744365692138</c:v>
                </c:pt>
                <c:pt idx="385">
                  <c:v>19.1389141082763</c:v>
                </c:pt>
                <c:pt idx="386">
                  <c:v>19.1389141082763</c:v>
                </c:pt>
                <c:pt idx="387">
                  <c:v>19.1389141082763</c:v>
                </c:pt>
                <c:pt idx="388">
                  <c:v>19.1389141082763</c:v>
                </c:pt>
                <c:pt idx="389">
                  <c:v>19.1389141082763</c:v>
                </c:pt>
                <c:pt idx="390">
                  <c:v>19.1389141082763</c:v>
                </c:pt>
                <c:pt idx="391">
                  <c:v>19.1389141082763</c:v>
                </c:pt>
                <c:pt idx="392">
                  <c:v>19.1389141082763</c:v>
                </c:pt>
                <c:pt idx="393">
                  <c:v>19.1389141082763</c:v>
                </c:pt>
                <c:pt idx="394">
                  <c:v>19.103389739990199</c:v>
                </c:pt>
                <c:pt idx="395">
                  <c:v>19.0678691864013</c:v>
                </c:pt>
                <c:pt idx="396">
                  <c:v>19.103389739990199</c:v>
                </c:pt>
                <c:pt idx="397">
                  <c:v>19.0678691864013</c:v>
                </c:pt>
                <c:pt idx="398">
                  <c:v>19.0678691864013</c:v>
                </c:pt>
                <c:pt idx="399">
                  <c:v>19.0678691864013</c:v>
                </c:pt>
                <c:pt idx="400">
                  <c:v>19.032344818115199</c:v>
                </c:pt>
                <c:pt idx="401">
                  <c:v>19.032344818115199</c:v>
                </c:pt>
                <c:pt idx="402">
                  <c:v>18.9968242645263</c:v>
                </c:pt>
                <c:pt idx="403">
                  <c:v>18.9968242645263</c:v>
                </c:pt>
                <c:pt idx="404">
                  <c:v>18.961299896240199</c:v>
                </c:pt>
                <c:pt idx="405">
                  <c:v>18.961299896240199</c:v>
                </c:pt>
                <c:pt idx="406">
                  <c:v>18.9257793426513</c:v>
                </c:pt>
                <c:pt idx="407">
                  <c:v>18.961299896240199</c:v>
                </c:pt>
                <c:pt idx="408">
                  <c:v>18.9257793426513</c:v>
                </c:pt>
                <c:pt idx="409">
                  <c:v>18.9257793426513</c:v>
                </c:pt>
                <c:pt idx="410">
                  <c:v>18.9257793426513</c:v>
                </c:pt>
                <c:pt idx="411">
                  <c:v>18.890254974365199</c:v>
                </c:pt>
                <c:pt idx="412">
                  <c:v>18.890254974365199</c:v>
                </c:pt>
                <c:pt idx="413">
                  <c:v>18.8547344207763</c:v>
                </c:pt>
                <c:pt idx="414">
                  <c:v>18.8547344207763</c:v>
                </c:pt>
                <c:pt idx="415">
                  <c:v>18.8547344207763</c:v>
                </c:pt>
                <c:pt idx="416">
                  <c:v>18.819210052490199</c:v>
                </c:pt>
                <c:pt idx="417">
                  <c:v>18.819210052490199</c:v>
                </c:pt>
                <c:pt idx="418">
                  <c:v>18.819210052490199</c:v>
                </c:pt>
                <c:pt idx="419">
                  <c:v>18.8547344207763</c:v>
                </c:pt>
                <c:pt idx="420">
                  <c:v>18.819210052490199</c:v>
                </c:pt>
                <c:pt idx="421">
                  <c:v>18.7836894989013</c:v>
                </c:pt>
                <c:pt idx="422">
                  <c:v>18.819210052490199</c:v>
                </c:pt>
                <c:pt idx="423">
                  <c:v>18.7836894989013</c:v>
                </c:pt>
                <c:pt idx="424">
                  <c:v>18.7836894989013</c:v>
                </c:pt>
                <c:pt idx="425">
                  <c:v>18.7836894989013</c:v>
                </c:pt>
                <c:pt idx="426">
                  <c:v>18.748165130615199</c:v>
                </c:pt>
                <c:pt idx="427">
                  <c:v>18.748165130615199</c:v>
                </c:pt>
                <c:pt idx="428">
                  <c:v>18.748165130615199</c:v>
                </c:pt>
                <c:pt idx="429">
                  <c:v>18.748165130615199</c:v>
                </c:pt>
                <c:pt idx="430">
                  <c:v>18.7126445770263</c:v>
                </c:pt>
                <c:pt idx="431">
                  <c:v>18.7126445770263</c:v>
                </c:pt>
                <c:pt idx="432">
                  <c:v>18.7126445770263</c:v>
                </c:pt>
                <c:pt idx="433">
                  <c:v>18.7126445770263</c:v>
                </c:pt>
                <c:pt idx="434">
                  <c:v>18.7126445770263</c:v>
                </c:pt>
                <c:pt idx="435">
                  <c:v>18.7126445770263</c:v>
                </c:pt>
                <c:pt idx="436">
                  <c:v>18.7126445770263</c:v>
                </c:pt>
                <c:pt idx="437">
                  <c:v>18.7126445770263</c:v>
                </c:pt>
                <c:pt idx="438">
                  <c:v>18.677120208740199</c:v>
                </c:pt>
                <c:pt idx="439">
                  <c:v>18.7126445770263</c:v>
                </c:pt>
                <c:pt idx="440">
                  <c:v>18.677120208740199</c:v>
                </c:pt>
                <c:pt idx="441">
                  <c:v>18.677120208740199</c:v>
                </c:pt>
                <c:pt idx="442">
                  <c:v>18.677120208740199</c:v>
                </c:pt>
                <c:pt idx="443">
                  <c:v>18.677120208740199</c:v>
                </c:pt>
                <c:pt idx="444">
                  <c:v>18.677120208740199</c:v>
                </c:pt>
                <c:pt idx="445">
                  <c:v>18.641597747802699</c:v>
                </c:pt>
                <c:pt idx="446">
                  <c:v>18.677120208740199</c:v>
                </c:pt>
                <c:pt idx="447">
                  <c:v>18.641597747802699</c:v>
                </c:pt>
                <c:pt idx="448">
                  <c:v>18.641597747802699</c:v>
                </c:pt>
                <c:pt idx="449">
                  <c:v>18.641597747802699</c:v>
                </c:pt>
                <c:pt idx="450">
                  <c:v>18.641597747802699</c:v>
                </c:pt>
                <c:pt idx="451">
                  <c:v>18.606073379516602</c:v>
                </c:pt>
                <c:pt idx="452">
                  <c:v>18.606073379516602</c:v>
                </c:pt>
                <c:pt idx="453">
                  <c:v>18.606073379516602</c:v>
                </c:pt>
                <c:pt idx="454">
                  <c:v>18.606073379516602</c:v>
                </c:pt>
                <c:pt idx="455">
                  <c:v>18.606073379516602</c:v>
                </c:pt>
                <c:pt idx="456">
                  <c:v>18.606073379516602</c:v>
                </c:pt>
                <c:pt idx="457">
                  <c:v>18.606073379516602</c:v>
                </c:pt>
                <c:pt idx="458">
                  <c:v>18.606073379516602</c:v>
                </c:pt>
                <c:pt idx="459">
                  <c:v>18.570552825927699</c:v>
                </c:pt>
                <c:pt idx="460">
                  <c:v>18.570552825927699</c:v>
                </c:pt>
                <c:pt idx="461">
                  <c:v>18.570552825927699</c:v>
                </c:pt>
                <c:pt idx="462">
                  <c:v>18.7836894989013</c:v>
                </c:pt>
                <c:pt idx="463">
                  <c:v>18.7126445770263</c:v>
                </c:pt>
                <c:pt idx="464">
                  <c:v>18.677120208740199</c:v>
                </c:pt>
                <c:pt idx="465">
                  <c:v>18.7126445770263</c:v>
                </c:pt>
                <c:pt idx="466">
                  <c:v>18.677120208740199</c:v>
                </c:pt>
                <c:pt idx="467">
                  <c:v>18.677120208740199</c:v>
                </c:pt>
                <c:pt idx="468">
                  <c:v>18.677120208740199</c:v>
                </c:pt>
                <c:pt idx="469">
                  <c:v>18.677120208740199</c:v>
                </c:pt>
                <c:pt idx="470">
                  <c:v>18.641597747802699</c:v>
                </c:pt>
                <c:pt idx="471">
                  <c:v>18.641597747802699</c:v>
                </c:pt>
                <c:pt idx="472">
                  <c:v>18.641597747802699</c:v>
                </c:pt>
                <c:pt idx="473">
                  <c:v>18.641597747802699</c:v>
                </c:pt>
                <c:pt idx="474">
                  <c:v>18.606073379516602</c:v>
                </c:pt>
                <c:pt idx="475">
                  <c:v>18.606073379516602</c:v>
                </c:pt>
                <c:pt idx="476">
                  <c:v>18.499507904052699</c:v>
                </c:pt>
                <c:pt idx="477">
                  <c:v>18.499507904052699</c:v>
                </c:pt>
                <c:pt idx="478">
                  <c:v>18.463983535766602</c:v>
                </c:pt>
                <c:pt idx="479">
                  <c:v>18.463983535766602</c:v>
                </c:pt>
                <c:pt idx="480">
                  <c:v>18.428462982177699</c:v>
                </c:pt>
                <c:pt idx="481">
                  <c:v>18.428462982177699</c:v>
                </c:pt>
                <c:pt idx="482">
                  <c:v>18.428462982177699</c:v>
                </c:pt>
                <c:pt idx="483">
                  <c:v>18.392938613891602</c:v>
                </c:pt>
                <c:pt idx="484">
                  <c:v>18.392938613891602</c:v>
                </c:pt>
                <c:pt idx="485">
                  <c:v>18.392938613891602</c:v>
                </c:pt>
                <c:pt idx="486">
                  <c:v>18.392938613891602</c:v>
                </c:pt>
                <c:pt idx="487">
                  <c:v>18.392938613891602</c:v>
                </c:pt>
                <c:pt idx="488">
                  <c:v>18.392938613891602</c:v>
                </c:pt>
                <c:pt idx="489">
                  <c:v>18.392938613891602</c:v>
                </c:pt>
                <c:pt idx="490">
                  <c:v>18.357418060302699</c:v>
                </c:pt>
                <c:pt idx="491">
                  <c:v>18.357418060302699</c:v>
                </c:pt>
                <c:pt idx="492">
                  <c:v>18.357418060302699</c:v>
                </c:pt>
                <c:pt idx="493">
                  <c:v>18.357418060302699</c:v>
                </c:pt>
                <c:pt idx="494">
                  <c:v>18.357418060302699</c:v>
                </c:pt>
                <c:pt idx="495">
                  <c:v>18.357418060302699</c:v>
                </c:pt>
                <c:pt idx="496">
                  <c:v>18.321893692016602</c:v>
                </c:pt>
                <c:pt idx="497">
                  <c:v>18.321893692016602</c:v>
                </c:pt>
                <c:pt idx="498">
                  <c:v>18.321893692016602</c:v>
                </c:pt>
                <c:pt idx="499">
                  <c:v>18.321893692016602</c:v>
                </c:pt>
                <c:pt idx="500">
                  <c:v>18.321893692016602</c:v>
                </c:pt>
                <c:pt idx="501">
                  <c:v>18.321893692016602</c:v>
                </c:pt>
                <c:pt idx="502">
                  <c:v>18.321893692016602</c:v>
                </c:pt>
                <c:pt idx="503">
                  <c:v>18.321893692016602</c:v>
                </c:pt>
                <c:pt idx="504">
                  <c:v>18.321893692016602</c:v>
                </c:pt>
                <c:pt idx="505">
                  <c:v>18.321893692016602</c:v>
                </c:pt>
                <c:pt idx="506">
                  <c:v>18.321893692016602</c:v>
                </c:pt>
                <c:pt idx="507">
                  <c:v>18.286373138427699</c:v>
                </c:pt>
                <c:pt idx="508">
                  <c:v>18.286373138427699</c:v>
                </c:pt>
                <c:pt idx="509">
                  <c:v>18.286373138427699</c:v>
                </c:pt>
                <c:pt idx="510">
                  <c:v>18.286373138427699</c:v>
                </c:pt>
                <c:pt idx="511">
                  <c:v>18.286373138427699</c:v>
                </c:pt>
                <c:pt idx="512">
                  <c:v>18.286373138427699</c:v>
                </c:pt>
                <c:pt idx="513">
                  <c:v>18.286373138427699</c:v>
                </c:pt>
                <c:pt idx="514">
                  <c:v>18.250848770141602</c:v>
                </c:pt>
                <c:pt idx="515">
                  <c:v>18.286373138427699</c:v>
                </c:pt>
                <c:pt idx="516">
                  <c:v>18.286373138427699</c:v>
                </c:pt>
                <c:pt idx="517">
                  <c:v>18.286373138427699</c:v>
                </c:pt>
                <c:pt idx="518">
                  <c:v>18.250848770141602</c:v>
                </c:pt>
                <c:pt idx="519">
                  <c:v>18.250848770141602</c:v>
                </c:pt>
                <c:pt idx="520">
                  <c:v>18.250848770141602</c:v>
                </c:pt>
                <c:pt idx="521">
                  <c:v>18.250848770141602</c:v>
                </c:pt>
                <c:pt idx="522">
                  <c:v>18.215328216552699</c:v>
                </c:pt>
                <c:pt idx="523">
                  <c:v>18.215328216552699</c:v>
                </c:pt>
                <c:pt idx="524">
                  <c:v>18.215328216552699</c:v>
                </c:pt>
                <c:pt idx="525">
                  <c:v>18.179803848266602</c:v>
                </c:pt>
                <c:pt idx="526">
                  <c:v>18.215328216552699</c:v>
                </c:pt>
                <c:pt idx="527">
                  <c:v>18.215328216552699</c:v>
                </c:pt>
                <c:pt idx="528">
                  <c:v>18.215328216552699</c:v>
                </c:pt>
                <c:pt idx="529">
                  <c:v>18.215328216552699</c:v>
                </c:pt>
                <c:pt idx="530">
                  <c:v>18.215328216552699</c:v>
                </c:pt>
                <c:pt idx="531">
                  <c:v>18.179803848266602</c:v>
                </c:pt>
                <c:pt idx="532">
                  <c:v>18.179803848266602</c:v>
                </c:pt>
                <c:pt idx="533">
                  <c:v>18.179803848266602</c:v>
                </c:pt>
                <c:pt idx="534">
                  <c:v>18.179803848266602</c:v>
                </c:pt>
                <c:pt idx="535">
                  <c:v>18.179803848266602</c:v>
                </c:pt>
                <c:pt idx="536">
                  <c:v>18.179803848266602</c:v>
                </c:pt>
                <c:pt idx="537">
                  <c:v>18.179803848266602</c:v>
                </c:pt>
                <c:pt idx="538">
                  <c:v>18.179803848266602</c:v>
                </c:pt>
                <c:pt idx="539">
                  <c:v>18.179803848266602</c:v>
                </c:pt>
                <c:pt idx="540">
                  <c:v>18.179803848266602</c:v>
                </c:pt>
                <c:pt idx="541">
                  <c:v>18.144283294677699</c:v>
                </c:pt>
                <c:pt idx="542">
                  <c:v>18.144283294677699</c:v>
                </c:pt>
                <c:pt idx="543">
                  <c:v>18.179803848266602</c:v>
                </c:pt>
                <c:pt idx="544">
                  <c:v>18.144283294677699</c:v>
                </c:pt>
                <c:pt idx="545">
                  <c:v>18.144283294677699</c:v>
                </c:pt>
                <c:pt idx="546">
                  <c:v>18.144283294677699</c:v>
                </c:pt>
                <c:pt idx="547">
                  <c:v>18.144283294677699</c:v>
                </c:pt>
                <c:pt idx="548">
                  <c:v>18.144283294677699</c:v>
                </c:pt>
                <c:pt idx="549">
                  <c:v>18.144283294677699</c:v>
                </c:pt>
                <c:pt idx="550">
                  <c:v>18.144283294677699</c:v>
                </c:pt>
                <c:pt idx="551">
                  <c:v>18.144283294677699</c:v>
                </c:pt>
                <c:pt idx="552">
                  <c:v>18.144283294677699</c:v>
                </c:pt>
                <c:pt idx="553">
                  <c:v>18.108758926391602</c:v>
                </c:pt>
                <c:pt idx="554">
                  <c:v>18.144283294677699</c:v>
                </c:pt>
                <c:pt idx="555">
                  <c:v>18.144283294677699</c:v>
                </c:pt>
                <c:pt idx="556">
                  <c:v>18.108758926391602</c:v>
                </c:pt>
                <c:pt idx="557">
                  <c:v>18.108758926391602</c:v>
                </c:pt>
                <c:pt idx="558">
                  <c:v>18.144283294677699</c:v>
                </c:pt>
                <c:pt idx="559">
                  <c:v>18.108758926391602</c:v>
                </c:pt>
                <c:pt idx="560">
                  <c:v>18.108758926391602</c:v>
                </c:pt>
                <c:pt idx="561">
                  <c:v>18.108758926391602</c:v>
                </c:pt>
                <c:pt idx="562">
                  <c:v>18.108758926391602</c:v>
                </c:pt>
                <c:pt idx="563">
                  <c:v>18.073236465454102</c:v>
                </c:pt>
                <c:pt idx="564">
                  <c:v>18.073236465454102</c:v>
                </c:pt>
                <c:pt idx="565">
                  <c:v>18.108758926391602</c:v>
                </c:pt>
                <c:pt idx="566">
                  <c:v>18.073236465454102</c:v>
                </c:pt>
                <c:pt idx="567">
                  <c:v>18.073236465454102</c:v>
                </c:pt>
                <c:pt idx="568">
                  <c:v>18.073236465454102</c:v>
                </c:pt>
                <c:pt idx="569">
                  <c:v>18.073236465454102</c:v>
                </c:pt>
                <c:pt idx="570">
                  <c:v>18.073236465454102</c:v>
                </c:pt>
                <c:pt idx="571">
                  <c:v>18.073236465454102</c:v>
                </c:pt>
                <c:pt idx="572">
                  <c:v>18.073236465454102</c:v>
                </c:pt>
                <c:pt idx="573">
                  <c:v>18.037712097167901</c:v>
                </c:pt>
                <c:pt idx="574">
                  <c:v>18.037712097167901</c:v>
                </c:pt>
                <c:pt idx="575">
                  <c:v>18.037712097167901</c:v>
                </c:pt>
                <c:pt idx="576">
                  <c:v>18.037712097167901</c:v>
                </c:pt>
                <c:pt idx="577">
                  <c:v>18.002191543579102</c:v>
                </c:pt>
                <c:pt idx="578">
                  <c:v>18.037712097167901</c:v>
                </c:pt>
                <c:pt idx="579">
                  <c:v>18.002191543579102</c:v>
                </c:pt>
                <c:pt idx="580">
                  <c:v>18.037712097167901</c:v>
                </c:pt>
                <c:pt idx="581">
                  <c:v>18.002191543579102</c:v>
                </c:pt>
                <c:pt idx="582">
                  <c:v>18.037712097167901</c:v>
                </c:pt>
                <c:pt idx="583">
                  <c:v>18.002191543579102</c:v>
                </c:pt>
                <c:pt idx="584">
                  <c:v>18.002191543579102</c:v>
                </c:pt>
                <c:pt idx="585">
                  <c:v>18.002191543579102</c:v>
                </c:pt>
                <c:pt idx="586">
                  <c:v>17.966667175292901</c:v>
                </c:pt>
                <c:pt idx="587">
                  <c:v>17.966667175292901</c:v>
                </c:pt>
                <c:pt idx="588">
                  <c:v>17.966667175292901</c:v>
                </c:pt>
                <c:pt idx="589">
                  <c:v>17.966667175292901</c:v>
                </c:pt>
                <c:pt idx="590">
                  <c:v>17.966667175292901</c:v>
                </c:pt>
                <c:pt idx="591">
                  <c:v>17.966667175292901</c:v>
                </c:pt>
                <c:pt idx="592">
                  <c:v>18.002191543579102</c:v>
                </c:pt>
                <c:pt idx="593">
                  <c:v>18.002191543579102</c:v>
                </c:pt>
                <c:pt idx="594">
                  <c:v>17.966667175292901</c:v>
                </c:pt>
                <c:pt idx="595">
                  <c:v>17.966667175292901</c:v>
                </c:pt>
                <c:pt idx="596">
                  <c:v>17.966667175292901</c:v>
                </c:pt>
                <c:pt idx="597">
                  <c:v>17.931146621704102</c:v>
                </c:pt>
                <c:pt idx="598">
                  <c:v>17.966667175292901</c:v>
                </c:pt>
                <c:pt idx="599">
                  <c:v>17.966667175292901</c:v>
                </c:pt>
                <c:pt idx="600">
                  <c:v>17.966667175292901</c:v>
                </c:pt>
                <c:pt idx="601">
                  <c:v>17.966667175292901</c:v>
                </c:pt>
                <c:pt idx="602">
                  <c:v>17.966667175292901</c:v>
                </c:pt>
                <c:pt idx="603">
                  <c:v>17.931146621704102</c:v>
                </c:pt>
                <c:pt idx="604">
                  <c:v>17.966667175292901</c:v>
                </c:pt>
                <c:pt idx="605">
                  <c:v>17.931146621704102</c:v>
                </c:pt>
                <c:pt idx="606">
                  <c:v>17.931146621704102</c:v>
                </c:pt>
                <c:pt idx="607">
                  <c:v>17.931146621704102</c:v>
                </c:pt>
                <c:pt idx="608">
                  <c:v>17.895622253417901</c:v>
                </c:pt>
                <c:pt idx="609">
                  <c:v>17.895622253417901</c:v>
                </c:pt>
                <c:pt idx="610">
                  <c:v>17.931146621704102</c:v>
                </c:pt>
                <c:pt idx="611">
                  <c:v>17.895622253417901</c:v>
                </c:pt>
                <c:pt idx="612">
                  <c:v>17.931146621704102</c:v>
                </c:pt>
                <c:pt idx="613">
                  <c:v>17.895622253417901</c:v>
                </c:pt>
                <c:pt idx="614">
                  <c:v>17.895622253417901</c:v>
                </c:pt>
                <c:pt idx="615">
                  <c:v>17.895622253417901</c:v>
                </c:pt>
                <c:pt idx="616">
                  <c:v>17.895622253417901</c:v>
                </c:pt>
                <c:pt idx="617">
                  <c:v>17.895622253417901</c:v>
                </c:pt>
                <c:pt idx="618">
                  <c:v>17.860101699829102</c:v>
                </c:pt>
                <c:pt idx="619">
                  <c:v>17.860101699829102</c:v>
                </c:pt>
                <c:pt idx="620">
                  <c:v>17.860101699829102</c:v>
                </c:pt>
                <c:pt idx="621">
                  <c:v>17.860101699829102</c:v>
                </c:pt>
                <c:pt idx="622">
                  <c:v>17.860101699829102</c:v>
                </c:pt>
                <c:pt idx="623">
                  <c:v>17.860101699829102</c:v>
                </c:pt>
                <c:pt idx="624">
                  <c:v>17.824577331542901</c:v>
                </c:pt>
                <c:pt idx="625">
                  <c:v>17.860101699829102</c:v>
                </c:pt>
                <c:pt idx="626">
                  <c:v>17.860101699829102</c:v>
                </c:pt>
                <c:pt idx="627">
                  <c:v>17.824577331542901</c:v>
                </c:pt>
                <c:pt idx="628">
                  <c:v>17.824577331542901</c:v>
                </c:pt>
                <c:pt idx="629">
                  <c:v>17.789056777954102</c:v>
                </c:pt>
                <c:pt idx="630">
                  <c:v>17.824577331542901</c:v>
                </c:pt>
                <c:pt idx="631">
                  <c:v>17.824577331542901</c:v>
                </c:pt>
                <c:pt idx="632">
                  <c:v>17.824577331542901</c:v>
                </c:pt>
                <c:pt idx="633">
                  <c:v>17.824577331542901</c:v>
                </c:pt>
                <c:pt idx="634">
                  <c:v>17.824577331542901</c:v>
                </c:pt>
                <c:pt idx="635">
                  <c:v>17.789056777954102</c:v>
                </c:pt>
                <c:pt idx="636">
                  <c:v>17.789056777954102</c:v>
                </c:pt>
                <c:pt idx="637">
                  <c:v>17.789056777954102</c:v>
                </c:pt>
                <c:pt idx="638">
                  <c:v>17.789056777954102</c:v>
                </c:pt>
                <c:pt idx="639">
                  <c:v>17.753532409667901</c:v>
                </c:pt>
                <c:pt idx="640">
                  <c:v>17.753532409667901</c:v>
                </c:pt>
                <c:pt idx="641">
                  <c:v>17.753532409667901</c:v>
                </c:pt>
                <c:pt idx="642">
                  <c:v>17.753532409667901</c:v>
                </c:pt>
                <c:pt idx="643">
                  <c:v>17.753532409667901</c:v>
                </c:pt>
                <c:pt idx="644">
                  <c:v>17.753532409667901</c:v>
                </c:pt>
                <c:pt idx="645">
                  <c:v>17.753532409667901</c:v>
                </c:pt>
                <c:pt idx="646">
                  <c:v>17.753532409667901</c:v>
                </c:pt>
                <c:pt idx="647">
                  <c:v>17.753532409667901</c:v>
                </c:pt>
                <c:pt idx="648">
                  <c:v>17.789056777954102</c:v>
                </c:pt>
                <c:pt idx="649">
                  <c:v>17.753532409667901</c:v>
                </c:pt>
                <c:pt idx="650">
                  <c:v>17.753532409667901</c:v>
                </c:pt>
                <c:pt idx="651">
                  <c:v>17.718011856079102</c:v>
                </c:pt>
                <c:pt idx="652">
                  <c:v>17.753532409667901</c:v>
                </c:pt>
                <c:pt idx="653">
                  <c:v>17.718011856079102</c:v>
                </c:pt>
                <c:pt idx="654">
                  <c:v>17.718011856079102</c:v>
                </c:pt>
                <c:pt idx="655">
                  <c:v>17.718011856079102</c:v>
                </c:pt>
                <c:pt idx="656">
                  <c:v>17.718011856079102</c:v>
                </c:pt>
                <c:pt idx="657">
                  <c:v>17.718011856079102</c:v>
                </c:pt>
                <c:pt idx="658">
                  <c:v>17.718011856079102</c:v>
                </c:pt>
                <c:pt idx="659">
                  <c:v>17.682487487792901</c:v>
                </c:pt>
                <c:pt idx="660">
                  <c:v>17.718011856079102</c:v>
                </c:pt>
                <c:pt idx="661">
                  <c:v>17.718011856079102</c:v>
                </c:pt>
                <c:pt idx="662">
                  <c:v>17.682487487792901</c:v>
                </c:pt>
                <c:pt idx="663">
                  <c:v>17.718011856079102</c:v>
                </c:pt>
                <c:pt idx="664">
                  <c:v>17.718011856079102</c:v>
                </c:pt>
                <c:pt idx="665">
                  <c:v>17.682487487792901</c:v>
                </c:pt>
                <c:pt idx="666">
                  <c:v>17.682487487792901</c:v>
                </c:pt>
                <c:pt idx="667">
                  <c:v>17.718011856079102</c:v>
                </c:pt>
                <c:pt idx="668">
                  <c:v>17.682487487792901</c:v>
                </c:pt>
                <c:pt idx="669">
                  <c:v>17.682487487792901</c:v>
                </c:pt>
                <c:pt idx="670">
                  <c:v>17.682487487792901</c:v>
                </c:pt>
                <c:pt idx="671">
                  <c:v>17.682487487792901</c:v>
                </c:pt>
                <c:pt idx="672">
                  <c:v>17.682487487792901</c:v>
                </c:pt>
                <c:pt idx="673">
                  <c:v>17.646966934204102</c:v>
                </c:pt>
                <c:pt idx="674">
                  <c:v>17.682487487792901</c:v>
                </c:pt>
                <c:pt idx="675">
                  <c:v>17.682487487792901</c:v>
                </c:pt>
                <c:pt idx="676">
                  <c:v>17.646966934204102</c:v>
                </c:pt>
                <c:pt idx="677">
                  <c:v>17.682487487792901</c:v>
                </c:pt>
                <c:pt idx="678">
                  <c:v>17.646966934204102</c:v>
                </c:pt>
                <c:pt idx="679">
                  <c:v>17.646966934204102</c:v>
                </c:pt>
                <c:pt idx="680">
                  <c:v>17.646966934204102</c:v>
                </c:pt>
                <c:pt idx="681">
                  <c:v>17.682487487792901</c:v>
                </c:pt>
                <c:pt idx="682">
                  <c:v>17.682487487792901</c:v>
                </c:pt>
                <c:pt idx="683">
                  <c:v>17.646966934204102</c:v>
                </c:pt>
                <c:pt idx="684">
                  <c:v>17.646966934204102</c:v>
                </c:pt>
                <c:pt idx="685">
                  <c:v>17.646966934204102</c:v>
                </c:pt>
                <c:pt idx="686">
                  <c:v>17.646966934204102</c:v>
                </c:pt>
                <c:pt idx="687">
                  <c:v>17.646966934204102</c:v>
                </c:pt>
                <c:pt idx="688">
                  <c:v>17.646966934204102</c:v>
                </c:pt>
                <c:pt idx="689">
                  <c:v>17.611442565917901</c:v>
                </c:pt>
                <c:pt idx="690">
                  <c:v>17.611442565917901</c:v>
                </c:pt>
                <c:pt idx="691">
                  <c:v>17.611442565917901</c:v>
                </c:pt>
                <c:pt idx="692">
                  <c:v>17.646966934204102</c:v>
                </c:pt>
                <c:pt idx="693">
                  <c:v>17.646966934204102</c:v>
                </c:pt>
                <c:pt idx="694">
                  <c:v>17.646966934204102</c:v>
                </c:pt>
                <c:pt idx="695">
                  <c:v>17.611442565917901</c:v>
                </c:pt>
                <c:pt idx="696">
                  <c:v>17.611442565917901</c:v>
                </c:pt>
                <c:pt idx="697">
                  <c:v>17.611442565917901</c:v>
                </c:pt>
                <c:pt idx="698">
                  <c:v>17.575920104980401</c:v>
                </c:pt>
                <c:pt idx="699">
                  <c:v>17.611442565917901</c:v>
                </c:pt>
                <c:pt idx="700">
                  <c:v>17.611442565917901</c:v>
                </c:pt>
                <c:pt idx="701">
                  <c:v>17.611442565917901</c:v>
                </c:pt>
                <c:pt idx="702">
                  <c:v>17.611442565917901</c:v>
                </c:pt>
                <c:pt idx="703">
                  <c:v>17.611442565917901</c:v>
                </c:pt>
                <c:pt idx="704">
                  <c:v>17.611442565917901</c:v>
                </c:pt>
                <c:pt idx="705">
                  <c:v>17.611442565917901</c:v>
                </c:pt>
                <c:pt idx="706">
                  <c:v>17.575920104980401</c:v>
                </c:pt>
                <c:pt idx="707">
                  <c:v>17.611442565917901</c:v>
                </c:pt>
                <c:pt idx="708">
                  <c:v>17.575920104980401</c:v>
                </c:pt>
                <c:pt idx="709">
                  <c:v>17.575920104980401</c:v>
                </c:pt>
                <c:pt idx="710">
                  <c:v>17.611442565917901</c:v>
                </c:pt>
                <c:pt idx="711">
                  <c:v>17.575920104980401</c:v>
                </c:pt>
                <c:pt idx="712">
                  <c:v>17.575920104980401</c:v>
                </c:pt>
                <c:pt idx="713">
                  <c:v>17.575920104980401</c:v>
                </c:pt>
                <c:pt idx="714">
                  <c:v>17.575920104980401</c:v>
                </c:pt>
                <c:pt idx="715">
                  <c:v>17.575920104980401</c:v>
                </c:pt>
                <c:pt idx="716">
                  <c:v>17.575920104980401</c:v>
                </c:pt>
                <c:pt idx="717">
                  <c:v>17.575920104980401</c:v>
                </c:pt>
                <c:pt idx="718">
                  <c:v>17.575920104980401</c:v>
                </c:pt>
                <c:pt idx="719">
                  <c:v>17.5403957366943</c:v>
                </c:pt>
                <c:pt idx="720">
                  <c:v>17.5403957366943</c:v>
                </c:pt>
                <c:pt idx="721">
                  <c:v>17.5403957366943</c:v>
                </c:pt>
                <c:pt idx="722">
                  <c:v>17.5403957366943</c:v>
                </c:pt>
                <c:pt idx="723">
                  <c:v>17.5403957366943</c:v>
                </c:pt>
                <c:pt idx="724">
                  <c:v>17.504875183105401</c:v>
                </c:pt>
                <c:pt idx="725">
                  <c:v>17.5403957366943</c:v>
                </c:pt>
                <c:pt idx="726">
                  <c:v>17.5403957366943</c:v>
                </c:pt>
                <c:pt idx="727">
                  <c:v>17.5403957366943</c:v>
                </c:pt>
                <c:pt idx="728">
                  <c:v>17.5403957366943</c:v>
                </c:pt>
                <c:pt idx="729">
                  <c:v>17.5403957366943</c:v>
                </c:pt>
                <c:pt idx="730">
                  <c:v>17.5403957366943</c:v>
                </c:pt>
                <c:pt idx="731">
                  <c:v>17.5403957366943</c:v>
                </c:pt>
                <c:pt idx="732">
                  <c:v>17.504875183105401</c:v>
                </c:pt>
                <c:pt idx="733">
                  <c:v>17.5403957366943</c:v>
                </c:pt>
                <c:pt idx="734">
                  <c:v>17.504875183105401</c:v>
                </c:pt>
                <c:pt idx="735">
                  <c:v>17.504875183105401</c:v>
                </c:pt>
                <c:pt idx="736">
                  <c:v>17.504875183105401</c:v>
                </c:pt>
                <c:pt idx="737">
                  <c:v>17.504875183105401</c:v>
                </c:pt>
                <c:pt idx="738">
                  <c:v>17.4693508148193</c:v>
                </c:pt>
                <c:pt idx="739">
                  <c:v>17.504875183105401</c:v>
                </c:pt>
                <c:pt idx="740">
                  <c:v>17.4693508148193</c:v>
                </c:pt>
                <c:pt idx="741">
                  <c:v>17.504875183105401</c:v>
                </c:pt>
                <c:pt idx="742">
                  <c:v>17.504875183105401</c:v>
                </c:pt>
                <c:pt idx="743">
                  <c:v>17.4693508148193</c:v>
                </c:pt>
                <c:pt idx="744">
                  <c:v>17.504875183105401</c:v>
                </c:pt>
                <c:pt idx="745">
                  <c:v>17.4693508148193</c:v>
                </c:pt>
                <c:pt idx="746">
                  <c:v>17.4693508148193</c:v>
                </c:pt>
                <c:pt idx="747">
                  <c:v>17.4693508148193</c:v>
                </c:pt>
                <c:pt idx="748">
                  <c:v>17.433830261230401</c:v>
                </c:pt>
                <c:pt idx="749">
                  <c:v>17.433830261230401</c:v>
                </c:pt>
                <c:pt idx="750">
                  <c:v>17.433830261230401</c:v>
                </c:pt>
                <c:pt idx="751">
                  <c:v>17.4693508148193</c:v>
                </c:pt>
                <c:pt idx="752">
                  <c:v>17.433830261230401</c:v>
                </c:pt>
                <c:pt idx="753">
                  <c:v>17.4693508148193</c:v>
                </c:pt>
                <c:pt idx="754">
                  <c:v>17.433830261230401</c:v>
                </c:pt>
                <c:pt idx="755">
                  <c:v>17.3983058929443</c:v>
                </c:pt>
                <c:pt idx="756">
                  <c:v>17.433830261230401</c:v>
                </c:pt>
                <c:pt idx="757">
                  <c:v>17.433830261230401</c:v>
                </c:pt>
                <c:pt idx="758">
                  <c:v>17.433830261230401</c:v>
                </c:pt>
                <c:pt idx="759">
                  <c:v>17.433830261230401</c:v>
                </c:pt>
                <c:pt idx="760">
                  <c:v>17.433830261230401</c:v>
                </c:pt>
                <c:pt idx="761">
                  <c:v>17.3983058929443</c:v>
                </c:pt>
                <c:pt idx="762">
                  <c:v>17.3983058929443</c:v>
                </c:pt>
                <c:pt idx="763">
                  <c:v>17.3983058929443</c:v>
                </c:pt>
                <c:pt idx="764">
                  <c:v>17.3983058929443</c:v>
                </c:pt>
                <c:pt idx="765">
                  <c:v>17.3983058929443</c:v>
                </c:pt>
                <c:pt idx="766">
                  <c:v>17.3983058929443</c:v>
                </c:pt>
                <c:pt idx="767">
                  <c:v>17.3983058929443</c:v>
                </c:pt>
                <c:pt idx="768">
                  <c:v>17.362785339355401</c:v>
                </c:pt>
                <c:pt idx="769">
                  <c:v>17.362785339355401</c:v>
                </c:pt>
                <c:pt idx="770">
                  <c:v>17.362785339355401</c:v>
                </c:pt>
                <c:pt idx="771">
                  <c:v>17.362785339355401</c:v>
                </c:pt>
                <c:pt idx="772">
                  <c:v>17.362785339355401</c:v>
                </c:pt>
                <c:pt idx="773">
                  <c:v>17.362785339355401</c:v>
                </c:pt>
                <c:pt idx="774">
                  <c:v>17.3272609710693</c:v>
                </c:pt>
                <c:pt idx="775">
                  <c:v>17.3272609710693</c:v>
                </c:pt>
                <c:pt idx="776">
                  <c:v>17.3272609710693</c:v>
                </c:pt>
                <c:pt idx="777">
                  <c:v>17.3272609710693</c:v>
                </c:pt>
                <c:pt idx="778">
                  <c:v>17.362785339355401</c:v>
                </c:pt>
                <c:pt idx="779">
                  <c:v>17.3272609710693</c:v>
                </c:pt>
                <c:pt idx="780">
                  <c:v>17.3272609710693</c:v>
                </c:pt>
                <c:pt idx="781">
                  <c:v>17.3272609710693</c:v>
                </c:pt>
                <c:pt idx="782">
                  <c:v>17.3272609710693</c:v>
                </c:pt>
                <c:pt idx="783">
                  <c:v>17.362785339355401</c:v>
                </c:pt>
                <c:pt idx="784">
                  <c:v>17.3272609710693</c:v>
                </c:pt>
                <c:pt idx="785">
                  <c:v>17.3272609710693</c:v>
                </c:pt>
                <c:pt idx="786">
                  <c:v>17.291740417480401</c:v>
                </c:pt>
                <c:pt idx="787">
                  <c:v>17.291740417480401</c:v>
                </c:pt>
                <c:pt idx="788">
                  <c:v>17.291740417480401</c:v>
                </c:pt>
                <c:pt idx="789">
                  <c:v>17.291740417480401</c:v>
                </c:pt>
                <c:pt idx="790">
                  <c:v>17.3272609710693</c:v>
                </c:pt>
                <c:pt idx="791">
                  <c:v>17.291740417480401</c:v>
                </c:pt>
                <c:pt idx="792">
                  <c:v>17.291740417480401</c:v>
                </c:pt>
                <c:pt idx="793">
                  <c:v>17.291740417480401</c:v>
                </c:pt>
                <c:pt idx="794">
                  <c:v>17.2562160491943</c:v>
                </c:pt>
                <c:pt idx="795">
                  <c:v>17.291740417480401</c:v>
                </c:pt>
                <c:pt idx="796">
                  <c:v>17.2562160491943</c:v>
                </c:pt>
                <c:pt idx="797">
                  <c:v>17.291740417480401</c:v>
                </c:pt>
                <c:pt idx="798">
                  <c:v>17.291740417480401</c:v>
                </c:pt>
                <c:pt idx="799">
                  <c:v>17.291740417480401</c:v>
                </c:pt>
                <c:pt idx="800">
                  <c:v>17.2562160491943</c:v>
                </c:pt>
                <c:pt idx="801">
                  <c:v>17.2562160491943</c:v>
                </c:pt>
                <c:pt idx="802">
                  <c:v>17.2562160491943</c:v>
                </c:pt>
                <c:pt idx="803">
                  <c:v>17.2562160491943</c:v>
                </c:pt>
                <c:pt idx="804">
                  <c:v>17.2562160491943</c:v>
                </c:pt>
                <c:pt idx="805">
                  <c:v>17.2562160491943</c:v>
                </c:pt>
                <c:pt idx="806">
                  <c:v>17.2562160491943</c:v>
                </c:pt>
                <c:pt idx="807">
                  <c:v>17.220695495605401</c:v>
                </c:pt>
                <c:pt idx="808">
                  <c:v>17.2562160491943</c:v>
                </c:pt>
                <c:pt idx="809">
                  <c:v>17.220695495605401</c:v>
                </c:pt>
                <c:pt idx="810">
                  <c:v>17.220695495605401</c:v>
                </c:pt>
                <c:pt idx="811">
                  <c:v>17.2562160491943</c:v>
                </c:pt>
                <c:pt idx="812">
                  <c:v>17.2562160491943</c:v>
                </c:pt>
                <c:pt idx="813">
                  <c:v>17.2562160491943</c:v>
                </c:pt>
                <c:pt idx="814">
                  <c:v>17.220695495605401</c:v>
                </c:pt>
                <c:pt idx="815">
                  <c:v>17.2562160491943</c:v>
                </c:pt>
                <c:pt idx="816">
                  <c:v>17.220695495605401</c:v>
                </c:pt>
                <c:pt idx="817">
                  <c:v>17.220695495605401</c:v>
                </c:pt>
                <c:pt idx="818">
                  <c:v>17.220695495605401</c:v>
                </c:pt>
                <c:pt idx="819">
                  <c:v>17.220695495605401</c:v>
                </c:pt>
                <c:pt idx="820">
                  <c:v>17.220695495605401</c:v>
                </c:pt>
                <c:pt idx="821">
                  <c:v>17.2562160491943</c:v>
                </c:pt>
                <c:pt idx="822">
                  <c:v>17.220695495605401</c:v>
                </c:pt>
                <c:pt idx="823">
                  <c:v>17.220695495605401</c:v>
                </c:pt>
                <c:pt idx="824">
                  <c:v>17.220695495605401</c:v>
                </c:pt>
                <c:pt idx="825">
                  <c:v>17.220695495605401</c:v>
                </c:pt>
                <c:pt idx="826">
                  <c:v>17.220695495605401</c:v>
                </c:pt>
                <c:pt idx="827">
                  <c:v>17.220695495605401</c:v>
                </c:pt>
                <c:pt idx="828">
                  <c:v>17.1851711273193</c:v>
                </c:pt>
                <c:pt idx="829">
                  <c:v>17.1851711273193</c:v>
                </c:pt>
                <c:pt idx="830">
                  <c:v>17.220695495605401</c:v>
                </c:pt>
                <c:pt idx="831">
                  <c:v>17.1851711273193</c:v>
                </c:pt>
                <c:pt idx="832">
                  <c:v>17.1851711273193</c:v>
                </c:pt>
                <c:pt idx="833">
                  <c:v>17.149650573730401</c:v>
                </c:pt>
                <c:pt idx="834">
                  <c:v>17.1851711273193</c:v>
                </c:pt>
                <c:pt idx="835">
                  <c:v>17.1851711273193</c:v>
                </c:pt>
                <c:pt idx="836">
                  <c:v>17.149650573730401</c:v>
                </c:pt>
                <c:pt idx="837">
                  <c:v>17.149650573730401</c:v>
                </c:pt>
                <c:pt idx="838">
                  <c:v>17.149650573730401</c:v>
                </c:pt>
                <c:pt idx="839">
                  <c:v>17.149650573730401</c:v>
                </c:pt>
                <c:pt idx="840">
                  <c:v>17.149650573730401</c:v>
                </c:pt>
                <c:pt idx="841">
                  <c:v>17.149650573730401</c:v>
                </c:pt>
                <c:pt idx="842">
                  <c:v>17.1851711273193</c:v>
                </c:pt>
                <c:pt idx="843">
                  <c:v>17.1851711273193</c:v>
                </c:pt>
                <c:pt idx="844">
                  <c:v>17.149650573730401</c:v>
                </c:pt>
                <c:pt idx="845">
                  <c:v>17.149650573730401</c:v>
                </c:pt>
                <c:pt idx="846">
                  <c:v>17.149650573730401</c:v>
                </c:pt>
                <c:pt idx="847">
                  <c:v>17.149650573730401</c:v>
                </c:pt>
                <c:pt idx="848">
                  <c:v>17.149650573730401</c:v>
                </c:pt>
                <c:pt idx="849">
                  <c:v>17.149650573730401</c:v>
                </c:pt>
                <c:pt idx="850">
                  <c:v>17.1141262054443</c:v>
                </c:pt>
                <c:pt idx="851">
                  <c:v>17.1141262054443</c:v>
                </c:pt>
                <c:pt idx="852">
                  <c:v>17.149650573730401</c:v>
                </c:pt>
                <c:pt idx="853">
                  <c:v>17.1141262054443</c:v>
                </c:pt>
                <c:pt idx="854">
                  <c:v>17.1141262054443</c:v>
                </c:pt>
                <c:pt idx="855">
                  <c:v>17.1141262054443</c:v>
                </c:pt>
                <c:pt idx="856">
                  <c:v>17.078605651855401</c:v>
                </c:pt>
                <c:pt idx="857">
                  <c:v>17.078605651855401</c:v>
                </c:pt>
                <c:pt idx="858">
                  <c:v>17.078605651855401</c:v>
                </c:pt>
                <c:pt idx="859">
                  <c:v>17.1141262054443</c:v>
                </c:pt>
                <c:pt idx="860">
                  <c:v>17.1141262054443</c:v>
                </c:pt>
                <c:pt idx="861">
                  <c:v>17.078605651855401</c:v>
                </c:pt>
                <c:pt idx="862">
                  <c:v>17.078605651855401</c:v>
                </c:pt>
                <c:pt idx="863">
                  <c:v>17.078605651855401</c:v>
                </c:pt>
                <c:pt idx="864">
                  <c:v>17.078605651855401</c:v>
                </c:pt>
                <c:pt idx="865">
                  <c:v>17.0430812835693</c:v>
                </c:pt>
                <c:pt idx="866">
                  <c:v>17.0430812835693</c:v>
                </c:pt>
                <c:pt idx="867">
                  <c:v>17.0430812835693</c:v>
                </c:pt>
                <c:pt idx="868">
                  <c:v>17.0430812835693</c:v>
                </c:pt>
                <c:pt idx="869">
                  <c:v>17.0075588226318</c:v>
                </c:pt>
                <c:pt idx="870">
                  <c:v>17.0430812835693</c:v>
                </c:pt>
                <c:pt idx="871">
                  <c:v>17.0430812835693</c:v>
                </c:pt>
                <c:pt idx="872">
                  <c:v>17.0075588226318</c:v>
                </c:pt>
                <c:pt idx="873">
                  <c:v>17.0430812835693</c:v>
                </c:pt>
                <c:pt idx="874">
                  <c:v>17.0430812835693</c:v>
                </c:pt>
                <c:pt idx="875">
                  <c:v>17.0075588226318</c:v>
                </c:pt>
                <c:pt idx="876">
                  <c:v>17.0075588226318</c:v>
                </c:pt>
                <c:pt idx="877">
                  <c:v>16.9720344543457</c:v>
                </c:pt>
                <c:pt idx="878">
                  <c:v>17.0075588226318</c:v>
                </c:pt>
                <c:pt idx="879">
                  <c:v>16.9720344543457</c:v>
                </c:pt>
                <c:pt idx="880">
                  <c:v>16.9720344543457</c:v>
                </c:pt>
                <c:pt idx="881">
                  <c:v>16.9720344543457</c:v>
                </c:pt>
                <c:pt idx="882">
                  <c:v>16.9720344543457</c:v>
                </c:pt>
                <c:pt idx="883">
                  <c:v>16.9720344543457</c:v>
                </c:pt>
                <c:pt idx="884">
                  <c:v>16.9720344543457</c:v>
                </c:pt>
                <c:pt idx="885">
                  <c:v>16.9720344543457</c:v>
                </c:pt>
                <c:pt idx="886">
                  <c:v>16.9720344543457</c:v>
                </c:pt>
                <c:pt idx="887">
                  <c:v>16.9365139007568</c:v>
                </c:pt>
                <c:pt idx="888">
                  <c:v>16.9365139007568</c:v>
                </c:pt>
                <c:pt idx="889">
                  <c:v>16.9720344543457</c:v>
                </c:pt>
                <c:pt idx="890">
                  <c:v>16.9365139007568</c:v>
                </c:pt>
                <c:pt idx="891">
                  <c:v>16.9720344543457</c:v>
                </c:pt>
                <c:pt idx="892">
                  <c:v>16.9365139007568</c:v>
                </c:pt>
                <c:pt idx="893">
                  <c:v>16.9365139007568</c:v>
                </c:pt>
                <c:pt idx="894">
                  <c:v>16.9365139007568</c:v>
                </c:pt>
                <c:pt idx="895">
                  <c:v>16.9365139007568</c:v>
                </c:pt>
                <c:pt idx="896">
                  <c:v>16.9365139007568</c:v>
                </c:pt>
                <c:pt idx="897">
                  <c:v>16.9365139007568</c:v>
                </c:pt>
                <c:pt idx="898">
                  <c:v>16.9365139007568</c:v>
                </c:pt>
                <c:pt idx="899">
                  <c:v>16.9365139007568</c:v>
                </c:pt>
                <c:pt idx="900">
                  <c:v>16.9365139007568</c:v>
                </c:pt>
                <c:pt idx="901">
                  <c:v>16.9365139007568</c:v>
                </c:pt>
                <c:pt idx="902">
                  <c:v>16.9720344543457</c:v>
                </c:pt>
                <c:pt idx="903">
                  <c:v>16.9365139007568</c:v>
                </c:pt>
                <c:pt idx="904">
                  <c:v>16.9365139007568</c:v>
                </c:pt>
                <c:pt idx="905">
                  <c:v>16.9365139007568</c:v>
                </c:pt>
                <c:pt idx="906">
                  <c:v>16.9365139007568</c:v>
                </c:pt>
                <c:pt idx="907">
                  <c:v>16.9720344543457</c:v>
                </c:pt>
                <c:pt idx="908">
                  <c:v>16.9720344543457</c:v>
                </c:pt>
                <c:pt idx="909">
                  <c:v>16.9720344543457</c:v>
                </c:pt>
                <c:pt idx="910">
                  <c:v>16.9365139007568</c:v>
                </c:pt>
                <c:pt idx="911">
                  <c:v>16.9365139007568</c:v>
                </c:pt>
                <c:pt idx="912">
                  <c:v>16.9365139007568</c:v>
                </c:pt>
                <c:pt idx="913">
                  <c:v>16.9720344543457</c:v>
                </c:pt>
                <c:pt idx="914">
                  <c:v>16.9365139007568</c:v>
                </c:pt>
                <c:pt idx="915">
                  <c:v>16.9720344543457</c:v>
                </c:pt>
                <c:pt idx="916">
                  <c:v>16.9720344543457</c:v>
                </c:pt>
                <c:pt idx="917">
                  <c:v>16.9365139007568</c:v>
                </c:pt>
                <c:pt idx="918">
                  <c:v>16.9720344543457</c:v>
                </c:pt>
                <c:pt idx="919">
                  <c:v>16.9365139007568</c:v>
                </c:pt>
                <c:pt idx="920">
                  <c:v>16.9365139007568</c:v>
                </c:pt>
                <c:pt idx="921">
                  <c:v>16.9365139007568</c:v>
                </c:pt>
                <c:pt idx="922">
                  <c:v>16.9009895324707</c:v>
                </c:pt>
                <c:pt idx="923">
                  <c:v>16.9365139007568</c:v>
                </c:pt>
                <c:pt idx="924">
                  <c:v>16.9365139007568</c:v>
                </c:pt>
                <c:pt idx="925">
                  <c:v>16.9365139007568</c:v>
                </c:pt>
                <c:pt idx="926">
                  <c:v>16.9365139007568</c:v>
                </c:pt>
                <c:pt idx="927">
                  <c:v>16.9365139007568</c:v>
                </c:pt>
                <c:pt idx="928">
                  <c:v>16.9365139007568</c:v>
                </c:pt>
                <c:pt idx="929">
                  <c:v>16.9365139007568</c:v>
                </c:pt>
                <c:pt idx="930">
                  <c:v>16.9365139007568</c:v>
                </c:pt>
                <c:pt idx="931">
                  <c:v>16.9365139007568</c:v>
                </c:pt>
                <c:pt idx="932">
                  <c:v>16.9365139007568</c:v>
                </c:pt>
                <c:pt idx="933">
                  <c:v>16.9365139007568</c:v>
                </c:pt>
                <c:pt idx="934">
                  <c:v>16.9009895324707</c:v>
                </c:pt>
                <c:pt idx="935">
                  <c:v>16.9009895324707</c:v>
                </c:pt>
                <c:pt idx="936">
                  <c:v>16.9365139007568</c:v>
                </c:pt>
                <c:pt idx="937">
                  <c:v>16.9365139007568</c:v>
                </c:pt>
                <c:pt idx="938">
                  <c:v>16.9009895324707</c:v>
                </c:pt>
                <c:pt idx="939">
                  <c:v>16.9009895324707</c:v>
                </c:pt>
                <c:pt idx="940">
                  <c:v>16.9009895324707</c:v>
                </c:pt>
                <c:pt idx="941">
                  <c:v>16.9009895324707</c:v>
                </c:pt>
                <c:pt idx="942">
                  <c:v>16.8654689788818</c:v>
                </c:pt>
                <c:pt idx="943">
                  <c:v>16.9009895324707</c:v>
                </c:pt>
                <c:pt idx="944">
                  <c:v>16.9009895324707</c:v>
                </c:pt>
                <c:pt idx="945">
                  <c:v>16.8654689788818</c:v>
                </c:pt>
                <c:pt idx="946">
                  <c:v>16.8654689788818</c:v>
                </c:pt>
                <c:pt idx="947">
                  <c:v>16.8654689788818</c:v>
                </c:pt>
                <c:pt idx="948">
                  <c:v>16.8654689788818</c:v>
                </c:pt>
                <c:pt idx="949">
                  <c:v>16.8654689788818</c:v>
                </c:pt>
                <c:pt idx="950">
                  <c:v>16.8654689788818</c:v>
                </c:pt>
                <c:pt idx="951">
                  <c:v>16.8654689788818</c:v>
                </c:pt>
                <c:pt idx="952">
                  <c:v>16.8654689788818</c:v>
                </c:pt>
                <c:pt idx="953">
                  <c:v>16.8299446105957</c:v>
                </c:pt>
                <c:pt idx="954">
                  <c:v>16.8654689788818</c:v>
                </c:pt>
                <c:pt idx="955">
                  <c:v>16.8299446105957</c:v>
                </c:pt>
                <c:pt idx="956">
                  <c:v>16.8299446105957</c:v>
                </c:pt>
                <c:pt idx="957">
                  <c:v>16.8299446105957</c:v>
                </c:pt>
                <c:pt idx="958">
                  <c:v>16.8299446105957</c:v>
                </c:pt>
                <c:pt idx="959">
                  <c:v>16.7944240570068</c:v>
                </c:pt>
                <c:pt idx="960">
                  <c:v>16.7944240570068</c:v>
                </c:pt>
                <c:pt idx="961">
                  <c:v>16.7944240570068</c:v>
                </c:pt>
                <c:pt idx="962">
                  <c:v>16.7944240570068</c:v>
                </c:pt>
                <c:pt idx="963">
                  <c:v>16.7944240570068</c:v>
                </c:pt>
                <c:pt idx="964">
                  <c:v>16.7588996887207</c:v>
                </c:pt>
                <c:pt idx="965">
                  <c:v>16.7944240570068</c:v>
                </c:pt>
                <c:pt idx="966">
                  <c:v>16.7588996887207</c:v>
                </c:pt>
                <c:pt idx="967">
                  <c:v>16.7944240570068</c:v>
                </c:pt>
                <c:pt idx="968">
                  <c:v>16.7588996887207</c:v>
                </c:pt>
                <c:pt idx="969">
                  <c:v>16.7588996887207</c:v>
                </c:pt>
                <c:pt idx="970">
                  <c:v>16.7588996887207</c:v>
                </c:pt>
                <c:pt idx="971">
                  <c:v>16.7588996887207</c:v>
                </c:pt>
                <c:pt idx="972">
                  <c:v>16.7588996887207</c:v>
                </c:pt>
                <c:pt idx="973">
                  <c:v>16.7588996887207</c:v>
                </c:pt>
                <c:pt idx="974">
                  <c:v>16.7588996887207</c:v>
                </c:pt>
                <c:pt idx="975">
                  <c:v>16.7588996887207</c:v>
                </c:pt>
                <c:pt idx="976">
                  <c:v>16.7588996887207</c:v>
                </c:pt>
                <c:pt idx="977">
                  <c:v>16.7588996887207</c:v>
                </c:pt>
                <c:pt idx="978">
                  <c:v>16.7588996887207</c:v>
                </c:pt>
                <c:pt idx="979">
                  <c:v>16.7588996887207</c:v>
                </c:pt>
                <c:pt idx="980">
                  <c:v>16.7233791351318</c:v>
                </c:pt>
                <c:pt idx="981">
                  <c:v>16.7233791351318</c:v>
                </c:pt>
                <c:pt idx="982">
                  <c:v>16.7588996887207</c:v>
                </c:pt>
                <c:pt idx="983">
                  <c:v>16.7233791351318</c:v>
                </c:pt>
                <c:pt idx="984">
                  <c:v>16.7588996887207</c:v>
                </c:pt>
                <c:pt idx="985">
                  <c:v>16.7233791351318</c:v>
                </c:pt>
                <c:pt idx="986">
                  <c:v>16.7233791351318</c:v>
                </c:pt>
                <c:pt idx="987">
                  <c:v>16.7233791351318</c:v>
                </c:pt>
                <c:pt idx="988">
                  <c:v>16.7233791351318</c:v>
                </c:pt>
                <c:pt idx="989">
                  <c:v>16.7233791351318</c:v>
                </c:pt>
                <c:pt idx="990">
                  <c:v>16.6878547668457</c:v>
                </c:pt>
                <c:pt idx="991">
                  <c:v>16.6878547668457</c:v>
                </c:pt>
                <c:pt idx="992">
                  <c:v>16.6878547668457</c:v>
                </c:pt>
                <c:pt idx="993">
                  <c:v>16.6878547668457</c:v>
                </c:pt>
                <c:pt idx="994">
                  <c:v>16.6878547668457</c:v>
                </c:pt>
                <c:pt idx="995">
                  <c:v>16.6523342132568</c:v>
                </c:pt>
                <c:pt idx="996">
                  <c:v>16.6523342132568</c:v>
                </c:pt>
                <c:pt idx="997">
                  <c:v>16.6878547668457</c:v>
                </c:pt>
                <c:pt idx="998">
                  <c:v>16.6523342132568</c:v>
                </c:pt>
                <c:pt idx="999">
                  <c:v>16.6878547668457</c:v>
                </c:pt>
                <c:pt idx="1000">
                  <c:v>16.6523342132568</c:v>
                </c:pt>
                <c:pt idx="1001">
                  <c:v>16.6523342132568</c:v>
                </c:pt>
                <c:pt idx="1002">
                  <c:v>16.6523342132568</c:v>
                </c:pt>
                <c:pt idx="1003">
                  <c:v>16.6523342132568</c:v>
                </c:pt>
                <c:pt idx="1004">
                  <c:v>16.6523342132568</c:v>
                </c:pt>
                <c:pt idx="1005">
                  <c:v>16.6523342132568</c:v>
                </c:pt>
                <c:pt idx="1006">
                  <c:v>16.6523342132568</c:v>
                </c:pt>
                <c:pt idx="1007">
                  <c:v>16.6523342132568</c:v>
                </c:pt>
                <c:pt idx="1008">
                  <c:v>16.6523342132568</c:v>
                </c:pt>
                <c:pt idx="1009">
                  <c:v>16.6168098449707</c:v>
                </c:pt>
                <c:pt idx="1010">
                  <c:v>16.6168098449707</c:v>
                </c:pt>
                <c:pt idx="1011">
                  <c:v>16.6168098449707</c:v>
                </c:pt>
                <c:pt idx="1012">
                  <c:v>16.6523342132568</c:v>
                </c:pt>
                <c:pt idx="1013">
                  <c:v>16.6168098449707</c:v>
                </c:pt>
                <c:pt idx="1014">
                  <c:v>16.6168098449707</c:v>
                </c:pt>
                <c:pt idx="1015">
                  <c:v>16.6168098449707</c:v>
                </c:pt>
                <c:pt idx="1016">
                  <c:v>16.6168098449707</c:v>
                </c:pt>
                <c:pt idx="1017">
                  <c:v>16.6168098449707</c:v>
                </c:pt>
                <c:pt idx="1018">
                  <c:v>16.6168098449707</c:v>
                </c:pt>
                <c:pt idx="1019">
                  <c:v>16.6168098449707</c:v>
                </c:pt>
                <c:pt idx="1020">
                  <c:v>16.5812892913818</c:v>
                </c:pt>
                <c:pt idx="1021">
                  <c:v>16.5812892913818</c:v>
                </c:pt>
                <c:pt idx="1022">
                  <c:v>16.5812892913818</c:v>
                </c:pt>
                <c:pt idx="1023">
                  <c:v>16.5812892913818</c:v>
                </c:pt>
                <c:pt idx="1024">
                  <c:v>16.5812892913818</c:v>
                </c:pt>
                <c:pt idx="1025">
                  <c:v>16.5812892913818</c:v>
                </c:pt>
                <c:pt idx="1026">
                  <c:v>16.5812892913818</c:v>
                </c:pt>
                <c:pt idx="1027">
                  <c:v>16.5812892913818</c:v>
                </c:pt>
                <c:pt idx="1028">
                  <c:v>16.5812892913818</c:v>
                </c:pt>
                <c:pt idx="1029">
                  <c:v>16.5812892913818</c:v>
                </c:pt>
                <c:pt idx="1030">
                  <c:v>16.5457649230957</c:v>
                </c:pt>
                <c:pt idx="1031">
                  <c:v>16.5812892913818</c:v>
                </c:pt>
                <c:pt idx="1032">
                  <c:v>16.5457649230957</c:v>
                </c:pt>
                <c:pt idx="1033">
                  <c:v>16.5812892913818</c:v>
                </c:pt>
                <c:pt idx="1034">
                  <c:v>16.5812892913818</c:v>
                </c:pt>
                <c:pt idx="1035">
                  <c:v>16.5457649230957</c:v>
                </c:pt>
                <c:pt idx="1036">
                  <c:v>16.5812892913818</c:v>
                </c:pt>
                <c:pt idx="1037">
                  <c:v>16.5457649230957</c:v>
                </c:pt>
                <c:pt idx="1038">
                  <c:v>16.5457649230957</c:v>
                </c:pt>
                <c:pt idx="1039">
                  <c:v>16.5812892913818</c:v>
                </c:pt>
                <c:pt idx="1040">
                  <c:v>16.5457649230957</c:v>
                </c:pt>
                <c:pt idx="1041">
                  <c:v>16.5812892913818</c:v>
                </c:pt>
                <c:pt idx="1042">
                  <c:v>16.5457649230957</c:v>
                </c:pt>
                <c:pt idx="1043">
                  <c:v>16.5457649230957</c:v>
                </c:pt>
                <c:pt idx="1044">
                  <c:v>16.5457649230957</c:v>
                </c:pt>
                <c:pt idx="1045">
                  <c:v>16.5457649230957</c:v>
                </c:pt>
                <c:pt idx="1046">
                  <c:v>16.5457649230957</c:v>
                </c:pt>
                <c:pt idx="1047">
                  <c:v>16.5457649230957</c:v>
                </c:pt>
                <c:pt idx="1048">
                  <c:v>16.5457649230957</c:v>
                </c:pt>
                <c:pt idx="1049">
                  <c:v>16.5457649230957</c:v>
                </c:pt>
                <c:pt idx="1050">
                  <c:v>16.5457649230957</c:v>
                </c:pt>
                <c:pt idx="1051">
                  <c:v>16.5457649230957</c:v>
                </c:pt>
                <c:pt idx="1052">
                  <c:v>16.5457649230957</c:v>
                </c:pt>
                <c:pt idx="1053">
                  <c:v>16.5457649230957</c:v>
                </c:pt>
                <c:pt idx="1054">
                  <c:v>16.5102424621582</c:v>
                </c:pt>
                <c:pt idx="1055">
                  <c:v>16.5457649230957</c:v>
                </c:pt>
                <c:pt idx="1056">
                  <c:v>16.5457649230957</c:v>
                </c:pt>
                <c:pt idx="1057">
                  <c:v>16.5457649230957</c:v>
                </c:pt>
                <c:pt idx="1058">
                  <c:v>16.5457649230957</c:v>
                </c:pt>
                <c:pt idx="1059">
                  <c:v>16.5457649230957</c:v>
                </c:pt>
                <c:pt idx="1060">
                  <c:v>16.5457649230957</c:v>
                </c:pt>
                <c:pt idx="1061">
                  <c:v>16.5457649230957</c:v>
                </c:pt>
                <c:pt idx="1062">
                  <c:v>16.5812892913818</c:v>
                </c:pt>
                <c:pt idx="1063">
                  <c:v>16.5812892913818</c:v>
                </c:pt>
                <c:pt idx="1064">
                  <c:v>16.5812892913818</c:v>
                </c:pt>
                <c:pt idx="1065">
                  <c:v>16.5812892913818</c:v>
                </c:pt>
                <c:pt idx="1066">
                  <c:v>16.5812892913818</c:v>
                </c:pt>
                <c:pt idx="1067">
                  <c:v>16.5812892913818</c:v>
                </c:pt>
                <c:pt idx="1068">
                  <c:v>16.5812892913818</c:v>
                </c:pt>
                <c:pt idx="1069">
                  <c:v>16.5812892913818</c:v>
                </c:pt>
                <c:pt idx="1070">
                  <c:v>16.5812892913818</c:v>
                </c:pt>
                <c:pt idx="1071">
                  <c:v>16.5812892913818</c:v>
                </c:pt>
                <c:pt idx="1072">
                  <c:v>16.5812892913818</c:v>
                </c:pt>
                <c:pt idx="1073">
                  <c:v>16.5812892913818</c:v>
                </c:pt>
                <c:pt idx="1074">
                  <c:v>16.5812892913818</c:v>
                </c:pt>
                <c:pt idx="1075">
                  <c:v>16.6168098449707</c:v>
                </c:pt>
                <c:pt idx="1076">
                  <c:v>16.6168098449707</c:v>
                </c:pt>
                <c:pt idx="1077">
                  <c:v>16.6168098449707</c:v>
                </c:pt>
                <c:pt idx="1078">
                  <c:v>16.5812892913818</c:v>
                </c:pt>
                <c:pt idx="1079">
                  <c:v>16.6168098449707</c:v>
                </c:pt>
                <c:pt idx="1080">
                  <c:v>16.6168098449707</c:v>
                </c:pt>
                <c:pt idx="1081">
                  <c:v>16.6168098449707</c:v>
                </c:pt>
                <c:pt idx="1082">
                  <c:v>16.6168098449707</c:v>
                </c:pt>
                <c:pt idx="1083">
                  <c:v>16.6168098449707</c:v>
                </c:pt>
                <c:pt idx="1084">
                  <c:v>16.6168098449707</c:v>
                </c:pt>
                <c:pt idx="1085">
                  <c:v>16.6168098449707</c:v>
                </c:pt>
                <c:pt idx="1086">
                  <c:v>16.6168098449707</c:v>
                </c:pt>
                <c:pt idx="1087">
                  <c:v>16.6168098449707</c:v>
                </c:pt>
                <c:pt idx="1088">
                  <c:v>16.6168098449707</c:v>
                </c:pt>
                <c:pt idx="1089">
                  <c:v>16.6168098449707</c:v>
                </c:pt>
                <c:pt idx="1090">
                  <c:v>16.5812892913818</c:v>
                </c:pt>
                <c:pt idx="1091">
                  <c:v>16.5812892913818</c:v>
                </c:pt>
                <c:pt idx="1092">
                  <c:v>16.6168098449707</c:v>
                </c:pt>
                <c:pt idx="1093">
                  <c:v>16.5812892913818</c:v>
                </c:pt>
                <c:pt idx="1094">
                  <c:v>16.5812892913818</c:v>
                </c:pt>
                <c:pt idx="1095">
                  <c:v>16.6168098449707</c:v>
                </c:pt>
                <c:pt idx="1096">
                  <c:v>16.5457649230957</c:v>
                </c:pt>
                <c:pt idx="1097">
                  <c:v>16.5812892913818</c:v>
                </c:pt>
                <c:pt idx="1098">
                  <c:v>16.5812892913818</c:v>
                </c:pt>
                <c:pt idx="1099">
                  <c:v>16.5812892913818</c:v>
                </c:pt>
                <c:pt idx="1100">
                  <c:v>16.5812892913818</c:v>
                </c:pt>
                <c:pt idx="1101">
                  <c:v>16.5812892913818</c:v>
                </c:pt>
                <c:pt idx="1102">
                  <c:v>16.5457649230957</c:v>
                </c:pt>
                <c:pt idx="1103">
                  <c:v>16.5812892913818</c:v>
                </c:pt>
                <c:pt idx="1104">
                  <c:v>16.5457649230957</c:v>
                </c:pt>
                <c:pt idx="1105">
                  <c:v>16.5812892913818</c:v>
                </c:pt>
                <c:pt idx="1106">
                  <c:v>16.5457649230957</c:v>
                </c:pt>
                <c:pt idx="1107">
                  <c:v>16.5457649230957</c:v>
                </c:pt>
                <c:pt idx="1108">
                  <c:v>16.5457649230957</c:v>
                </c:pt>
                <c:pt idx="1109">
                  <c:v>16.5457649230957</c:v>
                </c:pt>
                <c:pt idx="1110">
                  <c:v>16.5102424621582</c:v>
                </c:pt>
                <c:pt idx="1111">
                  <c:v>16.5457649230957</c:v>
                </c:pt>
                <c:pt idx="1112">
                  <c:v>16.5457649230957</c:v>
                </c:pt>
                <c:pt idx="1113">
                  <c:v>16.5457649230957</c:v>
                </c:pt>
                <c:pt idx="1114">
                  <c:v>16.5457649230957</c:v>
                </c:pt>
                <c:pt idx="1115">
                  <c:v>16.5102424621582</c:v>
                </c:pt>
                <c:pt idx="1116">
                  <c:v>16.5457649230957</c:v>
                </c:pt>
                <c:pt idx="1117">
                  <c:v>16.5102424621582</c:v>
                </c:pt>
                <c:pt idx="1118">
                  <c:v>16.5102424621582</c:v>
                </c:pt>
                <c:pt idx="1119">
                  <c:v>16.5102424621582</c:v>
                </c:pt>
                <c:pt idx="1120">
                  <c:v>16.5102424621582</c:v>
                </c:pt>
                <c:pt idx="1121">
                  <c:v>16.5102424621582</c:v>
                </c:pt>
                <c:pt idx="1122">
                  <c:v>16.474718093871999</c:v>
                </c:pt>
                <c:pt idx="1123">
                  <c:v>16.474718093871999</c:v>
                </c:pt>
                <c:pt idx="1124">
                  <c:v>16.5102424621582</c:v>
                </c:pt>
                <c:pt idx="1125">
                  <c:v>16.5102424621582</c:v>
                </c:pt>
                <c:pt idx="1126">
                  <c:v>16.5102424621582</c:v>
                </c:pt>
                <c:pt idx="1127">
                  <c:v>16.474718093871999</c:v>
                </c:pt>
                <c:pt idx="1128">
                  <c:v>16.474718093871999</c:v>
                </c:pt>
                <c:pt idx="1129">
                  <c:v>16.474718093871999</c:v>
                </c:pt>
                <c:pt idx="1130">
                  <c:v>16.474718093871999</c:v>
                </c:pt>
                <c:pt idx="1131">
                  <c:v>16.474718093871999</c:v>
                </c:pt>
                <c:pt idx="1132">
                  <c:v>16.474718093871999</c:v>
                </c:pt>
                <c:pt idx="1133">
                  <c:v>16.474718093871999</c:v>
                </c:pt>
                <c:pt idx="1134">
                  <c:v>16.4391975402832</c:v>
                </c:pt>
                <c:pt idx="1135">
                  <c:v>16.4391975402832</c:v>
                </c:pt>
                <c:pt idx="1136">
                  <c:v>16.4391975402832</c:v>
                </c:pt>
                <c:pt idx="1137">
                  <c:v>16.4391975402832</c:v>
                </c:pt>
                <c:pt idx="1138">
                  <c:v>16.4391975402832</c:v>
                </c:pt>
                <c:pt idx="1139">
                  <c:v>16.4391975402832</c:v>
                </c:pt>
                <c:pt idx="1140">
                  <c:v>16.4391975402832</c:v>
                </c:pt>
                <c:pt idx="1141">
                  <c:v>16.4391975402832</c:v>
                </c:pt>
                <c:pt idx="1142">
                  <c:v>16.4391975402832</c:v>
                </c:pt>
                <c:pt idx="1143">
                  <c:v>16.4391975402832</c:v>
                </c:pt>
                <c:pt idx="1144">
                  <c:v>16.4391975402832</c:v>
                </c:pt>
                <c:pt idx="1145">
                  <c:v>16.403673171996999</c:v>
                </c:pt>
                <c:pt idx="1146">
                  <c:v>16.4391975402832</c:v>
                </c:pt>
                <c:pt idx="1147">
                  <c:v>16.4391975402832</c:v>
                </c:pt>
                <c:pt idx="1148">
                  <c:v>16.403673171996999</c:v>
                </c:pt>
                <c:pt idx="1149">
                  <c:v>16.403673171996999</c:v>
                </c:pt>
                <c:pt idx="1150">
                  <c:v>16.403673171996999</c:v>
                </c:pt>
                <c:pt idx="1151">
                  <c:v>16.403673171996999</c:v>
                </c:pt>
                <c:pt idx="1152">
                  <c:v>16.403673171996999</c:v>
                </c:pt>
                <c:pt idx="1153">
                  <c:v>16.403673171996999</c:v>
                </c:pt>
                <c:pt idx="1154">
                  <c:v>16.3681526184082</c:v>
                </c:pt>
                <c:pt idx="1155">
                  <c:v>16.3681526184082</c:v>
                </c:pt>
                <c:pt idx="1156">
                  <c:v>16.403673171996999</c:v>
                </c:pt>
                <c:pt idx="1157">
                  <c:v>16.3681526184082</c:v>
                </c:pt>
                <c:pt idx="1158">
                  <c:v>16.3681526184082</c:v>
                </c:pt>
                <c:pt idx="1159">
                  <c:v>16.3681526184082</c:v>
                </c:pt>
                <c:pt idx="1160">
                  <c:v>16.3681526184082</c:v>
                </c:pt>
                <c:pt idx="1161">
                  <c:v>16.3681526184082</c:v>
                </c:pt>
                <c:pt idx="1162">
                  <c:v>16.332628250121999</c:v>
                </c:pt>
                <c:pt idx="1163">
                  <c:v>16.332628250121999</c:v>
                </c:pt>
                <c:pt idx="1164">
                  <c:v>16.332628250121999</c:v>
                </c:pt>
                <c:pt idx="1165">
                  <c:v>16.332628250121999</c:v>
                </c:pt>
                <c:pt idx="1166">
                  <c:v>16.332628250121999</c:v>
                </c:pt>
                <c:pt idx="1167">
                  <c:v>16.3681526184082</c:v>
                </c:pt>
                <c:pt idx="1168">
                  <c:v>16.332628250121999</c:v>
                </c:pt>
                <c:pt idx="1169">
                  <c:v>16.3681526184082</c:v>
                </c:pt>
                <c:pt idx="1170">
                  <c:v>16.332628250121999</c:v>
                </c:pt>
                <c:pt idx="1171">
                  <c:v>16.332628250121999</c:v>
                </c:pt>
                <c:pt idx="1172">
                  <c:v>16.332628250121999</c:v>
                </c:pt>
                <c:pt idx="1173">
                  <c:v>16.332628250121999</c:v>
                </c:pt>
                <c:pt idx="1174">
                  <c:v>16.2971076965332</c:v>
                </c:pt>
                <c:pt idx="1175">
                  <c:v>16.332628250121999</c:v>
                </c:pt>
                <c:pt idx="1176">
                  <c:v>16.332628250121999</c:v>
                </c:pt>
                <c:pt idx="1177">
                  <c:v>16.332628250121999</c:v>
                </c:pt>
                <c:pt idx="1178">
                  <c:v>16.332628250121999</c:v>
                </c:pt>
                <c:pt idx="1179">
                  <c:v>16.2971076965332</c:v>
                </c:pt>
                <c:pt idx="1180">
                  <c:v>16.332628250121999</c:v>
                </c:pt>
                <c:pt idx="1181">
                  <c:v>16.2971076965332</c:v>
                </c:pt>
                <c:pt idx="1182">
                  <c:v>16.2971076965332</c:v>
                </c:pt>
                <c:pt idx="1183">
                  <c:v>16.2971076965332</c:v>
                </c:pt>
                <c:pt idx="1184">
                  <c:v>16.2971076965332</c:v>
                </c:pt>
                <c:pt idx="1185">
                  <c:v>16.2971076965332</c:v>
                </c:pt>
                <c:pt idx="1186">
                  <c:v>16.2971076965332</c:v>
                </c:pt>
                <c:pt idx="1187">
                  <c:v>16.2971076965332</c:v>
                </c:pt>
                <c:pt idx="1188">
                  <c:v>16.2971076965332</c:v>
                </c:pt>
                <c:pt idx="1189">
                  <c:v>16.261583328246999</c:v>
                </c:pt>
                <c:pt idx="1190">
                  <c:v>16.2971076965332</c:v>
                </c:pt>
                <c:pt idx="1191">
                  <c:v>16.2971076965332</c:v>
                </c:pt>
                <c:pt idx="1192">
                  <c:v>16.2971076965332</c:v>
                </c:pt>
                <c:pt idx="1193">
                  <c:v>16.2971076965332</c:v>
                </c:pt>
                <c:pt idx="1194">
                  <c:v>16.261583328246999</c:v>
                </c:pt>
                <c:pt idx="1195">
                  <c:v>16.261583328246999</c:v>
                </c:pt>
                <c:pt idx="1196">
                  <c:v>16.261583328246999</c:v>
                </c:pt>
                <c:pt idx="1197">
                  <c:v>16.261583328246999</c:v>
                </c:pt>
                <c:pt idx="1198">
                  <c:v>16.261583328246999</c:v>
                </c:pt>
                <c:pt idx="1199">
                  <c:v>16.261583328246999</c:v>
                </c:pt>
                <c:pt idx="1200">
                  <c:v>16.2971076965332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314752"/>
        <c:axId val="654310400"/>
      </c:scatterChart>
      <c:valAx>
        <c:axId val="654314752"/>
        <c:scaling>
          <c:orientation val="minMax"/>
          <c:max val="1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[s]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54310400"/>
        <c:crosses val="autoZero"/>
        <c:crossBetween val="midCat"/>
      </c:valAx>
      <c:valAx>
        <c:axId val="654310400"/>
        <c:scaling>
          <c:orientation val="minMax"/>
          <c:max val="28"/>
          <c:min val="1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[°C]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54314752"/>
        <c:crosses val="autoZero"/>
        <c:crossBetween val="midCat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Different sizes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'ROZNE VELKE GULATE'!$O$33</c:f>
              <c:strCache>
                <c:ptCount val="1"/>
                <c:pt idx="0">
                  <c:v>Environment</c:v>
                </c:pt>
              </c:strCache>
            </c:strRef>
          </c:tx>
          <c:xVal>
            <c:numRef>
              <c:f>'ROZNE VELKE GULATE'!$N$34:$N$54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'ROZNE VELKE GULATE'!$O$34:$O$54</c:f>
              <c:numCache>
                <c:formatCode>General</c:formatCode>
                <c:ptCount val="21"/>
                <c:pt idx="0">
                  <c:v>21.183333333333291</c:v>
                </c:pt>
                <c:pt idx="1">
                  <c:v>21.483333333333292</c:v>
                </c:pt>
                <c:pt idx="2">
                  <c:v>21.183333333333291</c:v>
                </c:pt>
                <c:pt idx="3">
                  <c:v>21.183333333333291</c:v>
                </c:pt>
                <c:pt idx="4">
                  <c:v>21.483333333333292</c:v>
                </c:pt>
                <c:pt idx="5">
                  <c:v>21.38333333333329</c:v>
                </c:pt>
                <c:pt idx="6">
                  <c:v>21.38333333333329</c:v>
                </c:pt>
                <c:pt idx="7">
                  <c:v>21.58333333333329</c:v>
                </c:pt>
                <c:pt idx="8">
                  <c:v>21.58333333333329</c:v>
                </c:pt>
                <c:pt idx="9">
                  <c:v>21.38333333333329</c:v>
                </c:pt>
                <c:pt idx="10">
                  <c:v>21.58333333333329</c:v>
                </c:pt>
                <c:pt idx="11">
                  <c:v>21.58333333333329</c:v>
                </c:pt>
                <c:pt idx="12">
                  <c:v>21.483333333333292</c:v>
                </c:pt>
                <c:pt idx="13">
                  <c:v>21.483333333333292</c:v>
                </c:pt>
                <c:pt idx="14">
                  <c:v>21.283333333333289</c:v>
                </c:pt>
                <c:pt idx="15">
                  <c:v>21.283333333333289</c:v>
                </c:pt>
                <c:pt idx="16">
                  <c:v>21.183333333333291</c:v>
                </c:pt>
                <c:pt idx="17">
                  <c:v>21.283333333333289</c:v>
                </c:pt>
                <c:pt idx="18">
                  <c:v>21.283333333333289</c:v>
                </c:pt>
                <c:pt idx="19">
                  <c:v>21.283333333333289</c:v>
                </c:pt>
                <c:pt idx="20">
                  <c:v>21.38333333333329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'ROZNE VELKE GULATE'!$P$33</c:f>
              <c:strCache>
                <c:ptCount val="1"/>
                <c:pt idx="0">
                  <c:v>Radius 9,5</c:v>
                </c:pt>
              </c:strCache>
            </c:strRef>
          </c:tx>
          <c:xVal>
            <c:numRef>
              <c:f>'ROZNE VELKE GULATE'!$N$34:$N$54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'ROZNE VELKE GULATE'!$P$34:$P$54</c:f>
              <c:numCache>
                <c:formatCode>General</c:formatCode>
                <c:ptCount val="21"/>
                <c:pt idx="0">
                  <c:v>21.283333333333289</c:v>
                </c:pt>
                <c:pt idx="1">
                  <c:v>17.08333333333329</c:v>
                </c:pt>
                <c:pt idx="2">
                  <c:v>14.883333333333329</c:v>
                </c:pt>
                <c:pt idx="3">
                  <c:v>14.383333333333329</c:v>
                </c:pt>
                <c:pt idx="4">
                  <c:v>14.383333333333329</c:v>
                </c:pt>
                <c:pt idx="5">
                  <c:v>14.483333333333331</c:v>
                </c:pt>
                <c:pt idx="6">
                  <c:v>14.18333333333333</c:v>
                </c:pt>
                <c:pt idx="7">
                  <c:v>13.983333333333331</c:v>
                </c:pt>
                <c:pt idx="8">
                  <c:v>13.983333333333331</c:v>
                </c:pt>
                <c:pt idx="9">
                  <c:v>14.08333333333333</c:v>
                </c:pt>
                <c:pt idx="10">
                  <c:v>14.08333333333333</c:v>
                </c:pt>
                <c:pt idx="11">
                  <c:v>13.983333333333331</c:v>
                </c:pt>
                <c:pt idx="12">
                  <c:v>13.983333333333331</c:v>
                </c:pt>
                <c:pt idx="13">
                  <c:v>13.983333333333331</c:v>
                </c:pt>
                <c:pt idx="14">
                  <c:v>13.983333333333331</c:v>
                </c:pt>
                <c:pt idx="15">
                  <c:v>13.883333333333329</c:v>
                </c:pt>
                <c:pt idx="16">
                  <c:v>13.883333333333329</c:v>
                </c:pt>
                <c:pt idx="17">
                  <c:v>13.883333333333329</c:v>
                </c:pt>
                <c:pt idx="18">
                  <c:v>13.883333333333329</c:v>
                </c:pt>
                <c:pt idx="19">
                  <c:v>13.883333333333329</c:v>
                </c:pt>
                <c:pt idx="20">
                  <c:v>13.983333333333331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'ROZNE VELKE GULATE'!$Q$33</c:f>
              <c:strCache>
                <c:ptCount val="1"/>
                <c:pt idx="0">
                  <c:v>Radius 7</c:v>
                </c:pt>
              </c:strCache>
            </c:strRef>
          </c:tx>
          <c:xVal>
            <c:numRef>
              <c:f>'ROZNE VELKE GULATE'!$N$34:$N$54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'ROZNE VELKE GULATE'!$Q$34:$Q$54</c:f>
              <c:numCache>
                <c:formatCode>General</c:formatCode>
                <c:ptCount val="21"/>
                <c:pt idx="0">
                  <c:v>21.08333333333329</c:v>
                </c:pt>
                <c:pt idx="1">
                  <c:v>16.58333333333329</c:v>
                </c:pt>
                <c:pt idx="2">
                  <c:v>15.58333333333333</c:v>
                </c:pt>
                <c:pt idx="3">
                  <c:v>14.78333333333333</c:v>
                </c:pt>
                <c:pt idx="4">
                  <c:v>14.58333333333333</c:v>
                </c:pt>
                <c:pt idx="5">
                  <c:v>14.18333333333333</c:v>
                </c:pt>
                <c:pt idx="6">
                  <c:v>14.18333333333333</c:v>
                </c:pt>
                <c:pt idx="7">
                  <c:v>14.08333333333333</c:v>
                </c:pt>
                <c:pt idx="8">
                  <c:v>13.78333333333333</c:v>
                </c:pt>
                <c:pt idx="9">
                  <c:v>13.78333333333333</c:v>
                </c:pt>
                <c:pt idx="10">
                  <c:v>13.78333333333333</c:v>
                </c:pt>
                <c:pt idx="11">
                  <c:v>13.78333333333333</c:v>
                </c:pt>
                <c:pt idx="12">
                  <c:v>13.883333333333329</c:v>
                </c:pt>
                <c:pt idx="13">
                  <c:v>13.883333333333329</c:v>
                </c:pt>
                <c:pt idx="14">
                  <c:v>13.883333333333329</c:v>
                </c:pt>
                <c:pt idx="15">
                  <c:v>13.883333333333329</c:v>
                </c:pt>
                <c:pt idx="16">
                  <c:v>13.78333333333333</c:v>
                </c:pt>
                <c:pt idx="17">
                  <c:v>13.78333333333333</c:v>
                </c:pt>
                <c:pt idx="18">
                  <c:v>13.68333333333333</c:v>
                </c:pt>
                <c:pt idx="19">
                  <c:v>13.68333333333333</c:v>
                </c:pt>
                <c:pt idx="20">
                  <c:v>13.78333333333333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'ROZNE VELKE GULATE'!$R$33</c:f>
              <c:strCache>
                <c:ptCount val="1"/>
                <c:pt idx="0">
                  <c:v>Radius 6</c:v>
                </c:pt>
              </c:strCache>
            </c:strRef>
          </c:tx>
          <c:xVal>
            <c:numRef>
              <c:f>'ROZNE VELKE GULATE'!$N$34:$N$54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'ROZNE VELKE GULATE'!$R$34:$R$54</c:f>
              <c:numCache>
                <c:formatCode>General</c:formatCode>
                <c:ptCount val="21"/>
                <c:pt idx="0">
                  <c:v>17.683333333333291</c:v>
                </c:pt>
                <c:pt idx="1">
                  <c:v>15.483333333333331</c:v>
                </c:pt>
                <c:pt idx="2">
                  <c:v>15.08333333333333</c:v>
                </c:pt>
                <c:pt idx="3">
                  <c:v>14.68333333333333</c:v>
                </c:pt>
                <c:pt idx="4">
                  <c:v>14.18333333333333</c:v>
                </c:pt>
                <c:pt idx="5">
                  <c:v>13.883333333333329</c:v>
                </c:pt>
                <c:pt idx="6">
                  <c:v>14.18333333333333</c:v>
                </c:pt>
                <c:pt idx="7">
                  <c:v>14.08333333333333</c:v>
                </c:pt>
                <c:pt idx="8">
                  <c:v>14.08333333333333</c:v>
                </c:pt>
                <c:pt idx="9">
                  <c:v>13.983333333333331</c:v>
                </c:pt>
                <c:pt idx="10">
                  <c:v>13.883333333333329</c:v>
                </c:pt>
                <c:pt idx="11">
                  <c:v>13.78333333333333</c:v>
                </c:pt>
                <c:pt idx="12">
                  <c:v>13.78333333333333</c:v>
                </c:pt>
                <c:pt idx="13">
                  <c:v>13.78333333333333</c:v>
                </c:pt>
                <c:pt idx="14">
                  <c:v>13.68333333333333</c:v>
                </c:pt>
                <c:pt idx="15">
                  <c:v>13.68333333333333</c:v>
                </c:pt>
                <c:pt idx="16">
                  <c:v>13.68333333333333</c:v>
                </c:pt>
                <c:pt idx="17">
                  <c:v>13.68333333333333</c:v>
                </c:pt>
                <c:pt idx="18">
                  <c:v>13.58333333333333</c:v>
                </c:pt>
                <c:pt idx="19">
                  <c:v>13.68333333333333</c:v>
                </c:pt>
                <c:pt idx="20">
                  <c:v>13.68333333333333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'ROZNE VELKE GULATE'!$S$33</c:f>
              <c:strCache>
                <c:ptCount val="1"/>
                <c:pt idx="0">
                  <c:v>Radius 4</c:v>
                </c:pt>
              </c:strCache>
            </c:strRef>
          </c:tx>
          <c:xVal>
            <c:numRef>
              <c:f>'ROZNE VELKE GULATE'!$N$34:$N$54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'ROZNE VELKE GULATE'!$S$34:$S$54</c:f>
              <c:numCache>
                <c:formatCode>General</c:formatCode>
                <c:ptCount val="21"/>
                <c:pt idx="0">
                  <c:v>19.683333333333291</c:v>
                </c:pt>
                <c:pt idx="1">
                  <c:v>16.283333333333289</c:v>
                </c:pt>
                <c:pt idx="2">
                  <c:v>14.983333333333331</c:v>
                </c:pt>
                <c:pt idx="3">
                  <c:v>14.383333333333329</c:v>
                </c:pt>
                <c:pt idx="4">
                  <c:v>14.28333333333333</c:v>
                </c:pt>
                <c:pt idx="5">
                  <c:v>14.483333333333331</c:v>
                </c:pt>
                <c:pt idx="6">
                  <c:v>14.08333333333333</c:v>
                </c:pt>
                <c:pt idx="7">
                  <c:v>13.68333333333333</c:v>
                </c:pt>
                <c:pt idx="8">
                  <c:v>13.883333333333329</c:v>
                </c:pt>
                <c:pt idx="9">
                  <c:v>13.78333333333333</c:v>
                </c:pt>
                <c:pt idx="10">
                  <c:v>13.78333333333333</c:v>
                </c:pt>
                <c:pt idx="11">
                  <c:v>13.68333333333333</c:v>
                </c:pt>
                <c:pt idx="12">
                  <c:v>13.68333333333333</c:v>
                </c:pt>
                <c:pt idx="13">
                  <c:v>13.483333333333331</c:v>
                </c:pt>
                <c:pt idx="14">
                  <c:v>13.383333333333329</c:v>
                </c:pt>
                <c:pt idx="15">
                  <c:v>13.383333333333329</c:v>
                </c:pt>
                <c:pt idx="16">
                  <c:v>13.383333333333329</c:v>
                </c:pt>
                <c:pt idx="17">
                  <c:v>13.383333333333329</c:v>
                </c:pt>
                <c:pt idx="18">
                  <c:v>13.383333333333329</c:v>
                </c:pt>
                <c:pt idx="19">
                  <c:v>13.383333333333329</c:v>
                </c:pt>
                <c:pt idx="20">
                  <c:v>13.383333333333329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'ROZNE VELKE GULATE'!$T$33</c:f>
              <c:strCache>
                <c:ptCount val="1"/>
                <c:pt idx="0">
                  <c:v>Radius 3,3</c:v>
                </c:pt>
              </c:strCache>
            </c:strRef>
          </c:tx>
          <c:xVal>
            <c:numRef>
              <c:f>'ROZNE VELKE GULATE'!$N$34:$N$54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xVal>
          <c:yVal>
            <c:numRef>
              <c:f>'ROZNE VELKE GULATE'!$T$34:$T$54</c:f>
              <c:numCache>
                <c:formatCode>General</c:formatCode>
                <c:ptCount val="21"/>
                <c:pt idx="0">
                  <c:v>19.08333333333329</c:v>
                </c:pt>
                <c:pt idx="1">
                  <c:v>16.58333333333329</c:v>
                </c:pt>
                <c:pt idx="2">
                  <c:v>15.18333333333333</c:v>
                </c:pt>
                <c:pt idx="3">
                  <c:v>14.68333333333333</c:v>
                </c:pt>
                <c:pt idx="4">
                  <c:v>14.383333333333329</c:v>
                </c:pt>
                <c:pt idx="5">
                  <c:v>14.18333333333333</c:v>
                </c:pt>
                <c:pt idx="6">
                  <c:v>14.08333333333333</c:v>
                </c:pt>
                <c:pt idx="7">
                  <c:v>14.08333333333333</c:v>
                </c:pt>
                <c:pt idx="8">
                  <c:v>13.983333333333331</c:v>
                </c:pt>
                <c:pt idx="9">
                  <c:v>13.883333333333329</c:v>
                </c:pt>
                <c:pt idx="10">
                  <c:v>13.78333333333333</c:v>
                </c:pt>
                <c:pt idx="11">
                  <c:v>13.78333333333333</c:v>
                </c:pt>
                <c:pt idx="12">
                  <c:v>13.68333333333333</c:v>
                </c:pt>
                <c:pt idx="13">
                  <c:v>13.58333333333333</c:v>
                </c:pt>
                <c:pt idx="14">
                  <c:v>13.58333333333333</c:v>
                </c:pt>
                <c:pt idx="15">
                  <c:v>13.58333333333333</c:v>
                </c:pt>
                <c:pt idx="16">
                  <c:v>13.58333333333333</c:v>
                </c:pt>
                <c:pt idx="17">
                  <c:v>13.58333333333333</c:v>
                </c:pt>
                <c:pt idx="18">
                  <c:v>13.58333333333333</c:v>
                </c:pt>
                <c:pt idx="19">
                  <c:v>13.58333333333333</c:v>
                </c:pt>
                <c:pt idx="20">
                  <c:v>13.58333333333333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653616"/>
        <c:axId val="881657424"/>
      </c:scatterChart>
      <c:valAx>
        <c:axId val="88165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Time[min]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57424"/>
        <c:crosses val="autoZero"/>
        <c:crossBetween val="midCat"/>
      </c:valAx>
      <c:valAx>
        <c:axId val="881657424"/>
        <c:scaling>
          <c:orientation val="minMax"/>
          <c:max val="22"/>
          <c:min val="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Temprature[C]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53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9677992484503"/>
          <c:y val="4.1817064771321279E-2"/>
          <c:w val="0.82930127136246379"/>
          <c:h val="0.771154321432417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'ROZNE TVARY, OBSAH'!$U$2</c:f>
              <c:strCache>
                <c:ptCount val="1"/>
                <c:pt idx="0">
                  <c:v>Environment</c:v>
                </c:pt>
              </c:strCache>
            </c:strRef>
          </c:tx>
          <c:xVal>
            <c:numRef>
              <c:f>'ROZNE TVARY, OBSAH'!$T$3:$T$33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OBSAH'!$U$3:$U$33</c:f>
              <c:numCache>
                <c:formatCode>General</c:formatCode>
                <c:ptCount val="31"/>
                <c:pt idx="0">
                  <c:v>21.18</c:v>
                </c:pt>
                <c:pt idx="1">
                  <c:v>18.38</c:v>
                </c:pt>
                <c:pt idx="2">
                  <c:v>16.48</c:v>
                </c:pt>
                <c:pt idx="3">
                  <c:v>15.78</c:v>
                </c:pt>
                <c:pt idx="4">
                  <c:v>15.38</c:v>
                </c:pt>
                <c:pt idx="5">
                  <c:v>15.08</c:v>
                </c:pt>
                <c:pt idx="6">
                  <c:v>14.88</c:v>
                </c:pt>
                <c:pt idx="7">
                  <c:v>14.78</c:v>
                </c:pt>
                <c:pt idx="8">
                  <c:v>14.78</c:v>
                </c:pt>
                <c:pt idx="9">
                  <c:v>14.58</c:v>
                </c:pt>
                <c:pt idx="10">
                  <c:v>14.48</c:v>
                </c:pt>
                <c:pt idx="11">
                  <c:v>14.38</c:v>
                </c:pt>
                <c:pt idx="12">
                  <c:v>14.38</c:v>
                </c:pt>
                <c:pt idx="13">
                  <c:v>14.28</c:v>
                </c:pt>
                <c:pt idx="14">
                  <c:v>14.28</c:v>
                </c:pt>
                <c:pt idx="15">
                  <c:v>14.28</c:v>
                </c:pt>
                <c:pt idx="16">
                  <c:v>13.98</c:v>
                </c:pt>
                <c:pt idx="17">
                  <c:v>13.98</c:v>
                </c:pt>
                <c:pt idx="18">
                  <c:v>13.88</c:v>
                </c:pt>
                <c:pt idx="19">
                  <c:v>13.88</c:v>
                </c:pt>
                <c:pt idx="20">
                  <c:v>13.88</c:v>
                </c:pt>
                <c:pt idx="21">
                  <c:v>13.88</c:v>
                </c:pt>
                <c:pt idx="22">
                  <c:v>13.98</c:v>
                </c:pt>
                <c:pt idx="23">
                  <c:v>13.98</c:v>
                </c:pt>
                <c:pt idx="24">
                  <c:v>13.88</c:v>
                </c:pt>
                <c:pt idx="25">
                  <c:v>13.88</c:v>
                </c:pt>
                <c:pt idx="26">
                  <c:v>13.98</c:v>
                </c:pt>
                <c:pt idx="27">
                  <c:v>13.88</c:v>
                </c:pt>
                <c:pt idx="28">
                  <c:v>13.98</c:v>
                </c:pt>
                <c:pt idx="29">
                  <c:v>14.08</c:v>
                </c:pt>
                <c:pt idx="30">
                  <c:v>14.18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'ROZNE TVARY, OBSAH'!$V$2</c:f>
              <c:strCache>
                <c:ptCount val="1"/>
                <c:pt idx="0">
                  <c:v>Round</c:v>
                </c:pt>
              </c:strCache>
            </c:strRef>
          </c:tx>
          <c:xVal>
            <c:numRef>
              <c:f>'ROZNE TVARY, OBSAH'!$T$3:$T$33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OBSAH'!$V$3:$V$33</c:f>
              <c:numCache>
                <c:formatCode>General</c:formatCode>
                <c:ptCount val="31"/>
                <c:pt idx="0">
                  <c:v>21.18</c:v>
                </c:pt>
                <c:pt idx="1">
                  <c:v>18.38</c:v>
                </c:pt>
                <c:pt idx="2">
                  <c:v>16.48</c:v>
                </c:pt>
                <c:pt idx="3">
                  <c:v>15.78</c:v>
                </c:pt>
                <c:pt idx="4">
                  <c:v>15.38</c:v>
                </c:pt>
                <c:pt idx="5">
                  <c:v>15.08</c:v>
                </c:pt>
                <c:pt idx="6">
                  <c:v>14.88</c:v>
                </c:pt>
                <c:pt idx="7">
                  <c:v>14.78</c:v>
                </c:pt>
                <c:pt idx="8">
                  <c:v>14.78</c:v>
                </c:pt>
                <c:pt idx="9">
                  <c:v>14.58</c:v>
                </c:pt>
                <c:pt idx="10">
                  <c:v>14.48</c:v>
                </c:pt>
                <c:pt idx="11">
                  <c:v>14.38</c:v>
                </c:pt>
                <c:pt idx="12">
                  <c:v>14.38</c:v>
                </c:pt>
                <c:pt idx="13">
                  <c:v>14.28</c:v>
                </c:pt>
                <c:pt idx="14">
                  <c:v>14.28</c:v>
                </c:pt>
                <c:pt idx="15">
                  <c:v>14.28</c:v>
                </c:pt>
                <c:pt idx="16">
                  <c:v>13.98</c:v>
                </c:pt>
                <c:pt idx="17">
                  <c:v>13.98</c:v>
                </c:pt>
                <c:pt idx="18">
                  <c:v>13.88</c:v>
                </c:pt>
                <c:pt idx="19">
                  <c:v>13.88</c:v>
                </c:pt>
                <c:pt idx="20">
                  <c:v>13.88</c:v>
                </c:pt>
                <c:pt idx="21">
                  <c:v>13.88</c:v>
                </c:pt>
                <c:pt idx="22">
                  <c:v>13.98</c:v>
                </c:pt>
                <c:pt idx="23">
                  <c:v>13.98</c:v>
                </c:pt>
                <c:pt idx="24">
                  <c:v>13.88</c:v>
                </c:pt>
                <c:pt idx="25">
                  <c:v>13.88</c:v>
                </c:pt>
                <c:pt idx="26">
                  <c:v>13.98</c:v>
                </c:pt>
                <c:pt idx="27">
                  <c:v>13.88</c:v>
                </c:pt>
                <c:pt idx="28">
                  <c:v>13.98</c:v>
                </c:pt>
                <c:pt idx="29">
                  <c:v>14.08</c:v>
                </c:pt>
                <c:pt idx="30">
                  <c:v>14.18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'ROZNE TVARY, OBSAH'!$W$2</c:f>
              <c:strCache>
                <c:ptCount val="1"/>
                <c:pt idx="0">
                  <c:v>Elongated</c:v>
                </c:pt>
              </c:strCache>
            </c:strRef>
          </c:tx>
          <c:xVal>
            <c:numRef>
              <c:f>'ROZNE TVARY, OBSAH'!$T$3:$T$33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OBSAH'!$W$3:$W$33</c:f>
              <c:numCache>
                <c:formatCode>General</c:formatCode>
                <c:ptCount val="31"/>
                <c:pt idx="0">
                  <c:v>21.18</c:v>
                </c:pt>
                <c:pt idx="1">
                  <c:v>19.579999999999998</c:v>
                </c:pt>
                <c:pt idx="2">
                  <c:v>15.68</c:v>
                </c:pt>
                <c:pt idx="3">
                  <c:v>14.38</c:v>
                </c:pt>
                <c:pt idx="4">
                  <c:v>13.98</c:v>
                </c:pt>
                <c:pt idx="5">
                  <c:v>12.88</c:v>
                </c:pt>
                <c:pt idx="6">
                  <c:v>13.78</c:v>
                </c:pt>
                <c:pt idx="7">
                  <c:v>13.78</c:v>
                </c:pt>
                <c:pt idx="8">
                  <c:v>13.78</c:v>
                </c:pt>
                <c:pt idx="9">
                  <c:v>13.78</c:v>
                </c:pt>
                <c:pt idx="10">
                  <c:v>13.78</c:v>
                </c:pt>
                <c:pt idx="11">
                  <c:v>13.78</c:v>
                </c:pt>
                <c:pt idx="12">
                  <c:v>13.68</c:v>
                </c:pt>
                <c:pt idx="13">
                  <c:v>13.68</c:v>
                </c:pt>
                <c:pt idx="14">
                  <c:v>13.68</c:v>
                </c:pt>
                <c:pt idx="15">
                  <c:v>13.68</c:v>
                </c:pt>
                <c:pt idx="16">
                  <c:v>13.68</c:v>
                </c:pt>
                <c:pt idx="17">
                  <c:v>13.68</c:v>
                </c:pt>
                <c:pt idx="18">
                  <c:v>13.68</c:v>
                </c:pt>
                <c:pt idx="19">
                  <c:v>13.68</c:v>
                </c:pt>
                <c:pt idx="20">
                  <c:v>13.68</c:v>
                </c:pt>
                <c:pt idx="21">
                  <c:v>13.68</c:v>
                </c:pt>
                <c:pt idx="22">
                  <c:v>13.68</c:v>
                </c:pt>
                <c:pt idx="23">
                  <c:v>13.58</c:v>
                </c:pt>
                <c:pt idx="24">
                  <c:v>13.58</c:v>
                </c:pt>
                <c:pt idx="25">
                  <c:v>13.78</c:v>
                </c:pt>
                <c:pt idx="26">
                  <c:v>13.88</c:v>
                </c:pt>
                <c:pt idx="27">
                  <c:v>13.78</c:v>
                </c:pt>
                <c:pt idx="28">
                  <c:v>13.78</c:v>
                </c:pt>
                <c:pt idx="29">
                  <c:v>13.78</c:v>
                </c:pt>
                <c:pt idx="30">
                  <c:v>13.88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'ROZNE TVARY, OBSAH'!$X$2</c:f>
              <c:strCache>
                <c:ptCount val="1"/>
                <c:pt idx="0">
                  <c:v>Elongated - bigger</c:v>
                </c:pt>
              </c:strCache>
            </c:strRef>
          </c:tx>
          <c:xVal>
            <c:numRef>
              <c:f>'ROZNE TVARY, OBSAH'!$T$3:$T$33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OBSAH'!$X$3:$X$33</c:f>
              <c:numCache>
                <c:formatCode>General</c:formatCode>
                <c:ptCount val="31"/>
                <c:pt idx="0">
                  <c:v>21.080000000000009</c:v>
                </c:pt>
                <c:pt idx="1">
                  <c:v>19.78</c:v>
                </c:pt>
                <c:pt idx="2">
                  <c:v>18.38</c:v>
                </c:pt>
                <c:pt idx="3">
                  <c:v>17.88</c:v>
                </c:pt>
                <c:pt idx="4">
                  <c:v>17.78</c:v>
                </c:pt>
                <c:pt idx="5">
                  <c:v>15.28</c:v>
                </c:pt>
                <c:pt idx="6">
                  <c:v>14.48</c:v>
                </c:pt>
                <c:pt idx="7">
                  <c:v>14.18</c:v>
                </c:pt>
                <c:pt idx="8">
                  <c:v>14.18</c:v>
                </c:pt>
                <c:pt idx="9">
                  <c:v>14.18</c:v>
                </c:pt>
                <c:pt idx="10">
                  <c:v>14.08</c:v>
                </c:pt>
                <c:pt idx="11">
                  <c:v>14.08</c:v>
                </c:pt>
                <c:pt idx="12">
                  <c:v>14.08</c:v>
                </c:pt>
                <c:pt idx="13">
                  <c:v>13.98</c:v>
                </c:pt>
                <c:pt idx="14">
                  <c:v>13.98</c:v>
                </c:pt>
                <c:pt idx="15">
                  <c:v>14.08</c:v>
                </c:pt>
                <c:pt idx="16">
                  <c:v>14.08</c:v>
                </c:pt>
                <c:pt idx="17">
                  <c:v>14.18</c:v>
                </c:pt>
                <c:pt idx="18">
                  <c:v>13.88</c:v>
                </c:pt>
                <c:pt idx="19">
                  <c:v>13.88</c:v>
                </c:pt>
                <c:pt idx="20">
                  <c:v>13.88</c:v>
                </c:pt>
                <c:pt idx="21">
                  <c:v>13.88</c:v>
                </c:pt>
                <c:pt idx="22">
                  <c:v>14.08</c:v>
                </c:pt>
                <c:pt idx="23">
                  <c:v>13.98</c:v>
                </c:pt>
                <c:pt idx="24">
                  <c:v>13.98</c:v>
                </c:pt>
                <c:pt idx="25">
                  <c:v>13.98</c:v>
                </c:pt>
                <c:pt idx="26">
                  <c:v>13.98</c:v>
                </c:pt>
                <c:pt idx="27">
                  <c:v>13.88</c:v>
                </c:pt>
                <c:pt idx="28">
                  <c:v>14.18</c:v>
                </c:pt>
                <c:pt idx="29">
                  <c:v>14.18</c:v>
                </c:pt>
                <c:pt idx="30">
                  <c:v>14.38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648720"/>
        <c:axId val="881650896"/>
      </c:scatterChart>
      <c:valAx>
        <c:axId val="881648720"/>
        <c:scaling>
          <c:orientation val="minMax"/>
          <c:max val="2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Time[min]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50896"/>
        <c:crosses val="autoZero"/>
        <c:crossBetween val="midCat"/>
      </c:valAx>
      <c:valAx>
        <c:axId val="881650896"/>
        <c:scaling>
          <c:orientation val="minMax"/>
          <c:max val="21.5"/>
          <c:min val="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Temprature[C]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48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8652707881667941"/>
          <c:y val="4.9295520944945583E-2"/>
          <c:w val="0.26735235919810901"/>
          <c:h val="0.3246360479388575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'ROZNE TVARY, OBSAH'!$T$2</c:f>
              <c:strCache>
                <c:ptCount val="1"/>
                <c:pt idx="0">
                  <c:v>Environment</c:v>
                </c:pt>
              </c:strCache>
            </c:strRef>
          </c:tx>
          <c:xVal>
            <c:numRef>
              <c:f>'ROZNE TVARY, OBSAH'!$S$3:$S$33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OBSAH'!$T$3:$T$33</c:f>
              <c:numCache>
                <c:formatCode>General</c:formatCode>
                <c:ptCount val="31"/>
                <c:pt idx="0">
                  <c:v>21.7</c:v>
                </c:pt>
                <c:pt idx="1">
                  <c:v>21.7</c:v>
                </c:pt>
                <c:pt idx="2">
                  <c:v>21.7</c:v>
                </c:pt>
                <c:pt idx="3">
                  <c:v>22.2</c:v>
                </c:pt>
                <c:pt idx="4">
                  <c:v>22</c:v>
                </c:pt>
                <c:pt idx="5">
                  <c:v>21.9</c:v>
                </c:pt>
                <c:pt idx="6">
                  <c:v>21.8</c:v>
                </c:pt>
                <c:pt idx="7">
                  <c:v>21.8</c:v>
                </c:pt>
                <c:pt idx="8">
                  <c:v>21.8</c:v>
                </c:pt>
                <c:pt idx="9">
                  <c:v>21.8</c:v>
                </c:pt>
                <c:pt idx="10">
                  <c:v>21.8</c:v>
                </c:pt>
                <c:pt idx="11">
                  <c:v>21.4</c:v>
                </c:pt>
                <c:pt idx="12">
                  <c:v>21.3</c:v>
                </c:pt>
                <c:pt idx="13">
                  <c:v>21.4</c:v>
                </c:pt>
                <c:pt idx="14">
                  <c:v>21.3</c:v>
                </c:pt>
                <c:pt idx="15">
                  <c:v>21.4</c:v>
                </c:pt>
                <c:pt idx="16">
                  <c:v>21.3</c:v>
                </c:pt>
                <c:pt idx="17">
                  <c:v>21.3</c:v>
                </c:pt>
                <c:pt idx="18">
                  <c:v>21.4</c:v>
                </c:pt>
                <c:pt idx="19">
                  <c:v>21.7</c:v>
                </c:pt>
                <c:pt idx="20">
                  <c:v>21.3</c:v>
                </c:pt>
                <c:pt idx="21">
                  <c:v>21.7</c:v>
                </c:pt>
                <c:pt idx="22">
                  <c:v>21.4</c:v>
                </c:pt>
                <c:pt idx="23">
                  <c:v>21.3</c:v>
                </c:pt>
                <c:pt idx="24">
                  <c:v>21.2</c:v>
                </c:pt>
                <c:pt idx="25">
                  <c:v>21.2</c:v>
                </c:pt>
                <c:pt idx="26">
                  <c:v>21.2</c:v>
                </c:pt>
                <c:pt idx="27">
                  <c:v>21.1</c:v>
                </c:pt>
                <c:pt idx="28">
                  <c:v>21.2</c:v>
                </c:pt>
                <c:pt idx="29">
                  <c:v>21.3</c:v>
                </c:pt>
                <c:pt idx="30">
                  <c:v>21.3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'ROZNE TVARY, OBSAH'!$U$2</c:f>
              <c:strCache>
                <c:ptCount val="1"/>
                <c:pt idx="0">
                  <c:v>With air</c:v>
                </c:pt>
              </c:strCache>
            </c:strRef>
          </c:tx>
          <c:xVal>
            <c:numRef>
              <c:f>'ROZNE TVARY, OBSAH'!$S$3:$S$33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OBSAH'!$U$3:$U$33</c:f>
              <c:numCache>
                <c:formatCode>General</c:formatCode>
                <c:ptCount val="31"/>
                <c:pt idx="0">
                  <c:v>21.18</c:v>
                </c:pt>
                <c:pt idx="1">
                  <c:v>18.38</c:v>
                </c:pt>
                <c:pt idx="2">
                  <c:v>16.48</c:v>
                </c:pt>
                <c:pt idx="3">
                  <c:v>15.78</c:v>
                </c:pt>
                <c:pt idx="4">
                  <c:v>15.38</c:v>
                </c:pt>
                <c:pt idx="5">
                  <c:v>15.08</c:v>
                </c:pt>
                <c:pt idx="6">
                  <c:v>14.88</c:v>
                </c:pt>
                <c:pt idx="7">
                  <c:v>14.78</c:v>
                </c:pt>
                <c:pt idx="8">
                  <c:v>14.78</c:v>
                </c:pt>
                <c:pt idx="9">
                  <c:v>14.58</c:v>
                </c:pt>
                <c:pt idx="10">
                  <c:v>14.48</c:v>
                </c:pt>
                <c:pt idx="11">
                  <c:v>14.38</c:v>
                </c:pt>
                <c:pt idx="12">
                  <c:v>14.38</c:v>
                </c:pt>
                <c:pt idx="13">
                  <c:v>14.28</c:v>
                </c:pt>
                <c:pt idx="14">
                  <c:v>14.28</c:v>
                </c:pt>
                <c:pt idx="15">
                  <c:v>14.28</c:v>
                </c:pt>
                <c:pt idx="16">
                  <c:v>13.98</c:v>
                </c:pt>
                <c:pt idx="17">
                  <c:v>13.98</c:v>
                </c:pt>
                <c:pt idx="18">
                  <c:v>13.88</c:v>
                </c:pt>
                <c:pt idx="19">
                  <c:v>13.88</c:v>
                </c:pt>
                <c:pt idx="20">
                  <c:v>13.88</c:v>
                </c:pt>
                <c:pt idx="21">
                  <c:v>13.88</c:v>
                </c:pt>
                <c:pt idx="22">
                  <c:v>13.98</c:v>
                </c:pt>
                <c:pt idx="23">
                  <c:v>13.98</c:v>
                </c:pt>
                <c:pt idx="24">
                  <c:v>13.88</c:v>
                </c:pt>
                <c:pt idx="25">
                  <c:v>13.88</c:v>
                </c:pt>
                <c:pt idx="26">
                  <c:v>13.98</c:v>
                </c:pt>
                <c:pt idx="27">
                  <c:v>13.88</c:v>
                </c:pt>
                <c:pt idx="28">
                  <c:v>13.98</c:v>
                </c:pt>
                <c:pt idx="29">
                  <c:v>14.08</c:v>
                </c:pt>
                <c:pt idx="30">
                  <c:v>14.18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'ROZNE TVARY, OBSAH'!$V$2</c:f>
              <c:strCache>
                <c:ptCount val="1"/>
                <c:pt idx="0">
                  <c:v>With water</c:v>
                </c:pt>
              </c:strCache>
            </c:strRef>
          </c:tx>
          <c:xVal>
            <c:numRef>
              <c:f>'ROZNE TVARY, OBSAH'!$S$3:$S$33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OBSAH'!$V$3:$V$33</c:f>
              <c:numCache>
                <c:formatCode>General</c:formatCode>
                <c:ptCount val="31"/>
                <c:pt idx="0">
                  <c:v>20.28</c:v>
                </c:pt>
                <c:pt idx="1">
                  <c:v>20.18</c:v>
                </c:pt>
                <c:pt idx="2">
                  <c:v>19.579999999999998</c:v>
                </c:pt>
                <c:pt idx="3">
                  <c:v>19.18</c:v>
                </c:pt>
                <c:pt idx="4">
                  <c:v>18.68</c:v>
                </c:pt>
                <c:pt idx="5">
                  <c:v>18.28</c:v>
                </c:pt>
                <c:pt idx="6">
                  <c:v>18.079999999999998</c:v>
                </c:pt>
                <c:pt idx="7">
                  <c:v>18.079999999999998</c:v>
                </c:pt>
                <c:pt idx="8">
                  <c:v>17.38</c:v>
                </c:pt>
                <c:pt idx="9">
                  <c:v>17.079999999999998</c:v>
                </c:pt>
                <c:pt idx="10">
                  <c:v>16.68</c:v>
                </c:pt>
                <c:pt idx="11">
                  <c:v>16.28</c:v>
                </c:pt>
                <c:pt idx="12">
                  <c:v>16.079999999999998</c:v>
                </c:pt>
                <c:pt idx="13">
                  <c:v>15.78</c:v>
                </c:pt>
                <c:pt idx="14">
                  <c:v>15.68</c:v>
                </c:pt>
                <c:pt idx="15">
                  <c:v>15.38</c:v>
                </c:pt>
                <c:pt idx="16">
                  <c:v>15.28</c:v>
                </c:pt>
                <c:pt idx="17">
                  <c:v>15.18</c:v>
                </c:pt>
                <c:pt idx="18">
                  <c:v>14.98</c:v>
                </c:pt>
                <c:pt idx="19">
                  <c:v>14.78</c:v>
                </c:pt>
                <c:pt idx="20">
                  <c:v>14.58</c:v>
                </c:pt>
                <c:pt idx="21">
                  <c:v>14.58</c:v>
                </c:pt>
                <c:pt idx="22">
                  <c:v>14.48</c:v>
                </c:pt>
                <c:pt idx="23">
                  <c:v>14.38</c:v>
                </c:pt>
                <c:pt idx="24">
                  <c:v>14.28</c:v>
                </c:pt>
                <c:pt idx="25">
                  <c:v>14.28</c:v>
                </c:pt>
                <c:pt idx="26">
                  <c:v>14.28</c:v>
                </c:pt>
                <c:pt idx="27">
                  <c:v>14.18</c:v>
                </c:pt>
                <c:pt idx="28">
                  <c:v>14.18</c:v>
                </c:pt>
                <c:pt idx="29">
                  <c:v>14.28</c:v>
                </c:pt>
                <c:pt idx="30">
                  <c:v>14.28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'ROZNE TVARY, OBSAH'!$W$2</c:f>
              <c:strCache>
                <c:ptCount val="1"/>
                <c:pt idx="0">
                  <c:v>With sand</c:v>
                </c:pt>
              </c:strCache>
            </c:strRef>
          </c:tx>
          <c:xVal>
            <c:numRef>
              <c:f>'ROZNE TVARY, OBSAH'!$S$3:$S$33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29</c:v>
                </c:pt>
                <c:pt idx="10">
                  <c:v>34</c:v>
                </c:pt>
                <c:pt idx="11">
                  <c:v>39</c:v>
                </c:pt>
                <c:pt idx="12">
                  <c:v>44</c:v>
                </c:pt>
                <c:pt idx="13">
                  <c:v>49</c:v>
                </c:pt>
                <c:pt idx="14">
                  <c:v>54</c:v>
                </c:pt>
                <c:pt idx="15">
                  <c:v>59</c:v>
                </c:pt>
                <c:pt idx="16">
                  <c:v>64</c:v>
                </c:pt>
                <c:pt idx="17">
                  <c:v>69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  <c:pt idx="21">
                  <c:v>110</c:v>
                </c:pt>
                <c:pt idx="22">
                  <c:v>120</c:v>
                </c:pt>
                <c:pt idx="23">
                  <c:v>130</c:v>
                </c:pt>
                <c:pt idx="24">
                  <c:v>140</c:v>
                </c:pt>
                <c:pt idx="25">
                  <c:v>150</c:v>
                </c:pt>
                <c:pt idx="26">
                  <c:v>170</c:v>
                </c:pt>
                <c:pt idx="27">
                  <c:v>190</c:v>
                </c:pt>
                <c:pt idx="28">
                  <c:v>210</c:v>
                </c:pt>
                <c:pt idx="29">
                  <c:v>230</c:v>
                </c:pt>
                <c:pt idx="30">
                  <c:v>250</c:v>
                </c:pt>
              </c:numCache>
            </c:numRef>
          </c:xVal>
          <c:yVal>
            <c:numRef>
              <c:f>'ROZNE TVARY, OBSAH'!$W$3:$W$33</c:f>
              <c:numCache>
                <c:formatCode>General</c:formatCode>
                <c:ptCount val="31"/>
                <c:pt idx="0">
                  <c:v>22.580000000000009</c:v>
                </c:pt>
                <c:pt idx="1">
                  <c:v>22.580000000000009</c:v>
                </c:pt>
                <c:pt idx="2">
                  <c:v>22.18</c:v>
                </c:pt>
                <c:pt idx="3">
                  <c:v>21.580000000000009</c:v>
                </c:pt>
                <c:pt idx="4">
                  <c:v>21.18</c:v>
                </c:pt>
                <c:pt idx="5">
                  <c:v>19.98</c:v>
                </c:pt>
                <c:pt idx="6">
                  <c:v>19.28</c:v>
                </c:pt>
                <c:pt idx="7">
                  <c:v>18.68</c:v>
                </c:pt>
                <c:pt idx="8">
                  <c:v>18.48</c:v>
                </c:pt>
                <c:pt idx="9">
                  <c:v>17.28</c:v>
                </c:pt>
                <c:pt idx="10">
                  <c:v>16.78</c:v>
                </c:pt>
                <c:pt idx="11">
                  <c:v>16.18</c:v>
                </c:pt>
                <c:pt idx="12">
                  <c:v>15.78</c:v>
                </c:pt>
                <c:pt idx="13">
                  <c:v>15.58</c:v>
                </c:pt>
                <c:pt idx="14">
                  <c:v>15.18</c:v>
                </c:pt>
                <c:pt idx="15">
                  <c:v>14.88</c:v>
                </c:pt>
                <c:pt idx="16">
                  <c:v>14.78</c:v>
                </c:pt>
                <c:pt idx="17">
                  <c:v>14.68</c:v>
                </c:pt>
                <c:pt idx="18">
                  <c:v>14.28</c:v>
                </c:pt>
                <c:pt idx="19">
                  <c:v>14.18</c:v>
                </c:pt>
                <c:pt idx="20">
                  <c:v>14.08</c:v>
                </c:pt>
                <c:pt idx="21">
                  <c:v>13.98</c:v>
                </c:pt>
                <c:pt idx="22">
                  <c:v>13.98</c:v>
                </c:pt>
                <c:pt idx="23">
                  <c:v>13.78</c:v>
                </c:pt>
                <c:pt idx="24">
                  <c:v>13.78</c:v>
                </c:pt>
                <c:pt idx="25">
                  <c:v>13.78</c:v>
                </c:pt>
                <c:pt idx="26">
                  <c:v>13.68</c:v>
                </c:pt>
                <c:pt idx="27">
                  <c:v>13.68</c:v>
                </c:pt>
                <c:pt idx="28">
                  <c:v>13.68</c:v>
                </c:pt>
                <c:pt idx="29">
                  <c:v>13.68</c:v>
                </c:pt>
                <c:pt idx="30">
                  <c:v>13.78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661232"/>
        <c:axId val="881651984"/>
      </c:scatterChart>
      <c:valAx>
        <c:axId val="881661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Time[min]</a:t>
                </a:r>
              </a:p>
            </c:rich>
          </c:tx>
          <c:layout>
            <c:manualLayout>
              <c:xMode val="edge"/>
              <c:yMode val="edge"/>
              <c:x val="0.80704639350636731"/>
              <c:y val="0.838372518732477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81651984"/>
        <c:crosses val="autoZero"/>
        <c:crossBetween val="midCat"/>
      </c:valAx>
      <c:valAx>
        <c:axId val="881651984"/>
        <c:scaling>
          <c:orientation val="minMax"/>
          <c:max val="23"/>
          <c:min val="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Temprature[C]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612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ethanol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Sheet1!$B$24:$B$652</c:f>
              <c:numCache>
                <c:formatCode>General</c:formatCode>
                <c:ptCount val="629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  <c:pt idx="51">
                  <c:v>71</c:v>
                </c:pt>
                <c:pt idx="52">
                  <c:v>72</c:v>
                </c:pt>
                <c:pt idx="53">
                  <c:v>73</c:v>
                </c:pt>
                <c:pt idx="54">
                  <c:v>74</c:v>
                </c:pt>
                <c:pt idx="55">
                  <c:v>75</c:v>
                </c:pt>
                <c:pt idx="56">
                  <c:v>76</c:v>
                </c:pt>
                <c:pt idx="57">
                  <c:v>77</c:v>
                </c:pt>
                <c:pt idx="58">
                  <c:v>78</c:v>
                </c:pt>
                <c:pt idx="59">
                  <c:v>79</c:v>
                </c:pt>
                <c:pt idx="60">
                  <c:v>80</c:v>
                </c:pt>
                <c:pt idx="61">
                  <c:v>81</c:v>
                </c:pt>
                <c:pt idx="62">
                  <c:v>82</c:v>
                </c:pt>
                <c:pt idx="63">
                  <c:v>83</c:v>
                </c:pt>
                <c:pt idx="64">
                  <c:v>84</c:v>
                </c:pt>
                <c:pt idx="65">
                  <c:v>85</c:v>
                </c:pt>
                <c:pt idx="66">
                  <c:v>86</c:v>
                </c:pt>
                <c:pt idx="67">
                  <c:v>87</c:v>
                </c:pt>
                <c:pt idx="68">
                  <c:v>88</c:v>
                </c:pt>
                <c:pt idx="69">
                  <c:v>89</c:v>
                </c:pt>
                <c:pt idx="70">
                  <c:v>90</c:v>
                </c:pt>
                <c:pt idx="71">
                  <c:v>91</c:v>
                </c:pt>
                <c:pt idx="72">
                  <c:v>92</c:v>
                </c:pt>
                <c:pt idx="73">
                  <c:v>93</c:v>
                </c:pt>
                <c:pt idx="74">
                  <c:v>94</c:v>
                </c:pt>
                <c:pt idx="75">
                  <c:v>95</c:v>
                </c:pt>
                <c:pt idx="76">
                  <c:v>96</c:v>
                </c:pt>
                <c:pt idx="77">
                  <c:v>97</c:v>
                </c:pt>
                <c:pt idx="78">
                  <c:v>98</c:v>
                </c:pt>
                <c:pt idx="79">
                  <c:v>99</c:v>
                </c:pt>
                <c:pt idx="80">
                  <c:v>100</c:v>
                </c:pt>
                <c:pt idx="81">
                  <c:v>101</c:v>
                </c:pt>
                <c:pt idx="82">
                  <c:v>102</c:v>
                </c:pt>
                <c:pt idx="83">
                  <c:v>103</c:v>
                </c:pt>
                <c:pt idx="84">
                  <c:v>104</c:v>
                </c:pt>
                <c:pt idx="85">
                  <c:v>105</c:v>
                </c:pt>
                <c:pt idx="86">
                  <c:v>106</c:v>
                </c:pt>
                <c:pt idx="87">
                  <c:v>107</c:v>
                </c:pt>
                <c:pt idx="88">
                  <c:v>108</c:v>
                </c:pt>
                <c:pt idx="89">
                  <c:v>109</c:v>
                </c:pt>
                <c:pt idx="90">
                  <c:v>110</c:v>
                </c:pt>
                <c:pt idx="91">
                  <c:v>111</c:v>
                </c:pt>
                <c:pt idx="92">
                  <c:v>112</c:v>
                </c:pt>
                <c:pt idx="93">
                  <c:v>113</c:v>
                </c:pt>
                <c:pt idx="94">
                  <c:v>114</c:v>
                </c:pt>
                <c:pt idx="95">
                  <c:v>115</c:v>
                </c:pt>
                <c:pt idx="96">
                  <c:v>116</c:v>
                </c:pt>
                <c:pt idx="97">
                  <c:v>117</c:v>
                </c:pt>
                <c:pt idx="98">
                  <c:v>118</c:v>
                </c:pt>
                <c:pt idx="99">
                  <c:v>119</c:v>
                </c:pt>
                <c:pt idx="100">
                  <c:v>120</c:v>
                </c:pt>
                <c:pt idx="101">
                  <c:v>121</c:v>
                </c:pt>
                <c:pt idx="102">
                  <c:v>122</c:v>
                </c:pt>
                <c:pt idx="103">
                  <c:v>123</c:v>
                </c:pt>
                <c:pt idx="104">
                  <c:v>124</c:v>
                </c:pt>
                <c:pt idx="105">
                  <c:v>125</c:v>
                </c:pt>
                <c:pt idx="106">
                  <c:v>126</c:v>
                </c:pt>
                <c:pt idx="107">
                  <c:v>127</c:v>
                </c:pt>
                <c:pt idx="108">
                  <c:v>128</c:v>
                </c:pt>
                <c:pt idx="109">
                  <c:v>129</c:v>
                </c:pt>
                <c:pt idx="110">
                  <c:v>130</c:v>
                </c:pt>
                <c:pt idx="111">
                  <c:v>131</c:v>
                </c:pt>
                <c:pt idx="112">
                  <c:v>132</c:v>
                </c:pt>
                <c:pt idx="113">
                  <c:v>133</c:v>
                </c:pt>
                <c:pt idx="114">
                  <c:v>134</c:v>
                </c:pt>
                <c:pt idx="115">
                  <c:v>135</c:v>
                </c:pt>
                <c:pt idx="116">
                  <c:v>136</c:v>
                </c:pt>
                <c:pt idx="117">
                  <c:v>137</c:v>
                </c:pt>
                <c:pt idx="118">
                  <c:v>138</c:v>
                </c:pt>
                <c:pt idx="119">
                  <c:v>139</c:v>
                </c:pt>
                <c:pt idx="120">
                  <c:v>140</c:v>
                </c:pt>
                <c:pt idx="121">
                  <c:v>141</c:v>
                </c:pt>
                <c:pt idx="122">
                  <c:v>142</c:v>
                </c:pt>
                <c:pt idx="123">
                  <c:v>143</c:v>
                </c:pt>
                <c:pt idx="124">
                  <c:v>144</c:v>
                </c:pt>
                <c:pt idx="125">
                  <c:v>145</c:v>
                </c:pt>
                <c:pt idx="126">
                  <c:v>146</c:v>
                </c:pt>
                <c:pt idx="127">
                  <c:v>147</c:v>
                </c:pt>
                <c:pt idx="128">
                  <c:v>148</c:v>
                </c:pt>
                <c:pt idx="129">
                  <c:v>149</c:v>
                </c:pt>
                <c:pt idx="130">
                  <c:v>150</c:v>
                </c:pt>
                <c:pt idx="131">
                  <c:v>151</c:v>
                </c:pt>
                <c:pt idx="132">
                  <c:v>152</c:v>
                </c:pt>
                <c:pt idx="133">
                  <c:v>153</c:v>
                </c:pt>
                <c:pt idx="134">
                  <c:v>154</c:v>
                </c:pt>
                <c:pt idx="135">
                  <c:v>155</c:v>
                </c:pt>
                <c:pt idx="136">
                  <c:v>156</c:v>
                </c:pt>
                <c:pt idx="137">
                  <c:v>157</c:v>
                </c:pt>
                <c:pt idx="138">
                  <c:v>158</c:v>
                </c:pt>
                <c:pt idx="139">
                  <c:v>159</c:v>
                </c:pt>
                <c:pt idx="140">
                  <c:v>160</c:v>
                </c:pt>
                <c:pt idx="141">
                  <c:v>161</c:v>
                </c:pt>
                <c:pt idx="142">
                  <c:v>162</c:v>
                </c:pt>
                <c:pt idx="143">
                  <c:v>163</c:v>
                </c:pt>
                <c:pt idx="144">
                  <c:v>164</c:v>
                </c:pt>
                <c:pt idx="145">
                  <c:v>165</c:v>
                </c:pt>
                <c:pt idx="146">
                  <c:v>166</c:v>
                </c:pt>
                <c:pt idx="147">
                  <c:v>167</c:v>
                </c:pt>
                <c:pt idx="148">
                  <c:v>168</c:v>
                </c:pt>
                <c:pt idx="149">
                  <c:v>169</c:v>
                </c:pt>
                <c:pt idx="150">
                  <c:v>170</c:v>
                </c:pt>
                <c:pt idx="151">
                  <c:v>171</c:v>
                </c:pt>
                <c:pt idx="152">
                  <c:v>172</c:v>
                </c:pt>
                <c:pt idx="153">
                  <c:v>173</c:v>
                </c:pt>
                <c:pt idx="154">
                  <c:v>174</c:v>
                </c:pt>
                <c:pt idx="155">
                  <c:v>175</c:v>
                </c:pt>
                <c:pt idx="156">
                  <c:v>176</c:v>
                </c:pt>
                <c:pt idx="157">
                  <c:v>177</c:v>
                </c:pt>
                <c:pt idx="158">
                  <c:v>178</c:v>
                </c:pt>
                <c:pt idx="159">
                  <c:v>179</c:v>
                </c:pt>
                <c:pt idx="160">
                  <c:v>180</c:v>
                </c:pt>
                <c:pt idx="161">
                  <c:v>181</c:v>
                </c:pt>
                <c:pt idx="162">
                  <c:v>182</c:v>
                </c:pt>
                <c:pt idx="163">
                  <c:v>183</c:v>
                </c:pt>
                <c:pt idx="164">
                  <c:v>184</c:v>
                </c:pt>
                <c:pt idx="165">
                  <c:v>185</c:v>
                </c:pt>
                <c:pt idx="166">
                  <c:v>186</c:v>
                </c:pt>
                <c:pt idx="167">
                  <c:v>187</c:v>
                </c:pt>
                <c:pt idx="168">
                  <c:v>188</c:v>
                </c:pt>
                <c:pt idx="169">
                  <c:v>189</c:v>
                </c:pt>
                <c:pt idx="170">
                  <c:v>190</c:v>
                </c:pt>
                <c:pt idx="171">
                  <c:v>191</c:v>
                </c:pt>
                <c:pt idx="172">
                  <c:v>192</c:v>
                </c:pt>
                <c:pt idx="173">
                  <c:v>193</c:v>
                </c:pt>
                <c:pt idx="174">
                  <c:v>194</c:v>
                </c:pt>
                <c:pt idx="175">
                  <c:v>195</c:v>
                </c:pt>
                <c:pt idx="176">
                  <c:v>196</c:v>
                </c:pt>
                <c:pt idx="177">
                  <c:v>197</c:v>
                </c:pt>
                <c:pt idx="178">
                  <c:v>198</c:v>
                </c:pt>
                <c:pt idx="179">
                  <c:v>199</c:v>
                </c:pt>
                <c:pt idx="180">
                  <c:v>200</c:v>
                </c:pt>
                <c:pt idx="181">
                  <c:v>201</c:v>
                </c:pt>
                <c:pt idx="182">
                  <c:v>202</c:v>
                </c:pt>
                <c:pt idx="183">
                  <c:v>203</c:v>
                </c:pt>
                <c:pt idx="184">
                  <c:v>204</c:v>
                </c:pt>
                <c:pt idx="185">
                  <c:v>205</c:v>
                </c:pt>
                <c:pt idx="186">
                  <c:v>206</c:v>
                </c:pt>
                <c:pt idx="187">
                  <c:v>207</c:v>
                </c:pt>
                <c:pt idx="188">
                  <c:v>208</c:v>
                </c:pt>
                <c:pt idx="189">
                  <c:v>209</c:v>
                </c:pt>
                <c:pt idx="190">
                  <c:v>210</c:v>
                </c:pt>
                <c:pt idx="191">
                  <c:v>211</c:v>
                </c:pt>
                <c:pt idx="192">
                  <c:v>212</c:v>
                </c:pt>
                <c:pt idx="193">
                  <c:v>213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220</c:v>
                </c:pt>
                <c:pt idx="201">
                  <c:v>221</c:v>
                </c:pt>
                <c:pt idx="202">
                  <c:v>222</c:v>
                </c:pt>
                <c:pt idx="203">
                  <c:v>223</c:v>
                </c:pt>
                <c:pt idx="204">
                  <c:v>224</c:v>
                </c:pt>
                <c:pt idx="205">
                  <c:v>225</c:v>
                </c:pt>
                <c:pt idx="206">
                  <c:v>226</c:v>
                </c:pt>
                <c:pt idx="207">
                  <c:v>227</c:v>
                </c:pt>
                <c:pt idx="208">
                  <c:v>228</c:v>
                </c:pt>
                <c:pt idx="209">
                  <c:v>229</c:v>
                </c:pt>
                <c:pt idx="210">
                  <c:v>230</c:v>
                </c:pt>
                <c:pt idx="211">
                  <c:v>231</c:v>
                </c:pt>
                <c:pt idx="212">
                  <c:v>232</c:v>
                </c:pt>
                <c:pt idx="213">
                  <c:v>233</c:v>
                </c:pt>
                <c:pt idx="214">
                  <c:v>234</c:v>
                </c:pt>
                <c:pt idx="215">
                  <c:v>235</c:v>
                </c:pt>
                <c:pt idx="216">
                  <c:v>236</c:v>
                </c:pt>
                <c:pt idx="217">
                  <c:v>237</c:v>
                </c:pt>
                <c:pt idx="218">
                  <c:v>238</c:v>
                </c:pt>
                <c:pt idx="219">
                  <c:v>239</c:v>
                </c:pt>
                <c:pt idx="220">
                  <c:v>240</c:v>
                </c:pt>
                <c:pt idx="221">
                  <c:v>241</c:v>
                </c:pt>
                <c:pt idx="222">
                  <c:v>242</c:v>
                </c:pt>
                <c:pt idx="223">
                  <c:v>243</c:v>
                </c:pt>
                <c:pt idx="224">
                  <c:v>244</c:v>
                </c:pt>
                <c:pt idx="225">
                  <c:v>245</c:v>
                </c:pt>
                <c:pt idx="226">
                  <c:v>246</c:v>
                </c:pt>
                <c:pt idx="227">
                  <c:v>247</c:v>
                </c:pt>
                <c:pt idx="228">
                  <c:v>248</c:v>
                </c:pt>
                <c:pt idx="229">
                  <c:v>249</c:v>
                </c:pt>
                <c:pt idx="230">
                  <c:v>250</c:v>
                </c:pt>
                <c:pt idx="231">
                  <c:v>251</c:v>
                </c:pt>
                <c:pt idx="232">
                  <c:v>252</c:v>
                </c:pt>
                <c:pt idx="233">
                  <c:v>253</c:v>
                </c:pt>
                <c:pt idx="234">
                  <c:v>254</c:v>
                </c:pt>
                <c:pt idx="235">
                  <c:v>255</c:v>
                </c:pt>
                <c:pt idx="236">
                  <c:v>256</c:v>
                </c:pt>
                <c:pt idx="237">
                  <c:v>257</c:v>
                </c:pt>
                <c:pt idx="238">
                  <c:v>258</c:v>
                </c:pt>
                <c:pt idx="239">
                  <c:v>259</c:v>
                </c:pt>
                <c:pt idx="240">
                  <c:v>260</c:v>
                </c:pt>
                <c:pt idx="241">
                  <c:v>261</c:v>
                </c:pt>
                <c:pt idx="242">
                  <c:v>262</c:v>
                </c:pt>
                <c:pt idx="243">
                  <c:v>263</c:v>
                </c:pt>
                <c:pt idx="244">
                  <c:v>264</c:v>
                </c:pt>
                <c:pt idx="245">
                  <c:v>265</c:v>
                </c:pt>
                <c:pt idx="246">
                  <c:v>266</c:v>
                </c:pt>
                <c:pt idx="247">
                  <c:v>267</c:v>
                </c:pt>
                <c:pt idx="248">
                  <c:v>268</c:v>
                </c:pt>
                <c:pt idx="249">
                  <c:v>269</c:v>
                </c:pt>
                <c:pt idx="250">
                  <c:v>270</c:v>
                </c:pt>
                <c:pt idx="251">
                  <c:v>271</c:v>
                </c:pt>
                <c:pt idx="252">
                  <c:v>272</c:v>
                </c:pt>
                <c:pt idx="253">
                  <c:v>273</c:v>
                </c:pt>
                <c:pt idx="254">
                  <c:v>274</c:v>
                </c:pt>
                <c:pt idx="255">
                  <c:v>275</c:v>
                </c:pt>
                <c:pt idx="256">
                  <c:v>276</c:v>
                </c:pt>
                <c:pt idx="257">
                  <c:v>277</c:v>
                </c:pt>
                <c:pt idx="258">
                  <c:v>278</c:v>
                </c:pt>
                <c:pt idx="259">
                  <c:v>279</c:v>
                </c:pt>
                <c:pt idx="260">
                  <c:v>280</c:v>
                </c:pt>
                <c:pt idx="261">
                  <c:v>281</c:v>
                </c:pt>
                <c:pt idx="262">
                  <c:v>282</c:v>
                </c:pt>
                <c:pt idx="263">
                  <c:v>283</c:v>
                </c:pt>
                <c:pt idx="264">
                  <c:v>284</c:v>
                </c:pt>
                <c:pt idx="265">
                  <c:v>285</c:v>
                </c:pt>
                <c:pt idx="266">
                  <c:v>286</c:v>
                </c:pt>
                <c:pt idx="267">
                  <c:v>287</c:v>
                </c:pt>
                <c:pt idx="268">
                  <c:v>288</c:v>
                </c:pt>
                <c:pt idx="269">
                  <c:v>289</c:v>
                </c:pt>
                <c:pt idx="270">
                  <c:v>290</c:v>
                </c:pt>
                <c:pt idx="271">
                  <c:v>291</c:v>
                </c:pt>
                <c:pt idx="272">
                  <c:v>292</c:v>
                </c:pt>
                <c:pt idx="273">
                  <c:v>293</c:v>
                </c:pt>
                <c:pt idx="274">
                  <c:v>294</c:v>
                </c:pt>
                <c:pt idx="275">
                  <c:v>295</c:v>
                </c:pt>
                <c:pt idx="276">
                  <c:v>296</c:v>
                </c:pt>
                <c:pt idx="277">
                  <c:v>297</c:v>
                </c:pt>
                <c:pt idx="278">
                  <c:v>298</c:v>
                </c:pt>
                <c:pt idx="279">
                  <c:v>299</c:v>
                </c:pt>
                <c:pt idx="280">
                  <c:v>300</c:v>
                </c:pt>
                <c:pt idx="281">
                  <c:v>301</c:v>
                </c:pt>
                <c:pt idx="282">
                  <c:v>302</c:v>
                </c:pt>
                <c:pt idx="283">
                  <c:v>303</c:v>
                </c:pt>
                <c:pt idx="284">
                  <c:v>304</c:v>
                </c:pt>
                <c:pt idx="285">
                  <c:v>305</c:v>
                </c:pt>
                <c:pt idx="286">
                  <c:v>306</c:v>
                </c:pt>
                <c:pt idx="287">
                  <c:v>307</c:v>
                </c:pt>
                <c:pt idx="288">
                  <c:v>308</c:v>
                </c:pt>
                <c:pt idx="289">
                  <c:v>309</c:v>
                </c:pt>
                <c:pt idx="290">
                  <c:v>310</c:v>
                </c:pt>
                <c:pt idx="291">
                  <c:v>311</c:v>
                </c:pt>
                <c:pt idx="292">
                  <c:v>312</c:v>
                </c:pt>
                <c:pt idx="293">
                  <c:v>313</c:v>
                </c:pt>
                <c:pt idx="294">
                  <c:v>314</c:v>
                </c:pt>
                <c:pt idx="295">
                  <c:v>315</c:v>
                </c:pt>
                <c:pt idx="296">
                  <c:v>316</c:v>
                </c:pt>
                <c:pt idx="297">
                  <c:v>317</c:v>
                </c:pt>
                <c:pt idx="298">
                  <c:v>318</c:v>
                </c:pt>
                <c:pt idx="299">
                  <c:v>319</c:v>
                </c:pt>
                <c:pt idx="300">
                  <c:v>320</c:v>
                </c:pt>
                <c:pt idx="301">
                  <c:v>321</c:v>
                </c:pt>
                <c:pt idx="302">
                  <c:v>322</c:v>
                </c:pt>
                <c:pt idx="303">
                  <c:v>323</c:v>
                </c:pt>
                <c:pt idx="304">
                  <c:v>324</c:v>
                </c:pt>
                <c:pt idx="305">
                  <c:v>325</c:v>
                </c:pt>
                <c:pt idx="306">
                  <c:v>326</c:v>
                </c:pt>
                <c:pt idx="307">
                  <c:v>327</c:v>
                </c:pt>
                <c:pt idx="308">
                  <c:v>328</c:v>
                </c:pt>
                <c:pt idx="309">
                  <c:v>329</c:v>
                </c:pt>
                <c:pt idx="310">
                  <c:v>330</c:v>
                </c:pt>
                <c:pt idx="311">
                  <c:v>331</c:v>
                </c:pt>
                <c:pt idx="312">
                  <c:v>332</c:v>
                </c:pt>
                <c:pt idx="313">
                  <c:v>333</c:v>
                </c:pt>
                <c:pt idx="314">
                  <c:v>334</c:v>
                </c:pt>
                <c:pt idx="315">
                  <c:v>335</c:v>
                </c:pt>
                <c:pt idx="316">
                  <c:v>336</c:v>
                </c:pt>
                <c:pt idx="317">
                  <c:v>337</c:v>
                </c:pt>
                <c:pt idx="318">
                  <c:v>338</c:v>
                </c:pt>
                <c:pt idx="319">
                  <c:v>339</c:v>
                </c:pt>
                <c:pt idx="320">
                  <c:v>340</c:v>
                </c:pt>
                <c:pt idx="321">
                  <c:v>341</c:v>
                </c:pt>
                <c:pt idx="322">
                  <c:v>342</c:v>
                </c:pt>
                <c:pt idx="323">
                  <c:v>343</c:v>
                </c:pt>
                <c:pt idx="324">
                  <c:v>344</c:v>
                </c:pt>
                <c:pt idx="325">
                  <c:v>345</c:v>
                </c:pt>
                <c:pt idx="326">
                  <c:v>346</c:v>
                </c:pt>
                <c:pt idx="327">
                  <c:v>347</c:v>
                </c:pt>
                <c:pt idx="328">
                  <c:v>348</c:v>
                </c:pt>
                <c:pt idx="329">
                  <c:v>349</c:v>
                </c:pt>
                <c:pt idx="330">
                  <c:v>350</c:v>
                </c:pt>
                <c:pt idx="331">
                  <c:v>351</c:v>
                </c:pt>
                <c:pt idx="332">
                  <c:v>352</c:v>
                </c:pt>
                <c:pt idx="333">
                  <c:v>353</c:v>
                </c:pt>
                <c:pt idx="334">
                  <c:v>354</c:v>
                </c:pt>
                <c:pt idx="335">
                  <c:v>355</c:v>
                </c:pt>
                <c:pt idx="336">
                  <c:v>356</c:v>
                </c:pt>
                <c:pt idx="337">
                  <c:v>357</c:v>
                </c:pt>
                <c:pt idx="338">
                  <c:v>358</c:v>
                </c:pt>
                <c:pt idx="339">
                  <c:v>359</c:v>
                </c:pt>
                <c:pt idx="340">
                  <c:v>360</c:v>
                </c:pt>
                <c:pt idx="341">
                  <c:v>361</c:v>
                </c:pt>
                <c:pt idx="342">
                  <c:v>362</c:v>
                </c:pt>
                <c:pt idx="343">
                  <c:v>363</c:v>
                </c:pt>
                <c:pt idx="344">
                  <c:v>364</c:v>
                </c:pt>
                <c:pt idx="345">
                  <c:v>365</c:v>
                </c:pt>
                <c:pt idx="346">
                  <c:v>366</c:v>
                </c:pt>
                <c:pt idx="347">
                  <c:v>367</c:v>
                </c:pt>
                <c:pt idx="348">
                  <c:v>368</c:v>
                </c:pt>
                <c:pt idx="349">
                  <c:v>369</c:v>
                </c:pt>
                <c:pt idx="350">
                  <c:v>370</c:v>
                </c:pt>
                <c:pt idx="351">
                  <c:v>371</c:v>
                </c:pt>
                <c:pt idx="352">
                  <c:v>372</c:v>
                </c:pt>
                <c:pt idx="353">
                  <c:v>373</c:v>
                </c:pt>
                <c:pt idx="354">
                  <c:v>374</c:v>
                </c:pt>
                <c:pt idx="355">
                  <c:v>375</c:v>
                </c:pt>
                <c:pt idx="356">
                  <c:v>376</c:v>
                </c:pt>
                <c:pt idx="357">
                  <c:v>377</c:v>
                </c:pt>
                <c:pt idx="358">
                  <c:v>378</c:v>
                </c:pt>
                <c:pt idx="359">
                  <c:v>379</c:v>
                </c:pt>
                <c:pt idx="360">
                  <c:v>380</c:v>
                </c:pt>
                <c:pt idx="361">
                  <c:v>381</c:v>
                </c:pt>
                <c:pt idx="362">
                  <c:v>382</c:v>
                </c:pt>
                <c:pt idx="363">
                  <c:v>383</c:v>
                </c:pt>
                <c:pt idx="364">
                  <c:v>384</c:v>
                </c:pt>
                <c:pt idx="365">
                  <c:v>385</c:v>
                </c:pt>
                <c:pt idx="366">
                  <c:v>386</c:v>
                </c:pt>
                <c:pt idx="367">
                  <c:v>387</c:v>
                </c:pt>
                <c:pt idx="368">
                  <c:v>388</c:v>
                </c:pt>
                <c:pt idx="369">
                  <c:v>389</c:v>
                </c:pt>
                <c:pt idx="370">
                  <c:v>390</c:v>
                </c:pt>
                <c:pt idx="371">
                  <c:v>391</c:v>
                </c:pt>
                <c:pt idx="372">
                  <c:v>392</c:v>
                </c:pt>
                <c:pt idx="373">
                  <c:v>393</c:v>
                </c:pt>
                <c:pt idx="374">
                  <c:v>394</c:v>
                </c:pt>
                <c:pt idx="375">
                  <c:v>395</c:v>
                </c:pt>
                <c:pt idx="376">
                  <c:v>396</c:v>
                </c:pt>
                <c:pt idx="377">
                  <c:v>397</c:v>
                </c:pt>
                <c:pt idx="378">
                  <c:v>398</c:v>
                </c:pt>
                <c:pt idx="379">
                  <c:v>399</c:v>
                </c:pt>
                <c:pt idx="380">
                  <c:v>400</c:v>
                </c:pt>
                <c:pt idx="381">
                  <c:v>401</c:v>
                </c:pt>
                <c:pt idx="382">
                  <c:v>402</c:v>
                </c:pt>
                <c:pt idx="383">
                  <c:v>403</c:v>
                </c:pt>
                <c:pt idx="384">
                  <c:v>404</c:v>
                </c:pt>
                <c:pt idx="385">
                  <c:v>405</c:v>
                </c:pt>
                <c:pt idx="386">
                  <c:v>406</c:v>
                </c:pt>
                <c:pt idx="387">
                  <c:v>407</c:v>
                </c:pt>
                <c:pt idx="388">
                  <c:v>408</c:v>
                </c:pt>
                <c:pt idx="389">
                  <c:v>409</c:v>
                </c:pt>
                <c:pt idx="390">
                  <c:v>410</c:v>
                </c:pt>
                <c:pt idx="391">
                  <c:v>411</c:v>
                </c:pt>
                <c:pt idx="392">
                  <c:v>412</c:v>
                </c:pt>
                <c:pt idx="393">
                  <c:v>413</c:v>
                </c:pt>
                <c:pt idx="394">
                  <c:v>414</c:v>
                </c:pt>
                <c:pt idx="395">
                  <c:v>415</c:v>
                </c:pt>
                <c:pt idx="396">
                  <c:v>416</c:v>
                </c:pt>
                <c:pt idx="397">
                  <c:v>417</c:v>
                </c:pt>
                <c:pt idx="398">
                  <c:v>418</c:v>
                </c:pt>
                <c:pt idx="399">
                  <c:v>419</c:v>
                </c:pt>
                <c:pt idx="400">
                  <c:v>420</c:v>
                </c:pt>
                <c:pt idx="401">
                  <c:v>421</c:v>
                </c:pt>
                <c:pt idx="402">
                  <c:v>422</c:v>
                </c:pt>
                <c:pt idx="403">
                  <c:v>423</c:v>
                </c:pt>
                <c:pt idx="404">
                  <c:v>424</c:v>
                </c:pt>
                <c:pt idx="405">
                  <c:v>425</c:v>
                </c:pt>
                <c:pt idx="406">
                  <c:v>426</c:v>
                </c:pt>
                <c:pt idx="407">
                  <c:v>427</c:v>
                </c:pt>
                <c:pt idx="408">
                  <c:v>428</c:v>
                </c:pt>
                <c:pt idx="409">
                  <c:v>429</c:v>
                </c:pt>
                <c:pt idx="410">
                  <c:v>430</c:v>
                </c:pt>
                <c:pt idx="411">
                  <c:v>431</c:v>
                </c:pt>
                <c:pt idx="412">
                  <c:v>432</c:v>
                </c:pt>
                <c:pt idx="413">
                  <c:v>433</c:v>
                </c:pt>
                <c:pt idx="414">
                  <c:v>434</c:v>
                </c:pt>
                <c:pt idx="415">
                  <c:v>435</c:v>
                </c:pt>
                <c:pt idx="416">
                  <c:v>436</c:v>
                </c:pt>
                <c:pt idx="417">
                  <c:v>437</c:v>
                </c:pt>
                <c:pt idx="418">
                  <c:v>438</c:v>
                </c:pt>
                <c:pt idx="419">
                  <c:v>439</c:v>
                </c:pt>
                <c:pt idx="420">
                  <c:v>440</c:v>
                </c:pt>
                <c:pt idx="421">
                  <c:v>441</c:v>
                </c:pt>
                <c:pt idx="422">
                  <c:v>442</c:v>
                </c:pt>
                <c:pt idx="423">
                  <c:v>443</c:v>
                </c:pt>
                <c:pt idx="424">
                  <c:v>444</c:v>
                </c:pt>
                <c:pt idx="425">
                  <c:v>445</c:v>
                </c:pt>
                <c:pt idx="426">
                  <c:v>446</c:v>
                </c:pt>
                <c:pt idx="427">
                  <c:v>447</c:v>
                </c:pt>
                <c:pt idx="428">
                  <c:v>448</c:v>
                </c:pt>
                <c:pt idx="429">
                  <c:v>449</c:v>
                </c:pt>
                <c:pt idx="430">
                  <c:v>450</c:v>
                </c:pt>
                <c:pt idx="431">
                  <c:v>451</c:v>
                </c:pt>
                <c:pt idx="432">
                  <c:v>452</c:v>
                </c:pt>
                <c:pt idx="433">
                  <c:v>453</c:v>
                </c:pt>
                <c:pt idx="434">
                  <c:v>454</c:v>
                </c:pt>
                <c:pt idx="435">
                  <c:v>455</c:v>
                </c:pt>
                <c:pt idx="436">
                  <c:v>456</c:v>
                </c:pt>
                <c:pt idx="437">
                  <c:v>457</c:v>
                </c:pt>
                <c:pt idx="438">
                  <c:v>458</c:v>
                </c:pt>
                <c:pt idx="439">
                  <c:v>459</c:v>
                </c:pt>
                <c:pt idx="440">
                  <c:v>460</c:v>
                </c:pt>
                <c:pt idx="441">
                  <c:v>461</c:v>
                </c:pt>
                <c:pt idx="442">
                  <c:v>462</c:v>
                </c:pt>
                <c:pt idx="443">
                  <c:v>463</c:v>
                </c:pt>
                <c:pt idx="444">
                  <c:v>464</c:v>
                </c:pt>
                <c:pt idx="445">
                  <c:v>465</c:v>
                </c:pt>
                <c:pt idx="446">
                  <c:v>466</c:v>
                </c:pt>
                <c:pt idx="447">
                  <c:v>467</c:v>
                </c:pt>
                <c:pt idx="448">
                  <c:v>468</c:v>
                </c:pt>
                <c:pt idx="449">
                  <c:v>469</c:v>
                </c:pt>
                <c:pt idx="450">
                  <c:v>470</c:v>
                </c:pt>
                <c:pt idx="451">
                  <c:v>471</c:v>
                </c:pt>
                <c:pt idx="452">
                  <c:v>472</c:v>
                </c:pt>
                <c:pt idx="453">
                  <c:v>473</c:v>
                </c:pt>
                <c:pt idx="454">
                  <c:v>474</c:v>
                </c:pt>
                <c:pt idx="455">
                  <c:v>475</c:v>
                </c:pt>
                <c:pt idx="456">
                  <c:v>476</c:v>
                </c:pt>
                <c:pt idx="457">
                  <c:v>477</c:v>
                </c:pt>
                <c:pt idx="458">
                  <c:v>478</c:v>
                </c:pt>
                <c:pt idx="459">
                  <c:v>479</c:v>
                </c:pt>
                <c:pt idx="460">
                  <c:v>480</c:v>
                </c:pt>
                <c:pt idx="461">
                  <c:v>481</c:v>
                </c:pt>
                <c:pt idx="462">
                  <c:v>482</c:v>
                </c:pt>
                <c:pt idx="463">
                  <c:v>483</c:v>
                </c:pt>
                <c:pt idx="464">
                  <c:v>484</c:v>
                </c:pt>
                <c:pt idx="465">
                  <c:v>485</c:v>
                </c:pt>
                <c:pt idx="466">
                  <c:v>486</c:v>
                </c:pt>
                <c:pt idx="467">
                  <c:v>487</c:v>
                </c:pt>
                <c:pt idx="468">
                  <c:v>488</c:v>
                </c:pt>
                <c:pt idx="469">
                  <c:v>489</c:v>
                </c:pt>
                <c:pt idx="470">
                  <c:v>490</c:v>
                </c:pt>
                <c:pt idx="471">
                  <c:v>491</c:v>
                </c:pt>
                <c:pt idx="472">
                  <c:v>492</c:v>
                </c:pt>
                <c:pt idx="473">
                  <c:v>493</c:v>
                </c:pt>
                <c:pt idx="474">
                  <c:v>494</c:v>
                </c:pt>
                <c:pt idx="475">
                  <c:v>495</c:v>
                </c:pt>
                <c:pt idx="476">
                  <c:v>496</c:v>
                </c:pt>
                <c:pt idx="477">
                  <c:v>497</c:v>
                </c:pt>
                <c:pt idx="478">
                  <c:v>498</c:v>
                </c:pt>
                <c:pt idx="479">
                  <c:v>499</c:v>
                </c:pt>
                <c:pt idx="480">
                  <c:v>500</c:v>
                </c:pt>
                <c:pt idx="481">
                  <c:v>501</c:v>
                </c:pt>
                <c:pt idx="482">
                  <c:v>502</c:v>
                </c:pt>
                <c:pt idx="483">
                  <c:v>503</c:v>
                </c:pt>
                <c:pt idx="484">
                  <c:v>504</c:v>
                </c:pt>
                <c:pt idx="485">
                  <c:v>505</c:v>
                </c:pt>
                <c:pt idx="486">
                  <c:v>506</c:v>
                </c:pt>
                <c:pt idx="487">
                  <c:v>507</c:v>
                </c:pt>
                <c:pt idx="488">
                  <c:v>508</c:v>
                </c:pt>
                <c:pt idx="489">
                  <c:v>509</c:v>
                </c:pt>
                <c:pt idx="490">
                  <c:v>510</c:v>
                </c:pt>
                <c:pt idx="491">
                  <c:v>511</c:v>
                </c:pt>
                <c:pt idx="492">
                  <c:v>512</c:v>
                </c:pt>
                <c:pt idx="493">
                  <c:v>513</c:v>
                </c:pt>
                <c:pt idx="494">
                  <c:v>514</c:v>
                </c:pt>
                <c:pt idx="495">
                  <c:v>515</c:v>
                </c:pt>
                <c:pt idx="496">
                  <c:v>516</c:v>
                </c:pt>
                <c:pt idx="497">
                  <c:v>517</c:v>
                </c:pt>
                <c:pt idx="498">
                  <c:v>518</c:v>
                </c:pt>
                <c:pt idx="499">
                  <c:v>519</c:v>
                </c:pt>
                <c:pt idx="500">
                  <c:v>520</c:v>
                </c:pt>
                <c:pt idx="501">
                  <c:v>521</c:v>
                </c:pt>
                <c:pt idx="502">
                  <c:v>522</c:v>
                </c:pt>
                <c:pt idx="503">
                  <c:v>523</c:v>
                </c:pt>
                <c:pt idx="504">
                  <c:v>524</c:v>
                </c:pt>
                <c:pt idx="505">
                  <c:v>525</c:v>
                </c:pt>
                <c:pt idx="506">
                  <c:v>526</c:v>
                </c:pt>
                <c:pt idx="507">
                  <c:v>527</c:v>
                </c:pt>
                <c:pt idx="508">
                  <c:v>528</c:v>
                </c:pt>
                <c:pt idx="509">
                  <c:v>529</c:v>
                </c:pt>
                <c:pt idx="510">
                  <c:v>530</c:v>
                </c:pt>
                <c:pt idx="511">
                  <c:v>531</c:v>
                </c:pt>
                <c:pt idx="512">
                  <c:v>532</c:v>
                </c:pt>
                <c:pt idx="513">
                  <c:v>533</c:v>
                </c:pt>
                <c:pt idx="514">
                  <c:v>534</c:v>
                </c:pt>
                <c:pt idx="515">
                  <c:v>535</c:v>
                </c:pt>
                <c:pt idx="516">
                  <c:v>536</c:v>
                </c:pt>
                <c:pt idx="517">
                  <c:v>537</c:v>
                </c:pt>
                <c:pt idx="518">
                  <c:v>538</c:v>
                </c:pt>
                <c:pt idx="519">
                  <c:v>539</c:v>
                </c:pt>
                <c:pt idx="520">
                  <c:v>540</c:v>
                </c:pt>
                <c:pt idx="521">
                  <c:v>541</c:v>
                </c:pt>
                <c:pt idx="522">
                  <c:v>542</c:v>
                </c:pt>
                <c:pt idx="523">
                  <c:v>543</c:v>
                </c:pt>
                <c:pt idx="524">
                  <c:v>544</c:v>
                </c:pt>
                <c:pt idx="525">
                  <c:v>545</c:v>
                </c:pt>
                <c:pt idx="526">
                  <c:v>546</c:v>
                </c:pt>
                <c:pt idx="527">
                  <c:v>547</c:v>
                </c:pt>
                <c:pt idx="528">
                  <c:v>548</c:v>
                </c:pt>
                <c:pt idx="529">
                  <c:v>549</c:v>
                </c:pt>
                <c:pt idx="530">
                  <c:v>550</c:v>
                </c:pt>
                <c:pt idx="531">
                  <c:v>551</c:v>
                </c:pt>
                <c:pt idx="532">
                  <c:v>552</c:v>
                </c:pt>
                <c:pt idx="533">
                  <c:v>553</c:v>
                </c:pt>
                <c:pt idx="534">
                  <c:v>554</c:v>
                </c:pt>
                <c:pt idx="535">
                  <c:v>555</c:v>
                </c:pt>
                <c:pt idx="536">
                  <c:v>556</c:v>
                </c:pt>
                <c:pt idx="537">
                  <c:v>557</c:v>
                </c:pt>
                <c:pt idx="538">
                  <c:v>558</c:v>
                </c:pt>
                <c:pt idx="539">
                  <c:v>559</c:v>
                </c:pt>
                <c:pt idx="540">
                  <c:v>560</c:v>
                </c:pt>
                <c:pt idx="541">
                  <c:v>561</c:v>
                </c:pt>
                <c:pt idx="542">
                  <c:v>562</c:v>
                </c:pt>
                <c:pt idx="543">
                  <c:v>563</c:v>
                </c:pt>
                <c:pt idx="544">
                  <c:v>564</c:v>
                </c:pt>
                <c:pt idx="545">
                  <c:v>565</c:v>
                </c:pt>
                <c:pt idx="546">
                  <c:v>566</c:v>
                </c:pt>
                <c:pt idx="547">
                  <c:v>567</c:v>
                </c:pt>
                <c:pt idx="548">
                  <c:v>568</c:v>
                </c:pt>
                <c:pt idx="549">
                  <c:v>569</c:v>
                </c:pt>
                <c:pt idx="550">
                  <c:v>570</c:v>
                </c:pt>
                <c:pt idx="551">
                  <c:v>571</c:v>
                </c:pt>
                <c:pt idx="552">
                  <c:v>572</c:v>
                </c:pt>
                <c:pt idx="553">
                  <c:v>573</c:v>
                </c:pt>
                <c:pt idx="554">
                  <c:v>574</c:v>
                </c:pt>
                <c:pt idx="555">
                  <c:v>575</c:v>
                </c:pt>
                <c:pt idx="556">
                  <c:v>576</c:v>
                </c:pt>
                <c:pt idx="557">
                  <c:v>577</c:v>
                </c:pt>
                <c:pt idx="558">
                  <c:v>578</c:v>
                </c:pt>
                <c:pt idx="559">
                  <c:v>579</c:v>
                </c:pt>
                <c:pt idx="560">
                  <c:v>580</c:v>
                </c:pt>
                <c:pt idx="561">
                  <c:v>581</c:v>
                </c:pt>
                <c:pt idx="562">
                  <c:v>582</c:v>
                </c:pt>
                <c:pt idx="563">
                  <c:v>583</c:v>
                </c:pt>
                <c:pt idx="564">
                  <c:v>584</c:v>
                </c:pt>
                <c:pt idx="565">
                  <c:v>585</c:v>
                </c:pt>
                <c:pt idx="566">
                  <c:v>586</c:v>
                </c:pt>
                <c:pt idx="567">
                  <c:v>587</c:v>
                </c:pt>
                <c:pt idx="568">
                  <c:v>588</c:v>
                </c:pt>
                <c:pt idx="569">
                  <c:v>589</c:v>
                </c:pt>
                <c:pt idx="570">
                  <c:v>590</c:v>
                </c:pt>
                <c:pt idx="571">
                  <c:v>591</c:v>
                </c:pt>
                <c:pt idx="572">
                  <c:v>592</c:v>
                </c:pt>
                <c:pt idx="573">
                  <c:v>593</c:v>
                </c:pt>
                <c:pt idx="574">
                  <c:v>594</c:v>
                </c:pt>
                <c:pt idx="575">
                  <c:v>595</c:v>
                </c:pt>
                <c:pt idx="576">
                  <c:v>596</c:v>
                </c:pt>
                <c:pt idx="577">
                  <c:v>597</c:v>
                </c:pt>
                <c:pt idx="578">
                  <c:v>598</c:v>
                </c:pt>
                <c:pt idx="579">
                  <c:v>599</c:v>
                </c:pt>
                <c:pt idx="580">
                  <c:v>600</c:v>
                </c:pt>
                <c:pt idx="581">
                  <c:v>601</c:v>
                </c:pt>
                <c:pt idx="582">
                  <c:v>602</c:v>
                </c:pt>
                <c:pt idx="583">
                  <c:v>603</c:v>
                </c:pt>
                <c:pt idx="584">
                  <c:v>604</c:v>
                </c:pt>
                <c:pt idx="585">
                  <c:v>605</c:v>
                </c:pt>
                <c:pt idx="586">
                  <c:v>606</c:v>
                </c:pt>
                <c:pt idx="587">
                  <c:v>607</c:v>
                </c:pt>
                <c:pt idx="588">
                  <c:v>608</c:v>
                </c:pt>
                <c:pt idx="589">
                  <c:v>609</c:v>
                </c:pt>
                <c:pt idx="590">
                  <c:v>610</c:v>
                </c:pt>
                <c:pt idx="591">
                  <c:v>611</c:v>
                </c:pt>
                <c:pt idx="592">
                  <c:v>612</c:v>
                </c:pt>
                <c:pt idx="593">
                  <c:v>613</c:v>
                </c:pt>
                <c:pt idx="594">
                  <c:v>614</c:v>
                </c:pt>
                <c:pt idx="595">
                  <c:v>615</c:v>
                </c:pt>
                <c:pt idx="596">
                  <c:v>616</c:v>
                </c:pt>
                <c:pt idx="597">
                  <c:v>617</c:v>
                </c:pt>
                <c:pt idx="598">
                  <c:v>618</c:v>
                </c:pt>
                <c:pt idx="599">
                  <c:v>619</c:v>
                </c:pt>
                <c:pt idx="600">
                  <c:v>620</c:v>
                </c:pt>
                <c:pt idx="601">
                  <c:v>621</c:v>
                </c:pt>
                <c:pt idx="602">
                  <c:v>622</c:v>
                </c:pt>
                <c:pt idx="603">
                  <c:v>623</c:v>
                </c:pt>
                <c:pt idx="604">
                  <c:v>624</c:v>
                </c:pt>
                <c:pt idx="605">
                  <c:v>625</c:v>
                </c:pt>
                <c:pt idx="606">
                  <c:v>626</c:v>
                </c:pt>
                <c:pt idx="607">
                  <c:v>627</c:v>
                </c:pt>
                <c:pt idx="608">
                  <c:v>628</c:v>
                </c:pt>
                <c:pt idx="609">
                  <c:v>629</c:v>
                </c:pt>
                <c:pt idx="610">
                  <c:v>630</c:v>
                </c:pt>
                <c:pt idx="611">
                  <c:v>631</c:v>
                </c:pt>
                <c:pt idx="612">
                  <c:v>632</c:v>
                </c:pt>
                <c:pt idx="613">
                  <c:v>633</c:v>
                </c:pt>
                <c:pt idx="614">
                  <c:v>634</c:v>
                </c:pt>
                <c:pt idx="615">
                  <c:v>635</c:v>
                </c:pt>
                <c:pt idx="616">
                  <c:v>636</c:v>
                </c:pt>
                <c:pt idx="617">
                  <c:v>637</c:v>
                </c:pt>
                <c:pt idx="618">
                  <c:v>638</c:v>
                </c:pt>
                <c:pt idx="619">
                  <c:v>639</c:v>
                </c:pt>
                <c:pt idx="620">
                  <c:v>640</c:v>
                </c:pt>
                <c:pt idx="621">
                  <c:v>641</c:v>
                </c:pt>
                <c:pt idx="622">
                  <c:v>642</c:v>
                </c:pt>
                <c:pt idx="623">
                  <c:v>643</c:v>
                </c:pt>
                <c:pt idx="624">
                  <c:v>644</c:v>
                </c:pt>
                <c:pt idx="625">
                  <c:v>645</c:v>
                </c:pt>
                <c:pt idx="626">
                  <c:v>646</c:v>
                </c:pt>
                <c:pt idx="627">
                  <c:v>647</c:v>
                </c:pt>
                <c:pt idx="628">
                  <c:v>648</c:v>
                </c:pt>
              </c:numCache>
            </c:numRef>
          </c:xVal>
          <c:yVal>
            <c:numRef>
              <c:f>Sheet1!$C$24:$C$652</c:f>
              <c:numCache>
                <c:formatCode>General</c:formatCode>
                <c:ptCount val="629"/>
                <c:pt idx="0">
                  <c:v>23.117444992065401</c:v>
                </c:pt>
                <c:pt idx="1">
                  <c:v>23.081920623779201</c:v>
                </c:pt>
                <c:pt idx="2">
                  <c:v>23.046400070190401</c:v>
                </c:pt>
                <c:pt idx="3">
                  <c:v>23.010875701904201</c:v>
                </c:pt>
                <c:pt idx="4">
                  <c:v>22.975353240966701</c:v>
                </c:pt>
                <c:pt idx="5">
                  <c:v>22.939830780029201</c:v>
                </c:pt>
                <c:pt idx="6">
                  <c:v>22.8687839508056</c:v>
                </c:pt>
                <c:pt idx="7">
                  <c:v>22.7977390289306</c:v>
                </c:pt>
                <c:pt idx="8">
                  <c:v>22.7266941070556</c:v>
                </c:pt>
                <c:pt idx="9">
                  <c:v>22.6556491851806</c:v>
                </c:pt>
                <c:pt idx="10">
                  <c:v>22.5846042633056</c:v>
                </c:pt>
                <c:pt idx="11">
                  <c:v>22.4425144195556</c:v>
                </c:pt>
                <c:pt idx="12">
                  <c:v>22.371467590331999</c:v>
                </c:pt>
                <c:pt idx="13">
                  <c:v>22.2649021148681</c:v>
                </c:pt>
                <c:pt idx="14">
                  <c:v>22.158332824706999</c:v>
                </c:pt>
                <c:pt idx="15">
                  <c:v>22.0517673492431</c:v>
                </c:pt>
                <c:pt idx="16">
                  <c:v>21.9096775054931</c:v>
                </c:pt>
                <c:pt idx="17">
                  <c:v>21.767585754394499</c:v>
                </c:pt>
                <c:pt idx="18">
                  <c:v>21.625495910644499</c:v>
                </c:pt>
                <c:pt idx="19">
                  <c:v>21.483406066894499</c:v>
                </c:pt>
                <c:pt idx="20">
                  <c:v>21.341314315795799</c:v>
                </c:pt>
                <c:pt idx="21">
                  <c:v>21.199224472045799</c:v>
                </c:pt>
                <c:pt idx="22">
                  <c:v>21.092655181884702</c:v>
                </c:pt>
                <c:pt idx="23">
                  <c:v>20.915044784545799</c:v>
                </c:pt>
                <c:pt idx="24">
                  <c:v>20.772953033447202</c:v>
                </c:pt>
                <c:pt idx="25">
                  <c:v>20.666383743286101</c:v>
                </c:pt>
                <c:pt idx="26">
                  <c:v>20.488773345947202</c:v>
                </c:pt>
                <c:pt idx="27">
                  <c:v>20.346683502197202</c:v>
                </c:pt>
                <c:pt idx="28">
                  <c:v>20.204591751098601</c:v>
                </c:pt>
                <c:pt idx="29">
                  <c:v>20.062501907348601</c:v>
                </c:pt>
                <c:pt idx="30">
                  <c:v>19.920412063598601</c:v>
                </c:pt>
                <c:pt idx="31">
                  <c:v>19.778322219848601</c:v>
                </c:pt>
                <c:pt idx="32">
                  <c:v>19.63623046875</c:v>
                </c:pt>
                <c:pt idx="33">
                  <c:v>19.5296611785888</c:v>
                </c:pt>
                <c:pt idx="34">
                  <c:v>19.35205078125</c:v>
                </c:pt>
                <c:pt idx="35">
                  <c:v>19.2099590301513</c:v>
                </c:pt>
                <c:pt idx="36">
                  <c:v>19.103389739990199</c:v>
                </c:pt>
                <c:pt idx="37">
                  <c:v>18.961299896240199</c:v>
                </c:pt>
                <c:pt idx="38">
                  <c:v>18.819210052490199</c:v>
                </c:pt>
                <c:pt idx="39">
                  <c:v>18.7126445770263</c:v>
                </c:pt>
                <c:pt idx="40">
                  <c:v>18.570552825927699</c:v>
                </c:pt>
                <c:pt idx="41">
                  <c:v>18.428462982177699</c:v>
                </c:pt>
                <c:pt idx="42">
                  <c:v>18.321893692016602</c:v>
                </c:pt>
                <c:pt idx="43">
                  <c:v>18.179803848266602</c:v>
                </c:pt>
                <c:pt idx="44">
                  <c:v>18.037712097167901</c:v>
                </c:pt>
                <c:pt idx="45">
                  <c:v>17.931146621704102</c:v>
                </c:pt>
                <c:pt idx="46">
                  <c:v>17.789056777954102</c:v>
                </c:pt>
                <c:pt idx="47">
                  <c:v>17.682487487792901</c:v>
                </c:pt>
                <c:pt idx="48">
                  <c:v>17.575920104980401</c:v>
                </c:pt>
                <c:pt idx="49">
                  <c:v>17.433830261230401</c:v>
                </c:pt>
                <c:pt idx="50">
                  <c:v>17.3272609710693</c:v>
                </c:pt>
                <c:pt idx="51">
                  <c:v>17.220695495605401</c:v>
                </c:pt>
                <c:pt idx="52">
                  <c:v>17.078605651855401</c:v>
                </c:pt>
                <c:pt idx="53">
                  <c:v>17.0075588226318</c:v>
                </c:pt>
                <c:pt idx="54">
                  <c:v>16.8654689788818</c:v>
                </c:pt>
                <c:pt idx="55">
                  <c:v>16.7588996887207</c:v>
                </c:pt>
                <c:pt idx="56">
                  <c:v>16.6523342132568</c:v>
                </c:pt>
                <c:pt idx="57">
                  <c:v>16.5457649230957</c:v>
                </c:pt>
                <c:pt idx="58">
                  <c:v>16.4391975402832</c:v>
                </c:pt>
                <c:pt idx="59">
                  <c:v>16.332628250121999</c:v>
                </c:pt>
                <c:pt idx="60">
                  <c:v>16.261583328246999</c:v>
                </c:pt>
                <c:pt idx="61">
                  <c:v>16.1550178527832</c:v>
                </c:pt>
                <c:pt idx="62">
                  <c:v>16.0839729309082</c:v>
                </c:pt>
                <c:pt idx="63">
                  <c:v>15.9418821334838</c:v>
                </c:pt>
                <c:pt idx="64">
                  <c:v>15.8708372116088</c:v>
                </c:pt>
                <c:pt idx="65">
                  <c:v>15.7642669677734</c:v>
                </c:pt>
                <c:pt idx="66">
                  <c:v>15.6932220458984</c:v>
                </c:pt>
                <c:pt idx="67">
                  <c:v>15.586656570434499</c:v>
                </c:pt>
                <c:pt idx="68">
                  <c:v>15.5511322021484</c:v>
                </c:pt>
                <c:pt idx="69">
                  <c:v>15.444565773010201</c:v>
                </c:pt>
                <c:pt idx="70">
                  <c:v>15.3379964828491</c:v>
                </c:pt>
                <c:pt idx="71">
                  <c:v>15.3024749755859</c:v>
                </c:pt>
                <c:pt idx="72">
                  <c:v>15.2314300537109</c:v>
                </c:pt>
                <c:pt idx="73">
                  <c:v>15.124860763549799</c:v>
                </c:pt>
                <c:pt idx="74">
                  <c:v>15.053815841674799</c:v>
                </c:pt>
                <c:pt idx="75">
                  <c:v>14.982769966125399</c:v>
                </c:pt>
                <c:pt idx="76">
                  <c:v>14.911725044250399</c:v>
                </c:pt>
                <c:pt idx="77">
                  <c:v>14.840680122375399</c:v>
                </c:pt>
                <c:pt idx="78">
                  <c:v>14.769635200500399</c:v>
                </c:pt>
                <c:pt idx="79">
                  <c:v>14.698589324951101</c:v>
                </c:pt>
                <c:pt idx="80">
                  <c:v>14.663068771362299</c:v>
                </c:pt>
                <c:pt idx="81">
                  <c:v>14.592023849487299</c:v>
                </c:pt>
                <c:pt idx="82">
                  <c:v>14.520978927612299</c:v>
                </c:pt>
                <c:pt idx="83">
                  <c:v>14.485454559326101</c:v>
                </c:pt>
                <c:pt idx="84">
                  <c:v>14.4144086837768</c:v>
                </c:pt>
                <c:pt idx="85">
                  <c:v>14.3433637619018</c:v>
                </c:pt>
                <c:pt idx="86">
                  <c:v>14.2723188400268</c:v>
                </c:pt>
                <c:pt idx="87">
                  <c:v>14.2012739181518</c:v>
                </c:pt>
                <c:pt idx="88">
                  <c:v>14.165752410888601</c:v>
                </c:pt>
                <c:pt idx="89">
                  <c:v>14.094707489013601</c:v>
                </c:pt>
                <c:pt idx="90">
                  <c:v>14.023662567138601</c:v>
                </c:pt>
                <c:pt idx="91">
                  <c:v>13.9881381988525</c:v>
                </c:pt>
                <c:pt idx="92">
                  <c:v>13.9170923233032</c:v>
                </c:pt>
                <c:pt idx="93">
                  <c:v>13.8815717697143</c:v>
                </c:pt>
                <c:pt idx="94">
                  <c:v>13.8105268478393</c:v>
                </c:pt>
                <c:pt idx="95">
                  <c:v>13.7750024795532</c:v>
                </c:pt>
                <c:pt idx="96">
                  <c:v>13.7039575576782</c:v>
                </c:pt>
                <c:pt idx="97">
                  <c:v>13.668436050415</c:v>
                </c:pt>
                <c:pt idx="98">
                  <c:v>13.632911682128899</c:v>
                </c:pt>
                <c:pt idx="99">
                  <c:v>13.561866760253899</c:v>
                </c:pt>
                <c:pt idx="100">
                  <c:v>13.526346206665</c:v>
                </c:pt>
                <c:pt idx="101">
                  <c:v>13.490821838378899</c:v>
                </c:pt>
                <c:pt idx="102">
                  <c:v>13.419776916503899</c:v>
                </c:pt>
                <c:pt idx="103">
                  <c:v>13.3842554092407</c:v>
                </c:pt>
                <c:pt idx="104">
                  <c:v>13.348731040954499</c:v>
                </c:pt>
                <c:pt idx="105">
                  <c:v>13.277686119079499</c:v>
                </c:pt>
                <c:pt idx="106">
                  <c:v>13.2421655654907</c:v>
                </c:pt>
                <c:pt idx="107">
                  <c:v>13.206641197204499</c:v>
                </c:pt>
                <c:pt idx="108">
                  <c:v>13.1711206436157</c:v>
                </c:pt>
                <c:pt idx="109">
                  <c:v>13.135596275329499</c:v>
                </c:pt>
                <c:pt idx="110">
                  <c:v>13.100074768066399</c:v>
                </c:pt>
                <c:pt idx="111">
                  <c:v>13.029029846191399</c:v>
                </c:pt>
                <c:pt idx="112">
                  <c:v>13.029029846191399</c:v>
                </c:pt>
                <c:pt idx="113">
                  <c:v>12.993505477905201</c:v>
                </c:pt>
                <c:pt idx="114">
                  <c:v>12.922460556030201</c:v>
                </c:pt>
                <c:pt idx="115">
                  <c:v>12.886939048766999</c:v>
                </c:pt>
                <c:pt idx="116">
                  <c:v>12.851415634155201</c:v>
                </c:pt>
                <c:pt idx="117">
                  <c:v>12.815894126891999</c:v>
                </c:pt>
                <c:pt idx="118">
                  <c:v>12.7803697586059</c:v>
                </c:pt>
                <c:pt idx="119">
                  <c:v>12.744849205016999</c:v>
                </c:pt>
                <c:pt idx="120">
                  <c:v>12.744849205016999</c:v>
                </c:pt>
                <c:pt idx="121">
                  <c:v>12.673804283141999</c:v>
                </c:pt>
                <c:pt idx="122">
                  <c:v>12.673804283141999</c:v>
                </c:pt>
                <c:pt idx="123">
                  <c:v>12.6382799148559</c:v>
                </c:pt>
                <c:pt idx="124">
                  <c:v>12.602758407592701</c:v>
                </c:pt>
                <c:pt idx="125">
                  <c:v>12.5672340393066</c:v>
                </c:pt>
                <c:pt idx="126">
                  <c:v>12.531713485717701</c:v>
                </c:pt>
                <c:pt idx="127">
                  <c:v>12.4961891174316</c:v>
                </c:pt>
                <c:pt idx="128">
                  <c:v>12.460668563842701</c:v>
                </c:pt>
                <c:pt idx="129">
                  <c:v>12.460668563842701</c:v>
                </c:pt>
                <c:pt idx="130">
                  <c:v>12.4251441955566</c:v>
                </c:pt>
                <c:pt idx="131">
                  <c:v>12.389623641967701</c:v>
                </c:pt>
                <c:pt idx="132">
                  <c:v>12.3185777664184</c:v>
                </c:pt>
                <c:pt idx="133">
                  <c:v>12.283053398132299</c:v>
                </c:pt>
                <c:pt idx="134">
                  <c:v>12.3185777664184</c:v>
                </c:pt>
                <c:pt idx="135">
                  <c:v>12.2475328445434</c:v>
                </c:pt>
                <c:pt idx="136">
                  <c:v>12.212008476257299</c:v>
                </c:pt>
                <c:pt idx="137">
                  <c:v>12.212008476257299</c:v>
                </c:pt>
                <c:pt idx="138">
                  <c:v>12.1764879226684</c:v>
                </c:pt>
                <c:pt idx="139">
                  <c:v>12.140963554382299</c:v>
                </c:pt>
                <c:pt idx="140">
                  <c:v>12.1054430007934</c:v>
                </c:pt>
                <c:pt idx="141">
                  <c:v>12.069918632507299</c:v>
                </c:pt>
                <c:pt idx="142">
                  <c:v>12.0343971252441</c:v>
                </c:pt>
                <c:pt idx="143">
                  <c:v>11.998872756958001</c:v>
                </c:pt>
                <c:pt idx="144">
                  <c:v>11.9633522033691</c:v>
                </c:pt>
                <c:pt idx="145">
                  <c:v>11.9633522033691</c:v>
                </c:pt>
                <c:pt idx="146">
                  <c:v>11.927827835083001</c:v>
                </c:pt>
                <c:pt idx="147">
                  <c:v>11.927827835083001</c:v>
                </c:pt>
                <c:pt idx="148">
                  <c:v>11.856782913208001</c:v>
                </c:pt>
                <c:pt idx="149">
                  <c:v>11.8212623596191</c:v>
                </c:pt>
                <c:pt idx="150">
                  <c:v>11.8212623596191</c:v>
                </c:pt>
                <c:pt idx="151">
                  <c:v>11.785737991333001</c:v>
                </c:pt>
                <c:pt idx="152">
                  <c:v>11.750216484069799</c:v>
                </c:pt>
                <c:pt idx="153">
                  <c:v>11.750216484069799</c:v>
                </c:pt>
                <c:pt idx="154">
                  <c:v>11.714692115783601</c:v>
                </c:pt>
                <c:pt idx="155">
                  <c:v>11.679171562194799</c:v>
                </c:pt>
                <c:pt idx="156">
                  <c:v>11.679171562194799</c:v>
                </c:pt>
                <c:pt idx="157">
                  <c:v>11.643647193908601</c:v>
                </c:pt>
                <c:pt idx="158">
                  <c:v>11.643647193908601</c:v>
                </c:pt>
                <c:pt idx="159">
                  <c:v>11.608126640319799</c:v>
                </c:pt>
                <c:pt idx="160">
                  <c:v>11.572602272033601</c:v>
                </c:pt>
                <c:pt idx="161">
                  <c:v>11.572602272033601</c:v>
                </c:pt>
                <c:pt idx="162">
                  <c:v>11.537080764770501</c:v>
                </c:pt>
                <c:pt idx="163">
                  <c:v>11.5015563964843</c:v>
                </c:pt>
                <c:pt idx="164">
                  <c:v>11.5015563964843</c:v>
                </c:pt>
                <c:pt idx="165">
                  <c:v>11.466035842895501</c:v>
                </c:pt>
                <c:pt idx="166">
                  <c:v>11.466035842895501</c:v>
                </c:pt>
                <c:pt idx="167">
                  <c:v>11.4305114746093</c:v>
                </c:pt>
                <c:pt idx="168">
                  <c:v>11.394990921020501</c:v>
                </c:pt>
                <c:pt idx="169">
                  <c:v>11.394990921020501</c:v>
                </c:pt>
                <c:pt idx="170">
                  <c:v>11.3594665527343</c:v>
                </c:pt>
                <c:pt idx="171">
                  <c:v>11.323945999145501</c:v>
                </c:pt>
                <c:pt idx="172">
                  <c:v>11.323945999145501</c:v>
                </c:pt>
                <c:pt idx="173">
                  <c:v>11.323945999145501</c:v>
                </c:pt>
                <c:pt idx="174">
                  <c:v>11.2884216308593</c:v>
                </c:pt>
                <c:pt idx="175">
                  <c:v>11.2884216308593</c:v>
                </c:pt>
                <c:pt idx="176">
                  <c:v>11.252900123596101</c:v>
                </c:pt>
                <c:pt idx="177">
                  <c:v>11.252900123596101</c:v>
                </c:pt>
                <c:pt idx="178">
                  <c:v>11.21737575531</c:v>
                </c:pt>
                <c:pt idx="179">
                  <c:v>11.21737575531</c:v>
                </c:pt>
                <c:pt idx="180">
                  <c:v>11.21737575531</c:v>
                </c:pt>
                <c:pt idx="181">
                  <c:v>11.181855201721101</c:v>
                </c:pt>
                <c:pt idx="182">
                  <c:v>11.146330833435</c:v>
                </c:pt>
                <c:pt idx="183">
                  <c:v>11.146330833435</c:v>
                </c:pt>
                <c:pt idx="184">
                  <c:v>11.110810279846101</c:v>
                </c:pt>
                <c:pt idx="185">
                  <c:v>11.110810279846101</c:v>
                </c:pt>
                <c:pt idx="186">
                  <c:v>11.07528591156</c:v>
                </c:pt>
                <c:pt idx="187">
                  <c:v>11.039765357971101</c:v>
                </c:pt>
                <c:pt idx="188">
                  <c:v>11.039765357971101</c:v>
                </c:pt>
                <c:pt idx="189">
                  <c:v>11.07528591156</c:v>
                </c:pt>
                <c:pt idx="190">
                  <c:v>11.039765357971101</c:v>
                </c:pt>
                <c:pt idx="191">
                  <c:v>11.039765357971101</c:v>
                </c:pt>
                <c:pt idx="192">
                  <c:v>10.9687194824218</c:v>
                </c:pt>
                <c:pt idx="193">
                  <c:v>10.9687194824218</c:v>
                </c:pt>
                <c:pt idx="194">
                  <c:v>10.9331951141357</c:v>
                </c:pt>
                <c:pt idx="195">
                  <c:v>10.9331951141357</c:v>
                </c:pt>
                <c:pt idx="196">
                  <c:v>10.9331951141357</c:v>
                </c:pt>
                <c:pt idx="197">
                  <c:v>10.8976745605468</c:v>
                </c:pt>
                <c:pt idx="198">
                  <c:v>10.8976745605468</c:v>
                </c:pt>
                <c:pt idx="199">
                  <c:v>10.8976745605468</c:v>
                </c:pt>
                <c:pt idx="200">
                  <c:v>10.8621501922607</c:v>
                </c:pt>
                <c:pt idx="201">
                  <c:v>10.8266296386718</c:v>
                </c:pt>
                <c:pt idx="202">
                  <c:v>10.8266296386718</c:v>
                </c:pt>
                <c:pt idx="203">
                  <c:v>10.7911052703857</c:v>
                </c:pt>
                <c:pt idx="204">
                  <c:v>10.8266296386718</c:v>
                </c:pt>
                <c:pt idx="205">
                  <c:v>10.7555847167968</c:v>
                </c:pt>
                <c:pt idx="206">
                  <c:v>10.7911052703857</c:v>
                </c:pt>
                <c:pt idx="207">
                  <c:v>10.7555847167968</c:v>
                </c:pt>
                <c:pt idx="208">
                  <c:v>10.7555847167968</c:v>
                </c:pt>
                <c:pt idx="209">
                  <c:v>10.7200603485107</c:v>
                </c:pt>
                <c:pt idx="210">
                  <c:v>10.7200603485107</c:v>
                </c:pt>
                <c:pt idx="211">
                  <c:v>10.7200603485107</c:v>
                </c:pt>
                <c:pt idx="212">
                  <c:v>10.6845388412475</c:v>
                </c:pt>
                <c:pt idx="213">
                  <c:v>10.6845388412475</c:v>
                </c:pt>
                <c:pt idx="214">
                  <c:v>10.6845388412475</c:v>
                </c:pt>
                <c:pt idx="215">
                  <c:v>10.649014472961399</c:v>
                </c:pt>
                <c:pt idx="216">
                  <c:v>10.649014472961399</c:v>
                </c:pt>
                <c:pt idx="217">
                  <c:v>10.649014472961399</c:v>
                </c:pt>
                <c:pt idx="218">
                  <c:v>10.6134939193725</c:v>
                </c:pt>
                <c:pt idx="219">
                  <c:v>10.6134939193725</c:v>
                </c:pt>
                <c:pt idx="220">
                  <c:v>10.6134939193725</c:v>
                </c:pt>
                <c:pt idx="221">
                  <c:v>10.6134939193725</c:v>
                </c:pt>
                <c:pt idx="222">
                  <c:v>10.577969551086399</c:v>
                </c:pt>
                <c:pt idx="223">
                  <c:v>10.577969551086399</c:v>
                </c:pt>
                <c:pt idx="224">
                  <c:v>10.5424489974975</c:v>
                </c:pt>
                <c:pt idx="225">
                  <c:v>10.577969551086399</c:v>
                </c:pt>
                <c:pt idx="226">
                  <c:v>10.5424489974975</c:v>
                </c:pt>
                <c:pt idx="227">
                  <c:v>10.506924629211399</c:v>
                </c:pt>
                <c:pt idx="228">
                  <c:v>10.506924629211399</c:v>
                </c:pt>
                <c:pt idx="229">
                  <c:v>10.5424489974975</c:v>
                </c:pt>
                <c:pt idx="230">
                  <c:v>10.506924629211399</c:v>
                </c:pt>
                <c:pt idx="231">
                  <c:v>10.506924629211399</c:v>
                </c:pt>
                <c:pt idx="232">
                  <c:v>10.506924629211399</c:v>
                </c:pt>
                <c:pt idx="233">
                  <c:v>10.506924629211399</c:v>
                </c:pt>
                <c:pt idx="234">
                  <c:v>10.506924629211399</c:v>
                </c:pt>
                <c:pt idx="235">
                  <c:v>10.4714031219482</c:v>
                </c:pt>
                <c:pt idx="236">
                  <c:v>10.4714031219482</c:v>
                </c:pt>
                <c:pt idx="237">
                  <c:v>10.4714031219482</c:v>
                </c:pt>
                <c:pt idx="238">
                  <c:v>10.435879707336399</c:v>
                </c:pt>
                <c:pt idx="239">
                  <c:v>10.435879707336399</c:v>
                </c:pt>
                <c:pt idx="240">
                  <c:v>10.435879707336399</c:v>
                </c:pt>
                <c:pt idx="241">
                  <c:v>10.435879707336399</c:v>
                </c:pt>
                <c:pt idx="242">
                  <c:v>10.435879707336399</c:v>
                </c:pt>
                <c:pt idx="243">
                  <c:v>10.435879707336399</c:v>
                </c:pt>
                <c:pt idx="244">
                  <c:v>10.435879707336399</c:v>
                </c:pt>
                <c:pt idx="245">
                  <c:v>10.435879707336399</c:v>
                </c:pt>
                <c:pt idx="246">
                  <c:v>10.4003582000732</c:v>
                </c:pt>
                <c:pt idx="247">
                  <c:v>10.4003582000732</c:v>
                </c:pt>
                <c:pt idx="248">
                  <c:v>10.4003582000732</c:v>
                </c:pt>
                <c:pt idx="249">
                  <c:v>10.3648338317871</c:v>
                </c:pt>
                <c:pt idx="250">
                  <c:v>10.3648338317871</c:v>
                </c:pt>
                <c:pt idx="251">
                  <c:v>10.3648338317871</c:v>
                </c:pt>
                <c:pt idx="252">
                  <c:v>10.3648338317871</c:v>
                </c:pt>
                <c:pt idx="253">
                  <c:v>10.3293132781982</c:v>
                </c:pt>
                <c:pt idx="254">
                  <c:v>10.3648338317871</c:v>
                </c:pt>
                <c:pt idx="255">
                  <c:v>10.3648338317871</c:v>
                </c:pt>
                <c:pt idx="256">
                  <c:v>10.3648338317871</c:v>
                </c:pt>
                <c:pt idx="257">
                  <c:v>10.3293132781982</c:v>
                </c:pt>
                <c:pt idx="258">
                  <c:v>10.3293132781982</c:v>
                </c:pt>
                <c:pt idx="259">
                  <c:v>10.3293132781982</c:v>
                </c:pt>
                <c:pt idx="260">
                  <c:v>10.3293132781982</c:v>
                </c:pt>
                <c:pt idx="261">
                  <c:v>10.3293132781982</c:v>
                </c:pt>
                <c:pt idx="262">
                  <c:v>10.2937889099121</c:v>
                </c:pt>
                <c:pt idx="263">
                  <c:v>10.2937889099121</c:v>
                </c:pt>
                <c:pt idx="264">
                  <c:v>10.2937889099121</c:v>
                </c:pt>
                <c:pt idx="265">
                  <c:v>10.2937889099121</c:v>
                </c:pt>
                <c:pt idx="266">
                  <c:v>10.2937889099121</c:v>
                </c:pt>
                <c:pt idx="267">
                  <c:v>10.2937889099121</c:v>
                </c:pt>
                <c:pt idx="268">
                  <c:v>10.2582683563232</c:v>
                </c:pt>
                <c:pt idx="269">
                  <c:v>10.2582683563232</c:v>
                </c:pt>
                <c:pt idx="270">
                  <c:v>10.2582683563232</c:v>
                </c:pt>
                <c:pt idx="271">
                  <c:v>10.2582683563232</c:v>
                </c:pt>
                <c:pt idx="272">
                  <c:v>10.2582683563232</c:v>
                </c:pt>
                <c:pt idx="273">
                  <c:v>10.2582683563232</c:v>
                </c:pt>
                <c:pt idx="274">
                  <c:v>10.2227439880371</c:v>
                </c:pt>
                <c:pt idx="275">
                  <c:v>10.2227439880371</c:v>
                </c:pt>
                <c:pt idx="276">
                  <c:v>10.2227439880371</c:v>
                </c:pt>
                <c:pt idx="277">
                  <c:v>10.2227439880371</c:v>
                </c:pt>
                <c:pt idx="278">
                  <c:v>10.2227439880371</c:v>
                </c:pt>
                <c:pt idx="279">
                  <c:v>10.187222480773899</c:v>
                </c:pt>
                <c:pt idx="280">
                  <c:v>10.2227439880371</c:v>
                </c:pt>
                <c:pt idx="281">
                  <c:v>10.187222480773899</c:v>
                </c:pt>
                <c:pt idx="282">
                  <c:v>10.187222480773899</c:v>
                </c:pt>
                <c:pt idx="283">
                  <c:v>10.151698112487701</c:v>
                </c:pt>
                <c:pt idx="284">
                  <c:v>10.151698112487701</c:v>
                </c:pt>
                <c:pt idx="285">
                  <c:v>10.151698112487701</c:v>
                </c:pt>
                <c:pt idx="286">
                  <c:v>10.151698112487701</c:v>
                </c:pt>
                <c:pt idx="287">
                  <c:v>10.151698112487701</c:v>
                </c:pt>
                <c:pt idx="288">
                  <c:v>10.151698112487701</c:v>
                </c:pt>
                <c:pt idx="289">
                  <c:v>10.151698112487701</c:v>
                </c:pt>
                <c:pt idx="290">
                  <c:v>10.151698112487701</c:v>
                </c:pt>
                <c:pt idx="291">
                  <c:v>10.116177558898899</c:v>
                </c:pt>
                <c:pt idx="292">
                  <c:v>10.116177558898899</c:v>
                </c:pt>
                <c:pt idx="293">
                  <c:v>10.151698112487701</c:v>
                </c:pt>
                <c:pt idx="294">
                  <c:v>10.116177558898899</c:v>
                </c:pt>
                <c:pt idx="295">
                  <c:v>10.116177558898899</c:v>
                </c:pt>
                <c:pt idx="296">
                  <c:v>10.116177558898899</c:v>
                </c:pt>
                <c:pt idx="297">
                  <c:v>10.116177558898899</c:v>
                </c:pt>
                <c:pt idx="298">
                  <c:v>10.080653190612701</c:v>
                </c:pt>
                <c:pt idx="299">
                  <c:v>10.116177558898899</c:v>
                </c:pt>
                <c:pt idx="300">
                  <c:v>10.080653190612701</c:v>
                </c:pt>
                <c:pt idx="301">
                  <c:v>10.080653190612701</c:v>
                </c:pt>
                <c:pt idx="302">
                  <c:v>10.080653190612701</c:v>
                </c:pt>
                <c:pt idx="303">
                  <c:v>10.045132637023899</c:v>
                </c:pt>
                <c:pt idx="304">
                  <c:v>10.045132637023899</c:v>
                </c:pt>
                <c:pt idx="305">
                  <c:v>10.080653190612701</c:v>
                </c:pt>
                <c:pt idx="306">
                  <c:v>10.045132637023899</c:v>
                </c:pt>
                <c:pt idx="307">
                  <c:v>10.045132637023899</c:v>
                </c:pt>
                <c:pt idx="308">
                  <c:v>10.045132637023899</c:v>
                </c:pt>
                <c:pt idx="309">
                  <c:v>10.045132637023899</c:v>
                </c:pt>
                <c:pt idx="310">
                  <c:v>10.045132637023899</c:v>
                </c:pt>
                <c:pt idx="311">
                  <c:v>10.045132637023899</c:v>
                </c:pt>
                <c:pt idx="312">
                  <c:v>10.045132637023899</c:v>
                </c:pt>
                <c:pt idx="313">
                  <c:v>10.045132637023899</c:v>
                </c:pt>
                <c:pt idx="314">
                  <c:v>10.009608268737701</c:v>
                </c:pt>
                <c:pt idx="315">
                  <c:v>10.009608268737701</c:v>
                </c:pt>
                <c:pt idx="316">
                  <c:v>10.009608268737701</c:v>
                </c:pt>
                <c:pt idx="317">
                  <c:v>10.009608268737701</c:v>
                </c:pt>
                <c:pt idx="318">
                  <c:v>10.009608268737701</c:v>
                </c:pt>
                <c:pt idx="319">
                  <c:v>10.009608268737701</c:v>
                </c:pt>
                <c:pt idx="320">
                  <c:v>9.9740877151489205</c:v>
                </c:pt>
                <c:pt idx="321">
                  <c:v>10.009608268737701</c:v>
                </c:pt>
                <c:pt idx="322">
                  <c:v>10.009608268737701</c:v>
                </c:pt>
                <c:pt idx="323">
                  <c:v>10.009608268737701</c:v>
                </c:pt>
                <c:pt idx="324">
                  <c:v>9.9740877151489205</c:v>
                </c:pt>
                <c:pt idx="325">
                  <c:v>9.9740877151489205</c:v>
                </c:pt>
                <c:pt idx="326">
                  <c:v>9.9740877151489205</c:v>
                </c:pt>
                <c:pt idx="327">
                  <c:v>9.9740877151489205</c:v>
                </c:pt>
                <c:pt idx="328">
                  <c:v>9.9740877151489205</c:v>
                </c:pt>
                <c:pt idx="329">
                  <c:v>9.9740877151489205</c:v>
                </c:pt>
                <c:pt idx="330">
                  <c:v>9.9740877151489205</c:v>
                </c:pt>
                <c:pt idx="331">
                  <c:v>9.9740877151489205</c:v>
                </c:pt>
                <c:pt idx="332">
                  <c:v>9.9385633468627894</c:v>
                </c:pt>
                <c:pt idx="333">
                  <c:v>9.9385633468627894</c:v>
                </c:pt>
                <c:pt idx="334">
                  <c:v>9.9740877151489205</c:v>
                </c:pt>
                <c:pt idx="335">
                  <c:v>9.9385633468627894</c:v>
                </c:pt>
                <c:pt idx="336">
                  <c:v>9.9385633468627894</c:v>
                </c:pt>
                <c:pt idx="337">
                  <c:v>9.9740877151489205</c:v>
                </c:pt>
                <c:pt idx="338">
                  <c:v>9.9385633468627894</c:v>
                </c:pt>
                <c:pt idx="339">
                  <c:v>9.9385633468627894</c:v>
                </c:pt>
                <c:pt idx="340">
                  <c:v>9.9385633468627894</c:v>
                </c:pt>
                <c:pt idx="341">
                  <c:v>9.9385633468627894</c:v>
                </c:pt>
                <c:pt idx="342">
                  <c:v>9.9385633468627894</c:v>
                </c:pt>
                <c:pt idx="343">
                  <c:v>9.9030418395996005</c:v>
                </c:pt>
                <c:pt idx="344">
                  <c:v>9.9385633468627894</c:v>
                </c:pt>
                <c:pt idx="345">
                  <c:v>9.9385633468627894</c:v>
                </c:pt>
                <c:pt idx="346">
                  <c:v>9.9030418395996005</c:v>
                </c:pt>
                <c:pt idx="347">
                  <c:v>9.9385633468627894</c:v>
                </c:pt>
                <c:pt idx="348">
                  <c:v>9.9385633468627894</c:v>
                </c:pt>
                <c:pt idx="349">
                  <c:v>9.9030418395996005</c:v>
                </c:pt>
                <c:pt idx="350">
                  <c:v>9.9030418395996005</c:v>
                </c:pt>
                <c:pt idx="351">
                  <c:v>9.9385633468627894</c:v>
                </c:pt>
                <c:pt idx="352">
                  <c:v>9.9030418395996005</c:v>
                </c:pt>
                <c:pt idx="353">
                  <c:v>9.9030418395996005</c:v>
                </c:pt>
                <c:pt idx="354">
                  <c:v>9.9030418395996005</c:v>
                </c:pt>
                <c:pt idx="355">
                  <c:v>9.9030418395996005</c:v>
                </c:pt>
                <c:pt idx="356">
                  <c:v>9.9030418395996005</c:v>
                </c:pt>
                <c:pt idx="357">
                  <c:v>9.9030418395996005</c:v>
                </c:pt>
                <c:pt idx="358">
                  <c:v>9.9030418395996005</c:v>
                </c:pt>
                <c:pt idx="359">
                  <c:v>9.9385633468627894</c:v>
                </c:pt>
                <c:pt idx="360">
                  <c:v>9.9030418395996005</c:v>
                </c:pt>
                <c:pt idx="361">
                  <c:v>9.9030418395996005</c:v>
                </c:pt>
                <c:pt idx="362">
                  <c:v>9.9030418395996005</c:v>
                </c:pt>
                <c:pt idx="363">
                  <c:v>9.9030418395996005</c:v>
                </c:pt>
                <c:pt idx="364">
                  <c:v>9.8675174713134695</c:v>
                </c:pt>
                <c:pt idx="365">
                  <c:v>9.9030418395996005</c:v>
                </c:pt>
                <c:pt idx="366">
                  <c:v>9.9030418395996005</c:v>
                </c:pt>
                <c:pt idx="367">
                  <c:v>9.9030418395996005</c:v>
                </c:pt>
                <c:pt idx="368">
                  <c:v>9.9030418395996005</c:v>
                </c:pt>
                <c:pt idx="369">
                  <c:v>9.9030418395996005</c:v>
                </c:pt>
                <c:pt idx="370">
                  <c:v>9.8675174713134695</c:v>
                </c:pt>
                <c:pt idx="371">
                  <c:v>9.8675174713134695</c:v>
                </c:pt>
                <c:pt idx="372">
                  <c:v>9.9030418395996005</c:v>
                </c:pt>
                <c:pt idx="373">
                  <c:v>9.9030418395996005</c:v>
                </c:pt>
                <c:pt idx="374">
                  <c:v>9.9385633468627894</c:v>
                </c:pt>
                <c:pt idx="375">
                  <c:v>9.9030418395996005</c:v>
                </c:pt>
                <c:pt idx="376">
                  <c:v>9.9030418395996005</c:v>
                </c:pt>
                <c:pt idx="377">
                  <c:v>9.9385633468627894</c:v>
                </c:pt>
                <c:pt idx="378">
                  <c:v>9.9030418395996005</c:v>
                </c:pt>
                <c:pt idx="379">
                  <c:v>9.9030418395996005</c:v>
                </c:pt>
                <c:pt idx="380">
                  <c:v>9.9030418395996005</c:v>
                </c:pt>
                <c:pt idx="381">
                  <c:v>9.9030418395996005</c:v>
                </c:pt>
                <c:pt idx="382">
                  <c:v>9.9385633468627894</c:v>
                </c:pt>
                <c:pt idx="383">
                  <c:v>9.9030418395996005</c:v>
                </c:pt>
                <c:pt idx="384">
                  <c:v>9.9385633468627894</c:v>
                </c:pt>
                <c:pt idx="385">
                  <c:v>9.9030418395996005</c:v>
                </c:pt>
                <c:pt idx="386">
                  <c:v>9.9030418395996005</c:v>
                </c:pt>
                <c:pt idx="387">
                  <c:v>9.9030418395996005</c:v>
                </c:pt>
                <c:pt idx="388">
                  <c:v>9.9030418395996005</c:v>
                </c:pt>
                <c:pt idx="389">
                  <c:v>9.9385633468627894</c:v>
                </c:pt>
                <c:pt idx="390">
                  <c:v>9.9385633468627894</c:v>
                </c:pt>
                <c:pt idx="391">
                  <c:v>9.9385633468627894</c:v>
                </c:pt>
                <c:pt idx="392">
                  <c:v>9.9385633468627894</c:v>
                </c:pt>
                <c:pt idx="393">
                  <c:v>9.9385633468627894</c:v>
                </c:pt>
                <c:pt idx="394">
                  <c:v>9.9030418395996005</c:v>
                </c:pt>
                <c:pt idx="395">
                  <c:v>9.9385633468627894</c:v>
                </c:pt>
                <c:pt idx="396">
                  <c:v>9.9385633468627894</c:v>
                </c:pt>
                <c:pt idx="397">
                  <c:v>9.9385633468627894</c:v>
                </c:pt>
                <c:pt idx="398">
                  <c:v>9.9740877151489205</c:v>
                </c:pt>
                <c:pt idx="399">
                  <c:v>9.9385633468627894</c:v>
                </c:pt>
                <c:pt idx="400">
                  <c:v>9.9385633468627894</c:v>
                </c:pt>
                <c:pt idx="401">
                  <c:v>9.9385633468627894</c:v>
                </c:pt>
                <c:pt idx="402">
                  <c:v>9.9385633468627894</c:v>
                </c:pt>
                <c:pt idx="403">
                  <c:v>9.9385633468627894</c:v>
                </c:pt>
                <c:pt idx="404">
                  <c:v>9.9740877151489205</c:v>
                </c:pt>
                <c:pt idx="405">
                  <c:v>9.9385633468627894</c:v>
                </c:pt>
                <c:pt idx="406">
                  <c:v>9.9740877151489205</c:v>
                </c:pt>
                <c:pt idx="407">
                  <c:v>9.9385633468627894</c:v>
                </c:pt>
                <c:pt idx="408">
                  <c:v>9.9740877151489205</c:v>
                </c:pt>
                <c:pt idx="409">
                  <c:v>9.9385633468627894</c:v>
                </c:pt>
                <c:pt idx="410">
                  <c:v>9.9385633468627894</c:v>
                </c:pt>
                <c:pt idx="411">
                  <c:v>9.9385633468627894</c:v>
                </c:pt>
                <c:pt idx="412">
                  <c:v>9.9740877151489205</c:v>
                </c:pt>
                <c:pt idx="413">
                  <c:v>9.9385633468627894</c:v>
                </c:pt>
                <c:pt idx="414">
                  <c:v>9.9385633468627894</c:v>
                </c:pt>
                <c:pt idx="415">
                  <c:v>9.9385633468627894</c:v>
                </c:pt>
                <c:pt idx="416">
                  <c:v>9.9385633468627894</c:v>
                </c:pt>
                <c:pt idx="417">
                  <c:v>9.9740877151489205</c:v>
                </c:pt>
                <c:pt idx="418">
                  <c:v>9.9740877151489205</c:v>
                </c:pt>
                <c:pt idx="419">
                  <c:v>9.9740877151489205</c:v>
                </c:pt>
                <c:pt idx="420">
                  <c:v>9.9385633468627894</c:v>
                </c:pt>
                <c:pt idx="421">
                  <c:v>9.9385633468627894</c:v>
                </c:pt>
                <c:pt idx="422">
                  <c:v>9.9740877151489205</c:v>
                </c:pt>
                <c:pt idx="423">
                  <c:v>9.9740877151489205</c:v>
                </c:pt>
                <c:pt idx="424">
                  <c:v>9.9740877151489205</c:v>
                </c:pt>
                <c:pt idx="425">
                  <c:v>9.9385633468627894</c:v>
                </c:pt>
                <c:pt idx="426">
                  <c:v>9.9740877151489205</c:v>
                </c:pt>
                <c:pt idx="427">
                  <c:v>9.9385633468627894</c:v>
                </c:pt>
                <c:pt idx="428">
                  <c:v>9.9740877151489205</c:v>
                </c:pt>
                <c:pt idx="429">
                  <c:v>9.9385633468627894</c:v>
                </c:pt>
                <c:pt idx="430">
                  <c:v>9.9740877151489205</c:v>
                </c:pt>
                <c:pt idx="431">
                  <c:v>9.9385633468627894</c:v>
                </c:pt>
                <c:pt idx="432">
                  <c:v>9.9740877151489205</c:v>
                </c:pt>
                <c:pt idx="433">
                  <c:v>9.9740877151489205</c:v>
                </c:pt>
                <c:pt idx="434">
                  <c:v>9.9740877151489205</c:v>
                </c:pt>
                <c:pt idx="435">
                  <c:v>9.9385633468627894</c:v>
                </c:pt>
                <c:pt idx="436">
                  <c:v>9.9740877151489205</c:v>
                </c:pt>
                <c:pt idx="437">
                  <c:v>9.9740877151489205</c:v>
                </c:pt>
                <c:pt idx="438">
                  <c:v>9.9740877151489205</c:v>
                </c:pt>
                <c:pt idx="439">
                  <c:v>9.9740877151489205</c:v>
                </c:pt>
                <c:pt idx="440">
                  <c:v>9.9740877151489205</c:v>
                </c:pt>
                <c:pt idx="441">
                  <c:v>9.9740877151489205</c:v>
                </c:pt>
                <c:pt idx="442">
                  <c:v>9.9740877151489205</c:v>
                </c:pt>
                <c:pt idx="443">
                  <c:v>9.9385633468627894</c:v>
                </c:pt>
                <c:pt idx="444">
                  <c:v>9.9740877151489205</c:v>
                </c:pt>
                <c:pt idx="445">
                  <c:v>9.9740877151489205</c:v>
                </c:pt>
                <c:pt idx="446">
                  <c:v>10.009608268737701</c:v>
                </c:pt>
                <c:pt idx="447">
                  <c:v>9.9740877151489205</c:v>
                </c:pt>
                <c:pt idx="448">
                  <c:v>9.9740877151489205</c:v>
                </c:pt>
                <c:pt idx="449">
                  <c:v>10.009608268737701</c:v>
                </c:pt>
                <c:pt idx="450">
                  <c:v>9.9740877151489205</c:v>
                </c:pt>
                <c:pt idx="451">
                  <c:v>9.9740877151489205</c:v>
                </c:pt>
                <c:pt idx="452">
                  <c:v>9.9740877151489205</c:v>
                </c:pt>
                <c:pt idx="453">
                  <c:v>9.9740877151489205</c:v>
                </c:pt>
                <c:pt idx="454">
                  <c:v>9.9740877151489205</c:v>
                </c:pt>
                <c:pt idx="455">
                  <c:v>10.009608268737701</c:v>
                </c:pt>
                <c:pt idx="456">
                  <c:v>9.9740877151489205</c:v>
                </c:pt>
                <c:pt idx="457">
                  <c:v>9.9740877151489205</c:v>
                </c:pt>
                <c:pt idx="458">
                  <c:v>10.009608268737701</c:v>
                </c:pt>
                <c:pt idx="459">
                  <c:v>9.9740877151489205</c:v>
                </c:pt>
                <c:pt idx="460">
                  <c:v>9.9740877151489205</c:v>
                </c:pt>
                <c:pt idx="461">
                  <c:v>10.009608268737701</c:v>
                </c:pt>
                <c:pt idx="462">
                  <c:v>10.009608268737701</c:v>
                </c:pt>
                <c:pt idx="463">
                  <c:v>9.9740877151489205</c:v>
                </c:pt>
                <c:pt idx="464">
                  <c:v>10.009608268737701</c:v>
                </c:pt>
                <c:pt idx="465">
                  <c:v>10.009608268737701</c:v>
                </c:pt>
                <c:pt idx="466">
                  <c:v>9.9740877151489205</c:v>
                </c:pt>
                <c:pt idx="467">
                  <c:v>9.9740877151489205</c:v>
                </c:pt>
                <c:pt idx="468">
                  <c:v>10.009608268737701</c:v>
                </c:pt>
                <c:pt idx="469">
                  <c:v>9.9740877151489205</c:v>
                </c:pt>
                <c:pt idx="470">
                  <c:v>10.009608268737701</c:v>
                </c:pt>
                <c:pt idx="471">
                  <c:v>10.009608268737701</c:v>
                </c:pt>
                <c:pt idx="472">
                  <c:v>10.009608268737701</c:v>
                </c:pt>
                <c:pt idx="473">
                  <c:v>10.009608268737701</c:v>
                </c:pt>
                <c:pt idx="474">
                  <c:v>10.009608268737701</c:v>
                </c:pt>
                <c:pt idx="475">
                  <c:v>10.009608268737701</c:v>
                </c:pt>
                <c:pt idx="476">
                  <c:v>10.009608268737701</c:v>
                </c:pt>
                <c:pt idx="477">
                  <c:v>9.9740877151489205</c:v>
                </c:pt>
                <c:pt idx="478">
                  <c:v>10.009608268737701</c:v>
                </c:pt>
                <c:pt idx="479">
                  <c:v>9.9740877151489205</c:v>
                </c:pt>
                <c:pt idx="480">
                  <c:v>10.009608268737701</c:v>
                </c:pt>
                <c:pt idx="481">
                  <c:v>10.009608268737701</c:v>
                </c:pt>
                <c:pt idx="482">
                  <c:v>10.009608268737701</c:v>
                </c:pt>
                <c:pt idx="483">
                  <c:v>10.009608268737701</c:v>
                </c:pt>
                <c:pt idx="484">
                  <c:v>10.009608268737701</c:v>
                </c:pt>
                <c:pt idx="485">
                  <c:v>10.009608268737701</c:v>
                </c:pt>
                <c:pt idx="486">
                  <c:v>10.009608268737701</c:v>
                </c:pt>
                <c:pt idx="487">
                  <c:v>9.9740877151489205</c:v>
                </c:pt>
                <c:pt idx="488">
                  <c:v>10.009608268737701</c:v>
                </c:pt>
                <c:pt idx="489">
                  <c:v>9.9740877151489205</c:v>
                </c:pt>
                <c:pt idx="490">
                  <c:v>10.009608268737701</c:v>
                </c:pt>
                <c:pt idx="491">
                  <c:v>10.009608268737701</c:v>
                </c:pt>
                <c:pt idx="492">
                  <c:v>10.009608268737701</c:v>
                </c:pt>
                <c:pt idx="493">
                  <c:v>10.009608268737701</c:v>
                </c:pt>
                <c:pt idx="494">
                  <c:v>10.009608268737701</c:v>
                </c:pt>
                <c:pt idx="495">
                  <c:v>10.009608268737701</c:v>
                </c:pt>
                <c:pt idx="496">
                  <c:v>10.009608268737701</c:v>
                </c:pt>
                <c:pt idx="497">
                  <c:v>10.009608268737701</c:v>
                </c:pt>
                <c:pt idx="498">
                  <c:v>10.009608268737701</c:v>
                </c:pt>
                <c:pt idx="499">
                  <c:v>10.009608268737701</c:v>
                </c:pt>
                <c:pt idx="500">
                  <c:v>10.009608268737701</c:v>
                </c:pt>
                <c:pt idx="501">
                  <c:v>10.009608268737701</c:v>
                </c:pt>
                <c:pt idx="502">
                  <c:v>10.009608268737701</c:v>
                </c:pt>
                <c:pt idx="503">
                  <c:v>10.045132637023899</c:v>
                </c:pt>
                <c:pt idx="504">
                  <c:v>10.009608268737701</c:v>
                </c:pt>
                <c:pt idx="505">
                  <c:v>10.009608268737701</c:v>
                </c:pt>
                <c:pt idx="506">
                  <c:v>10.009608268737701</c:v>
                </c:pt>
                <c:pt idx="507">
                  <c:v>10.045132637023899</c:v>
                </c:pt>
                <c:pt idx="508">
                  <c:v>10.009608268737701</c:v>
                </c:pt>
                <c:pt idx="509">
                  <c:v>10.009608268737701</c:v>
                </c:pt>
                <c:pt idx="510">
                  <c:v>10.045132637023899</c:v>
                </c:pt>
                <c:pt idx="511">
                  <c:v>10.045132637023899</c:v>
                </c:pt>
                <c:pt idx="512">
                  <c:v>10.045132637023899</c:v>
                </c:pt>
                <c:pt idx="513">
                  <c:v>10.045132637023899</c:v>
                </c:pt>
                <c:pt idx="514">
                  <c:v>10.009608268737701</c:v>
                </c:pt>
                <c:pt idx="515">
                  <c:v>10.045132637023899</c:v>
                </c:pt>
                <c:pt idx="516">
                  <c:v>10.045132637023899</c:v>
                </c:pt>
                <c:pt idx="517">
                  <c:v>10.009608268737701</c:v>
                </c:pt>
                <c:pt idx="518">
                  <c:v>10.045132637023899</c:v>
                </c:pt>
                <c:pt idx="519">
                  <c:v>10.045132637023899</c:v>
                </c:pt>
                <c:pt idx="520">
                  <c:v>10.045132637023899</c:v>
                </c:pt>
                <c:pt idx="521">
                  <c:v>10.009608268737701</c:v>
                </c:pt>
                <c:pt idx="522">
                  <c:v>10.045132637023899</c:v>
                </c:pt>
                <c:pt idx="523">
                  <c:v>10.045132637023899</c:v>
                </c:pt>
                <c:pt idx="524">
                  <c:v>10.045132637023899</c:v>
                </c:pt>
                <c:pt idx="525">
                  <c:v>10.045132637023899</c:v>
                </c:pt>
                <c:pt idx="526">
                  <c:v>10.045132637023899</c:v>
                </c:pt>
                <c:pt idx="527">
                  <c:v>10.045132637023899</c:v>
                </c:pt>
                <c:pt idx="528">
                  <c:v>10.045132637023899</c:v>
                </c:pt>
                <c:pt idx="529">
                  <c:v>10.045132637023899</c:v>
                </c:pt>
                <c:pt idx="530">
                  <c:v>10.045132637023899</c:v>
                </c:pt>
                <c:pt idx="531">
                  <c:v>10.045132637023899</c:v>
                </c:pt>
                <c:pt idx="532">
                  <c:v>10.045132637023899</c:v>
                </c:pt>
                <c:pt idx="533">
                  <c:v>10.045132637023899</c:v>
                </c:pt>
                <c:pt idx="534">
                  <c:v>10.045132637023899</c:v>
                </c:pt>
                <c:pt idx="535">
                  <c:v>10.045132637023899</c:v>
                </c:pt>
                <c:pt idx="536">
                  <c:v>10.045132637023899</c:v>
                </c:pt>
                <c:pt idx="537">
                  <c:v>10.045132637023899</c:v>
                </c:pt>
                <c:pt idx="538">
                  <c:v>10.045132637023899</c:v>
                </c:pt>
                <c:pt idx="539">
                  <c:v>10.045132637023899</c:v>
                </c:pt>
                <c:pt idx="540">
                  <c:v>10.045132637023899</c:v>
                </c:pt>
                <c:pt idx="541">
                  <c:v>10.045132637023899</c:v>
                </c:pt>
                <c:pt idx="542">
                  <c:v>10.080653190612701</c:v>
                </c:pt>
                <c:pt idx="543">
                  <c:v>10.080653190612701</c:v>
                </c:pt>
                <c:pt idx="544">
                  <c:v>10.045132637023899</c:v>
                </c:pt>
                <c:pt idx="545">
                  <c:v>10.045132637023899</c:v>
                </c:pt>
                <c:pt idx="546">
                  <c:v>10.045132637023899</c:v>
                </c:pt>
                <c:pt idx="547">
                  <c:v>10.045132637023899</c:v>
                </c:pt>
                <c:pt idx="548">
                  <c:v>10.045132637023899</c:v>
                </c:pt>
                <c:pt idx="549">
                  <c:v>10.080653190612701</c:v>
                </c:pt>
                <c:pt idx="550">
                  <c:v>10.080653190612701</c:v>
                </c:pt>
                <c:pt idx="551">
                  <c:v>10.080653190612701</c:v>
                </c:pt>
                <c:pt idx="552">
                  <c:v>10.045132637023899</c:v>
                </c:pt>
                <c:pt idx="553">
                  <c:v>10.045132637023899</c:v>
                </c:pt>
                <c:pt idx="554">
                  <c:v>10.045132637023899</c:v>
                </c:pt>
                <c:pt idx="555">
                  <c:v>10.080653190612701</c:v>
                </c:pt>
                <c:pt idx="556">
                  <c:v>10.080653190612701</c:v>
                </c:pt>
                <c:pt idx="557">
                  <c:v>10.045132637023899</c:v>
                </c:pt>
                <c:pt idx="558">
                  <c:v>10.080653190612701</c:v>
                </c:pt>
                <c:pt idx="559">
                  <c:v>10.080653190612701</c:v>
                </c:pt>
                <c:pt idx="560">
                  <c:v>10.080653190612701</c:v>
                </c:pt>
                <c:pt idx="561">
                  <c:v>10.080653190612701</c:v>
                </c:pt>
                <c:pt idx="562">
                  <c:v>10.080653190612701</c:v>
                </c:pt>
                <c:pt idx="563">
                  <c:v>10.116177558898899</c:v>
                </c:pt>
                <c:pt idx="564">
                  <c:v>10.116177558898899</c:v>
                </c:pt>
                <c:pt idx="565">
                  <c:v>10.080653190612701</c:v>
                </c:pt>
                <c:pt idx="566">
                  <c:v>10.116177558898899</c:v>
                </c:pt>
                <c:pt idx="567">
                  <c:v>10.080653190612701</c:v>
                </c:pt>
                <c:pt idx="568">
                  <c:v>10.116177558898899</c:v>
                </c:pt>
                <c:pt idx="569">
                  <c:v>10.080653190612701</c:v>
                </c:pt>
                <c:pt idx="570">
                  <c:v>10.116177558898899</c:v>
                </c:pt>
                <c:pt idx="571">
                  <c:v>10.116177558898899</c:v>
                </c:pt>
                <c:pt idx="572">
                  <c:v>10.116177558898899</c:v>
                </c:pt>
                <c:pt idx="573">
                  <c:v>10.116177558898899</c:v>
                </c:pt>
                <c:pt idx="574">
                  <c:v>10.116177558898899</c:v>
                </c:pt>
                <c:pt idx="575">
                  <c:v>10.116177558898899</c:v>
                </c:pt>
                <c:pt idx="576">
                  <c:v>10.116177558898899</c:v>
                </c:pt>
                <c:pt idx="577">
                  <c:v>10.151698112487701</c:v>
                </c:pt>
                <c:pt idx="578">
                  <c:v>10.151698112487701</c:v>
                </c:pt>
                <c:pt idx="579">
                  <c:v>10.116177558898899</c:v>
                </c:pt>
                <c:pt idx="580">
                  <c:v>10.151698112487701</c:v>
                </c:pt>
                <c:pt idx="581">
                  <c:v>10.151698112487701</c:v>
                </c:pt>
                <c:pt idx="582">
                  <c:v>10.151698112487701</c:v>
                </c:pt>
                <c:pt idx="583">
                  <c:v>10.151698112487701</c:v>
                </c:pt>
                <c:pt idx="584">
                  <c:v>10.151698112487701</c:v>
                </c:pt>
                <c:pt idx="585">
                  <c:v>10.151698112487701</c:v>
                </c:pt>
                <c:pt idx="586">
                  <c:v>10.151698112487701</c:v>
                </c:pt>
                <c:pt idx="587">
                  <c:v>10.151698112487701</c:v>
                </c:pt>
                <c:pt idx="588">
                  <c:v>10.151698112487701</c:v>
                </c:pt>
                <c:pt idx="589">
                  <c:v>10.151698112487701</c:v>
                </c:pt>
                <c:pt idx="590">
                  <c:v>10.151698112487701</c:v>
                </c:pt>
                <c:pt idx="591">
                  <c:v>10.151698112487701</c:v>
                </c:pt>
                <c:pt idx="592">
                  <c:v>10.151698112487701</c:v>
                </c:pt>
                <c:pt idx="593">
                  <c:v>10.151698112487701</c:v>
                </c:pt>
                <c:pt idx="594">
                  <c:v>10.187222480773899</c:v>
                </c:pt>
                <c:pt idx="595">
                  <c:v>10.151698112487701</c:v>
                </c:pt>
                <c:pt idx="596">
                  <c:v>10.151698112487701</c:v>
                </c:pt>
                <c:pt idx="597">
                  <c:v>10.187222480773899</c:v>
                </c:pt>
                <c:pt idx="598">
                  <c:v>10.151698112487701</c:v>
                </c:pt>
                <c:pt idx="599">
                  <c:v>10.187222480773899</c:v>
                </c:pt>
                <c:pt idx="600">
                  <c:v>10.187222480773899</c:v>
                </c:pt>
                <c:pt idx="601">
                  <c:v>10.187222480773899</c:v>
                </c:pt>
                <c:pt idx="602">
                  <c:v>10.187222480773899</c:v>
                </c:pt>
                <c:pt idx="603">
                  <c:v>10.187222480773899</c:v>
                </c:pt>
                <c:pt idx="604">
                  <c:v>10.187222480773899</c:v>
                </c:pt>
                <c:pt idx="605">
                  <c:v>10.187222480773899</c:v>
                </c:pt>
                <c:pt idx="606">
                  <c:v>10.187222480773899</c:v>
                </c:pt>
                <c:pt idx="607">
                  <c:v>10.187222480773899</c:v>
                </c:pt>
                <c:pt idx="608">
                  <c:v>10.187222480773899</c:v>
                </c:pt>
                <c:pt idx="609">
                  <c:v>10.187222480773899</c:v>
                </c:pt>
                <c:pt idx="610">
                  <c:v>10.187222480773899</c:v>
                </c:pt>
                <c:pt idx="611">
                  <c:v>10.187222480773899</c:v>
                </c:pt>
                <c:pt idx="612">
                  <c:v>10.2227439880371</c:v>
                </c:pt>
                <c:pt idx="613">
                  <c:v>10.187222480773899</c:v>
                </c:pt>
                <c:pt idx="614">
                  <c:v>10.2227439880371</c:v>
                </c:pt>
                <c:pt idx="615">
                  <c:v>10.2227439880371</c:v>
                </c:pt>
                <c:pt idx="616">
                  <c:v>10.2227439880371</c:v>
                </c:pt>
                <c:pt idx="617">
                  <c:v>10.187222480773899</c:v>
                </c:pt>
                <c:pt idx="618">
                  <c:v>10.187222480773899</c:v>
                </c:pt>
                <c:pt idx="619">
                  <c:v>10.187222480773899</c:v>
                </c:pt>
                <c:pt idx="620">
                  <c:v>10.2227439880371</c:v>
                </c:pt>
                <c:pt idx="621">
                  <c:v>10.187222480773899</c:v>
                </c:pt>
                <c:pt idx="622">
                  <c:v>10.2227439880371</c:v>
                </c:pt>
                <c:pt idx="623">
                  <c:v>10.2227439880371</c:v>
                </c:pt>
                <c:pt idx="624">
                  <c:v>10.2227439880371</c:v>
                </c:pt>
                <c:pt idx="625">
                  <c:v>10.2227439880371</c:v>
                </c:pt>
                <c:pt idx="626">
                  <c:v>10.187222480773899</c:v>
                </c:pt>
                <c:pt idx="627">
                  <c:v>10.2227439880371</c:v>
                </c:pt>
                <c:pt idx="628">
                  <c:v>10.187222480773899</c:v>
                </c:pt>
              </c:numCache>
            </c:numRef>
          </c:yVal>
          <c:smooth val="0"/>
        </c:ser>
        <c:ser>
          <c:idx val="1"/>
          <c:order val="1"/>
          <c:tx>
            <c:v>water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Sheet1!$E$4:$E$1204</c:f>
              <c:numCache>
                <c:formatCode>General</c:formatCode>
                <c:ptCount val="1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</c:numCache>
            </c:numRef>
          </c:xVal>
          <c:yVal>
            <c:numRef>
              <c:f>Sheet1!$F$4:$F$1204</c:f>
              <c:numCache>
                <c:formatCode>General</c:formatCode>
                <c:ptCount val="1201"/>
                <c:pt idx="0">
                  <c:v>24.218643188476499</c:v>
                </c:pt>
                <c:pt idx="1">
                  <c:v>24.218643188476499</c:v>
                </c:pt>
                <c:pt idx="2">
                  <c:v>24.147598266601499</c:v>
                </c:pt>
                <c:pt idx="3">
                  <c:v>24.112077713012599</c:v>
                </c:pt>
                <c:pt idx="4">
                  <c:v>24.112077713012599</c:v>
                </c:pt>
                <c:pt idx="5">
                  <c:v>24.076553344726499</c:v>
                </c:pt>
                <c:pt idx="6">
                  <c:v>24.041030883788999</c:v>
                </c:pt>
                <c:pt idx="7">
                  <c:v>23.969985961913999</c:v>
                </c:pt>
                <c:pt idx="8">
                  <c:v>23.898941040038999</c:v>
                </c:pt>
                <c:pt idx="9">
                  <c:v>23.863416671752901</c:v>
                </c:pt>
                <c:pt idx="10">
                  <c:v>23.827896118163999</c:v>
                </c:pt>
                <c:pt idx="11">
                  <c:v>23.756851196288999</c:v>
                </c:pt>
                <c:pt idx="12">
                  <c:v>23.721326828002901</c:v>
                </c:pt>
                <c:pt idx="13">
                  <c:v>23.650281906127901</c:v>
                </c:pt>
                <c:pt idx="14">
                  <c:v>23.614761352538999</c:v>
                </c:pt>
                <c:pt idx="15">
                  <c:v>23.579236984252901</c:v>
                </c:pt>
                <c:pt idx="16">
                  <c:v>23.508192062377901</c:v>
                </c:pt>
                <c:pt idx="17">
                  <c:v>23.472669601440401</c:v>
                </c:pt>
                <c:pt idx="18">
                  <c:v>23.401624679565401</c:v>
                </c:pt>
                <c:pt idx="19">
                  <c:v>23.366100311279201</c:v>
                </c:pt>
                <c:pt idx="20">
                  <c:v>23.330579757690401</c:v>
                </c:pt>
                <c:pt idx="21">
                  <c:v>23.259534835815401</c:v>
                </c:pt>
                <c:pt idx="22">
                  <c:v>23.224010467529201</c:v>
                </c:pt>
                <c:pt idx="23">
                  <c:v>23.188489913940401</c:v>
                </c:pt>
                <c:pt idx="24">
                  <c:v>23.117444992065401</c:v>
                </c:pt>
                <c:pt idx="25">
                  <c:v>23.081920623779201</c:v>
                </c:pt>
                <c:pt idx="26">
                  <c:v>23.046400070190401</c:v>
                </c:pt>
                <c:pt idx="27">
                  <c:v>22.975353240966701</c:v>
                </c:pt>
                <c:pt idx="28">
                  <c:v>22.904308319091701</c:v>
                </c:pt>
                <c:pt idx="29">
                  <c:v>22.8687839508056</c:v>
                </c:pt>
                <c:pt idx="30">
                  <c:v>22.7977390289306</c:v>
                </c:pt>
                <c:pt idx="31">
                  <c:v>22.691173553466701</c:v>
                </c:pt>
                <c:pt idx="32">
                  <c:v>22.620128631591701</c:v>
                </c:pt>
                <c:pt idx="33">
                  <c:v>22.5135593414306</c:v>
                </c:pt>
                <c:pt idx="34">
                  <c:v>22.4425144195556</c:v>
                </c:pt>
                <c:pt idx="35">
                  <c:v>22.371467590331999</c:v>
                </c:pt>
                <c:pt idx="36">
                  <c:v>22.2649021148681</c:v>
                </c:pt>
                <c:pt idx="37">
                  <c:v>22.158332824706999</c:v>
                </c:pt>
                <c:pt idx="38">
                  <c:v>22.016242980956999</c:v>
                </c:pt>
                <c:pt idx="39">
                  <c:v>21.945198059081999</c:v>
                </c:pt>
                <c:pt idx="40">
                  <c:v>21.838630676269499</c:v>
                </c:pt>
                <c:pt idx="41">
                  <c:v>21.767585754394499</c:v>
                </c:pt>
                <c:pt idx="42">
                  <c:v>21.661016464233299</c:v>
                </c:pt>
                <c:pt idx="43">
                  <c:v>21.554450988769499</c:v>
                </c:pt>
                <c:pt idx="44">
                  <c:v>21.447881698608299</c:v>
                </c:pt>
                <c:pt idx="45">
                  <c:v>21.341314315795799</c:v>
                </c:pt>
                <c:pt idx="46">
                  <c:v>21.270269393920799</c:v>
                </c:pt>
                <c:pt idx="47">
                  <c:v>21.163700103759702</c:v>
                </c:pt>
                <c:pt idx="48">
                  <c:v>21.057134628295799</c:v>
                </c:pt>
                <c:pt idx="49">
                  <c:v>20.950565338134702</c:v>
                </c:pt>
                <c:pt idx="50">
                  <c:v>20.879520416259702</c:v>
                </c:pt>
                <c:pt idx="51">
                  <c:v>20.808475494384702</c:v>
                </c:pt>
                <c:pt idx="52">
                  <c:v>20.666383743286101</c:v>
                </c:pt>
                <c:pt idx="53">
                  <c:v>20.595338821411101</c:v>
                </c:pt>
                <c:pt idx="54">
                  <c:v>20.524293899536101</c:v>
                </c:pt>
                <c:pt idx="55">
                  <c:v>20.417728424072202</c:v>
                </c:pt>
                <c:pt idx="56">
                  <c:v>20.346683502197202</c:v>
                </c:pt>
                <c:pt idx="57">
                  <c:v>20.2401123046875</c:v>
                </c:pt>
                <c:pt idx="58">
                  <c:v>20.1690673828125</c:v>
                </c:pt>
                <c:pt idx="59">
                  <c:v>20.062501907348601</c:v>
                </c:pt>
                <c:pt idx="60">
                  <c:v>20.0269775390625</c:v>
                </c:pt>
                <c:pt idx="61">
                  <c:v>19.920412063598601</c:v>
                </c:pt>
                <c:pt idx="62">
                  <c:v>19.849367141723601</c:v>
                </c:pt>
                <c:pt idx="63">
                  <c:v>19.7427978515625</c:v>
                </c:pt>
                <c:pt idx="64">
                  <c:v>19.6717510223388</c:v>
                </c:pt>
                <c:pt idx="65">
                  <c:v>19.63623046875</c:v>
                </c:pt>
                <c:pt idx="66">
                  <c:v>19.5296611785888</c:v>
                </c:pt>
                <c:pt idx="67">
                  <c:v>19.4586162567138</c:v>
                </c:pt>
                <c:pt idx="68">
                  <c:v>19.3875713348388</c:v>
                </c:pt>
                <c:pt idx="69">
                  <c:v>19.35205078125</c:v>
                </c:pt>
                <c:pt idx="70">
                  <c:v>19.281005859375</c:v>
                </c:pt>
                <c:pt idx="71">
                  <c:v>19.1744365692138</c:v>
                </c:pt>
                <c:pt idx="72">
                  <c:v>19.1389141082763</c:v>
                </c:pt>
                <c:pt idx="73">
                  <c:v>19.103389739990199</c:v>
                </c:pt>
                <c:pt idx="74">
                  <c:v>18.9968242645263</c:v>
                </c:pt>
                <c:pt idx="75">
                  <c:v>18.961299896240199</c:v>
                </c:pt>
                <c:pt idx="76">
                  <c:v>18.890254974365199</c:v>
                </c:pt>
                <c:pt idx="77">
                  <c:v>18.819210052490199</c:v>
                </c:pt>
                <c:pt idx="78">
                  <c:v>18.748165130615199</c:v>
                </c:pt>
                <c:pt idx="79">
                  <c:v>18.7126445770263</c:v>
                </c:pt>
                <c:pt idx="80">
                  <c:v>18.641597747802699</c:v>
                </c:pt>
                <c:pt idx="81">
                  <c:v>18.570552825927699</c:v>
                </c:pt>
                <c:pt idx="82">
                  <c:v>18.535028457641602</c:v>
                </c:pt>
                <c:pt idx="83">
                  <c:v>18.463983535766602</c:v>
                </c:pt>
                <c:pt idx="84">
                  <c:v>18.428462982177699</c:v>
                </c:pt>
                <c:pt idx="85">
                  <c:v>18.392938613891602</c:v>
                </c:pt>
                <c:pt idx="86">
                  <c:v>18.321893692016602</c:v>
                </c:pt>
                <c:pt idx="87">
                  <c:v>18.286373138427699</c:v>
                </c:pt>
                <c:pt idx="88">
                  <c:v>18.215328216552699</c:v>
                </c:pt>
                <c:pt idx="89">
                  <c:v>18.179803848266602</c:v>
                </c:pt>
                <c:pt idx="90">
                  <c:v>18.144283294677699</c:v>
                </c:pt>
                <c:pt idx="91">
                  <c:v>18.073236465454102</c:v>
                </c:pt>
                <c:pt idx="92">
                  <c:v>18.037712097167901</c:v>
                </c:pt>
                <c:pt idx="93">
                  <c:v>18.002191543579102</c:v>
                </c:pt>
                <c:pt idx="94">
                  <c:v>17.931146621704102</c:v>
                </c:pt>
                <c:pt idx="95">
                  <c:v>17.895622253417901</c:v>
                </c:pt>
                <c:pt idx="96">
                  <c:v>17.860101699829102</c:v>
                </c:pt>
                <c:pt idx="97">
                  <c:v>17.824577331542901</c:v>
                </c:pt>
                <c:pt idx="98">
                  <c:v>17.753532409667901</c:v>
                </c:pt>
                <c:pt idx="99">
                  <c:v>17.718011856079102</c:v>
                </c:pt>
                <c:pt idx="100">
                  <c:v>17.718011856079102</c:v>
                </c:pt>
                <c:pt idx="101">
                  <c:v>17.682487487792901</c:v>
                </c:pt>
                <c:pt idx="102">
                  <c:v>17.646966934204102</c:v>
                </c:pt>
                <c:pt idx="103">
                  <c:v>17.611442565917901</c:v>
                </c:pt>
                <c:pt idx="104">
                  <c:v>17.575920104980401</c:v>
                </c:pt>
                <c:pt idx="105">
                  <c:v>17.504875183105401</c:v>
                </c:pt>
                <c:pt idx="106">
                  <c:v>17.504875183105401</c:v>
                </c:pt>
                <c:pt idx="107">
                  <c:v>17.433830261230401</c:v>
                </c:pt>
                <c:pt idx="108">
                  <c:v>17.433830261230401</c:v>
                </c:pt>
                <c:pt idx="109">
                  <c:v>17.362785339355401</c:v>
                </c:pt>
                <c:pt idx="110">
                  <c:v>17.362785339355401</c:v>
                </c:pt>
                <c:pt idx="111">
                  <c:v>17.3272609710693</c:v>
                </c:pt>
                <c:pt idx="112">
                  <c:v>17.291740417480401</c:v>
                </c:pt>
                <c:pt idx="113">
                  <c:v>17.2562160491943</c:v>
                </c:pt>
                <c:pt idx="114">
                  <c:v>17.220695495605401</c:v>
                </c:pt>
                <c:pt idx="115">
                  <c:v>17.220695495605401</c:v>
                </c:pt>
                <c:pt idx="116">
                  <c:v>17.149650573730401</c:v>
                </c:pt>
                <c:pt idx="117">
                  <c:v>17.149650573730401</c:v>
                </c:pt>
                <c:pt idx="118">
                  <c:v>17.1141262054443</c:v>
                </c:pt>
                <c:pt idx="119">
                  <c:v>17.1141262054443</c:v>
                </c:pt>
                <c:pt idx="120">
                  <c:v>17.078605651855401</c:v>
                </c:pt>
                <c:pt idx="121">
                  <c:v>17.0430812835693</c:v>
                </c:pt>
                <c:pt idx="122">
                  <c:v>17.0075588226318</c:v>
                </c:pt>
                <c:pt idx="123">
                  <c:v>16.9720344543457</c:v>
                </c:pt>
                <c:pt idx="124">
                  <c:v>16.9720344543457</c:v>
                </c:pt>
                <c:pt idx="125">
                  <c:v>16.9365139007568</c:v>
                </c:pt>
                <c:pt idx="126">
                  <c:v>16.9009895324707</c:v>
                </c:pt>
                <c:pt idx="127">
                  <c:v>16.8654689788818</c:v>
                </c:pt>
                <c:pt idx="128">
                  <c:v>16.8654689788818</c:v>
                </c:pt>
                <c:pt idx="129">
                  <c:v>16.8299446105957</c:v>
                </c:pt>
                <c:pt idx="130">
                  <c:v>16.7944240570068</c:v>
                </c:pt>
                <c:pt idx="131">
                  <c:v>16.7944240570068</c:v>
                </c:pt>
                <c:pt idx="132">
                  <c:v>16.7588996887207</c:v>
                </c:pt>
                <c:pt idx="133">
                  <c:v>16.7588996887207</c:v>
                </c:pt>
                <c:pt idx="134">
                  <c:v>16.6878547668457</c:v>
                </c:pt>
                <c:pt idx="135">
                  <c:v>16.6878547668457</c:v>
                </c:pt>
                <c:pt idx="136">
                  <c:v>16.6878547668457</c:v>
                </c:pt>
                <c:pt idx="137">
                  <c:v>16.6523342132568</c:v>
                </c:pt>
                <c:pt idx="138">
                  <c:v>16.6168098449707</c:v>
                </c:pt>
                <c:pt idx="139">
                  <c:v>16.5812892913818</c:v>
                </c:pt>
                <c:pt idx="140">
                  <c:v>16.5812892913818</c:v>
                </c:pt>
                <c:pt idx="141">
                  <c:v>16.5457649230957</c:v>
                </c:pt>
                <c:pt idx="142">
                  <c:v>16.5457649230957</c:v>
                </c:pt>
                <c:pt idx="143">
                  <c:v>16.5457649230957</c:v>
                </c:pt>
                <c:pt idx="144">
                  <c:v>16.5102424621582</c:v>
                </c:pt>
                <c:pt idx="145">
                  <c:v>16.474718093871999</c:v>
                </c:pt>
                <c:pt idx="146">
                  <c:v>16.4391975402832</c:v>
                </c:pt>
                <c:pt idx="147">
                  <c:v>16.403673171996999</c:v>
                </c:pt>
                <c:pt idx="148">
                  <c:v>16.403673171996999</c:v>
                </c:pt>
                <c:pt idx="149">
                  <c:v>16.403673171996999</c:v>
                </c:pt>
                <c:pt idx="150">
                  <c:v>16.3681526184082</c:v>
                </c:pt>
                <c:pt idx="151">
                  <c:v>16.3681526184082</c:v>
                </c:pt>
                <c:pt idx="152">
                  <c:v>16.332628250121999</c:v>
                </c:pt>
                <c:pt idx="153">
                  <c:v>16.2971076965332</c:v>
                </c:pt>
                <c:pt idx="154">
                  <c:v>16.2971076965332</c:v>
                </c:pt>
                <c:pt idx="155">
                  <c:v>16.261583328246999</c:v>
                </c:pt>
                <c:pt idx="156">
                  <c:v>16.261583328246999</c:v>
                </c:pt>
                <c:pt idx="157">
                  <c:v>16.261583328246999</c:v>
                </c:pt>
                <c:pt idx="158">
                  <c:v>16.261583328246999</c:v>
                </c:pt>
                <c:pt idx="159">
                  <c:v>16.2260627746582</c:v>
                </c:pt>
                <c:pt idx="160">
                  <c:v>16.190538406371999</c:v>
                </c:pt>
                <c:pt idx="161">
                  <c:v>16.190538406371999</c:v>
                </c:pt>
                <c:pt idx="162">
                  <c:v>16.1550178527832</c:v>
                </c:pt>
                <c:pt idx="163">
                  <c:v>16.1550178527832</c:v>
                </c:pt>
                <c:pt idx="164">
                  <c:v>16.1550178527832</c:v>
                </c:pt>
                <c:pt idx="165">
                  <c:v>16.119493484496999</c:v>
                </c:pt>
                <c:pt idx="166">
                  <c:v>16.119493484496999</c:v>
                </c:pt>
                <c:pt idx="167">
                  <c:v>16.119493484496999</c:v>
                </c:pt>
                <c:pt idx="168">
                  <c:v>16.0839729309082</c:v>
                </c:pt>
                <c:pt idx="169">
                  <c:v>16.0839729309082</c:v>
                </c:pt>
                <c:pt idx="170">
                  <c:v>16.048448562621999</c:v>
                </c:pt>
                <c:pt idx="171">
                  <c:v>16.048448562621999</c:v>
                </c:pt>
                <c:pt idx="172">
                  <c:v>16.0129280090332</c:v>
                </c:pt>
                <c:pt idx="173">
                  <c:v>16.048448562621999</c:v>
                </c:pt>
                <c:pt idx="174">
                  <c:v>16.0129280090332</c:v>
                </c:pt>
                <c:pt idx="175">
                  <c:v>16.0129280090332</c:v>
                </c:pt>
                <c:pt idx="176">
                  <c:v>15.977402687072701</c:v>
                </c:pt>
                <c:pt idx="177">
                  <c:v>15.977402687072701</c:v>
                </c:pt>
                <c:pt idx="178">
                  <c:v>15.9418821334838</c:v>
                </c:pt>
                <c:pt idx="179">
                  <c:v>15.9418821334838</c:v>
                </c:pt>
                <c:pt idx="180">
                  <c:v>15.9418821334838</c:v>
                </c:pt>
                <c:pt idx="181">
                  <c:v>15.9418821334838</c:v>
                </c:pt>
                <c:pt idx="182">
                  <c:v>15.906357765197701</c:v>
                </c:pt>
                <c:pt idx="183">
                  <c:v>15.906357765197701</c:v>
                </c:pt>
                <c:pt idx="184">
                  <c:v>15.906357765197701</c:v>
                </c:pt>
                <c:pt idx="185">
                  <c:v>15.8708372116088</c:v>
                </c:pt>
                <c:pt idx="186">
                  <c:v>15.8708372116088</c:v>
                </c:pt>
                <c:pt idx="187">
                  <c:v>15.8708372116088</c:v>
                </c:pt>
                <c:pt idx="188">
                  <c:v>15.8708372116088</c:v>
                </c:pt>
                <c:pt idx="189">
                  <c:v>15.835312843322701</c:v>
                </c:pt>
                <c:pt idx="190">
                  <c:v>15.835312843322701</c:v>
                </c:pt>
                <c:pt idx="191">
                  <c:v>15.835312843322701</c:v>
                </c:pt>
                <c:pt idx="192">
                  <c:v>15.835312843322701</c:v>
                </c:pt>
                <c:pt idx="193">
                  <c:v>15.835312843322701</c:v>
                </c:pt>
                <c:pt idx="194">
                  <c:v>15.799791336059499</c:v>
                </c:pt>
                <c:pt idx="195">
                  <c:v>15.799791336059499</c:v>
                </c:pt>
                <c:pt idx="196">
                  <c:v>15.7642669677734</c:v>
                </c:pt>
                <c:pt idx="197">
                  <c:v>15.7642669677734</c:v>
                </c:pt>
                <c:pt idx="198">
                  <c:v>15.7642669677734</c:v>
                </c:pt>
                <c:pt idx="199">
                  <c:v>15.7642669677734</c:v>
                </c:pt>
                <c:pt idx="200">
                  <c:v>15.7642669677734</c:v>
                </c:pt>
                <c:pt idx="201">
                  <c:v>15.728746414184499</c:v>
                </c:pt>
                <c:pt idx="202">
                  <c:v>15.728746414184499</c:v>
                </c:pt>
                <c:pt idx="203">
                  <c:v>15.728746414184499</c:v>
                </c:pt>
                <c:pt idx="204">
                  <c:v>15.6932220458984</c:v>
                </c:pt>
                <c:pt idx="205">
                  <c:v>15.6932220458984</c:v>
                </c:pt>
                <c:pt idx="206">
                  <c:v>15.6932220458984</c:v>
                </c:pt>
                <c:pt idx="207">
                  <c:v>15.6932220458984</c:v>
                </c:pt>
                <c:pt idx="208">
                  <c:v>15.6932220458984</c:v>
                </c:pt>
                <c:pt idx="209">
                  <c:v>15.6932220458984</c:v>
                </c:pt>
                <c:pt idx="210">
                  <c:v>15.657701492309499</c:v>
                </c:pt>
                <c:pt idx="211">
                  <c:v>15.657701492309499</c:v>
                </c:pt>
                <c:pt idx="212">
                  <c:v>15.657701492309499</c:v>
                </c:pt>
                <c:pt idx="213">
                  <c:v>15.657701492309499</c:v>
                </c:pt>
                <c:pt idx="214">
                  <c:v>15.657701492309499</c:v>
                </c:pt>
                <c:pt idx="215">
                  <c:v>15.6221771240234</c:v>
                </c:pt>
                <c:pt idx="216">
                  <c:v>15.586656570434499</c:v>
                </c:pt>
                <c:pt idx="217">
                  <c:v>15.586656570434499</c:v>
                </c:pt>
                <c:pt idx="218">
                  <c:v>15.586656570434499</c:v>
                </c:pt>
                <c:pt idx="219">
                  <c:v>15.5511322021484</c:v>
                </c:pt>
                <c:pt idx="220">
                  <c:v>15.586656570434499</c:v>
                </c:pt>
                <c:pt idx="221">
                  <c:v>15.586656570434499</c:v>
                </c:pt>
                <c:pt idx="222">
                  <c:v>15.5511322021484</c:v>
                </c:pt>
                <c:pt idx="223">
                  <c:v>15.5511322021484</c:v>
                </c:pt>
                <c:pt idx="224">
                  <c:v>15.515610694885201</c:v>
                </c:pt>
                <c:pt idx="225">
                  <c:v>15.515610694885201</c:v>
                </c:pt>
                <c:pt idx="226">
                  <c:v>15.515610694885201</c:v>
                </c:pt>
                <c:pt idx="227">
                  <c:v>15.515610694885201</c:v>
                </c:pt>
                <c:pt idx="228">
                  <c:v>15.515610694885201</c:v>
                </c:pt>
                <c:pt idx="229">
                  <c:v>15.515610694885201</c:v>
                </c:pt>
                <c:pt idx="230">
                  <c:v>15.4800863265991</c:v>
                </c:pt>
                <c:pt idx="231">
                  <c:v>15.4800863265991</c:v>
                </c:pt>
                <c:pt idx="232">
                  <c:v>15.4800863265991</c:v>
                </c:pt>
                <c:pt idx="233">
                  <c:v>15.4800863265991</c:v>
                </c:pt>
                <c:pt idx="234">
                  <c:v>15.4800863265991</c:v>
                </c:pt>
                <c:pt idx="235">
                  <c:v>15.4800863265991</c:v>
                </c:pt>
                <c:pt idx="236">
                  <c:v>15.444565773010201</c:v>
                </c:pt>
                <c:pt idx="237">
                  <c:v>15.444565773010201</c:v>
                </c:pt>
                <c:pt idx="238">
                  <c:v>15.444565773010201</c:v>
                </c:pt>
                <c:pt idx="239">
                  <c:v>15.444565773010201</c:v>
                </c:pt>
                <c:pt idx="240">
                  <c:v>15.444565773010201</c:v>
                </c:pt>
                <c:pt idx="241">
                  <c:v>15.4090414047241</c:v>
                </c:pt>
                <c:pt idx="242">
                  <c:v>15.4090414047241</c:v>
                </c:pt>
                <c:pt idx="243">
                  <c:v>15.4090414047241</c:v>
                </c:pt>
                <c:pt idx="244">
                  <c:v>15.373520851135201</c:v>
                </c:pt>
                <c:pt idx="245">
                  <c:v>15.373520851135201</c:v>
                </c:pt>
                <c:pt idx="246">
                  <c:v>15.373520851135201</c:v>
                </c:pt>
                <c:pt idx="247">
                  <c:v>15.373520851135201</c:v>
                </c:pt>
                <c:pt idx="248">
                  <c:v>15.3379964828491</c:v>
                </c:pt>
                <c:pt idx="249">
                  <c:v>15.3379964828491</c:v>
                </c:pt>
                <c:pt idx="250">
                  <c:v>15.3379964828491</c:v>
                </c:pt>
                <c:pt idx="251">
                  <c:v>15.3379964828491</c:v>
                </c:pt>
                <c:pt idx="252">
                  <c:v>15.3379964828491</c:v>
                </c:pt>
                <c:pt idx="253">
                  <c:v>15.3379964828491</c:v>
                </c:pt>
                <c:pt idx="254">
                  <c:v>15.3024749755859</c:v>
                </c:pt>
                <c:pt idx="255">
                  <c:v>15.3024749755859</c:v>
                </c:pt>
                <c:pt idx="256">
                  <c:v>15.3024749755859</c:v>
                </c:pt>
                <c:pt idx="257">
                  <c:v>15.3024749755859</c:v>
                </c:pt>
                <c:pt idx="258">
                  <c:v>15.3024749755859</c:v>
                </c:pt>
                <c:pt idx="259">
                  <c:v>15.266950607299799</c:v>
                </c:pt>
                <c:pt idx="260">
                  <c:v>15.3024749755859</c:v>
                </c:pt>
                <c:pt idx="261">
                  <c:v>15.266950607299799</c:v>
                </c:pt>
                <c:pt idx="262">
                  <c:v>15.266950607299799</c:v>
                </c:pt>
                <c:pt idx="263">
                  <c:v>15.266950607299799</c:v>
                </c:pt>
                <c:pt idx="264">
                  <c:v>15.2314300537109</c:v>
                </c:pt>
                <c:pt idx="265">
                  <c:v>15.266950607299799</c:v>
                </c:pt>
                <c:pt idx="266">
                  <c:v>15.2314300537109</c:v>
                </c:pt>
                <c:pt idx="267">
                  <c:v>15.2314300537109</c:v>
                </c:pt>
                <c:pt idx="268">
                  <c:v>15.195905685424799</c:v>
                </c:pt>
                <c:pt idx="269">
                  <c:v>15.2314300537109</c:v>
                </c:pt>
                <c:pt idx="270">
                  <c:v>15.195905685424799</c:v>
                </c:pt>
                <c:pt idx="271">
                  <c:v>15.2314300537109</c:v>
                </c:pt>
                <c:pt idx="272">
                  <c:v>15.2314300537109</c:v>
                </c:pt>
                <c:pt idx="273">
                  <c:v>15.195905685424799</c:v>
                </c:pt>
                <c:pt idx="274">
                  <c:v>15.195905685424799</c:v>
                </c:pt>
                <c:pt idx="275">
                  <c:v>15.195905685424799</c:v>
                </c:pt>
                <c:pt idx="276">
                  <c:v>15.195905685424799</c:v>
                </c:pt>
                <c:pt idx="277">
                  <c:v>15.195905685424799</c:v>
                </c:pt>
                <c:pt idx="278">
                  <c:v>15.195905685424799</c:v>
                </c:pt>
                <c:pt idx="279">
                  <c:v>15.1603851318359</c:v>
                </c:pt>
                <c:pt idx="280">
                  <c:v>15.195905685424799</c:v>
                </c:pt>
                <c:pt idx="281">
                  <c:v>15.195905685424799</c:v>
                </c:pt>
                <c:pt idx="282">
                  <c:v>15.1603851318359</c:v>
                </c:pt>
                <c:pt idx="283">
                  <c:v>15.1603851318359</c:v>
                </c:pt>
                <c:pt idx="284">
                  <c:v>15.1603851318359</c:v>
                </c:pt>
                <c:pt idx="285">
                  <c:v>15.1603851318359</c:v>
                </c:pt>
                <c:pt idx="286">
                  <c:v>15.1603851318359</c:v>
                </c:pt>
                <c:pt idx="287">
                  <c:v>15.1603851318359</c:v>
                </c:pt>
                <c:pt idx="288">
                  <c:v>15.1603851318359</c:v>
                </c:pt>
                <c:pt idx="289">
                  <c:v>15.1603851318359</c:v>
                </c:pt>
                <c:pt idx="290">
                  <c:v>15.124860763549799</c:v>
                </c:pt>
                <c:pt idx="291">
                  <c:v>15.1603851318359</c:v>
                </c:pt>
                <c:pt idx="292">
                  <c:v>15.124860763549799</c:v>
                </c:pt>
                <c:pt idx="293">
                  <c:v>15.124860763549799</c:v>
                </c:pt>
                <c:pt idx="294">
                  <c:v>15.1603851318359</c:v>
                </c:pt>
                <c:pt idx="295">
                  <c:v>15.124860763549799</c:v>
                </c:pt>
                <c:pt idx="296">
                  <c:v>15.124860763549799</c:v>
                </c:pt>
                <c:pt idx="297">
                  <c:v>15.1603851318359</c:v>
                </c:pt>
                <c:pt idx="298">
                  <c:v>15.124860763549799</c:v>
                </c:pt>
                <c:pt idx="299">
                  <c:v>15.1603851318359</c:v>
                </c:pt>
                <c:pt idx="300">
                  <c:v>15.124860763549799</c:v>
                </c:pt>
                <c:pt idx="301">
                  <c:v>15.0893402099609</c:v>
                </c:pt>
                <c:pt idx="302">
                  <c:v>15.0893402099609</c:v>
                </c:pt>
                <c:pt idx="303">
                  <c:v>15.124860763549799</c:v>
                </c:pt>
                <c:pt idx="304">
                  <c:v>15.0893402099609</c:v>
                </c:pt>
                <c:pt idx="305">
                  <c:v>15.124860763549799</c:v>
                </c:pt>
                <c:pt idx="306">
                  <c:v>15.124860763549799</c:v>
                </c:pt>
                <c:pt idx="307">
                  <c:v>15.124860763549799</c:v>
                </c:pt>
                <c:pt idx="308">
                  <c:v>15.124860763549799</c:v>
                </c:pt>
                <c:pt idx="309">
                  <c:v>15.124860763549799</c:v>
                </c:pt>
                <c:pt idx="310">
                  <c:v>15.0893402099609</c:v>
                </c:pt>
                <c:pt idx="311">
                  <c:v>15.0893402099609</c:v>
                </c:pt>
                <c:pt idx="312">
                  <c:v>15.0893402099609</c:v>
                </c:pt>
                <c:pt idx="313">
                  <c:v>15.0893402099609</c:v>
                </c:pt>
                <c:pt idx="314">
                  <c:v>15.0893402099609</c:v>
                </c:pt>
                <c:pt idx="315">
                  <c:v>15.0893402099609</c:v>
                </c:pt>
                <c:pt idx="316">
                  <c:v>15.0893402099609</c:v>
                </c:pt>
                <c:pt idx="317">
                  <c:v>15.0893402099609</c:v>
                </c:pt>
                <c:pt idx="318">
                  <c:v>15.0893402099609</c:v>
                </c:pt>
                <c:pt idx="319">
                  <c:v>15.053815841674799</c:v>
                </c:pt>
                <c:pt idx="320">
                  <c:v>15.0893402099609</c:v>
                </c:pt>
                <c:pt idx="321">
                  <c:v>15.0893402099609</c:v>
                </c:pt>
                <c:pt idx="322">
                  <c:v>15.0893402099609</c:v>
                </c:pt>
                <c:pt idx="323">
                  <c:v>15.0893402099609</c:v>
                </c:pt>
                <c:pt idx="324">
                  <c:v>15.0893402099609</c:v>
                </c:pt>
                <c:pt idx="325">
                  <c:v>15.0893402099609</c:v>
                </c:pt>
                <c:pt idx="326">
                  <c:v>15.0893402099609</c:v>
                </c:pt>
                <c:pt idx="327">
                  <c:v>15.0893402099609</c:v>
                </c:pt>
                <c:pt idx="328">
                  <c:v>15.053815841674799</c:v>
                </c:pt>
                <c:pt idx="329">
                  <c:v>15.053815841674799</c:v>
                </c:pt>
                <c:pt idx="330">
                  <c:v>15.053815841674799</c:v>
                </c:pt>
                <c:pt idx="331">
                  <c:v>15.053815841674799</c:v>
                </c:pt>
                <c:pt idx="332">
                  <c:v>15.0182943344116</c:v>
                </c:pt>
                <c:pt idx="333">
                  <c:v>15.053815841674799</c:v>
                </c:pt>
                <c:pt idx="334">
                  <c:v>15.053815841674799</c:v>
                </c:pt>
                <c:pt idx="335">
                  <c:v>15.053815841674799</c:v>
                </c:pt>
                <c:pt idx="336">
                  <c:v>15.053815841674799</c:v>
                </c:pt>
                <c:pt idx="337">
                  <c:v>15.053815841674799</c:v>
                </c:pt>
                <c:pt idx="338">
                  <c:v>15.053815841674799</c:v>
                </c:pt>
                <c:pt idx="339">
                  <c:v>15.0182943344116</c:v>
                </c:pt>
                <c:pt idx="340">
                  <c:v>15.0182943344116</c:v>
                </c:pt>
                <c:pt idx="341">
                  <c:v>15.0182943344116</c:v>
                </c:pt>
                <c:pt idx="342">
                  <c:v>15.0182943344116</c:v>
                </c:pt>
                <c:pt idx="343">
                  <c:v>15.0182943344116</c:v>
                </c:pt>
                <c:pt idx="344">
                  <c:v>15.0182943344116</c:v>
                </c:pt>
                <c:pt idx="345">
                  <c:v>15.0182943344116</c:v>
                </c:pt>
                <c:pt idx="346">
                  <c:v>15.0182943344116</c:v>
                </c:pt>
                <c:pt idx="347">
                  <c:v>15.0182943344116</c:v>
                </c:pt>
                <c:pt idx="348">
                  <c:v>15.0182943344116</c:v>
                </c:pt>
                <c:pt idx="349">
                  <c:v>15.0182943344116</c:v>
                </c:pt>
                <c:pt idx="350">
                  <c:v>15.0182943344116</c:v>
                </c:pt>
                <c:pt idx="351">
                  <c:v>15.0182943344116</c:v>
                </c:pt>
                <c:pt idx="352">
                  <c:v>15.0182943344116</c:v>
                </c:pt>
                <c:pt idx="353">
                  <c:v>15.0182943344116</c:v>
                </c:pt>
                <c:pt idx="354">
                  <c:v>15.0182943344116</c:v>
                </c:pt>
                <c:pt idx="355">
                  <c:v>15.0182943344116</c:v>
                </c:pt>
                <c:pt idx="356">
                  <c:v>15.0182943344116</c:v>
                </c:pt>
                <c:pt idx="357">
                  <c:v>15.0182943344116</c:v>
                </c:pt>
                <c:pt idx="358">
                  <c:v>15.0182943344116</c:v>
                </c:pt>
                <c:pt idx="359">
                  <c:v>15.0182943344116</c:v>
                </c:pt>
                <c:pt idx="360">
                  <c:v>15.0182943344116</c:v>
                </c:pt>
                <c:pt idx="361">
                  <c:v>14.982769966125399</c:v>
                </c:pt>
                <c:pt idx="362">
                  <c:v>15.0182943344116</c:v>
                </c:pt>
                <c:pt idx="363">
                  <c:v>14.982769966125399</c:v>
                </c:pt>
                <c:pt idx="364">
                  <c:v>14.982769966125399</c:v>
                </c:pt>
                <c:pt idx="365">
                  <c:v>14.982769966125399</c:v>
                </c:pt>
                <c:pt idx="366">
                  <c:v>14.982769966125399</c:v>
                </c:pt>
                <c:pt idx="367">
                  <c:v>14.982769966125399</c:v>
                </c:pt>
                <c:pt idx="368">
                  <c:v>14.982769966125399</c:v>
                </c:pt>
                <c:pt idx="369">
                  <c:v>14.982769966125399</c:v>
                </c:pt>
                <c:pt idx="370">
                  <c:v>14.982769966125399</c:v>
                </c:pt>
                <c:pt idx="371">
                  <c:v>14.982769966125399</c:v>
                </c:pt>
                <c:pt idx="372">
                  <c:v>14.982769966125399</c:v>
                </c:pt>
                <c:pt idx="373">
                  <c:v>14.982769966125399</c:v>
                </c:pt>
                <c:pt idx="374">
                  <c:v>14.9472494125366</c:v>
                </c:pt>
                <c:pt idx="375">
                  <c:v>14.9472494125366</c:v>
                </c:pt>
                <c:pt idx="376">
                  <c:v>14.9472494125366</c:v>
                </c:pt>
                <c:pt idx="377">
                  <c:v>14.982769966125399</c:v>
                </c:pt>
                <c:pt idx="378">
                  <c:v>14.982769966125399</c:v>
                </c:pt>
                <c:pt idx="379">
                  <c:v>14.982769966125399</c:v>
                </c:pt>
                <c:pt idx="380">
                  <c:v>14.9472494125366</c:v>
                </c:pt>
                <c:pt idx="381">
                  <c:v>14.9472494125366</c:v>
                </c:pt>
                <c:pt idx="382">
                  <c:v>14.982769966125399</c:v>
                </c:pt>
                <c:pt idx="383">
                  <c:v>14.9472494125366</c:v>
                </c:pt>
                <c:pt idx="384">
                  <c:v>14.982769966125399</c:v>
                </c:pt>
                <c:pt idx="385">
                  <c:v>14.982769966125399</c:v>
                </c:pt>
                <c:pt idx="386">
                  <c:v>14.9472494125366</c:v>
                </c:pt>
                <c:pt idx="387">
                  <c:v>14.9472494125366</c:v>
                </c:pt>
                <c:pt idx="388">
                  <c:v>14.9472494125366</c:v>
                </c:pt>
                <c:pt idx="389">
                  <c:v>14.9472494125366</c:v>
                </c:pt>
                <c:pt idx="390">
                  <c:v>14.9472494125366</c:v>
                </c:pt>
                <c:pt idx="391">
                  <c:v>14.9472494125366</c:v>
                </c:pt>
                <c:pt idx="392">
                  <c:v>14.9472494125366</c:v>
                </c:pt>
                <c:pt idx="393">
                  <c:v>14.9472494125366</c:v>
                </c:pt>
                <c:pt idx="394">
                  <c:v>14.9472494125366</c:v>
                </c:pt>
                <c:pt idx="395">
                  <c:v>14.9472494125366</c:v>
                </c:pt>
                <c:pt idx="396">
                  <c:v>14.9472494125366</c:v>
                </c:pt>
                <c:pt idx="397">
                  <c:v>14.9472494125366</c:v>
                </c:pt>
                <c:pt idx="398">
                  <c:v>14.9472494125366</c:v>
                </c:pt>
                <c:pt idx="399">
                  <c:v>14.9472494125366</c:v>
                </c:pt>
                <c:pt idx="400">
                  <c:v>14.911725044250399</c:v>
                </c:pt>
                <c:pt idx="401">
                  <c:v>14.9472494125366</c:v>
                </c:pt>
                <c:pt idx="402">
                  <c:v>14.9472494125366</c:v>
                </c:pt>
                <c:pt idx="403">
                  <c:v>14.911725044250399</c:v>
                </c:pt>
                <c:pt idx="404">
                  <c:v>14.911725044250399</c:v>
                </c:pt>
                <c:pt idx="405">
                  <c:v>14.911725044250399</c:v>
                </c:pt>
                <c:pt idx="406">
                  <c:v>14.9472494125366</c:v>
                </c:pt>
                <c:pt idx="407">
                  <c:v>14.911725044250399</c:v>
                </c:pt>
                <c:pt idx="408">
                  <c:v>14.9472494125366</c:v>
                </c:pt>
                <c:pt idx="409">
                  <c:v>14.911725044250399</c:v>
                </c:pt>
                <c:pt idx="410">
                  <c:v>14.911725044250399</c:v>
                </c:pt>
                <c:pt idx="411">
                  <c:v>14.911725044250399</c:v>
                </c:pt>
                <c:pt idx="412">
                  <c:v>14.911725044250399</c:v>
                </c:pt>
                <c:pt idx="413">
                  <c:v>14.911725044250399</c:v>
                </c:pt>
                <c:pt idx="414">
                  <c:v>14.911725044250399</c:v>
                </c:pt>
                <c:pt idx="415">
                  <c:v>14.911725044250399</c:v>
                </c:pt>
                <c:pt idx="416">
                  <c:v>14.911725044250399</c:v>
                </c:pt>
                <c:pt idx="417">
                  <c:v>14.8762044906616</c:v>
                </c:pt>
                <c:pt idx="418">
                  <c:v>14.911725044250399</c:v>
                </c:pt>
                <c:pt idx="419">
                  <c:v>14.911725044250399</c:v>
                </c:pt>
                <c:pt idx="420">
                  <c:v>14.8762044906616</c:v>
                </c:pt>
                <c:pt idx="421">
                  <c:v>14.8762044906616</c:v>
                </c:pt>
                <c:pt idx="422">
                  <c:v>14.8762044906616</c:v>
                </c:pt>
                <c:pt idx="423">
                  <c:v>14.8762044906616</c:v>
                </c:pt>
                <c:pt idx="424">
                  <c:v>14.8762044906616</c:v>
                </c:pt>
                <c:pt idx="425">
                  <c:v>14.8762044906616</c:v>
                </c:pt>
                <c:pt idx="426">
                  <c:v>14.8762044906616</c:v>
                </c:pt>
                <c:pt idx="427">
                  <c:v>14.8762044906616</c:v>
                </c:pt>
                <c:pt idx="428">
                  <c:v>14.8762044906616</c:v>
                </c:pt>
                <c:pt idx="429">
                  <c:v>14.840680122375399</c:v>
                </c:pt>
                <c:pt idx="430">
                  <c:v>14.8762044906616</c:v>
                </c:pt>
                <c:pt idx="431">
                  <c:v>14.8762044906616</c:v>
                </c:pt>
                <c:pt idx="432">
                  <c:v>14.840680122375399</c:v>
                </c:pt>
                <c:pt idx="433">
                  <c:v>14.840680122375399</c:v>
                </c:pt>
                <c:pt idx="434">
                  <c:v>14.840680122375399</c:v>
                </c:pt>
                <c:pt idx="435">
                  <c:v>14.840680122375399</c:v>
                </c:pt>
                <c:pt idx="436">
                  <c:v>14.840680122375399</c:v>
                </c:pt>
                <c:pt idx="437">
                  <c:v>14.840680122375399</c:v>
                </c:pt>
                <c:pt idx="438">
                  <c:v>14.840680122375399</c:v>
                </c:pt>
                <c:pt idx="439">
                  <c:v>14.840680122375399</c:v>
                </c:pt>
                <c:pt idx="440">
                  <c:v>14.840680122375399</c:v>
                </c:pt>
                <c:pt idx="441">
                  <c:v>14.8051595687866</c:v>
                </c:pt>
                <c:pt idx="442">
                  <c:v>14.8051595687866</c:v>
                </c:pt>
                <c:pt idx="443">
                  <c:v>14.840680122375399</c:v>
                </c:pt>
                <c:pt idx="444">
                  <c:v>14.8051595687866</c:v>
                </c:pt>
                <c:pt idx="445">
                  <c:v>14.8051595687866</c:v>
                </c:pt>
                <c:pt idx="446">
                  <c:v>14.8051595687866</c:v>
                </c:pt>
                <c:pt idx="447">
                  <c:v>14.8051595687866</c:v>
                </c:pt>
                <c:pt idx="448">
                  <c:v>14.8051595687866</c:v>
                </c:pt>
                <c:pt idx="449">
                  <c:v>14.8051595687866</c:v>
                </c:pt>
                <c:pt idx="450">
                  <c:v>14.769635200500399</c:v>
                </c:pt>
                <c:pt idx="451">
                  <c:v>14.8051595687866</c:v>
                </c:pt>
                <c:pt idx="452">
                  <c:v>14.769635200500399</c:v>
                </c:pt>
                <c:pt idx="453">
                  <c:v>14.769635200500399</c:v>
                </c:pt>
                <c:pt idx="454">
                  <c:v>14.769635200500399</c:v>
                </c:pt>
                <c:pt idx="455">
                  <c:v>14.769635200500399</c:v>
                </c:pt>
                <c:pt idx="456">
                  <c:v>14.769635200500399</c:v>
                </c:pt>
                <c:pt idx="457">
                  <c:v>14.769635200500399</c:v>
                </c:pt>
                <c:pt idx="458">
                  <c:v>14.769635200500399</c:v>
                </c:pt>
                <c:pt idx="459">
                  <c:v>14.769635200500399</c:v>
                </c:pt>
                <c:pt idx="460">
                  <c:v>14.769635200500399</c:v>
                </c:pt>
                <c:pt idx="461">
                  <c:v>14.769635200500399</c:v>
                </c:pt>
                <c:pt idx="462">
                  <c:v>14.769635200500399</c:v>
                </c:pt>
                <c:pt idx="463">
                  <c:v>14.769635200500399</c:v>
                </c:pt>
                <c:pt idx="464">
                  <c:v>14.734113693237299</c:v>
                </c:pt>
                <c:pt idx="465">
                  <c:v>14.734113693237299</c:v>
                </c:pt>
                <c:pt idx="466">
                  <c:v>14.734113693237299</c:v>
                </c:pt>
                <c:pt idx="467">
                  <c:v>14.734113693237299</c:v>
                </c:pt>
                <c:pt idx="468">
                  <c:v>14.769635200500399</c:v>
                </c:pt>
                <c:pt idx="469">
                  <c:v>14.734113693237299</c:v>
                </c:pt>
                <c:pt idx="470">
                  <c:v>14.734113693237299</c:v>
                </c:pt>
                <c:pt idx="471">
                  <c:v>14.734113693237299</c:v>
                </c:pt>
                <c:pt idx="472">
                  <c:v>14.734113693237299</c:v>
                </c:pt>
                <c:pt idx="473">
                  <c:v>14.734113693237299</c:v>
                </c:pt>
                <c:pt idx="474">
                  <c:v>14.698589324951101</c:v>
                </c:pt>
                <c:pt idx="475">
                  <c:v>14.734113693237299</c:v>
                </c:pt>
                <c:pt idx="476">
                  <c:v>14.734113693237299</c:v>
                </c:pt>
                <c:pt idx="477">
                  <c:v>14.698589324951101</c:v>
                </c:pt>
                <c:pt idx="478">
                  <c:v>14.734113693237299</c:v>
                </c:pt>
                <c:pt idx="479">
                  <c:v>14.698589324951101</c:v>
                </c:pt>
                <c:pt idx="480">
                  <c:v>14.734113693237299</c:v>
                </c:pt>
                <c:pt idx="481">
                  <c:v>14.698589324951101</c:v>
                </c:pt>
                <c:pt idx="482">
                  <c:v>14.698589324951101</c:v>
                </c:pt>
                <c:pt idx="483">
                  <c:v>14.698589324951101</c:v>
                </c:pt>
                <c:pt idx="484">
                  <c:v>14.734113693237299</c:v>
                </c:pt>
                <c:pt idx="485">
                  <c:v>14.698589324951101</c:v>
                </c:pt>
                <c:pt idx="486">
                  <c:v>14.698589324951101</c:v>
                </c:pt>
                <c:pt idx="487">
                  <c:v>14.734113693237299</c:v>
                </c:pt>
                <c:pt idx="488">
                  <c:v>14.698589324951101</c:v>
                </c:pt>
                <c:pt idx="489">
                  <c:v>14.698589324951101</c:v>
                </c:pt>
                <c:pt idx="490">
                  <c:v>14.698589324951101</c:v>
                </c:pt>
                <c:pt idx="491">
                  <c:v>14.698589324951101</c:v>
                </c:pt>
                <c:pt idx="492">
                  <c:v>14.698589324951101</c:v>
                </c:pt>
                <c:pt idx="493">
                  <c:v>14.663068771362299</c:v>
                </c:pt>
                <c:pt idx="494">
                  <c:v>14.698589324951101</c:v>
                </c:pt>
                <c:pt idx="495">
                  <c:v>14.663068771362299</c:v>
                </c:pt>
                <c:pt idx="496">
                  <c:v>14.663068771362299</c:v>
                </c:pt>
                <c:pt idx="497">
                  <c:v>14.663068771362299</c:v>
                </c:pt>
                <c:pt idx="498">
                  <c:v>14.663068771362299</c:v>
                </c:pt>
                <c:pt idx="499">
                  <c:v>14.663068771362299</c:v>
                </c:pt>
                <c:pt idx="500">
                  <c:v>14.663068771362299</c:v>
                </c:pt>
                <c:pt idx="501">
                  <c:v>14.627544403076101</c:v>
                </c:pt>
                <c:pt idx="502">
                  <c:v>14.663068771362299</c:v>
                </c:pt>
                <c:pt idx="503">
                  <c:v>14.663068771362299</c:v>
                </c:pt>
                <c:pt idx="504">
                  <c:v>14.627544403076101</c:v>
                </c:pt>
                <c:pt idx="505">
                  <c:v>14.627544403076101</c:v>
                </c:pt>
                <c:pt idx="506">
                  <c:v>14.627544403076101</c:v>
                </c:pt>
                <c:pt idx="507">
                  <c:v>14.627544403076101</c:v>
                </c:pt>
                <c:pt idx="508">
                  <c:v>14.627544403076101</c:v>
                </c:pt>
                <c:pt idx="509">
                  <c:v>14.627544403076101</c:v>
                </c:pt>
                <c:pt idx="510">
                  <c:v>14.627544403076101</c:v>
                </c:pt>
                <c:pt idx="511">
                  <c:v>14.627544403076101</c:v>
                </c:pt>
                <c:pt idx="512">
                  <c:v>14.592023849487299</c:v>
                </c:pt>
                <c:pt idx="513">
                  <c:v>14.592023849487299</c:v>
                </c:pt>
                <c:pt idx="514">
                  <c:v>14.627544403076101</c:v>
                </c:pt>
                <c:pt idx="515">
                  <c:v>14.592023849487299</c:v>
                </c:pt>
                <c:pt idx="516">
                  <c:v>14.592023849487299</c:v>
                </c:pt>
                <c:pt idx="517">
                  <c:v>14.592023849487299</c:v>
                </c:pt>
                <c:pt idx="518">
                  <c:v>14.627544403076101</c:v>
                </c:pt>
                <c:pt idx="519">
                  <c:v>14.592023849487299</c:v>
                </c:pt>
                <c:pt idx="520">
                  <c:v>14.592023849487299</c:v>
                </c:pt>
                <c:pt idx="521">
                  <c:v>14.592023849487299</c:v>
                </c:pt>
                <c:pt idx="522">
                  <c:v>14.592023849487299</c:v>
                </c:pt>
                <c:pt idx="523">
                  <c:v>14.592023849487299</c:v>
                </c:pt>
                <c:pt idx="524">
                  <c:v>14.592023849487299</c:v>
                </c:pt>
                <c:pt idx="525">
                  <c:v>14.592023849487299</c:v>
                </c:pt>
                <c:pt idx="526">
                  <c:v>14.556499481201101</c:v>
                </c:pt>
                <c:pt idx="527">
                  <c:v>14.592023849487299</c:v>
                </c:pt>
                <c:pt idx="528">
                  <c:v>14.592023849487299</c:v>
                </c:pt>
                <c:pt idx="529">
                  <c:v>14.592023849487299</c:v>
                </c:pt>
                <c:pt idx="530">
                  <c:v>14.592023849487299</c:v>
                </c:pt>
                <c:pt idx="531">
                  <c:v>14.592023849487299</c:v>
                </c:pt>
                <c:pt idx="532">
                  <c:v>14.592023849487299</c:v>
                </c:pt>
                <c:pt idx="533">
                  <c:v>14.592023849487299</c:v>
                </c:pt>
                <c:pt idx="534">
                  <c:v>14.592023849487299</c:v>
                </c:pt>
                <c:pt idx="535">
                  <c:v>14.556499481201101</c:v>
                </c:pt>
                <c:pt idx="536">
                  <c:v>14.592023849487299</c:v>
                </c:pt>
                <c:pt idx="537">
                  <c:v>14.556499481201101</c:v>
                </c:pt>
                <c:pt idx="538">
                  <c:v>14.592023849487299</c:v>
                </c:pt>
                <c:pt idx="539">
                  <c:v>14.592023849487299</c:v>
                </c:pt>
                <c:pt idx="540">
                  <c:v>14.556499481201101</c:v>
                </c:pt>
                <c:pt idx="541">
                  <c:v>14.592023849487299</c:v>
                </c:pt>
                <c:pt idx="542">
                  <c:v>14.556499481201101</c:v>
                </c:pt>
                <c:pt idx="543">
                  <c:v>14.556499481201101</c:v>
                </c:pt>
                <c:pt idx="544">
                  <c:v>14.556499481201101</c:v>
                </c:pt>
                <c:pt idx="545">
                  <c:v>14.556499481201101</c:v>
                </c:pt>
                <c:pt idx="546">
                  <c:v>14.556499481201101</c:v>
                </c:pt>
                <c:pt idx="547">
                  <c:v>14.556499481201101</c:v>
                </c:pt>
                <c:pt idx="548">
                  <c:v>14.556499481201101</c:v>
                </c:pt>
                <c:pt idx="549">
                  <c:v>14.556499481201101</c:v>
                </c:pt>
                <c:pt idx="550">
                  <c:v>14.556499481201101</c:v>
                </c:pt>
                <c:pt idx="551">
                  <c:v>14.556499481201101</c:v>
                </c:pt>
                <c:pt idx="552">
                  <c:v>14.556499481201101</c:v>
                </c:pt>
                <c:pt idx="553">
                  <c:v>14.556499481201101</c:v>
                </c:pt>
                <c:pt idx="554">
                  <c:v>14.520978927612299</c:v>
                </c:pt>
                <c:pt idx="555">
                  <c:v>14.556499481201101</c:v>
                </c:pt>
                <c:pt idx="556">
                  <c:v>14.520978927612299</c:v>
                </c:pt>
                <c:pt idx="557">
                  <c:v>14.556499481201101</c:v>
                </c:pt>
                <c:pt idx="558">
                  <c:v>14.520978927612299</c:v>
                </c:pt>
                <c:pt idx="559">
                  <c:v>14.520978927612299</c:v>
                </c:pt>
                <c:pt idx="560">
                  <c:v>14.556499481201101</c:v>
                </c:pt>
                <c:pt idx="561">
                  <c:v>14.520978927612299</c:v>
                </c:pt>
                <c:pt idx="562">
                  <c:v>14.520978927612299</c:v>
                </c:pt>
                <c:pt idx="563">
                  <c:v>14.520978927612299</c:v>
                </c:pt>
                <c:pt idx="564">
                  <c:v>14.520978927612299</c:v>
                </c:pt>
                <c:pt idx="565">
                  <c:v>14.520978927612299</c:v>
                </c:pt>
                <c:pt idx="566">
                  <c:v>14.520978927612299</c:v>
                </c:pt>
                <c:pt idx="567">
                  <c:v>14.520978927612299</c:v>
                </c:pt>
                <c:pt idx="568">
                  <c:v>14.520978927612299</c:v>
                </c:pt>
                <c:pt idx="569">
                  <c:v>14.485454559326101</c:v>
                </c:pt>
                <c:pt idx="570">
                  <c:v>14.485454559326101</c:v>
                </c:pt>
                <c:pt idx="571">
                  <c:v>14.520978927612299</c:v>
                </c:pt>
                <c:pt idx="572">
                  <c:v>14.485454559326101</c:v>
                </c:pt>
                <c:pt idx="573">
                  <c:v>14.485454559326101</c:v>
                </c:pt>
                <c:pt idx="574">
                  <c:v>14.485454559326101</c:v>
                </c:pt>
                <c:pt idx="575">
                  <c:v>14.485454559326101</c:v>
                </c:pt>
                <c:pt idx="576">
                  <c:v>14.485454559326101</c:v>
                </c:pt>
                <c:pt idx="577">
                  <c:v>14.520978927612299</c:v>
                </c:pt>
                <c:pt idx="578">
                  <c:v>14.485454559326101</c:v>
                </c:pt>
                <c:pt idx="579">
                  <c:v>14.485454559326101</c:v>
                </c:pt>
                <c:pt idx="580">
                  <c:v>14.485454559326101</c:v>
                </c:pt>
                <c:pt idx="581">
                  <c:v>14.485454559326101</c:v>
                </c:pt>
                <c:pt idx="582">
                  <c:v>14.485454559326101</c:v>
                </c:pt>
                <c:pt idx="583">
                  <c:v>14.449933052062899</c:v>
                </c:pt>
                <c:pt idx="584">
                  <c:v>14.485454559326101</c:v>
                </c:pt>
                <c:pt idx="585">
                  <c:v>14.485454559326101</c:v>
                </c:pt>
                <c:pt idx="586">
                  <c:v>14.485454559326101</c:v>
                </c:pt>
                <c:pt idx="587">
                  <c:v>14.485454559326101</c:v>
                </c:pt>
                <c:pt idx="588">
                  <c:v>14.485454559326101</c:v>
                </c:pt>
                <c:pt idx="589">
                  <c:v>14.485454559326101</c:v>
                </c:pt>
                <c:pt idx="590">
                  <c:v>14.485454559326101</c:v>
                </c:pt>
                <c:pt idx="591">
                  <c:v>14.449933052062899</c:v>
                </c:pt>
                <c:pt idx="592">
                  <c:v>14.485454559326101</c:v>
                </c:pt>
                <c:pt idx="593">
                  <c:v>14.449933052062899</c:v>
                </c:pt>
                <c:pt idx="594">
                  <c:v>14.449933052062899</c:v>
                </c:pt>
                <c:pt idx="595">
                  <c:v>14.449933052062899</c:v>
                </c:pt>
                <c:pt idx="596">
                  <c:v>14.449933052062899</c:v>
                </c:pt>
                <c:pt idx="597">
                  <c:v>14.449933052062899</c:v>
                </c:pt>
                <c:pt idx="598">
                  <c:v>14.449933052062899</c:v>
                </c:pt>
                <c:pt idx="599">
                  <c:v>14.449933052062899</c:v>
                </c:pt>
                <c:pt idx="600">
                  <c:v>14.449933052062899</c:v>
                </c:pt>
                <c:pt idx="601">
                  <c:v>14.449933052062899</c:v>
                </c:pt>
                <c:pt idx="602">
                  <c:v>14.449933052062899</c:v>
                </c:pt>
                <c:pt idx="603">
                  <c:v>14.449933052062899</c:v>
                </c:pt>
                <c:pt idx="604">
                  <c:v>14.485454559326101</c:v>
                </c:pt>
                <c:pt idx="605">
                  <c:v>14.449933052062899</c:v>
                </c:pt>
                <c:pt idx="606">
                  <c:v>14.449933052062899</c:v>
                </c:pt>
                <c:pt idx="607">
                  <c:v>14.449933052062899</c:v>
                </c:pt>
                <c:pt idx="608">
                  <c:v>14.449933052062899</c:v>
                </c:pt>
                <c:pt idx="609">
                  <c:v>14.449933052062899</c:v>
                </c:pt>
                <c:pt idx="610">
                  <c:v>14.449933052062899</c:v>
                </c:pt>
                <c:pt idx="611">
                  <c:v>14.449933052062899</c:v>
                </c:pt>
                <c:pt idx="612">
                  <c:v>14.449933052062899</c:v>
                </c:pt>
                <c:pt idx="613">
                  <c:v>14.449933052062899</c:v>
                </c:pt>
                <c:pt idx="614">
                  <c:v>14.449933052062899</c:v>
                </c:pt>
                <c:pt idx="615">
                  <c:v>14.449933052062899</c:v>
                </c:pt>
                <c:pt idx="616">
                  <c:v>14.449933052062899</c:v>
                </c:pt>
                <c:pt idx="617">
                  <c:v>14.449933052062899</c:v>
                </c:pt>
                <c:pt idx="618">
                  <c:v>14.449933052062899</c:v>
                </c:pt>
                <c:pt idx="619">
                  <c:v>14.449933052062899</c:v>
                </c:pt>
                <c:pt idx="620">
                  <c:v>14.4144086837768</c:v>
                </c:pt>
                <c:pt idx="621">
                  <c:v>14.449933052062899</c:v>
                </c:pt>
                <c:pt idx="622">
                  <c:v>14.4144086837768</c:v>
                </c:pt>
                <c:pt idx="623">
                  <c:v>14.449933052062899</c:v>
                </c:pt>
                <c:pt idx="624">
                  <c:v>14.449933052062899</c:v>
                </c:pt>
                <c:pt idx="625">
                  <c:v>14.449933052062899</c:v>
                </c:pt>
                <c:pt idx="626">
                  <c:v>14.4144086837768</c:v>
                </c:pt>
                <c:pt idx="627">
                  <c:v>14.4144086837768</c:v>
                </c:pt>
                <c:pt idx="628">
                  <c:v>14.4144086837768</c:v>
                </c:pt>
                <c:pt idx="629">
                  <c:v>14.4144086837768</c:v>
                </c:pt>
                <c:pt idx="630">
                  <c:v>14.449933052062899</c:v>
                </c:pt>
                <c:pt idx="631">
                  <c:v>14.4144086837768</c:v>
                </c:pt>
                <c:pt idx="632">
                  <c:v>14.4144086837768</c:v>
                </c:pt>
                <c:pt idx="633">
                  <c:v>14.4144086837768</c:v>
                </c:pt>
                <c:pt idx="634">
                  <c:v>14.4144086837768</c:v>
                </c:pt>
                <c:pt idx="635">
                  <c:v>14.4144086837768</c:v>
                </c:pt>
                <c:pt idx="636">
                  <c:v>14.4144086837768</c:v>
                </c:pt>
                <c:pt idx="637">
                  <c:v>14.4144086837768</c:v>
                </c:pt>
                <c:pt idx="638">
                  <c:v>14.4144086837768</c:v>
                </c:pt>
                <c:pt idx="639">
                  <c:v>14.4144086837768</c:v>
                </c:pt>
                <c:pt idx="640">
                  <c:v>14.4144086837768</c:v>
                </c:pt>
                <c:pt idx="641">
                  <c:v>14.4144086837768</c:v>
                </c:pt>
                <c:pt idx="642">
                  <c:v>14.4144086837768</c:v>
                </c:pt>
                <c:pt idx="643">
                  <c:v>14.4144086837768</c:v>
                </c:pt>
                <c:pt idx="644">
                  <c:v>14.4144086837768</c:v>
                </c:pt>
                <c:pt idx="645">
                  <c:v>14.4144086837768</c:v>
                </c:pt>
                <c:pt idx="646">
                  <c:v>14.4144086837768</c:v>
                </c:pt>
                <c:pt idx="647">
                  <c:v>14.4144086837768</c:v>
                </c:pt>
                <c:pt idx="648">
                  <c:v>14.4144086837768</c:v>
                </c:pt>
                <c:pt idx="649">
                  <c:v>14.4144086837768</c:v>
                </c:pt>
                <c:pt idx="650">
                  <c:v>14.4144086837768</c:v>
                </c:pt>
                <c:pt idx="651">
                  <c:v>14.4144086837768</c:v>
                </c:pt>
                <c:pt idx="652">
                  <c:v>14.378888130187899</c:v>
                </c:pt>
                <c:pt idx="653">
                  <c:v>14.4144086837768</c:v>
                </c:pt>
                <c:pt idx="654">
                  <c:v>14.378888130187899</c:v>
                </c:pt>
                <c:pt idx="655">
                  <c:v>14.4144086837768</c:v>
                </c:pt>
                <c:pt idx="656">
                  <c:v>14.4144086837768</c:v>
                </c:pt>
                <c:pt idx="657">
                  <c:v>14.378888130187899</c:v>
                </c:pt>
                <c:pt idx="658">
                  <c:v>14.4144086837768</c:v>
                </c:pt>
                <c:pt idx="659">
                  <c:v>14.378888130187899</c:v>
                </c:pt>
                <c:pt idx="660">
                  <c:v>14.4144086837768</c:v>
                </c:pt>
                <c:pt idx="661">
                  <c:v>14.4144086837768</c:v>
                </c:pt>
                <c:pt idx="662">
                  <c:v>14.4144086837768</c:v>
                </c:pt>
                <c:pt idx="663">
                  <c:v>14.4144086837768</c:v>
                </c:pt>
                <c:pt idx="664">
                  <c:v>14.378888130187899</c:v>
                </c:pt>
                <c:pt idx="665">
                  <c:v>14.378888130187899</c:v>
                </c:pt>
                <c:pt idx="666">
                  <c:v>14.4144086837768</c:v>
                </c:pt>
                <c:pt idx="667">
                  <c:v>14.4144086837768</c:v>
                </c:pt>
                <c:pt idx="668">
                  <c:v>14.4144086837768</c:v>
                </c:pt>
                <c:pt idx="669">
                  <c:v>14.378888130187899</c:v>
                </c:pt>
                <c:pt idx="670">
                  <c:v>14.4144086837768</c:v>
                </c:pt>
                <c:pt idx="671">
                  <c:v>14.4144086837768</c:v>
                </c:pt>
                <c:pt idx="672">
                  <c:v>14.4144086837768</c:v>
                </c:pt>
                <c:pt idx="673">
                  <c:v>14.4144086837768</c:v>
                </c:pt>
                <c:pt idx="674">
                  <c:v>14.378888130187899</c:v>
                </c:pt>
                <c:pt idx="675">
                  <c:v>14.4144086837768</c:v>
                </c:pt>
                <c:pt idx="676">
                  <c:v>14.378888130187899</c:v>
                </c:pt>
                <c:pt idx="677">
                  <c:v>14.378888130187899</c:v>
                </c:pt>
                <c:pt idx="678">
                  <c:v>14.378888130187899</c:v>
                </c:pt>
                <c:pt idx="679">
                  <c:v>14.378888130187899</c:v>
                </c:pt>
                <c:pt idx="680">
                  <c:v>14.4144086837768</c:v>
                </c:pt>
                <c:pt idx="681">
                  <c:v>14.4144086837768</c:v>
                </c:pt>
                <c:pt idx="682">
                  <c:v>14.4144086837768</c:v>
                </c:pt>
                <c:pt idx="683">
                  <c:v>14.4144086837768</c:v>
                </c:pt>
                <c:pt idx="684">
                  <c:v>14.4144086837768</c:v>
                </c:pt>
                <c:pt idx="685">
                  <c:v>14.4144086837768</c:v>
                </c:pt>
                <c:pt idx="686">
                  <c:v>14.4144086837768</c:v>
                </c:pt>
                <c:pt idx="687">
                  <c:v>14.4144086837768</c:v>
                </c:pt>
                <c:pt idx="688">
                  <c:v>14.4144086837768</c:v>
                </c:pt>
                <c:pt idx="689">
                  <c:v>14.4144086837768</c:v>
                </c:pt>
                <c:pt idx="690">
                  <c:v>14.4144086837768</c:v>
                </c:pt>
                <c:pt idx="691">
                  <c:v>14.4144086837768</c:v>
                </c:pt>
                <c:pt idx="692">
                  <c:v>14.449933052062899</c:v>
                </c:pt>
                <c:pt idx="693">
                  <c:v>14.4144086837768</c:v>
                </c:pt>
                <c:pt idx="694">
                  <c:v>14.4144086837768</c:v>
                </c:pt>
                <c:pt idx="695">
                  <c:v>14.4144086837768</c:v>
                </c:pt>
                <c:pt idx="696">
                  <c:v>14.4144086837768</c:v>
                </c:pt>
                <c:pt idx="697">
                  <c:v>14.4144086837768</c:v>
                </c:pt>
                <c:pt idx="698">
                  <c:v>14.4144086837768</c:v>
                </c:pt>
                <c:pt idx="699">
                  <c:v>14.4144086837768</c:v>
                </c:pt>
                <c:pt idx="700">
                  <c:v>14.4144086837768</c:v>
                </c:pt>
                <c:pt idx="701">
                  <c:v>14.4144086837768</c:v>
                </c:pt>
                <c:pt idx="702">
                  <c:v>14.4144086837768</c:v>
                </c:pt>
                <c:pt idx="703">
                  <c:v>14.4144086837768</c:v>
                </c:pt>
                <c:pt idx="704">
                  <c:v>14.4144086837768</c:v>
                </c:pt>
                <c:pt idx="705">
                  <c:v>14.4144086837768</c:v>
                </c:pt>
                <c:pt idx="706">
                  <c:v>14.4144086837768</c:v>
                </c:pt>
                <c:pt idx="707">
                  <c:v>14.4144086837768</c:v>
                </c:pt>
                <c:pt idx="708">
                  <c:v>14.4144086837768</c:v>
                </c:pt>
                <c:pt idx="709">
                  <c:v>14.449933052062899</c:v>
                </c:pt>
                <c:pt idx="710">
                  <c:v>14.4144086837768</c:v>
                </c:pt>
                <c:pt idx="711">
                  <c:v>14.449933052062899</c:v>
                </c:pt>
                <c:pt idx="712">
                  <c:v>14.449933052062899</c:v>
                </c:pt>
                <c:pt idx="713">
                  <c:v>14.4144086837768</c:v>
                </c:pt>
                <c:pt idx="714">
                  <c:v>14.449933052062899</c:v>
                </c:pt>
                <c:pt idx="715">
                  <c:v>14.4144086837768</c:v>
                </c:pt>
                <c:pt idx="716">
                  <c:v>14.4144086837768</c:v>
                </c:pt>
                <c:pt idx="717">
                  <c:v>14.4144086837768</c:v>
                </c:pt>
                <c:pt idx="718">
                  <c:v>14.4144086837768</c:v>
                </c:pt>
                <c:pt idx="719">
                  <c:v>14.4144086837768</c:v>
                </c:pt>
                <c:pt idx="720">
                  <c:v>14.449933052062899</c:v>
                </c:pt>
                <c:pt idx="721">
                  <c:v>14.449933052062899</c:v>
                </c:pt>
                <c:pt idx="722">
                  <c:v>14.449933052062899</c:v>
                </c:pt>
                <c:pt idx="723">
                  <c:v>14.449933052062899</c:v>
                </c:pt>
                <c:pt idx="724">
                  <c:v>14.449933052062899</c:v>
                </c:pt>
                <c:pt idx="725">
                  <c:v>14.449933052062899</c:v>
                </c:pt>
                <c:pt idx="726">
                  <c:v>14.449933052062899</c:v>
                </c:pt>
                <c:pt idx="727">
                  <c:v>14.449933052062899</c:v>
                </c:pt>
                <c:pt idx="728">
                  <c:v>14.449933052062899</c:v>
                </c:pt>
                <c:pt idx="729">
                  <c:v>14.485454559326101</c:v>
                </c:pt>
                <c:pt idx="730">
                  <c:v>14.449933052062899</c:v>
                </c:pt>
                <c:pt idx="731">
                  <c:v>14.449933052062899</c:v>
                </c:pt>
                <c:pt idx="732">
                  <c:v>14.449933052062899</c:v>
                </c:pt>
                <c:pt idx="733">
                  <c:v>14.485454559326101</c:v>
                </c:pt>
                <c:pt idx="734">
                  <c:v>14.485454559326101</c:v>
                </c:pt>
                <c:pt idx="735">
                  <c:v>14.449933052062899</c:v>
                </c:pt>
                <c:pt idx="736">
                  <c:v>14.449933052062899</c:v>
                </c:pt>
                <c:pt idx="737">
                  <c:v>14.485454559326101</c:v>
                </c:pt>
                <c:pt idx="738">
                  <c:v>14.449933052062899</c:v>
                </c:pt>
                <c:pt idx="739">
                  <c:v>14.449933052062899</c:v>
                </c:pt>
                <c:pt idx="740">
                  <c:v>14.485454559326101</c:v>
                </c:pt>
                <c:pt idx="741">
                  <c:v>14.449933052062899</c:v>
                </c:pt>
                <c:pt idx="742">
                  <c:v>14.485454559326101</c:v>
                </c:pt>
                <c:pt idx="743">
                  <c:v>14.485454559326101</c:v>
                </c:pt>
                <c:pt idx="744">
                  <c:v>14.449933052062899</c:v>
                </c:pt>
                <c:pt idx="745">
                  <c:v>14.485454559326101</c:v>
                </c:pt>
                <c:pt idx="746">
                  <c:v>14.485454559326101</c:v>
                </c:pt>
                <c:pt idx="747">
                  <c:v>14.449933052062899</c:v>
                </c:pt>
                <c:pt idx="748">
                  <c:v>14.449933052062899</c:v>
                </c:pt>
                <c:pt idx="749">
                  <c:v>14.449933052062899</c:v>
                </c:pt>
                <c:pt idx="750">
                  <c:v>14.449933052062899</c:v>
                </c:pt>
                <c:pt idx="751">
                  <c:v>14.485454559326101</c:v>
                </c:pt>
                <c:pt idx="752">
                  <c:v>14.485454559326101</c:v>
                </c:pt>
                <c:pt idx="753">
                  <c:v>14.449933052062899</c:v>
                </c:pt>
                <c:pt idx="754">
                  <c:v>14.485454559326101</c:v>
                </c:pt>
                <c:pt idx="755">
                  <c:v>14.449933052062899</c:v>
                </c:pt>
                <c:pt idx="756">
                  <c:v>14.485454559326101</c:v>
                </c:pt>
                <c:pt idx="757">
                  <c:v>14.449933052062899</c:v>
                </c:pt>
                <c:pt idx="758">
                  <c:v>14.449933052062899</c:v>
                </c:pt>
                <c:pt idx="759">
                  <c:v>14.449933052062899</c:v>
                </c:pt>
                <c:pt idx="760">
                  <c:v>14.449933052062899</c:v>
                </c:pt>
                <c:pt idx="761">
                  <c:v>14.449933052062899</c:v>
                </c:pt>
                <c:pt idx="762">
                  <c:v>14.485454559326101</c:v>
                </c:pt>
                <c:pt idx="763">
                  <c:v>14.485454559326101</c:v>
                </c:pt>
                <c:pt idx="764">
                  <c:v>14.449933052062899</c:v>
                </c:pt>
                <c:pt idx="765">
                  <c:v>14.485454559326101</c:v>
                </c:pt>
                <c:pt idx="766">
                  <c:v>14.449933052062899</c:v>
                </c:pt>
                <c:pt idx="767">
                  <c:v>14.449933052062899</c:v>
                </c:pt>
                <c:pt idx="768">
                  <c:v>14.449933052062899</c:v>
                </c:pt>
                <c:pt idx="769">
                  <c:v>14.449933052062899</c:v>
                </c:pt>
                <c:pt idx="770">
                  <c:v>14.485454559326101</c:v>
                </c:pt>
                <c:pt idx="771">
                  <c:v>14.449933052062899</c:v>
                </c:pt>
                <c:pt idx="772">
                  <c:v>14.449933052062899</c:v>
                </c:pt>
                <c:pt idx="773">
                  <c:v>14.449933052062899</c:v>
                </c:pt>
                <c:pt idx="774">
                  <c:v>14.449933052062899</c:v>
                </c:pt>
                <c:pt idx="775">
                  <c:v>14.449933052062899</c:v>
                </c:pt>
                <c:pt idx="776">
                  <c:v>14.449933052062899</c:v>
                </c:pt>
                <c:pt idx="777">
                  <c:v>14.449933052062899</c:v>
                </c:pt>
                <c:pt idx="778">
                  <c:v>14.449933052062899</c:v>
                </c:pt>
                <c:pt idx="779">
                  <c:v>14.449933052062899</c:v>
                </c:pt>
                <c:pt idx="780">
                  <c:v>14.449933052062899</c:v>
                </c:pt>
                <c:pt idx="781">
                  <c:v>14.485454559326101</c:v>
                </c:pt>
                <c:pt idx="782">
                  <c:v>14.449933052062899</c:v>
                </c:pt>
                <c:pt idx="783">
                  <c:v>14.485454559326101</c:v>
                </c:pt>
                <c:pt idx="784">
                  <c:v>14.449933052062899</c:v>
                </c:pt>
                <c:pt idx="785">
                  <c:v>14.449933052062899</c:v>
                </c:pt>
                <c:pt idx="786">
                  <c:v>14.449933052062899</c:v>
                </c:pt>
                <c:pt idx="787">
                  <c:v>14.449933052062899</c:v>
                </c:pt>
                <c:pt idx="788">
                  <c:v>14.485454559326101</c:v>
                </c:pt>
                <c:pt idx="789">
                  <c:v>14.449933052062899</c:v>
                </c:pt>
                <c:pt idx="790">
                  <c:v>14.485454559326101</c:v>
                </c:pt>
                <c:pt idx="791">
                  <c:v>14.485454559326101</c:v>
                </c:pt>
                <c:pt idx="792">
                  <c:v>14.485454559326101</c:v>
                </c:pt>
                <c:pt idx="793">
                  <c:v>14.449933052062899</c:v>
                </c:pt>
                <c:pt idx="794">
                  <c:v>14.449933052062899</c:v>
                </c:pt>
                <c:pt idx="795">
                  <c:v>14.449933052062899</c:v>
                </c:pt>
                <c:pt idx="796">
                  <c:v>14.485454559326101</c:v>
                </c:pt>
                <c:pt idx="797">
                  <c:v>14.485454559326101</c:v>
                </c:pt>
                <c:pt idx="798">
                  <c:v>14.485454559326101</c:v>
                </c:pt>
                <c:pt idx="799">
                  <c:v>14.449933052062899</c:v>
                </c:pt>
                <c:pt idx="800">
                  <c:v>14.485454559326101</c:v>
                </c:pt>
                <c:pt idx="801">
                  <c:v>14.485454559326101</c:v>
                </c:pt>
                <c:pt idx="802">
                  <c:v>14.485454559326101</c:v>
                </c:pt>
                <c:pt idx="803">
                  <c:v>14.449933052062899</c:v>
                </c:pt>
                <c:pt idx="804">
                  <c:v>14.485454559326101</c:v>
                </c:pt>
                <c:pt idx="805">
                  <c:v>14.449933052062899</c:v>
                </c:pt>
                <c:pt idx="806">
                  <c:v>14.449933052062899</c:v>
                </c:pt>
                <c:pt idx="807">
                  <c:v>14.449933052062899</c:v>
                </c:pt>
                <c:pt idx="808">
                  <c:v>14.485454559326101</c:v>
                </c:pt>
                <c:pt idx="809">
                  <c:v>14.449933052062899</c:v>
                </c:pt>
                <c:pt idx="810">
                  <c:v>14.485454559326101</c:v>
                </c:pt>
                <c:pt idx="811">
                  <c:v>14.449933052062899</c:v>
                </c:pt>
                <c:pt idx="812">
                  <c:v>14.485454559326101</c:v>
                </c:pt>
                <c:pt idx="813">
                  <c:v>14.485454559326101</c:v>
                </c:pt>
                <c:pt idx="814">
                  <c:v>14.485454559326101</c:v>
                </c:pt>
                <c:pt idx="815">
                  <c:v>14.485454559326101</c:v>
                </c:pt>
                <c:pt idx="816">
                  <c:v>14.449933052062899</c:v>
                </c:pt>
                <c:pt idx="817">
                  <c:v>14.449933052062899</c:v>
                </c:pt>
                <c:pt idx="818">
                  <c:v>14.485454559326101</c:v>
                </c:pt>
                <c:pt idx="819">
                  <c:v>14.485454559326101</c:v>
                </c:pt>
                <c:pt idx="820">
                  <c:v>14.449933052062899</c:v>
                </c:pt>
                <c:pt idx="821">
                  <c:v>14.485454559326101</c:v>
                </c:pt>
                <c:pt idx="822">
                  <c:v>14.485454559326101</c:v>
                </c:pt>
                <c:pt idx="823">
                  <c:v>14.485454559326101</c:v>
                </c:pt>
                <c:pt idx="824">
                  <c:v>14.485454559326101</c:v>
                </c:pt>
                <c:pt idx="825">
                  <c:v>14.449933052062899</c:v>
                </c:pt>
                <c:pt idx="826">
                  <c:v>14.449933052062899</c:v>
                </c:pt>
                <c:pt idx="827">
                  <c:v>14.449933052062899</c:v>
                </c:pt>
                <c:pt idx="828">
                  <c:v>14.449933052062899</c:v>
                </c:pt>
                <c:pt idx="829">
                  <c:v>14.449933052062899</c:v>
                </c:pt>
                <c:pt idx="830">
                  <c:v>14.485454559326101</c:v>
                </c:pt>
                <c:pt idx="831">
                  <c:v>14.485454559326101</c:v>
                </c:pt>
                <c:pt idx="832">
                  <c:v>14.485454559326101</c:v>
                </c:pt>
                <c:pt idx="833">
                  <c:v>14.485454559326101</c:v>
                </c:pt>
                <c:pt idx="834">
                  <c:v>14.449933052062899</c:v>
                </c:pt>
                <c:pt idx="835">
                  <c:v>14.485454559326101</c:v>
                </c:pt>
                <c:pt idx="836">
                  <c:v>14.449933052062899</c:v>
                </c:pt>
                <c:pt idx="837">
                  <c:v>14.485454559326101</c:v>
                </c:pt>
                <c:pt idx="838">
                  <c:v>14.485454559326101</c:v>
                </c:pt>
                <c:pt idx="839">
                  <c:v>14.449933052062899</c:v>
                </c:pt>
                <c:pt idx="840">
                  <c:v>14.485454559326101</c:v>
                </c:pt>
                <c:pt idx="841">
                  <c:v>14.485454559326101</c:v>
                </c:pt>
                <c:pt idx="842">
                  <c:v>14.449933052062899</c:v>
                </c:pt>
                <c:pt idx="843">
                  <c:v>14.485454559326101</c:v>
                </c:pt>
                <c:pt idx="844">
                  <c:v>14.449933052062899</c:v>
                </c:pt>
                <c:pt idx="845">
                  <c:v>14.449933052062899</c:v>
                </c:pt>
                <c:pt idx="846">
                  <c:v>14.449933052062899</c:v>
                </c:pt>
                <c:pt idx="847">
                  <c:v>14.449933052062899</c:v>
                </c:pt>
                <c:pt idx="848">
                  <c:v>14.449933052062899</c:v>
                </c:pt>
                <c:pt idx="849">
                  <c:v>14.485454559326101</c:v>
                </c:pt>
                <c:pt idx="850">
                  <c:v>14.449933052062899</c:v>
                </c:pt>
                <c:pt idx="851">
                  <c:v>14.449933052062899</c:v>
                </c:pt>
                <c:pt idx="852">
                  <c:v>14.449933052062899</c:v>
                </c:pt>
                <c:pt idx="853">
                  <c:v>14.449933052062899</c:v>
                </c:pt>
                <c:pt idx="854">
                  <c:v>14.449933052062899</c:v>
                </c:pt>
                <c:pt idx="855">
                  <c:v>14.485454559326101</c:v>
                </c:pt>
                <c:pt idx="856">
                  <c:v>14.449933052062899</c:v>
                </c:pt>
                <c:pt idx="857">
                  <c:v>14.485454559326101</c:v>
                </c:pt>
                <c:pt idx="858">
                  <c:v>14.449933052062899</c:v>
                </c:pt>
                <c:pt idx="859">
                  <c:v>14.449933052062899</c:v>
                </c:pt>
                <c:pt idx="860">
                  <c:v>14.449933052062899</c:v>
                </c:pt>
                <c:pt idx="861">
                  <c:v>14.449933052062899</c:v>
                </c:pt>
                <c:pt idx="862">
                  <c:v>14.449933052062899</c:v>
                </c:pt>
                <c:pt idx="863">
                  <c:v>14.449933052062899</c:v>
                </c:pt>
                <c:pt idx="864">
                  <c:v>14.449933052062899</c:v>
                </c:pt>
                <c:pt idx="865">
                  <c:v>14.449933052062899</c:v>
                </c:pt>
                <c:pt idx="866">
                  <c:v>14.449933052062899</c:v>
                </c:pt>
                <c:pt idx="867">
                  <c:v>14.449933052062899</c:v>
                </c:pt>
                <c:pt idx="868">
                  <c:v>14.485454559326101</c:v>
                </c:pt>
                <c:pt idx="869">
                  <c:v>14.449933052062899</c:v>
                </c:pt>
                <c:pt idx="870">
                  <c:v>14.485454559326101</c:v>
                </c:pt>
                <c:pt idx="871">
                  <c:v>14.449933052062899</c:v>
                </c:pt>
                <c:pt idx="872">
                  <c:v>14.485454559326101</c:v>
                </c:pt>
                <c:pt idx="873">
                  <c:v>14.485454559326101</c:v>
                </c:pt>
                <c:pt idx="874">
                  <c:v>14.485454559326101</c:v>
                </c:pt>
                <c:pt idx="875">
                  <c:v>14.485454559326101</c:v>
                </c:pt>
                <c:pt idx="876">
                  <c:v>14.449933052062899</c:v>
                </c:pt>
                <c:pt idx="877">
                  <c:v>14.485454559326101</c:v>
                </c:pt>
                <c:pt idx="878">
                  <c:v>14.485454559326101</c:v>
                </c:pt>
                <c:pt idx="879">
                  <c:v>14.449933052062899</c:v>
                </c:pt>
                <c:pt idx="880">
                  <c:v>14.449933052062899</c:v>
                </c:pt>
                <c:pt idx="881">
                  <c:v>14.485454559326101</c:v>
                </c:pt>
                <c:pt idx="882">
                  <c:v>14.485454559326101</c:v>
                </c:pt>
                <c:pt idx="883">
                  <c:v>14.485454559326101</c:v>
                </c:pt>
                <c:pt idx="884">
                  <c:v>14.520978927612299</c:v>
                </c:pt>
                <c:pt idx="885">
                  <c:v>14.485454559326101</c:v>
                </c:pt>
                <c:pt idx="886">
                  <c:v>14.485454559326101</c:v>
                </c:pt>
                <c:pt idx="887">
                  <c:v>14.485454559326101</c:v>
                </c:pt>
                <c:pt idx="888">
                  <c:v>14.485454559326101</c:v>
                </c:pt>
                <c:pt idx="889">
                  <c:v>14.520978927612299</c:v>
                </c:pt>
                <c:pt idx="890">
                  <c:v>14.520978927612299</c:v>
                </c:pt>
                <c:pt idx="891">
                  <c:v>14.520978927612299</c:v>
                </c:pt>
                <c:pt idx="892">
                  <c:v>14.520978927612299</c:v>
                </c:pt>
                <c:pt idx="893">
                  <c:v>14.485454559326101</c:v>
                </c:pt>
                <c:pt idx="894">
                  <c:v>14.520978927612299</c:v>
                </c:pt>
                <c:pt idx="895">
                  <c:v>14.520978927612299</c:v>
                </c:pt>
                <c:pt idx="896">
                  <c:v>14.556499481201101</c:v>
                </c:pt>
                <c:pt idx="897">
                  <c:v>14.556499481201101</c:v>
                </c:pt>
                <c:pt idx="898">
                  <c:v>14.520978927612299</c:v>
                </c:pt>
                <c:pt idx="899">
                  <c:v>14.556499481201101</c:v>
                </c:pt>
                <c:pt idx="900">
                  <c:v>14.556499481201101</c:v>
                </c:pt>
                <c:pt idx="901">
                  <c:v>14.520978927612299</c:v>
                </c:pt>
                <c:pt idx="902">
                  <c:v>14.556499481201101</c:v>
                </c:pt>
                <c:pt idx="903">
                  <c:v>14.556499481201101</c:v>
                </c:pt>
                <c:pt idx="904">
                  <c:v>14.556499481201101</c:v>
                </c:pt>
                <c:pt idx="905">
                  <c:v>14.556499481201101</c:v>
                </c:pt>
                <c:pt idx="906">
                  <c:v>14.556499481201101</c:v>
                </c:pt>
                <c:pt idx="907">
                  <c:v>14.556499481201101</c:v>
                </c:pt>
                <c:pt idx="908">
                  <c:v>14.592023849487299</c:v>
                </c:pt>
                <c:pt idx="909">
                  <c:v>14.592023849487299</c:v>
                </c:pt>
                <c:pt idx="910">
                  <c:v>14.556499481201101</c:v>
                </c:pt>
                <c:pt idx="911">
                  <c:v>14.592023849487299</c:v>
                </c:pt>
                <c:pt idx="912">
                  <c:v>14.592023849487299</c:v>
                </c:pt>
                <c:pt idx="913">
                  <c:v>14.592023849487299</c:v>
                </c:pt>
                <c:pt idx="914">
                  <c:v>14.592023849487299</c:v>
                </c:pt>
                <c:pt idx="915">
                  <c:v>14.592023849487299</c:v>
                </c:pt>
                <c:pt idx="916">
                  <c:v>14.592023849487299</c:v>
                </c:pt>
                <c:pt idx="917">
                  <c:v>14.592023849487299</c:v>
                </c:pt>
                <c:pt idx="918">
                  <c:v>14.592023849487299</c:v>
                </c:pt>
                <c:pt idx="919">
                  <c:v>14.627544403076101</c:v>
                </c:pt>
                <c:pt idx="920">
                  <c:v>14.627544403076101</c:v>
                </c:pt>
                <c:pt idx="921">
                  <c:v>14.627544403076101</c:v>
                </c:pt>
                <c:pt idx="922">
                  <c:v>14.592023849487299</c:v>
                </c:pt>
                <c:pt idx="923">
                  <c:v>14.627544403076101</c:v>
                </c:pt>
                <c:pt idx="924">
                  <c:v>14.627544403076101</c:v>
                </c:pt>
                <c:pt idx="925">
                  <c:v>14.663068771362299</c:v>
                </c:pt>
                <c:pt idx="926">
                  <c:v>14.627544403076101</c:v>
                </c:pt>
                <c:pt idx="927">
                  <c:v>14.627544403076101</c:v>
                </c:pt>
                <c:pt idx="928">
                  <c:v>14.627544403076101</c:v>
                </c:pt>
                <c:pt idx="929">
                  <c:v>14.627544403076101</c:v>
                </c:pt>
                <c:pt idx="930">
                  <c:v>14.627544403076101</c:v>
                </c:pt>
                <c:pt idx="931">
                  <c:v>14.627544403076101</c:v>
                </c:pt>
                <c:pt idx="932">
                  <c:v>14.663068771362299</c:v>
                </c:pt>
                <c:pt idx="933">
                  <c:v>14.663068771362299</c:v>
                </c:pt>
                <c:pt idx="934">
                  <c:v>14.663068771362299</c:v>
                </c:pt>
                <c:pt idx="935">
                  <c:v>14.663068771362299</c:v>
                </c:pt>
                <c:pt idx="936">
                  <c:v>14.627544403076101</c:v>
                </c:pt>
                <c:pt idx="937">
                  <c:v>14.627544403076101</c:v>
                </c:pt>
                <c:pt idx="938">
                  <c:v>14.663068771362299</c:v>
                </c:pt>
                <c:pt idx="939">
                  <c:v>14.663068771362299</c:v>
                </c:pt>
                <c:pt idx="940">
                  <c:v>14.663068771362299</c:v>
                </c:pt>
                <c:pt idx="941">
                  <c:v>14.663068771362299</c:v>
                </c:pt>
                <c:pt idx="942">
                  <c:v>14.663068771362299</c:v>
                </c:pt>
                <c:pt idx="943">
                  <c:v>14.663068771362299</c:v>
                </c:pt>
                <c:pt idx="944">
                  <c:v>14.663068771362299</c:v>
                </c:pt>
                <c:pt idx="945">
                  <c:v>14.663068771362299</c:v>
                </c:pt>
                <c:pt idx="946">
                  <c:v>14.663068771362299</c:v>
                </c:pt>
                <c:pt idx="947">
                  <c:v>14.663068771362299</c:v>
                </c:pt>
                <c:pt idx="948">
                  <c:v>14.663068771362299</c:v>
                </c:pt>
                <c:pt idx="949">
                  <c:v>14.663068771362299</c:v>
                </c:pt>
                <c:pt idx="950">
                  <c:v>14.663068771362299</c:v>
                </c:pt>
                <c:pt idx="951">
                  <c:v>14.698589324951101</c:v>
                </c:pt>
                <c:pt idx="952">
                  <c:v>14.663068771362299</c:v>
                </c:pt>
                <c:pt idx="953">
                  <c:v>14.698589324951101</c:v>
                </c:pt>
                <c:pt idx="954">
                  <c:v>14.698589324951101</c:v>
                </c:pt>
                <c:pt idx="955">
                  <c:v>14.698589324951101</c:v>
                </c:pt>
                <c:pt idx="956">
                  <c:v>14.698589324951101</c:v>
                </c:pt>
                <c:pt idx="957">
                  <c:v>14.698589324951101</c:v>
                </c:pt>
                <c:pt idx="958">
                  <c:v>14.698589324951101</c:v>
                </c:pt>
                <c:pt idx="959">
                  <c:v>14.698589324951101</c:v>
                </c:pt>
                <c:pt idx="960">
                  <c:v>14.698589324951101</c:v>
                </c:pt>
                <c:pt idx="961">
                  <c:v>14.698589324951101</c:v>
                </c:pt>
                <c:pt idx="962">
                  <c:v>14.698589324951101</c:v>
                </c:pt>
                <c:pt idx="963">
                  <c:v>14.663068771362299</c:v>
                </c:pt>
                <c:pt idx="964">
                  <c:v>14.698589324951101</c:v>
                </c:pt>
                <c:pt idx="965">
                  <c:v>14.698589324951101</c:v>
                </c:pt>
                <c:pt idx="966">
                  <c:v>14.698589324951101</c:v>
                </c:pt>
                <c:pt idx="967">
                  <c:v>14.698589324951101</c:v>
                </c:pt>
                <c:pt idx="968">
                  <c:v>14.698589324951101</c:v>
                </c:pt>
                <c:pt idx="969">
                  <c:v>14.698589324951101</c:v>
                </c:pt>
                <c:pt idx="970">
                  <c:v>14.698589324951101</c:v>
                </c:pt>
                <c:pt idx="971">
                  <c:v>14.698589324951101</c:v>
                </c:pt>
                <c:pt idx="972">
                  <c:v>14.698589324951101</c:v>
                </c:pt>
                <c:pt idx="973">
                  <c:v>14.698589324951101</c:v>
                </c:pt>
                <c:pt idx="974">
                  <c:v>14.698589324951101</c:v>
                </c:pt>
                <c:pt idx="975">
                  <c:v>14.734113693237299</c:v>
                </c:pt>
                <c:pt idx="976">
                  <c:v>14.698589324951101</c:v>
                </c:pt>
                <c:pt idx="977">
                  <c:v>14.734113693237299</c:v>
                </c:pt>
                <c:pt idx="978">
                  <c:v>14.734113693237299</c:v>
                </c:pt>
                <c:pt idx="979">
                  <c:v>14.734113693237299</c:v>
                </c:pt>
                <c:pt idx="980">
                  <c:v>14.698589324951101</c:v>
                </c:pt>
                <c:pt idx="981">
                  <c:v>14.698589324951101</c:v>
                </c:pt>
                <c:pt idx="982">
                  <c:v>14.734113693237299</c:v>
                </c:pt>
                <c:pt idx="983">
                  <c:v>14.698589324951101</c:v>
                </c:pt>
                <c:pt idx="984">
                  <c:v>14.734113693237299</c:v>
                </c:pt>
                <c:pt idx="985">
                  <c:v>14.734113693237299</c:v>
                </c:pt>
                <c:pt idx="986">
                  <c:v>14.734113693237299</c:v>
                </c:pt>
                <c:pt idx="987">
                  <c:v>14.734113693237299</c:v>
                </c:pt>
                <c:pt idx="988">
                  <c:v>14.734113693237299</c:v>
                </c:pt>
                <c:pt idx="989">
                  <c:v>14.734113693237299</c:v>
                </c:pt>
                <c:pt idx="990">
                  <c:v>14.734113693237299</c:v>
                </c:pt>
                <c:pt idx="991">
                  <c:v>14.769635200500399</c:v>
                </c:pt>
                <c:pt idx="992">
                  <c:v>14.734113693237299</c:v>
                </c:pt>
                <c:pt idx="993">
                  <c:v>14.734113693237299</c:v>
                </c:pt>
                <c:pt idx="994">
                  <c:v>14.769635200500399</c:v>
                </c:pt>
                <c:pt idx="995">
                  <c:v>14.734113693237299</c:v>
                </c:pt>
                <c:pt idx="996">
                  <c:v>14.734113693237299</c:v>
                </c:pt>
                <c:pt idx="997">
                  <c:v>14.769635200500399</c:v>
                </c:pt>
                <c:pt idx="998">
                  <c:v>14.769635200500399</c:v>
                </c:pt>
                <c:pt idx="999">
                  <c:v>14.769635200500399</c:v>
                </c:pt>
                <c:pt idx="1000">
                  <c:v>14.769635200500399</c:v>
                </c:pt>
                <c:pt idx="1001">
                  <c:v>14.769635200500399</c:v>
                </c:pt>
                <c:pt idx="1002">
                  <c:v>14.769635200500399</c:v>
                </c:pt>
                <c:pt idx="1003">
                  <c:v>14.8051595687866</c:v>
                </c:pt>
                <c:pt idx="1004">
                  <c:v>14.769635200500399</c:v>
                </c:pt>
                <c:pt idx="1005">
                  <c:v>14.769635200500399</c:v>
                </c:pt>
                <c:pt idx="1006">
                  <c:v>14.769635200500399</c:v>
                </c:pt>
                <c:pt idx="1007">
                  <c:v>14.769635200500399</c:v>
                </c:pt>
                <c:pt idx="1008">
                  <c:v>14.769635200500399</c:v>
                </c:pt>
                <c:pt idx="1009">
                  <c:v>14.769635200500399</c:v>
                </c:pt>
                <c:pt idx="1010">
                  <c:v>14.769635200500399</c:v>
                </c:pt>
                <c:pt idx="1011">
                  <c:v>14.769635200500399</c:v>
                </c:pt>
                <c:pt idx="1012">
                  <c:v>14.769635200500399</c:v>
                </c:pt>
                <c:pt idx="1013">
                  <c:v>14.8051595687866</c:v>
                </c:pt>
                <c:pt idx="1014">
                  <c:v>14.8051595687866</c:v>
                </c:pt>
                <c:pt idx="1015">
                  <c:v>14.8051595687866</c:v>
                </c:pt>
                <c:pt idx="1016">
                  <c:v>14.8051595687866</c:v>
                </c:pt>
                <c:pt idx="1017">
                  <c:v>14.8051595687866</c:v>
                </c:pt>
                <c:pt idx="1018">
                  <c:v>14.769635200500399</c:v>
                </c:pt>
                <c:pt idx="1019">
                  <c:v>14.8051595687866</c:v>
                </c:pt>
                <c:pt idx="1020">
                  <c:v>14.8051595687866</c:v>
                </c:pt>
                <c:pt idx="1021">
                  <c:v>14.8051595687866</c:v>
                </c:pt>
                <c:pt idx="1022">
                  <c:v>14.8051595687866</c:v>
                </c:pt>
                <c:pt idx="1023">
                  <c:v>14.8051595687866</c:v>
                </c:pt>
                <c:pt idx="1024">
                  <c:v>14.8051595687866</c:v>
                </c:pt>
                <c:pt idx="1025">
                  <c:v>14.8051595687866</c:v>
                </c:pt>
                <c:pt idx="1026">
                  <c:v>14.8051595687866</c:v>
                </c:pt>
                <c:pt idx="1027">
                  <c:v>14.8051595687866</c:v>
                </c:pt>
                <c:pt idx="1028">
                  <c:v>14.8051595687866</c:v>
                </c:pt>
                <c:pt idx="1029">
                  <c:v>14.8051595687866</c:v>
                </c:pt>
                <c:pt idx="1030">
                  <c:v>14.840680122375399</c:v>
                </c:pt>
                <c:pt idx="1031">
                  <c:v>14.8051595687866</c:v>
                </c:pt>
                <c:pt idx="1032">
                  <c:v>14.840680122375399</c:v>
                </c:pt>
                <c:pt idx="1033">
                  <c:v>14.840680122375399</c:v>
                </c:pt>
                <c:pt idx="1034">
                  <c:v>14.840680122375399</c:v>
                </c:pt>
                <c:pt idx="1035">
                  <c:v>14.840680122375399</c:v>
                </c:pt>
                <c:pt idx="1036">
                  <c:v>14.8051595687866</c:v>
                </c:pt>
                <c:pt idx="1037">
                  <c:v>14.8051595687866</c:v>
                </c:pt>
                <c:pt idx="1038">
                  <c:v>14.840680122375399</c:v>
                </c:pt>
                <c:pt idx="1039">
                  <c:v>14.840680122375399</c:v>
                </c:pt>
                <c:pt idx="1040">
                  <c:v>14.840680122375399</c:v>
                </c:pt>
                <c:pt idx="1041">
                  <c:v>14.840680122375399</c:v>
                </c:pt>
                <c:pt idx="1042">
                  <c:v>14.840680122375399</c:v>
                </c:pt>
                <c:pt idx="1043">
                  <c:v>14.8762044906616</c:v>
                </c:pt>
                <c:pt idx="1044">
                  <c:v>14.840680122375399</c:v>
                </c:pt>
                <c:pt idx="1045">
                  <c:v>14.8762044906616</c:v>
                </c:pt>
                <c:pt idx="1046">
                  <c:v>14.840680122375399</c:v>
                </c:pt>
                <c:pt idx="1047">
                  <c:v>14.840680122375399</c:v>
                </c:pt>
                <c:pt idx="1048">
                  <c:v>14.840680122375399</c:v>
                </c:pt>
                <c:pt idx="1049">
                  <c:v>14.8762044906616</c:v>
                </c:pt>
                <c:pt idx="1050">
                  <c:v>14.840680122375399</c:v>
                </c:pt>
                <c:pt idx="1051">
                  <c:v>14.840680122375399</c:v>
                </c:pt>
                <c:pt idx="1052">
                  <c:v>14.8762044906616</c:v>
                </c:pt>
                <c:pt idx="1053">
                  <c:v>14.8762044906616</c:v>
                </c:pt>
                <c:pt idx="1054">
                  <c:v>14.8762044906616</c:v>
                </c:pt>
                <c:pt idx="1055">
                  <c:v>14.8762044906616</c:v>
                </c:pt>
                <c:pt idx="1056">
                  <c:v>14.8762044906616</c:v>
                </c:pt>
                <c:pt idx="1057">
                  <c:v>14.8762044906616</c:v>
                </c:pt>
                <c:pt idx="1058">
                  <c:v>14.8762044906616</c:v>
                </c:pt>
                <c:pt idx="1059">
                  <c:v>14.8762044906616</c:v>
                </c:pt>
                <c:pt idx="1060">
                  <c:v>14.8762044906616</c:v>
                </c:pt>
                <c:pt idx="1061">
                  <c:v>14.8762044906616</c:v>
                </c:pt>
                <c:pt idx="1062">
                  <c:v>14.8762044906616</c:v>
                </c:pt>
                <c:pt idx="1063">
                  <c:v>14.8762044906616</c:v>
                </c:pt>
                <c:pt idx="1064">
                  <c:v>14.8762044906616</c:v>
                </c:pt>
                <c:pt idx="1065">
                  <c:v>14.8762044906616</c:v>
                </c:pt>
                <c:pt idx="1066">
                  <c:v>14.8762044906616</c:v>
                </c:pt>
                <c:pt idx="1067">
                  <c:v>14.8762044906616</c:v>
                </c:pt>
                <c:pt idx="1068">
                  <c:v>14.8762044906616</c:v>
                </c:pt>
                <c:pt idx="1069">
                  <c:v>14.8762044906616</c:v>
                </c:pt>
                <c:pt idx="1070">
                  <c:v>14.8762044906616</c:v>
                </c:pt>
                <c:pt idx="1071">
                  <c:v>14.840680122375399</c:v>
                </c:pt>
                <c:pt idx="1072">
                  <c:v>14.8762044906616</c:v>
                </c:pt>
                <c:pt idx="1073">
                  <c:v>14.8762044906616</c:v>
                </c:pt>
                <c:pt idx="1074">
                  <c:v>14.8762044906616</c:v>
                </c:pt>
                <c:pt idx="1075">
                  <c:v>14.911725044250399</c:v>
                </c:pt>
                <c:pt idx="1076">
                  <c:v>14.8762044906616</c:v>
                </c:pt>
                <c:pt idx="1077">
                  <c:v>14.911725044250399</c:v>
                </c:pt>
                <c:pt idx="1078">
                  <c:v>14.8762044906616</c:v>
                </c:pt>
                <c:pt idx="1079">
                  <c:v>14.8762044906616</c:v>
                </c:pt>
                <c:pt idx="1080">
                  <c:v>14.8762044906616</c:v>
                </c:pt>
                <c:pt idx="1081">
                  <c:v>14.8762044906616</c:v>
                </c:pt>
                <c:pt idx="1082">
                  <c:v>14.8762044906616</c:v>
                </c:pt>
                <c:pt idx="1083">
                  <c:v>14.8762044906616</c:v>
                </c:pt>
                <c:pt idx="1084">
                  <c:v>14.8762044906616</c:v>
                </c:pt>
                <c:pt idx="1085">
                  <c:v>14.8762044906616</c:v>
                </c:pt>
                <c:pt idx="1086">
                  <c:v>14.8762044906616</c:v>
                </c:pt>
                <c:pt idx="1087">
                  <c:v>14.8762044906616</c:v>
                </c:pt>
                <c:pt idx="1088">
                  <c:v>14.911725044250399</c:v>
                </c:pt>
                <c:pt idx="1089">
                  <c:v>14.8762044906616</c:v>
                </c:pt>
                <c:pt idx="1090">
                  <c:v>14.8762044906616</c:v>
                </c:pt>
                <c:pt idx="1091">
                  <c:v>14.8762044906616</c:v>
                </c:pt>
                <c:pt idx="1092">
                  <c:v>14.8762044906616</c:v>
                </c:pt>
                <c:pt idx="1093">
                  <c:v>14.8762044906616</c:v>
                </c:pt>
                <c:pt idx="1094">
                  <c:v>14.8762044906616</c:v>
                </c:pt>
                <c:pt idx="1095">
                  <c:v>14.911725044250399</c:v>
                </c:pt>
                <c:pt idx="1096">
                  <c:v>14.8762044906616</c:v>
                </c:pt>
                <c:pt idx="1097">
                  <c:v>14.8762044906616</c:v>
                </c:pt>
                <c:pt idx="1098">
                  <c:v>14.8762044906616</c:v>
                </c:pt>
                <c:pt idx="1099">
                  <c:v>14.8762044906616</c:v>
                </c:pt>
                <c:pt idx="1100">
                  <c:v>14.8762044906616</c:v>
                </c:pt>
                <c:pt idx="1101">
                  <c:v>14.8762044906616</c:v>
                </c:pt>
                <c:pt idx="1102">
                  <c:v>14.8762044906616</c:v>
                </c:pt>
                <c:pt idx="1103">
                  <c:v>14.8762044906616</c:v>
                </c:pt>
                <c:pt idx="1104">
                  <c:v>14.911725044250399</c:v>
                </c:pt>
                <c:pt idx="1105">
                  <c:v>14.8762044906616</c:v>
                </c:pt>
                <c:pt idx="1106">
                  <c:v>14.911725044250399</c:v>
                </c:pt>
                <c:pt idx="1107">
                  <c:v>14.8762044906616</c:v>
                </c:pt>
                <c:pt idx="1108">
                  <c:v>14.8762044906616</c:v>
                </c:pt>
                <c:pt idx="1109">
                  <c:v>14.8762044906616</c:v>
                </c:pt>
                <c:pt idx="1110">
                  <c:v>14.8762044906616</c:v>
                </c:pt>
                <c:pt idx="1111">
                  <c:v>14.8762044906616</c:v>
                </c:pt>
                <c:pt idx="1112">
                  <c:v>14.8762044906616</c:v>
                </c:pt>
                <c:pt idx="1113">
                  <c:v>14.8762044906616</c:v>
                </c:pt>
                <c:pt idx="1114">
                  <c:v>14.8762044906616</c:v>
                </c:pt>
                <c:pt idx="1115">
                  <c:v>14.8762044906616</c:v>
                </c:pt>
                <c:pt idx="1116">
                  <c:v>14.911725044250399</c:v>
                </c:pt>
                <c:pt idx="1117">
                  <c:v>14.8762044906616</c:v>
                </c:pt>
                <c:pt idx="1118">
                  <c:v>14.8762044906616</c:v>
                </c:pt>
                <c:pt idx="1119">
                  <c:v>14.8762044906616</c:v>
                </c:pt>
                <c:pt idx="1120">
                  <c:v>14.8762044906616</c:v>
                </c:pt>
                <c:pt idx="1121">
                  <c:v>14.8762044906616</c:v>
                </c:pt>
                <c:pt idx="1122">
                  <c:v>14.8762044906616</c:v>
                </c:pt>
                <c:pt idx="1123">
                  <c:v>14.8762044906616</c:v>
                </c:pt>
                <c:pt idx="1124">
                  <c:v>14.8762044906616</c:v>
                </c:pt>
                <c:pt idx="1125">
                  <c:v>14.8762044906616</c:v>
                </c:pt>
                <c:pt idx="1126">
                  <c:v>14.8762044906616</c:v>
                </c:pt>
                <c:pt idx="1127">
                  <c:v>14.8762044906616</c:v>
                </c:pt>
                <c:pt idx="1128">
                  <c:v>14.8762044906616</c:v>
                </c:pt>
                <c:pt idx="1129">
                  <c:v>14.8762044906616</c:v>
                </c:pt>
                <c:pt idx="1130">
                  <c:v>14.8762044906616</c:v>
                </c:pt>
                <c:pt idx="1131">
                  <c:v>14.8762044906616</c:v>
                </c:pt>
                <c:pt idx="1132">
                  <c:v>14.8762044906616</c:v>
                </c:pt>
                <c:pt idx="1133">
                  <c:v>14.8762044906616</c:v>
                </c:pt>
                <c:pt idx="1134">
                  <c:v>14.840680122375399</c:v>
                </c:pt>
                <c:pt idx="1135">
                  <c:v>14.840680122375399</c:v>
                </c:pt>
                <c:pt idx="1136">
                  <c:v>14.8762044906616</c:v>
                </c:pt>
                <c:pt idx="1137">
                  <c:v>14.8762044906616</c:v>
                </c:pt>
                <c:pt idx="1138">
                  <c:v>14.8762044906616</c:v>
                </c:pt>
                <c:pt idx="1139">
                  <c:v>14.8762044906616</c:v>
                </c:pt>
                <c:pt idx="1140">
                  <c:v>14.8762044906616</c:v>
                </c:pt>
                <c:pt idx="1141">
                  <c:v>14.8762044906616</c:v>
                </c:pt>
                <c:pt idx="1142">
                  <c:v>14.8762044906616</c:v>
                </c:pt>
                <c:pt idx="1143">
                  <c:v>14.840680122375399</c:v>
                </c:pt>
                <c:pt idx="1144">
                  <c:v>14.8762044906616</c:v>
                </c:pt>
                <c:pt idx="1145">
                  <c:v>14.840680122375399</c:v>
                </c:pt>
                <c:pt idx="1146">
                  <c:v>14.8762044906616</c:v>
                </c:pt>
                <c:pt idx="1147">
                  <c:v>14.840680122375399</c:v>
                </c:pt>
                <c:pt idx="1148">
                  <c:v>14.8762044906616</c:v>
                </c:pt>
                <c:pt idx="1149">
                  <c:v>14.8762044906616</c:v>
                </c:pt>
                <c:pt idx="1150">
                  <c:v>14.840680122375399</c:v>
                </c:pt>
                <c:pt idx="1151">
                  <c:v>14.8762044906616</c:v>
                </c:pt>
                <c:pt idx="1152">
                  <c:v>14.840680122375399</c:v>
                </c:pt>
                <c:pt idx="1153">
                  <c:v>14.8762044906616</c:v>
                </c:pt>
                <c:pt idx="1154">
                  <c:v>14.8762044906616</c:v>
                </c:pt>
                <c:pt idx="1155">
                  <c:v>14.8762044906616</c:v>
                </c:pt>
                <c:pt idx="1156">
                  <c:v>14.840680122375399</c:v>
                </c:pt>
                <c:pt idx="1157">
                  <c:v>14.840680122375399</c:v>
                </c:pt>
                <c:pt idx="1158">
                  <c:v>14.840680122375399</c:v>
                </c:pt>
                <c:pt idx="1159">
                  <c:v>14.8762044906616</c:v>
                </c:pt>
                <c:pt idx="1160">
                  <c:v>14.840680122375399</c:v>
                </c:pt>
                <c:pt idx="1161">
                  <c:v>14.8762044906616</c:v>
                </c:pt>
                <c:pt idx="1162">
                  <c:v>14.8762044906616</c:v>
                </c:pt>
                <c:pt idx="1163">
                  <c:v>14.8762044906616</c:v>
                </c:pt>
                <c:pt idx="1164">
                  <c:v>14.840680122375399</c:v>
                </c:pt>
                <c:pt idx="1165">
                  <c:v>14.8762044906616</c:v>
                </c:pt>
                <c:pt idx="1166">
                  <c:v>14.840680122375399</c:v>
                </c:pt>
                <c:pt idx="1167">
                  <c:v>14.840680122375399</c:v>
                </c:pt>
                <c:pt idx="1168">
                  <c:v>14.8762044906616</c:v>
                </c:pt>
                <c:pt idx="1169">
                  <c:v>14.840680122375399</c:v>
                </c:pt>
                <c:pt idx="1170">
                  <c:v>14.8762044906616</c:v>
                </c:pt>
                <c:pt idx="1171">
                  <c:v>14.840680122375399</c:v>
                </c:pt>
                <c:pt idx="1172">
                  <c:v>14.840680122375399</c:v>
                </c:pt>
                <c:pt idx="1173">
                  <c:v>14.8762044906616</c:v>
                </c:pt>
                <c:pt idx="1174">
                  <c:v>14.840680122375399</c:v>
                </c:pt>
                <c:pt idx="1175">
                  <c:v>14.840680122375399</c:v>
                </c:pt>
                <c:pt idx="1176">
                  <c:v>14.8762044906616</c:v>
                </c:pt>
                <c:pt idx="1177">
                  <c:v>14.8762044906616</c:v>
                </c:pt>
                <c:pt idx="1178">
                  <c:v>14.8762044906616</c:v>
                </c:pt>
                <c:pt idx="1179">
                  <c:v>14.840680122375399</c:v>
                </c:pt>
                <c:pt idx="1180">
                  <c:v>14.840680122375399</c:v>
                </c:pt>
                <c:pt idx="1181">
                  <c:v>14.840680122375399</c:v>
                </c:pt>
                <c:pt idx="1182">
                  <c:v>14.840680122375399</c:v>
                </c:pt>
                <c:pt idx="1183">
                  <c:v>14.8762044906616</c:v>
                </c:pt>
                <c:pt idx="1184">
                  <c:v>14.840680122375399</c:v>
                </c:pt>
                <c:pt idx="1185">
                  <c:v>14.840680122375399</c:v>
                </c:pt>
                <c:pt idx="1186">
                  <c:v>14.8762044906616</c:v>
                </c:pt>
                <c:pt idx="1187">
                  <c:v>14.840680122375399</c:v>
                </c:pt>
                <c:pt idx="1188">
                  <c:v>14.8762044906616</c:v>
                </c:pt>
                <c:pt idx="1189">
                  <c:v>14.840680122375399</c:v>
                </c:pt>
                <c:pt idx="1190">
                  <c:v>14.8762044906616</c:v>
                </c:pt>
                <c:pt idx="1191">
                  <c:v>14.840680122375399</c:v>
                </c:pt>
                <c:pt idx="1192">
                  <c:v>14.840680122375399</c:v>
                </c:pt>
                <c:pt idx="1193">
                  <c:v>14.840680122375399</c:v>
                </c:pt>
                <c:pt idx="1194">
                  <c:v>14.840680122375399</c:v>
                </c:pt>
                <c:pt idx="1195">
                  <c:v>14.840680122375399</c:v>
                </c:pt>
                <c:pt idx="1196">
                  <c:v>14.8762044906616</c:v>
                </c:pt>
                <c:pt idx="1197">
                  <c:v>14.8762044906616</c:v>
                </c:pt>
                <c:pt idx="1198">
                  <c:v>14.840680122375399</c:v>
                </c:pt>
                <c:pt idx="1199">
                  <c:v>14.8762044906616</c:v>
                </c:pt>
                <c:pt idx="1200">
                  <c:v>14.8762044906616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652528"/>
        <c:axId val="881655792"/>
      </c:scatterChart>
      <c:valAx>
        <c:axId val="881652528"/>
        <c:scaling>
          <c:orientation val="minMax"/>
          <c:max val="1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[s]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55792"/>
        <c:crosses val="autoZero"/>
        <c:crossBetween val="midCat"/>
      </c:valAx>
      <c:valAx>
        <c:axId val="881655792"/>
        <c:scaling>
          <c:orientation val="minMax"/>
          <c:max val="26"/>
          <c:min val="8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[</a:t>
                </a:r>
                <a:r>
                  <a:rPr lang="sk-SK"/>
                  <a:t>°C</a:t>
                </a:r>
                <a:r>
                  <a:rPr lang="en-US"/>
                  <a:t>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52528"/>
        <c:crosses val="autoZero"/>
        <c:crossBetween val="midCat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5567829201206E-2"/>
          <c:y val="2.912942430499112E-2"/>
          <c:w val="0.72787993227465275"/>
          <c:h val="0.84161078835440228"/>
        </c:manualLayout>
      </c:layout>
      <c:scatterChart>
        <c:scatterStyle val="lineMarker"/>
        <c:varyColors val="0"/>
        <c:ser>
          <c:idx val="0"/>
          <c:order val="0"/>
          <c:tx>
            <c:v>Fridge temperature</c:v>
          </c:tx>
          <c:spPr>
            <a:ln w="28575">
              <a:noFill/>
            </a:ln>
          </c:spPr>
          <c:xVal>
            <c:numRef>
              <c:f>Sheet1!$AH$5:$AH$1194</c:f>
              <c:numCache>
                <c:formatCode>General</c:formatCode>
                <c:ptCount val="1190"/>
                <c:pt idx="0">
                  <c:v>0</c:v>
                </c:pt>
                <c:pt idx="1">
                  <c:v>1.6666666666666666E-2</c:v>
                </c:pt>
                <c:pt idx="2">
                  <c:v>3.3333333333333333E-2</c:v>
                </c:pt>
                <c:pt idx="3">
                  <c:v>0.05</c:v>
                </c:pt>
                <c:pt idx="4">
                  <c:v>6.6666666666666666E-2</c:v>
                </c:pt>
                <c:pt idx="5">
                  <c:v>8.3333333333333329E-2</c:v>
                </c:pt>
                <c:pt idx="6">
                  <c:v>0.1</c:v>
                </c:pt>
                <c:pt idx="7">
                  <c:v>0.11666666666666667</c:v>
                </c:pt>
                <c:pt idx="8">
                  <c:v>0.13333333333333333</c:v>
                </c:pt>
                <c:pt idx="9">
                  <c:v>0.15</c:v>
                </c:pt>
                <c:pt idx="10">
                  <c:v>0.16666666666666666</c:v>
                </c:pt>
                <c:pt idx="11">
                  <c:v>0.18333333333333332</c:v>
                </c:pt>
                <c:pt idx="12">
                  <c:v>0.2</c:v>
                </c:pt>
                <c:pt idx="13">
                  <c:v>0.21666666666666667</c:v>
                </c:pt>
                <c:pt idx="14">
                  <c:v>0.23333333333333334</c:v>
                </c:pt>
                <c:pt idx="15">
                  <c:v>0.25</c:v>
                </c:pt>
                <c:pt idx="16">
                  <c:v>0.26666666666666666</c:v>
                </c:pt>
                <c:pt idx="17">
                  <c:v>0.28333333333333333</c:v>
                </c:pt>
                <c:pt idx="18">
                  <c:v>0.3</c:v>
                </c:pt>
                <c:pt idx="19">
                  <c:v>0.31666666666666665</c:v>
                </c:pt>
                <c:pt idx="20">
                  <c:v>0.33333333333333331</c:v>
                </c:pt>
                <c:pt idx="21">
                  <c:v>0.35</c:v>
                </c:pt>
                <c:pt idx="22">
                  <c:v>0.36666666666666664</c:v>
                </c:pt>
                <c:pt idx="23">
                  <c:v>0.38333333333333336</c:v>
                </c:pt>
                <c:pt idx="24">
                  <c:v>0.4</c:v>
                </c:pt>
                <c:pt idx="25">
                  <c:v>0.41666666666666669</c:v>
                </c:pt>
                <c:pt idx="26">
                  <c:v>0.43333333333333335</c:v>
                </c:pt>
                <c:pt idx="27">
                  <c:v>0.45</c:v>
                </c:pt>
                <c:pt idx="28">
                  <c:v>0.46666666666666667</c:v>
                </c:pt>
                <c:pt idx="29">
                  <c:v>0.48333333333333334</c:v>
                </c:pt>
                <c:pt idx="30">
                  <c:v>0.5</c:v>
                </c:pt>
                <c:pt idx="31">
                  <c:v>0.51666666666666672</c:v>
                </c:pt>
                <c:pt idx="32">
                  <c:v>0.53333333333333333</c:v>
                </c:pt>
                <c:pt idx="33">
                  <c:v>0.55000000000000004</c:v>
                </c:pt>
                <c:pt idx="34">
                  <c:v>0.56666666666666665</c:v>
                </c:pt>
                <c:pt idx="35">
                  <c:v>0.58333333333333337</c:v>
                </c:pt>
                <c:pt idx="36">
                  <c:v>0.6</c:v>
                </c:pt>
                <c:pt idx="37">
                  <c:v>0.6166666666666667</c:v>
                </c:pt>
                <c:pt idx="38">
                  <c:v>0.6333333333333333</c:v>
                </c:pt>
                <c:pt idx="39">
                  <c:v>0.65</c:v>
                </c:pt>
                <c:pt idx="40">
                  <c:v>0.66666666666666663</c:v>
                </c:pt>
                <c:pt idx="41">
                  <c:v>0.68333333333333335</c:v>
                </c:pt>
                <c:pt idx="42">
                  <c:v>0.7</c:v>
                </c:pt>
                <c:pt idx="43">
                  <c:v>0.71666666666666667</c:v>
                </c:pt>
                <c:pt idx="44">
                  <c:v>0.73333333333333328</c:v>
                </c:pt>
                <c:pt idx="45">
                  <c:v>0.75</c:v>
                </c:pt>
                <c:pt idx="46">
                  <c:v>0.76666666666666672</c:v>
                </c:pt>
                <c:pt idx="47">
                  <c:v>0.78333333333333333</c:v>
                </c:pt>
                <c:pt idx="48">
                  <c:v>0.8</c:v>
                </c:pt>
                <c:pt idx="49">
                  <c:v>0.81666666666666665</c:v>
                </c:pt>
                <c:pt idx="50">
                  <c:v>0.83333333333333337</c:v>
                </c:pt>
                <c:pt idx="51">
                  <c:v>0.85</c:v>
                </c:pt>
                <c:pt idx="52">
                  <c:v>0.8666666666666667</c:v>
                </c:pt>
                <c:pt idx="53">
                  <c:v>0.8833333333333333</c:v>
                </c:pt>
                <c:pt idx="54">
                  <c:v>0.9</c:v>
                </c:pt>
                <c:pt idx="55">
                  <c:v>0.91666666666666663</c:v>
                </c:pt>
                <c:pt idx="56">
                  <c:v>0.93333333333333335</c:v>
                </c:pt>
                <c:pt idx="57">
                  <c:v>0.95</c:v>
                </c:pt>
                <c:pt idx="58">
                  <c:v>0.96666666666666667</c:v>
                </c:pt>
                <c:pt idx="59">
                  <c:v>0.98333333333333328</c:v>
                </c:pt>
                <c:pt idx="60">
                  <c:v>1</c:v>
                </c:pt>
                <c:pt idx="61">
                  <c:v>1.0166666666666666</c:v>
                </c:pt>
                <c:pt idx="62">
                  <c:v>1.0333333333333334</c:v>
                </c:pt>
                <c:pt idx="63">
                  <c:v>1.05</c:v>
                </c:pt>
                <c:pt idx="64">
                  <c:v>1.0666666666666667</c:v>
                </c:pt>
                <c:pt idx="65">
                  <c:v>1.0833333333333333</c:v>
                </c:pt>
                <c:pt idx="66">
                  <c:v>1.1000000000000001</c:v>
                </c:pt>
                <c:pt idx="67">
                  <c:v>1.1166666666666667</c:v>
                </c:pt>
                <c:pt idx="68">
                  <c:v>1.1333333333333333</c:v>
                </c:pt>
                <c:pt idx="69">
                  <c:v>1.1499999999999999</c:v>
                </c:pt>
                <c:pt idx="70">
                  <c:v>1.1666666666666667</c:v>
                </c:pt>
                <c:pt idx="71">
                  <c:v>1.1833333333333333</c:v>
                </c:pt>
                <c:pt idx="72">
                  <c:v>1.2</c:v>
                </c:pt>
                <c:pt idx="73">
                  <c:v>1.2166666666666666</c:v>
                </c:pt>
                <c:pt idx="74">
                  <c:v>1.2333333333333334</c:v>
                </c:pt>
                <c:pt idx="75">
                  <c:v>1.25</c:v>
                </c:pt>
                <c:pt idx="76">
                  <c:v>1.2666666666666666</c:v>
                </c:pt>
                <c:pt idx="77">
                  <c:v>1.2833333333333334</c:v>
                </c:pt>
                <c:pt idx="78">
                  <c:v>1.3</c:v>
                </c:pt>
                <c:pt idx="79">
                  <c:v>1.3166666666666667</c:v>
                </c:pt>
                <c:pt idx="80">
                  <c:v>1.3333333333333333</c:v>
                </c:pt>
                <c:pt idx="81">
                  <c:v>1.35</c:v>
                </c:pt>
                <c:pt idx="82">
                  <c:v>1.3666666666666667</c:v>
                </c:pt>
                <c:pt idx="83">
                  <c:v>1.3833333333333333</c:v>
                </c:pt>
                <c:pt idx="84">
                  <c:v>1.4</c:v>
                </c:pt>
                <c:pt idx="85">
                  <c:v>1.4166666666666667</c:v>
                </c:pt>
                <c:pt idx="86">
                  <c:v>1.4333333333333333</c:v>
                </c:pt>
                <c:pt idx="87">
                  <c:v>1.45</c:v>
                </c:pt>
                <c:pt idx="88">
                  <c:v>1.4666666666666666</c:v>
                </c:pt>
                <c:pt idx="89">
                  <c:v>1.4833333333333334</c:v>
                </c:pt>
                <c:pt idx="90">
                  <c:v>1.5</c:v>
                </c:pt>
                <c:pt idx="91">
                  <c:v>1.5166666666666666</c:v>
                </c:pt>
                <c:pt idx="92">
                  <c:v>1.5333333333333334</c:v>
                </c:pt>
                <c:pt idx="93">
                  <c:v>1.55</c:v>
                </c:pt>
                <c:pt idx="94">
                  <c:v>1.5666666666666667</c:v>
                </c:pt>
                <c:pt idx="95">
                  <c:v>1.5833333333333333</c:v>
                </c:pt>
                <c:pt idx="96">
                  <c:v>1.6</c:v>
                </c:pt>
                <c:pt idx="97">
                  <c:v>1.6166666666666667</c:v>
                </c:pt>
                <c:pt idx="98">
                  <c:v>1.6333333333333333</c:v>
                </c:pt>
                <c:pt idx="99">
                  <c:v>1.65</c:v>
                </c:pt>
                <c:pt idx="100">
                  <c:v>1.6666666666666667</c:v>
                </c:pt>
                <c:pt idx="101">
                  <c:v>1.6833333333333333</c:v>
                </c:pt>
                <c:pt idx="102">
                  <c:v>1.7</c:v>
                </c:pt>
                <c:pt idx="103">
                  <c:v>1.7166666666666666</c:v>
                </c:pt>
                <c:pt idx="104">
                  <c:v>1.7333333333333334</c:v>
                </c:pt>
                <c:pt idx="105">
                  <c:v>1.75</c:v>
                </c:pt>
                <c:pt idx="106">
                  <c:v>1.7666666666666666</c:v>
                </c:pt>
                <c:pt idx="107">
                  <c:v>1.7833333333333334</c:v>
                </c:pt>
                <c:pt idx="108">
                  <c:v>1.8</c:v>
                </c:pt>
                <c:pt idx="109">
                  <c:v>1.8166666666666667</c:v>
                </c:pt>
                <c:pt idx="110">
                  <c:v>1.8333333333333333</c:v>
                </c:pt>
                <c:pt idx="111">
                  <c:v>1.85</c:v>
                </c:pt>
                <c:pt idx="112">
                  <c:v>1.8666666666666667</c:v>
                </c:pt>
                <c:pt idx="113">
                  <c:v>1.8833333333333333</c:v>
                </c:pt>
                <c:pt idx="114">
                  <c:v>1.9</c:v>
                </c:pt>
                <c:pt idx="115">
                  <c:v>1.9166666666666667</c:v>
                </c:pt>
                <c:pt idx="116">
                  <c:v>1.9333333333333333</c:v>
                </c:pt>
                <c:pt idx="117">
                  <c:v>1.95</c:v>
                </c:pt>
                <c:pt idx="118">
                  <c:v>1.9666666666666666</c:v>
                </c:pt>
                <c:pt idx="119">
                  <c:v>1.9833333333333334</c:v>
                </c:pt>
                <c:pt idx="120">
                  <c:v>2</c:v>
                </c:pt>
                <c:pt idx="121">
                  <c:v>2.0166666666666666</c:v>
                </c:pt>
                <c:pt idx="122">
                  <c:v>2.0333333333333332</c:v>
                </c:pt>
                <c:pt idx="123">
                  <c:v>2.0499999999999998</c:v>
                </c:pt>
                <c:pt idx="124">
                  <c:v>2.0666666666666669</c:v>
                </c:pt>
                <c:pt idx="125">
                  <c:v>2.0833333333333335</c:v>
                </c:pt>
                <c:pt idx="126">
                  <c:v>2.1</c:v>
                </c:pt>
                <c:pt idx="127">
                  <c:v>2.1166666666666667</c:v>
                </c:pt>
                <c:pt idx="128">
                  <c:v>2.1333333333333333</c:v>
                </c:pt>
                <c:pt idx="129">
                  <c:v>2.15</c:v>
                </c:pt>
                <c:pt idx="130">
                  <c:v>2.1666666666666665</c:v>
                </c:pt>
                <c:pt idx="131">
                  <c:v>2.1833333333333331</c:v>
                </c:pt>
                <c:pt idx="132">
                  <c:v>2.2000000000000002</c:v>
                </c:pt>
                <c:pt idx="133">
                  <c:v>2.2166666666666668</c:v>
                </c:pt>
                <c:pt idx="134">
                  <c:v>2.2333333333333334</c:v>
                </c:pt>
                <c:pt idx="135">
                  <c:v>2.25</c:v>
                </c:pt>
                <c:pt idx="136">
                  <c:v>2.2666666666666666</c:v>
                </c:pt>
                <c:pt idx="137">
                  <c:v>2.2833333333333332</c:v>
                </c:pt>
                <c:pt idx="138">
                  <c:v>2.2999999999999998</c:v>
                </c:pt>
                <c:pt idx="139">
                  <c:v>2.3166666666666669</c:v>
                </c:pt>
                <c:pt idx="140">
                  <c:v>2.3333333333333335</c:v>
                </c:pt>
                <c:pt idx="141">
                  <c:v>2.35</c:v>
                </c:pt>
                <c:pt idx="142">
                  <c:v>2.3666666666666667</c:v>
                </c:pt>
                <c:pt idx="143">
                  <c:v>2.3833333333333333</c:v>
                </c:pt>
                <c:pt idx="144">
                  <c:v>2.4</c:v>
                </c:pt>
                <c:pt idx="145">
                  <c:v>2.4166666666666665</c:v>
                </c:pt>
                <c:pt idx="146">
                  <c:v>2.4333333333333331</c:v>
                </c:pt>
                <c:pt idx="147">
                  <c:v>2.4500000000000002</c:v>
                </c:pt>
                <c:pt idx="148">
                  <c:v>2.4666666666666668</c:v>
                </c:pt>
                <c:pt idx="149">
                  <c:v>2.4833333333333334</c:v>
                </c:pt>
                <c:pt idx="150">
                  <c:v>2.5</c:v>
                </c:pt>
                <c:pt idx="151">
                  <c:v>2.5166666666666666</c:v>
                </c:pt>
                <c:pt idx="152">
                  <c:v>2.5333333333333332</c:v>
                </c:pt>
                <c:pt idx="153">
                  <c:v>2.5499999999999998</c:v>
                </c:pt>
                <c:pt idx="154">
                  <c:v>2.5666666666666669</c:v>
                </c:pt>
                <c:pt idx="155">
                  <c:v>2.5833333333333335</c:v>
                </c:pt>
                <c:pt idx="156">
                  <c:v>2.6</c:v>
                </c:pt>
                <c:pt idx="157">
                  <c:v>2.6166666666666667</c:v>
                </c:pt>
                <c:pt idx="158">
                  <c:v>2.6333333333333333</c:v>
                </c:pt>
                <c:pt idx="159">
                  <c:v>2.65</c:v>
                </c:pt>
                <c:pt idx="160">
                  <c:v>2.6666666666666665</c:v>
                </c:pt>
                <c:pt idx="161">
                  <c:v>2.6833333333333331</c:v>
                </c:pt>
                <c:pt idx="162">
                  <c:v>2.7</c:v>
                </c:pt>
                <c:pt idx="163">
                  <c:v>2.7166666666666668</c:v>
                </c:pt>
                <c:pt idx="164">
                  <c:v>2.7333333333333334</c:v>
                </c:pt>
                <c:pt idx="165">
                  <c:v>2.75</c:v>
                </c:pt>
                <c:pt idx="166">
                  <c:v>2.7666666666666666</c:v>
                </c:pt>
                <c:pt idx="167">
                  <c:v>2.7833333333333332</c:v>
                </c:pt>
                <c:pt idx="168">
                  <c:v>2.8</c:v>
                </c:pt>
                <c:pt idx="169">
                  <c:v>2.8166666666666669</c:v>
                </c:pt>
                <c:pt idx="170">
                  <c:v>2.8333333333333335</c:v>
                </c:pt>
                <c:pt idx="171">
                  <c:v>2.85</c:v>
                </c:pt>
                <c:pt idx="172">
                  <c:v>2.8666666666666667</c:v>
                </c:pt>
                <c:pt idx="173">
                  <c:v>2.8833333333333333</c:v>
                </c:pt>
                <c:pt idx="174">
                  <c:v>2.9</c:v>
                </c:pt>
                <c:pt idx="175">
                  <c:v>2.9166666666666665</c:v>
                </c:pt>
                <c:pt idx="176">
                  <c:v>2.9333333333333331</c:v>
                </c:pt>
                <c:pt idx="177">
                  <c:v>2.95</c:v>
                </c:pt>
                <c:pt idx="178">
                  <c:v>2.9666666666666668</c:v>
                </c:pt>
                <c:pt idx="179">
                  <c:v>2.9833333333333334</c:v>
                </c:pt>
                <c:pt idx="180">
                  <c:v>3</c:v>
                </c:pt>
                <c:pt idx="181">
                  <c:v>3.0166666666666666</c:v>
                </c:pt>
                <c:pt idx="182">
                  <c:v>3.0333333333333332</c:v>
                </c:pt>
                <c:pt idx="183">
                  <c:v>3.05</c:v>
                </c:pt>
                <c:pt idx="184">
                  <c:v>3.0666666666666669</c:v>
                </c:pt>
                <c:pt idx="185">
                  <c:v>3.0833333333333335</c:v>
                </c:pt>
                <c:pt idx="186">
                  <c:v>3.1</c:v>
                </c:pt>
                <c:pt idx="187">
                  <c:v>3.1166666666666667</c:v>
                </c:pt>
                <c:pt idx="188">
                  <c:v>3.1333333333333333</c:v>
                </c:pt>
                <c:pt idx="189">
                  <c:v>3.15</c:v>
                </c:pt>
                <c:pt idx="190">
                  <c:v>3.1666666666666665</c:v>
                </c:pt>
                <c:pt idx="191">
                  <c:v>3.1833333333333331</c:v>
                </c:pt>
                <c:pt idx="192">
                  <c:v>3.2</c:v>
                </c:pt>
                <c:pt idx="193">
                  <c:v>3.2166666666666668</c:v>
                </c:pt>
                <c:pt idx="194">
                  <c:v>3.2333333333333334</c:v>
                </c:pt>
                <c:pt idx="195">
                  <c:v>3.25</c:v>
                </c:pt>
                <c:pt idx="196">
                  <c:v>3.2666666666666666</c:v>
                </c:pt>
                <c:pt idx="197">
                  <c:v>3.2833333333333332</c:v>
                </c:pt>
                <c:pt idx="198">
                  <c:v>3.3</c:v>
                </c:pt>
                <c:pt idx="199">
                  <c:v>3.3166666666666669</c:v>
                </c:pt>
                <c:pt idx="200">
                  <c:v>3.3333333333333335</c:v>
                </c:pt>
                <c:pt idx="201">
                  <c:v>3.35</c:v>
                </c:pt>
                <c:pt idx="202">
                  <c:v>3.3666666666666667</c:v>
                </c:pt>
                <c:pt idx="203">
                  <c:v>3.3833333333333333</c:v>
                </c:pt>
                <c:pt idx="204">
                  <c:v>3.4</c:v>
                </c:pt>
                <c:pt idx="205">
                  <c:v>3.4166666666666665</c:v>
                </c:pt>
                <c:pt idx="206">
                  <c:v>3.4333333333333331</c:v>
                </c:pt>
                <c:pt idx="207">
                  <c:v>3.45</c:v>
                </c:pt>
                <c:pt idx="208">
                  <c:v>3.4666666666666668</c:v>
                </c:pt>
                <c:pt idx="209">
                  <c:v>3.4833333333333334</c:v>
                </c:pt>
                <c:pt idx="210">
                  <c:v>3.5</c:v>
                </c:pt>
                <c:pt idx="211">
                  <c:v>3.5166666666666666</c:v>
                </c:pt>
                <c:pt idx="212">
                  <c:v>3.5333333333333332</c:v>
                </c:pt>
                <c:pt idx="213">
                  <c:v>3.55</c:v>
                </c:pt>
                <c:pt idx="214">
                  <c:v>3.5666666666666669</c:v>
                </c:pt>
                <c:pt idx="215">
                  <c:v>3.5833333333333335</c:v>
                </c:pt>
                <c:pt idx="216">
                  <c:v>3.6</c:v>
                </c:pt>
                <c:pt idx="217">
                  <c:v>3.6166666666666667</c:v>
                </c:pt>
                <c:pt idx="218">
                  <c:v>3.6333333333333333</c:v>
                </c:pt>
                <c:pt idx="219">
                  <c:v>3.65</c:v>
                </c:pt>
                <c:pt idx="220">
                  <c:v>3.6666666666666665</c:v>
                </c:pt>
                <c:pt idx="221">
                  <c:v>3.6833333333333331</c:v>
                </c:pt>
                <c:pt idx="222">
                  <c:v>3.7</c:v>
                </c:pt>
                <c:pt idx="223">
                  <c:v>3.7166666666666668</c:v>
                </c:pt>
                <c:pt idx="224">
                  <c:v>3.7333333333333334</c:v>
                </c:pt>
                <c:pt idx="225">
                  <c:v>3.75</c:v>
                </c:pt>
                <c:pt idx="226">
                  <c:v>3.7666666666666666</c:v>
                </c:pt>
                <c:pt idx="227">
                  <c:v>3.7833333333333332</c:v>
                </c:pt>
                <c:pt idx="228">
                  <c:v>3.8</c:v>
                </c:pt>
                <c:pt idx="229">
                  <c:v>3.8166666666666669</c:v>
                </c:pt>
                <c:pt idx="230">
                  <c:v>3.8333333333333335</c:v>
                </c:pt>
                <c:pt idx="231">
                  <c:v>3.85</c:v>
                </c:pt>
                <c:pt idx="232">
                  <c:v>3.8666666666666667</c:v>
                </c:pt>
                <c:pt idx="233">
                  <c:v>3.8833333333333333</c:v>
                </c:pt>
                <c:pt idx="234">
                  <c:v>3.9</c:v>
                </c:pt>
                <c:pt idx="235">
                  <c:v>3.9166666666666665</c:v>
                </c:pt>
                <c:pt idx="236">
                  <c:v>3.9333333333333331</c:v>
                </c:pt>
                <c:pt idx="237">
                  <c:v>3.95</c:v>
                </c:pt>
                <c:pt idx="238">
                  <c:v>3.9666666666666668</c:v>
                </c:pt>
                <c:pt idx="239">
                  <c:v>3.9833333333333334</c:v>
                </c:pt>
                <c:pt idx="240">
                  <c:v>4</c:v>
                </c:pt>
                <c:pt idx="241">
                  <c:v>4.0166666666666666</c:v>
                </c:pt>
                <c:pt idx="242">
                  <c:v>4.0333333333333332</c:v>
                </c:pt>
                <c:pt idx="243">
                  <c:v>4.05</c:v>
                </c:pt>
                <c:pt idx="244">
                  <c:v>4.0666666666666664</c:v>
                </c:pt>
                <c:pt idx="245">
                  <c:v>4.083333333333333</c:v>
                </c:pt>
                <c:pt idx="246">
                  <c:v>4.0999999999999996</c:v>
                </c:pt>
                <c:pt idx="247">
                  <c:v>4.1166666666666663</c:v>
                </c:pt>
                <c:pt idx="248">
                  <c:v>4.1333333333333337</c:v>
                </c:pt>
                <c:pt idx="249">
                  <c:v>4.1500000000000004</c:v>
                </c:pt>
                <c:pt idx="250">
                  <c:v>4.166666666666667</c:v>
                </c:pt>
                <c:pt idx="251">
                  <c:v>4.1833333333333336</c:v>
                </c:pt>
                <c:pt idx="252">
                  <c:v>4.2</c:v>
                </c:pt>
                <c:pt idx="253">
                  <c:v>4.2166666666666668</c:v>
                </c:pt>
                <c:pt idx="254">
                  <c:v>4.2333333333333334</c:v>
                </c:pt>
                <c:pt idx="255">
                  <c:v>4.25</c:v>
                </c:pt>
                <c:pt idx="256">
                  <c:v>4.2666666666666666</c:v>
                </c:pt>
                <c:pt idx="257">
                  <c:v>4.2833333333333332</c:v>
                </c:pt>
                <c:pt idx="258">
                  <c:v>4.3</c:v>
                </c:pt>
                <c:pt idx="259">
                  <c:v>4.3166666666666664</c:v>
                </c:pt>
                <c:pt idx="260">
                  <c:v>4.333333333333333</c:v>
                </c:pt>
                <c:pt idx="261">
                  <c:v>4.3499999999999996</c:v>
                </c:pt>
                <c:pt idx="262">
                  <c:v>4.3666666666666663</c:v>
                </c:pt>
                <c:pt idx="263">
                  <c:v>4.3833333333333337</c:v>
                </c:pt>
                <c:pt idx="264">
                  <c:v>4.4000000000000004</c:v>
                </c:pt>
                <c:pt idx="265">
                  <c:v>4.416666666666667</c:v>
                </c:pt>
                <c:pt idx="266">
                  <c:v>4.4333333333333336</c:v>
                </c:pt>
                <c:pt idx="267">
                  <c:v>4.45</c:v>
                </c:pt>
                <c:pt idx="268">
                  <c:v>4.4666666666666668</c:v>
                </c:pt>
                <c:pt idx="269">
                  <c:v>4.4833333333333334</c:v>
                </c:pt>
                <c:pt idx="270">
                  <c:v>4.5</c:v>
                </c:pt>
                <c:pt idx="271">
                  <c:v>4.5166666666666666</c:v>
                </c:pt>
                <c:pt idx="272">
                  <c:v>4.5333333333333332</c:v>
                </c:pt>
                <c:pt idx="273">
                  <c:v>4.55</c:v>
                </c:pt>
                <c:pt idx="274">
                  <c:v>4.5666666666666664</c:v>
                </c:pt>
                <c:pt idx="275">
                  <c:v>4.583333333333333</c:v>
                </c:pt>
                <c:pt idx="276">
                  <c:v>4.5999999999999996</c:v>
                </c:pt>
                <c:pt idx="277">
                  <c:v>4.6166666666666663</c:v>
                </c:pt>
                <c:pt idx="278">
                  <c:v>4.6333333333333337</c:v>
                </c:pt>
                <c:pt idx="279">
                  <c:v>4.6500000000000004</c:v>
                </c:pt>
                <c:pt idx="280">
                  <c:v>4.666666666666667</c:v>
                </c:pt>
                <c:pt idx="281">
                  <c:v>4.6833333333333336</c:v>
                </c:pt>
                <c:pt idx="282">
                  <c:v>4.7</c:v>
                </c:pt>
                <c:pt idx="283">
                  <c:v>4.7166666666666668</c:v>
                </c:pt>
                <c:pt idx="284">
                  <c:v>4.7333333333333334</c:v>
                </c:pt>
                <c:pt idx="285">
                  <c:v>4.75</c:v>
                </c:pt>
                <c:pt idx="286">
                  <c:v>4.7666666666666666</c:v>
                </c:pt>
                <c:pt idx="287">
                  <c:v>4.7833333333333332</c:v>
                </c:pt>
                <c:pt idx="288">
                  <c:v>4.8</c:v>
                </c:pt>
                <c:pt idx="289">
                  <c:v>4.8166666666666664</c:v>
                </c:pt>
                <c:pt idx="290">
                  <c:v>4.833333333333333</c:v>
                </c:pt>
                <c:pt idx="291">
                  <c:v>4.8499999999999996</c:v>
                </c:pt>
                <c:pt idx="292">
                  <c:v>4.8666666666666663</c:v>
                </c:pt>
                <c:pt idx="293">
                  <c:v>4.8833333333333337</c:v>
                </c:pt>
                <c:pt idx="294">
                  <c:v>4.9000000000000004</c:v>
                </c:pt>
                <c:pt idx="295">
                  <c:v>4.916666666666667</c:v>
                </c:pt>
                <c:pt idx="296">
                  <c:v>4.9333333333333336</c:v>
                </c:pt>
                <c:pt idx="297">
                  <c:v>4.95</c:v>
                </c:pt>
                <c:pt idx="298">
                  <c:v>4.9666666666666668</c:v>
                </c:pt>
                <c:pt idx="299">
                  <c:v>4.9833333333333334</c:v>
                </c:pt>
                <c:pt idx="300">
                  <c:v>5</c:v>
                </c:pt>
                <c:pt idx="301">
                  <c:v>5.0166666666666666</c:v>
                </c:pt>
                <c:pt idx="302">
                  <c:v>5.0333333333333332</c:v>
                </c:pt>
                <c:pt idx="303">
                  <c:v>5.05</c:v>
                </c:pt>
                <c:pt idx="304">
                  <c:v>5.0666666666666664</c:v>
                </c:pt>
                <c:pt idx="305">
                  <c:v>5.083333333333333</c:v>
                </c:pt>
                <c:pt idx="306">
                  <c:v>5.0999999999999996</c:v>
                </c:pt>
                <c:pt idx="307">
                  <c:v>5.1166666666666663</c:v>
                </c:pt>
                <c:pt idx="308">
                  <c:v>5.1333333333333337</c:v>
                </c:pt>
                <c:pt idx="309">
                  <c:v>5.15</c:v>
                </c:pt>
                <c:pt idx="310">
                  <c:v>5.166666666666667</c:v>
                </c:pt>
                <c:pt idx="311">
                  <c:v>5.1833333333333336</c:v>
                </c:pt>
                <c:pt idx="312">
                  <c:v>5.2</c:v>
                </c:pt>
                <c:pt idx="313">
                  <c:v>5.2166666666666668</c:v>
                </c:pt>
                <c:pt idx="314">
                  <c:v>5.2333333333333334</c:v>
                </c:pt>
                <c:pt idx="315">
                  <c:v>5.25</c:v>
                </c:pt>
                <c:pt idx="316">
                  <c:v>5.2666666666666666</c:v>
                </c:pt>
                <c:pt idx="317">
                  <c:v>5.2833333333333332</c:v>
                </c:pt>
                <c:pt idx="318">
                  <c:v>5.3</c:v>
                </c:pt>
                <c:pt idx="319">
                  <c:v>5.3166666666666664</c:v>
                </c:pt>
                <c:pt idx="320">
                  <c:v>5.333333333333333</c:v>
                </c:pt>
                <c:pt idx="321">
                  <c:v>5.35</c:v>
                </c:pt>
                <c:pt idx="322">
                  <c:v>5.3666666666666663</c:v>
                </c:pt>
                <c:pt idx="323">
                  <c:v>5.3833333333333337</c:v>
                </c:pt>
                <c:pt idx="324">
                  <c:v>5.4</c:v>
                </c:pt>
                <c:pt idx="325">
                  <c:v>5.416666666666667</c:v>
                </c:pt>
                <c:pt idx="326">
                  <c:v>5.4333333333333336</c:v>
                </c:pt>
                <c:pt idx="327">
                  <c:v>5.45</c:v>
                </c:pt>
                <c:pt idx="328">
                  <c:v>5.4666666666666668</c:v>
                </c:pt>
                <c:pt idx="329">
                  <c:v>5.4833333333333334</c:v>
                </c:pt>
                <c:pt idx="330">
                  <c:v>5.5</c:v>
                </c:pt>
                <c:pt idx="331">
                  <c:v>5.5166666666666666</c:v>
                </c:pt>
                <c:pt idx="332">
                  <c:v>5.5333333333333332</c:v>
                </c:pt>
                <c:pt idx="333">
                  <c:v>5.55</c:v>
                </c:pt>
                <c:pt idx="334">
                  <c:v>5.5666666666666664</c:v>
                </c:pt>
                <c:pt idx="335">
                  <c:v>5.583333333333333</c:v>
                </c:pt>
                <c:pt idx="336">
                  <c:v>5.6</c:v>
                </c:pt>
                <c:pt idx="337">
                  <c:v>5.6166666666666663</c:v>
                </c:pt>
                <c:pt idx="338">
                  <c:v>5.6333333333333337</c:v>
                </c:pt>
                <c:pt idx="339">
                  <c:v>5.65</c:v>
                </c:pt>
                <c:pt idx="340">
                  <c:v>5.666666666666667</c:v>
                </c:pt>
                <c:pt idx="341">
                  <c:v>5.6833333333333336</c:v>
                </c:pt>
                <c:pt idx="342">
                  <c:v>5.7</c:v>
                </c:pt>
                <c:pt idx="343">
                  <c:v>5.7166666666666668</c:v>
                </c:pt>
                <c:pt idx="344">
                  <c:v>5.7333333333333334</c:v>
                </c:pt>
                <c:pt idx="345">
                  <c:v>5.75</c:v>
                </c:pt>
                <c:pt idx="346">
                  <c:v>5.7666666666666666</c:v>
                </c:pt>
                <c:pt idx="347">
                  <c:v>5.7833333333333332</c:v>
                </c:pt>
                <c:pt idx="348">
                  <c:v>5.8</c:v>
                </c:pt>
                <c:pt idx="349">
                  <c:v>5.8166666666666664</c:v>
                </c:pt>
                <c:pt idx="350">
                  <c:v>5.833333333333333</c:v>
                </c:pt>
                <c:pt idx="351">
                  <c:v>5.85</c:v>
                </c:pt>
                <c:pt idx="352">
                  <c:v>5.8666666666666663</c:v>
                </c:pt>
                <c:pt idx="353">
                  <c:v>5.8833333333333337</c:v>
                </c:pt>
                <c:pt idx="354">
                  <c:v>5.9</c:v>
                </c:pt>
                <c:pt idx="355">
                  <c:v>5.916666666666667</c:v>
                </c:pt>
                <c:pt idx="356">
                  <c:v>5.9333333333333336</c:v>
                </c:pt>
                <c:pt idx="357">
                  <c:v>5.95</c:v>
                </c:pt>
                <c:pt idx="358">
                  <c:v>5.9666666666666668</c:v>
                </c:pt>
                <c:pt idx="359">
                  <c:v>5.9833333333333334</c:v>
                </c:pt>
                <c:pt idx="360">
                  <c:v>6</c:v>
                </c:pt>
                <c:pt idx="361">
                  <c:v>6.0166666666666666</c:v>
                </c:pt>
                <c:pt idx="362">
                  <c:v>6.0333333333333332</c:v>
                </c:pt>
                <c:pt idx="363">
                  <c:v>6.05</c:v>
                </c:pt>
                <c:pt idx="364">
                  <c:v>6.0666666666666664</c:v>
                </c:pt>
                <c:pt idx="365">
                  <c:v>6.083333333333333</c:v>
                </c:pt>
                <c:pt idx="366">
                  <c:v>6.1</c:v>
                </c:pt>
                <c:pt idx="367">
                  <c:v>6.1166666666666663</c:v>
                </c:pt>
                <c:pt idx="368">
                  <c:v>6.1333333333333337</c:v>
                </c:pt>
                <c:pt idx="369">
                  <c:v>6.15</c:v>
                </c:pt>
                <c:pt idx="370">
                  <c:v>6.166666666666667</c:v>
                </c:pt>
                <c:pt idx="371">
                  <c:v>6.1833333333333336</c:v>
                </c:pt>
                <c:pt idx="372">
                  <c:v>6.2</c:v>
                </c:pt>
                <c:pt idx="373">
                  <c:v>6.2166666666666668</c:v>
                </c:pt>
                <c:pt idx="374">
                  <c:v>6.2333333333333334</c:v>
                </c:pt>
                <c:pt idx="375">
                  <c:v>6.25</c:v>
                </c:pt>
                <c:pt idx="376">
                  <c:v>6.2666666666666666</c:v>
                </c:pt>
                <c:pt idx="377">
                  <c:v>6.2833333333333332</c:v>
                </c:pt>
                <c:pt idx="378">
                  <c:v>6.3</c:v>
                </c:pt>
                <c:pt idx="379">
                  <c:v>6.3166666666666664</c:v>
                </c:pt>
                <c:pt idx="380">
                  <c:v>6.333333333333333</c:v>
                </c:pt>
                <c:pt idx="381">
                  <c:v>6.35</c:v>
                </c:pt>
                <c:pt idx="382">
                  <c:v>6.3666666666666663</c:v>
                </c:pt>
                <c:pt idx="383">
                  <c:v>6.3833333333333337</c:v>
                </c:pt>
                <c:pt idx="384">
                  <c:v>6.4</c:v>
                </c:pt>
                <c:pt idx="385">
                  <c:v>6.416666666666667</c:v>
                </c:pt>
                <c:pt idx="386">
                  <c:v>6.4333333333333336</c:v>
                </c:pt>
                <c:pt idx="387">
                  <c:v>6.45</c:v>
                </c:pt>
                <c:pt idx="388">
                  <c:v>6.4666666666666668</c:v>
                </c:pt>
                <c:pt idx="389">
                  <c:v>6.4833333333333334</c:v>
                </c:pt>
                <c:pt idx="390">
                  <c:v>6.5</c:v>
                </c:pt>
                <c:pt idx="391">
                  <c:v>6.5166666666666666</c:v>
                </c:pt>
                <c:pt idx="392">
                  <c:v>6.5333333333333332</c:v>
                </c:pt>
                <c:pt idx="393">
                  <c:v>6.55</c:v>
                </c:pt>
                <c:pt idx="394">
                  <c:v>6.5666666666666664</c:v>
                </c:pt>
                <c:pt idx="395">
                  <c:v>6.583333333333333</c:v>
                </c:pt>
                <c:pt idx="396">
                  <c:v>6.6</c:v>
                </c:pt>
                <c:pt idx="397">
                  <c:v>6.6166666666666663</c:v>
                </c:pt>
                <c:pt idx="398">
                  <c:v>6.6333333333333337</c:v>
                </c:pt>
                <c:pt idx="399">
                  <c:v>6.65</c:v>
                </c:pt>
                <c:pt idx="400">
                  <c:v>6.666666666666667</c:v>
                </c:pt>
                <c:pt idx="401">
                  <c:v>6.6833333333333336</c:v>
                </c:pt>
                <c:pt idx="402">
                  <c:v>6.7</c:v>
                </c:pt>
                <c:pt idx="403">
                  <c:v>6.7166666666666668</c:v>
                </c:pt>
                <c:pt idx="404">
                  <c:v>6.7333333333333334</c:v>
                </c:pt>
                <c:pt idx="405">
                  <c:v>6.75</c:v>
                </c:pt>
                <c:pt idx="406">
                  <c:v>6.7666666666666666</c:v>
                </c:pt>
                <c:pt idx="407">
                  <c:v>6.7833333333333332</c:v>
                </c:pt>
                <c:pt idx="408">
                  <c:v>6.8</c:v>
                </c:pt>
                <c:pt idx="409">
                  <c:v>6.8166666666666664</c:v>
                </c:pt>
                <c:pt idx="410">
                  <c:v>6.833333333333333</c:v>
                </c:pt>
                <c:pt idx="411">
                  <c:v>6.85</c:v>
                </c:pt>
                <c:pt idx="412">
                  <c:v>6.8666666666666663</c:v>
                </c:pt>
                <c:pt idx="413">
                  <c:v>6.8833333333333337</c:v>
                </c:pt>
                <c:pt idx="414">
                  <c:v>6.9</c:v>
                </c:pt>
                <c:pt idx="415">
                  <c:v>6.916666666666667</c:v>
                </c:pt>
                <c:pt idx="416">
                  <c:v>6.9333333333333336</c:v>
                </c:pt>
                <c:pt idx="417">
                  <c:v>6.95</c:v>
                </c:pt>
                <c:pt idx="418">
                  <c:v>6.9666666666666668</c:v>
                </c:pt>
                <c:pt idx="419">
                  <c:v>6.9833333333333334</c:v>
                </c:pt>
                <c:pt idx="420">
                  <c:v>7</c:v>
                </c:pt>
                <c:pt idx="421">
                  <c:v>7.0166666666666666</c:v>
                </c:pt>
                <c:pt idx="422">
                  <c:v>7.0333333333333332</c:v>
                </c:pt>
                <c:pt idx="423">
                  <c:v>7.05</c:v>
                </c:pt>
                <c:pt idx="424">
                  <c:v>7.0666666666666664</c:v>
                </c:pt>
                <c:pt idx="425">
                  <c:v>7.083333333333333</c:v>
                </c:pt>
                <c:pt idx="426">
                  <c:v>7.1</c:v>
                </c:pt>
                <c:pt idx="427">
                  <c:v>7.1166666666666663</c:v>
                </c:pt>
                <c:pt idx="428">
                  <c:v>7.1333333333333337</c:v>
                </c:pt>
                <c:pt idx="429">
                  <c:v>7.15</c:v>
                </c:pt>
                <c:pt idx="430">
                  <c:v>7.166666666666667</c:v>
                </c:pt>
                <c:pt idx="431">
                  <c:v>7.1833333333333336</c:v>
                </c:pt>
                <c:pt idx="432">
                  <c:v>7.2</c:v>
                </c:pt>
                <c:pt idx="433">
                  <c:v>7.2166666666666668</c:v>
                </c:pt>
                <c:pt idx="434">
                  <c:v>7.2333333333333334</c:v>
                </c:pt>
                <c:pt idx="435">
                  <c:v>7.25</c:v>
                </c:pt>
                <c:pt idx="436">
                  <c:v>7.2666666666666666</c:v>
                </c:pt>
                <c:pt idx="437">
                  <c:v>7.2833333333333332</c:v>
                </c:pt>
                <c:pt idx="438">
                  <c:v>7.3</c:v>
                </c:pt>
                <c:pt idx="439">
                  <c:v>7.3166666666666664</c:v>
                </c:pt>
                <c:pt idx="440">
                  <c:v>7.333333333333333</c:v>
                </c:pt>
                <c:pt idx="441">
                  <c:v>7.35</c:v>
                </c:pt>
                <c:pt idx="442">
                  <c:v>7.3666666666666663</c:v>
                </c:pt>
                <c:pt idx="443">
                  <c:v>7.3833333333333337</c:v>
                </c:pt>
                <c:pt idx="444">
                  <c:v>7.4</c:v>
                </c:pt>
                <c:pt idx="445">
                  <c:v>7.416666666666667</c:v>
                </c:pt>
                <c:pt idx="446">
                  <c:v>7.4333333333333336</c:v>
                </c:pt>
                <c:pt idx="447">
                  <c:v>7.45</c:v>
                </c:pt>
                <c:pt idx="448">
                  <c:v>7.4666666666666668</c:v>
                </c:pt>
                <c:pt idx="449">
                  <c:v>7.4833333333333334</c:v>
                </c:pt>
                <c:pt idx="450">
                  <c:v>7.5</c:v>
                </c:pt>
                <c:pt idx="451">
                  <c:v>7.5166666666666666</c:v>
                </c:pt>
                <c:pt idx="452">
                  <c:v>7.5333333333333332</c:v>
                </c:pt>
                <c:pt idx="453">
                  <c:v>7.55</c:v>
                </c:pt>
                <c:pt idx="454">
                  <c:v>7.5666666666666664</c:v>
                </c:pt>
                <c:pt idx="455">
                  <c:v>7.583333333333333</c:v>
                </c:pt>
                <c:pt idx="456">
                  <c:v>7.6</c:v>
                </c:pt>
                <c:pt idx="457">
                  <c:v>7.6166666666666663</c:v>
                </c:pt>
                <c:pt idx="458">
                  <c:v>7.6333333333333337</c:v>
                </c:pt>
                <c:pt idx="459">
                  <c:v>7.65</c:v>
                </c:pt>
                <c:pt idx="460">
                  <c:v>7.666666666666667</c:v>
                </c:pt>
                <c:pt idx="461">
                  <c:v>7.6833333333333336</c:v>
                </c:pt>
                <c:pt idx="462">
                  <c:v>7.7</c:v>
                </c:pt>
                <c:pt idx="463">
                  <c:v>7.7166666666666668</c:v>
                </c:pt>
                <c:pt idx="464">
                  <c:v>7.7333333333333334</c:v>
                </c:pt>
                <c:pt idx="465">
                  <c:v>7.75</c:v>
                </c:pt>
                <c:pt idx="466">
                  <c:v>7.7666666666666666</c:v>
                </c:pt>
                <c:pt idx="467">
                  <c:v>7.7833333333333332</c:v>
                </c:pt>
                <c:pt idx="468">
                  <c:v>7.8</c:v>
                </c:pt>
                <c:pt idx="469">
                  <c:v>7.8166666666666664</c:v>
                </c:pt>
                <c:pt idx="470">
                  <c:v>7.833333333333333</c:v>
                </c:pt>
                <c:pt idx="471">
                  <c:v>7.85</c:v>
                </c:pt>
                <c:pt idx="472">
                  <c:v>7.8666666666666663</c:v>
                </c:pt>
                <c:pt idx="473">
                  <c:v>7.8833333333333337</c:v>
                </c:pt>
                <c:pt idx="474">
                  <c:v>7.9</c:v>
                </c:pt>
                <c:pt idx="475">
                  <c:v>7.916666666666667</c:v>
                </c:pt>
                <c:pt idx="476">
                  <c:v>7.9333333333333336</c:v>
                </c:pt>
                <c:pt idx="477">
                  <c:v>7.95</c:v>
                </c:pt>
                <c:pt idx="478">
                  <c:v>7.9666666666666668</c:v>
                </c:pt>
                <c:pt idx="479">
                  <c:v>7.9833333333333334</c:v>
                </c:pt>
                <c:pt idx="480">
                  <c:v>8</c:v>
                </c:pt>
                <c:pt idx="481">
                  <c:v>8.0166666666666675</c:v>
                </c:pt>
                <c:pt idx="482">
                  <c:v>8.0333333333333332</c:v>
                </c:pt>
                <c:pt idx="483">
                  <c:v>8.0500000000000007</c:v>
                </c:pt>
                <c:pt idx="484">
                  <c:v>8.0666666666666664</c:v>
                </c:pt>
                <c:pt idx="485">
                  <c:v>8.0833333333333339</c:v>
                </c:pt>
                <c:pt idx="486">
                  <c:v>8.1</c:v>
                </c:pt>
                <c:pt idx="487">
                  <c:v>8.1166666666666671</c:v>
                </c:pt>
                <c:pt idx="488">
                  <c:v>8.1333333333333329</c:v>
                </c:pt>
                <c:pt idx="489">
                  <c:v>8.15</c:v>
                </c:pt>
                <c:pt idx="490">
                  <c:v>8.1666666666666661</c:v>
                </c:pt>
                <c:pt idx="491">
                  <c:v>8.1833333333333336</c:v>
                </c:pt>
                <c:pt idx="492">
                  <c:v>8.1999999999999993</c:v>
                </c:pt>
                <c:pt idx="493">
                  <c:v>8.2166666666666668</c:v>
                </c:pt>
                <c:pt idx="494">
                  <c:v>8.2333333333333325</c:v>
                </c:pt>
                <c:pt idx="495">
                  <c:v>8.25</c:v>
                </c:pt>
                <c:pt idx="496">
                  <c:v>8.2666666666666675</c:v>
                </c:pt>
                <c:pt idx="497">
                  <c:v>8.2833333333333332</c:v>
                </c:pt>
                <c:pt idx="498">
                  <c:v>8.3000000000000007</c:v>
                </c:pt>
                <c:pt idx="499">
                  <c:v>8.3166666666666664</c:v>
                </c:pt>
                <c:pt idx="500">
                  <c:v>8.3333333333333339</c:v>
                </c:pt>
                <c:pt idx="501">
                  <c:v>8.35</c:v>
                </c:pt>
                <c:pt idx="502">
                  <c:v>8.3666666666666671</c:v>
                </c:pt>
                <c:pt idx="503">
                  <c:v>8.3833333333333329</c:v>
                </c:pt>
                <c:pt idx="504">
                  <c:v>8.4</c:v>
                </c:pt>
                <c:pt idx="505">
                  <c:v>8.4166666666666661</c:v>
                </c:pt>
                <c:pt idx="506">
                  <c:v>8.4333333333333336</c:v>
                </c:pt>
                <c:pt idx="507">
                  <c:v>8.4499999999999993</c:v>
                </c:pt>
                <c:pt idx="508">
                  <c:v>8.4666666666666668</c:v>
                </c:pt>
                <c:pt idx="509">
                  <c:v>8.4833333333333325</c:v>
                </c:pt>
                <c:pt idx="510">
                  <c:v>8.5</c:v>
                </c:pt>
                <c:pt idx="511">
                  <c:v>8.5166666666666675</c:v>
                </c:pt>
                <c:pt idx="512">
                  <c:v>8.5333333333333332</c:v>
                </c:pt>
                <c:pt idx="513">
                  <c:v>8.5500000000000007</c:v>
                </c:pt>
                <c:pt idx="514">
                  <c:v>8.5666666666666664</c:v>
                </c:pt>
                <c:pt idx="515">
                  <c:v>8.5833333333333339</c:v>
                </c:pt>
                <c:pt idx="516">
                  <c:v>8.6</c:v>
                </c:pt>
                <c:pt idx="517">
                  <c:v>8.6166666666666671</c:v>
                </c:pt>
                <c:pt idx="518">
                  <c:v>8.6333333333333329</c:v>
                </c:pt>
                <c:pt idx="519">
                  <c:v>8.65</c:v>
                </c:pt>
                <c:pt idx="520">
                  <c:v>8.6666666666666661</c:v>
                </c:pt>
                <c:pt idx="521">
                  <c:v>8.6833333333333336</c:v>
                </c:pt>
                <c:pt idx="522">
                  <c:v>8.6999999999999993</c:v>
                </c:pt>
                <c:pt idx="523">
                  <c:v>8.7166666666666668</c:v>
                </c:pt>
                <c:pt idx="524">
                  <c:v>8.7333333333333325</c:v>
                </c:pt>
                <c:pt idx="525">
                  <c:v>8.75</c:v>
                </c:pt>
                <c:pt idx="526">
                  <c:v>8.7666666666666675</c:v>
                </c:pt>
                <c:pt idx="527">
                  <c:v>8.7833333333333332</c:v>
                </c:pt>
                <c:pt idx="528">
                  <c:v>8.8000000000000007</c:v>
                </c:pt>
                <c:pt idx="529">
                  <c:v>8.8166666666666664</c:v>
                </c:pt>
                <c:pt idx="530">
                  <c:v>8.8333333333333339</c:v>
                </c:pt>
                <c:pt idx="531">
                  <c:v>8.85</c:v>
                </c:pt>
                <c:pt idx="532">
                  <c:v>8.8666666666666671</c:v>
                </c:pt>
                <c:pt idx="533">
                  <c:v>8.8833333333333329</c:v>
                </c:pt>
                <c:pt idx="534">
                  <c:v>8.9</c:v>
                </c:pt>
                <c:pt idx="535">
                  <c:v>8.9166666666666661</c:v>
                </c:pt>
                <c:pt idx="536">
                  <c:v>8.9333333333333336</c:v>
                </c:pt>
                <c:pt idx="537">
                  <c:v>8.9499999999999993</c:v>
                </c:pt>
                <c:pt idx="538">
                  <c:v>8.9666666666666668</c:v>
                </c:pt>
                <c:pt idx="539">
                  <c:v>8.9833333333333325</c:v>
                </c:pt>
                <c:pt idx="540">
                  <c:v>9</c:v>
                </c:pt>
                <c:pt idx="541">
                  <c:v>9.0166666666666675</c:v>
                </c:pt>
                <c:pt idx="542">
                  <c:v>9.0333333333333332</c:v>
                </c:pt>
                <c:pt idx="543">
                  <c:v>9.0500000000000007</c:v>
                </c:pt>
                <c:pt idx="544">
                  <c:v>9.0666666666666664</c:v>
                </c:pt>
                <c:pt idx="545">
                  <c:v>9.0833333333333339</c:v>
                </c:pt>
                <c:pt idx="546">
                  <c:v>9.1</c:v>
                </c:pt>
                <c:pt idx="547">
                  <c:v>9.1166666666666671</c:v>
                </c:pt>
                <c:pt idx="548">
                  <c:v>9.1333333333333329</c:v>
                </c:pt>
                <c:pt idx="549">
                  <c:v>9.15</c:v>
                </c:pt>
                <c:pt idx="550">
                  <c:v>9.1666666666666661</c:v>
                </c:pt>
                <c:pt idx="551">
                  <c:v>9.1833333333333336</c:v>
                </c:pt>
                <c:pt idx="552">
                  <c:v>9.1999999999999993</c:v>
                </c:pt>
                <c:pt idx="553">
                  <c:v>9.2166666666666668</c:v>
                </c:pt>
                <c:pt idx="554">
                  <c:v>9.2333333333333325</c:v>
                </c:pt>
                <c:pt idx="555">
                  <c:v>9.25</c:v>
                </c:pt>
                <c:pt idx="556">
                  <c:v>9.2666666666666675</c:v>
                </c:pt>
                <c:pt idx="557">
                  <c:v>9.2833333333333332</c:v>
                </c:pt>
                <c:pt idx="558">
                  <c:v>9.3000000000000007</c:v>
                </c:pt>
                <c:pt idx="559">
                  <c:v>9.3166666666666664</c:v>
                </c:pt>
                <c:pt idx="560">
                  <c:v>9.3333333333333339</c:v>
                </c:pt>
                <c:pt idx="561">
                  <c:v>9.35</c:v>
                </c:pt>
                <c:pt idx="562">
                  <c:v>9.3666666666666671</c:v>
                </c:pt>
                <c:pt idx="563">
                  <c:v>9.3833333333333329</c:v>
                </c:pt>
                <c:pt idx="564">
                  <c:v>9.4</c:v>
                </c:pt>
                <c:pt idx="565">
                  <c:v>9.4166666666666661</c:v>
                </c:pt>
                <c:pt idx="566">
                  <c:v>9.4333333333333336</c:v>
                </c:pt>
                <c:pt idx="567">
                  <c:v>9.4499999999999993</c:v>
                </c:pt>
                <c:pt idx="568">
                  <c:v>9.4666666666666668</c:v>
                </c:pt>
                <c:pt idx="569">
                  <c:v>9.4833333333333325</c:v>
                </c:pt>
                <c:pt idx="570">
                  <c:v>9.5</c:v>
                </c:pt>
                <c:pt idx="571">
                  <c:v>9.5166666666666675</c:v>
                </c:pt>
                <c:pt idx="572">
                  <c:v>9.5333333333333332</c:v>
                </c:pt>
                <c:pt idx="573">
                  <c:v>9.5500000000000007</c:v>
                </c:pt>
                <c:pt idx="574">
                  <c:v>9.5666666666666664</c:v>
                </c:pt>
                <c:pt idx="575">
                  <c:v>9.5833333333333339</c:v>
                </c:pt>
                <c:pt idx="576">
                  <c:v>9.6</c:v>
                </c:pt>
                <c:pt idx="577">
                  <c:v>9.6166666666666671</c:v>
                </c:pt>
                <c:pt idx="578">
                  <c:v>9.6333333333333329</c:v>
                </c:pt>
                <c:pt idx="579">
                  <c:v>9.65</c:v>
                </c:pt>
                <c:pt idx="580">
                  <c:v>9.6666666666666661</c:v>
                </c:pt>
                <c:pt idx="581">
                  <c:v>9.6833333333333336</c:v>
                </c:pt>
                <c:pt idx="582">
                  <c:v>9.6999999999999993</c:v>
                </c:pt>
                <c:pt idx="583">
                  <c:v>9.7166666666666668</c:v>
                </c:pt>
                <c:pt idx="584">
                  <c:v>9.7333333333333325</c:v>
                </c:pt>
                <c:pt idx="585">
                  <c:v>9.75</c:v>
                </c:pt>
                <c:pt idx="586">
                  <c:v>9.7666666666666675</c:v>
                </c:pt>
                <c:pt idx="587">
                  <c:v>9.7833333333333332</c:v>
                </c:pt>
                <c:pt idx="588">
                  <c:v>9.8000000000000007</c:v>
                </c:pt>
                <c:pt idx="589">
                  <c:v>9.8166666666666664</c:v>
                </c:pt>
                <c:pt idx="590">
                  <c:v>9.8333333333333339</c:v>
                </c:pt>
                <c:pt idx="591">
                  <c:v>9.85</c:v>
                </c:pt>
                <c:pt idx="592">
                  <c:v>9.8666666666666671</c:v>
                </c:pt>
                <c:pt idx="593">
                  <c:v>9.8833333333333329</c:v>
                </c:pt>
                <c:pt idx="594">
                  <c:v>9.9</c:v>
                </c:pt>
                <c:pt idx="595">
                  <c:v>9.9166666666666661</c:v>
                </c:pt>
                <c:pt idx="596">
                  <c:v>9.9333333333333336</c:v>
                </c:pt>
                <c:pt idx="597">
                  <c:v>9.9499999999999993</c:v>
                </c:pt>
                <c:pt idx="598">
                  <c:v>9.9666666666666668</c:v>
                </c:pt>
                <c:pt idx="599">
                  <c:v>9.9833333333333325</c:v>
                </c:pt>
                <c:pt idx="600">
                  <c:v>10</c:v>
                </c:pt>
                <c:pt idx="601">
                  <c:v>10.016666666666667</c:v>
                </c:pt>
                <c:pt idx="602">
                  <c:v>10.033333333333333</c:v>
                </c:pt>
                <c:pt idx="603">
                  <c:v>10.050000000000001</c:v>
                </c:pt>
                <c:pt idx="604">
                  <c:v>10.066666666666666</c:v>
                </c:pt>
                <c:pt idx="605">
                  <c:v>10.083333333333334</c:v>
                </c:pt>
                <c:pt idx="606">
                  <c:v>10.1</c:v>
                </c:pt>
                <c:pt idx="607">
                  <c:v>10.116666666666667</c:v>
                </c:pt>
                <c:pt idx="608">
                  <c:v>10.133333333333333</c:v>
                </c:pt>
                <c:pt idx="609">
                  <c:v>10.15</c:v>
                </c:pt>
                <c:pt idx="610">
                  <c:v>10.166666666666666</c:v>
                </c:pt>
                <c:pt idx="611">
                  <c:v>10.183333333333334</c:v>
                </c:pt>
                <c:pt idx="612">
                  <c:v>10.199999999999999</c:v>
                </c:pt>
                <c:pt idx="613">
                  <c:v>10.216666666666667</c:v>
                </c:pt>
                <c:pt idx="614">
                  <c:v>10.233333333333333</c:v>
                </c:pt>
                <c:pt idx="615">
                  <c:v>10.25</c:v>
                </c:pt>
                <c:pt idx="616">
                  <c:v>10.266666666666667</c:v>
                </c:pt>
                <c:pt idx="617">
                  <c:v>10.283333333333333</c:v>
                </c:pt>
                <c:pt idx="618">
                  <c:v>10.3</c:v>
                </c:pt>
                <c:pt idx="619">
                  <c:v>10.316666666666666</c:v>
                </c:pt>
                <c:pt idx="620">
                  <c:v>10.333333333333334</c:v>
                </c:pt>
                <c:pt idx="621">
                  <c:v>10.35</c:v>
                </c:pt>
                <c:pt idx="622">
                  <c:v>10.366666666666667</c:v>
                </c:pt>
                <c:pt idx="623">
                  <c:v>10.383333333333333</c:v>
                </c:pt>
                <c:pt idx="624">
                  <c:v>10.4</c:v>
                </c:pt>
                <c:pt idx="625">
                  <c:v>10.416666666666666</c:v>
                </c:pt>
                <c:pt idx="626">
                  <c:v>10.433333333333334</c:v>
                </c:pt>
                <c:pt idx="627">
                  <c:v>10.45</c:v>
                </c:pt>
                <c:pt idx="628">
                  <c:v>10.466666666666667</c:v>
                </c:pt>
                <c:pt idx="629">
                  <c:v>10.483333333333333</c:v>
                </c:pt>
                <c:pt idx="630">
                  <c:v>10.5</c:v>
                </c:pt>
                <c:pt idx="631">
                  <c:v>10.516666666666667</c:v>
                </c:pt>
                <c:pt idx="632">
                  <c:v>10.533333333333333</c:v>
                </c:pt>
                <c:pt idx="633">
                  <c:v>10.55</c:v>
                </c:pt>
                <c:pt idx="634">
                  <c:v>10.566666666666666</c:v>
                </c:pt>
                <c:pt idx="635">
                  <c:v>10.583333333333334</c:v>
                </c:pt>
                <c:pt idx="636">
                  <c:v>10.6</c:v>
                </c:pt>
                <c:pt idx="637">
                  <c:v>10.616666666666667</c:v>
                </c:pt>
                <c:pt idx="638">
                  <c:v>10.633333333333333</c:v>
                </c:pt>
                <c:pt idx="639">
                  <c:v>10.65</c:v>
                </c:pt>
                <c:pt idx="640">
                  <c:v>10.666666666666666</c:v>
                </c:pt>
                <c:pt idx="641">
                  <c:v>10.683333333333334</c:v>
                </c:pt>
                <c:pt idx="642">
                  <c:v>10.7</c:v>
                </c:pt>
                <c:pt idx="643">
                  <c:v>10.716666666666667</c:v>
                </c:pt>
                <c:pt idx="644">
                  <c:v>10.733333333333333</c:v>
                </c:pt>
                <c:pt idx="645">
                  <c:v>10.75</c:v>
                </c:pt>
                <c:pt idx="646">
                  <c:v>10.766666666666667</c:v>
                </c:pt>
                <c:pt idx="647">
                  <c:v>10.783333333333333</c:v>
                </c:pt>
                <c:pt idx="648">
                  <c:v>10.8</c:v>
                </c:pt>
                <c:pt idx="649">
                  <c:v>10.816666666666666</c:v>
                </c:pt>
                <c:pt idx="650">
                  <c:v>10.833333333333334</c:v>
                </c:pt>
                <c:pt idx="651">
                  <c:v>10.85</c:v>
                </c:pt>
                <c:pt idx="652">
                  <c:v>10.866666666666667</c:v>
                </c:pt>
                <c:pt idx="653">
                  <c:v>10.883333333333333</c:v>
                </c:pt>
                <c:pt idx="654">
                  <c:v>10.9</c:v>
                </c:pt>
                <c:pt idx="655">
                  <c:v>10.916666666666666</c:v>
                </c:pt>
                <c:pt idx="656">
                  <c:v>10.933333333333334</c:v>
                </c:pt>
                <c:pt idx="657">
                  <c:v>10.95</c:v>
                </c:pt>
                <c:pt idx="658">
                  <c:v>10.966666666666667</c:v>
                </c:pt>
                <c:pt idx="659">
                  <c:v>10.983333333333333</c:v>
                </c:pt>
                <c:pt idx="660">
                  <c:v>11</c:v>
                </c:pt>
                <c:pt idx="661">
                  <c:v>11.016666666666667</c:v>
                </c:pt>
                <c:pt idx="662">
                  <c:v>11.033333333333333</c:v>
                </c:pt>
                <c:pt idx="663">
                  <c:v>11.05</c:v>
                </c:pt>
                <c:pt idx="664">
                  <c:v>11.066666666666666</c:v>
                </c:pt>
                <c:pt idx="665">
                  <c:v>11.083333333333334</c:v>
                </c:pt>
                <c:pt idx="666">
                  <c:v>11.1</c:v>
                </c:pt>
                <c:pt idx="667">
                  <c:v>11.116666666666667</c:v>
                </c:pt>
                <c:pt idx="668">
                  <c:v>11.133333333333333</c:v>
                </c:pt>
                <c:pt idx="669">
                  <c:v>11.15</c:v>
                </c:pt>
                <c:pt idx="670">
                  <c:v>11.166666666666666</c:v>
                </c:pt>
                <c:pt idx="671">
                  <c:v>11.183333333333334</c:v>
                </c:pt>
                <c:pt idx="672">
                  <c:v>11.2</c:v>
                </c:pt>
                <c:pt idx="673">
                  <c:v>11.216666666666667</c:v>
                </c:pt>
                <c:pt idx="674">
                  <c:v>11.233333333333333</c:v>
                </c:pt>
                <c:pt idx="675">
                  <c:v>11.25</c:v>
                </c:pt>
                <c:pt idx="676">
                  <c:v>11.266666666666667</c:v>
                </c:pt>
                <c:pt idx="677">
                  <c:v>11.283333333333333</c:v>
                </c:pt>
                <c:pt idx="678">
                  <c:v>11.3</c:v>
                </c:pt>
                <c:pt idx="679">
                  <c:v>11.316666666666666</c:v>
                </c:pt>
                <c:pt idx="680">
                  <c:v>11.333333333333334</c:v>
                </c:pt>
                <c:pt idx="681">
                  <c:v>11.35</c:v>
                </c:pt>
                <c:pt idx="682">
                  <c:v>11.366666666666667</c:v>
                </c:pt>
                <c:pt idx="683">
                  <c:v>11.383333333333333</c:v>
                </c:pt>
                <c:pt idx="684">
                  <c:v>11.4</c:v>
                </c:pt>
                <c:pt idx="685">
                  <c:v>11.416666666666666</c:v>
                </c:pt>
                <c:pt idx="686">
                  <c:v>11.433333333333334</c:v>
                </c:pt>
                <c:pt idx="687">
                  <c:v>11.45</c:v>
                </c:pt>
                <c:pt idx="688">
                  <c:v>11.466666666666667</c:v>
                </c:pt>
                <c:pt idx="689">
                  <c:v>11.483333333333333</c:v>
                </c:pt>
                <c:pt idx="690">
                  <c:v>11.5</c:v>
                </c:pt>
                <c:pt idx="691">
                  <c:v>11.516666666666667</c:v>
                </c:pt>
                <c:pt idx="692">
                  <c:v>11.533333333333333</c:v>
                </c:pt>
                <c:pt idx="693">
                  <c:v>11.55</c:v>
                </c:pt>
                <c:pt idx="694">
                  <c:v>11.566666666666666</c:v>
                </c:pt>
                <c:pt idx="695">
                  <c:v>11.583333333333334</c:v>
                </c:pt>
                <c:pt idx="696">
                  <c:v>11.6</c:v>
                </c:pt>
                <c:pt idx="697">
                  <c:v>11.616666666666667</c:v>
                </c:pt>
                <c:pt idx="698">
                  <c:v>11.633333333333333</c:v>
                </c:pt>
                <c:pt idx="699">
                  <c:v>11.65</c:v>
                </c:pt>
                <c:pt idx="700">
                  <c:v>11.666666666666666</c:v>
                </c:pt>
                <c:pt idx="701">
                  <c:v>11.683333333333334</c:v>
                </c:pt>
                <c:pt idx="702">
                  <c:v>11.7</c:v>
                </c:pt>
                <c:pt idx="703">
                  <c:v>11.716666666666667</c:v>
                </c:pt>
                <c:pt idx="704">
                  <c:v>11.733333333333333</c:v>
                </c:pt>
                <c:pt idx="705">
                  <c:v>11.75</c:v>
                </c:pt>
                <c:pt idx="706">
                  <c:v>11.766666666666667</c:v>
                </c:pt>
                <c:pt idx="707">
                  <c:v>11.783333333333333</c:v>
                </c:pt>
                <c:pt idx="708">
                  <c:v>11.8</c:v>
                </c:pt>
                <c:pt idx="709">
                  <c:v>11.816666666666666</c:v>
                </c:pt>
                <c:pt idx="710">
                  <c:v>11.833333333333334</c:v>
                </c:pt>
                <c:pt idx="711">
                  <c:v>11.85</c:v>
                </c:pt>
                <c:pt idx="712">
                  <c:v>11.866666666666667</c:v>
                </c:pt>
                <c:pt idx="713">
                  <c:v>11.883333333333333</c:v>
                </c:pt>
                <c:pt idx="714">
                  <c:v>11.9</c:v>
                </c:pt>
                <c:pt idx="715">
                  <c:v>11.916666666666666</c:v>
                </c:pt>
                <c:pt idx="716">
                  <c:v>11.933333333333334</c:v>
                </c:pt>
                <c:pt idx="717">
                  <c:v>11.95</c:v>
                </c:pt>
                <c:pt idx="718">
                  <c:v>11.966666666666667</c:v>
                </c:pt>
                <c:pt idx="719">
                  <c:v>11.983333333333333</c:v>
                </c:pt>
                <c:pt idx="720">
                  <c:v>12</c:v>
                </c:pt>
                <c:pt idx="721">
                  <c:v>12.016666666666667</c:v>
                </c:pt>
                <c:pt idx="722">
                  <c:v>12.033333333333333</c:v>
                </c:pt>
                <c:pt idx="723">
                  <c:v>12.05</c:v>
                </c:pt>
                <c:pt idx="724">
                  <c:v>12.066666666666666</c:v>
                </c:pt>
                <c:pt idx="725">
                  <c:v>12.083333333333334</c:v>
                </c:pt>
                <c:pt idx="726">
                  <c:v>12.1</c:v>
                </c:pt>
                <c:pt idx="727">
                  <c:v>12.116666666666667</c:v>
                </c:pt>
                <c:pt idx="728">
                  <c:v>12.133333333333333</c:v>
                </c:pt>
                <c:pt idx="729">
                  <c:v>12.15</c:v>
                </c:pt>
                <c:pt idx="730">
                  <c:v>12.166666666666666</c:v>
                </c:pt>
                <c:pt idx="731">
                  <c:v>12.183333333333334</c:v>
                </c:pt>
                <c:pt idx="732">
                  <c:v>12.2</c:v>
                </c:pt>
                <c:pt idx="733">
                  <c:v>12.216666666666667</c:v>
                </c:pt>
                <c:pt idx="734">
                  <c:v>12.233333333333333</c:v>
                </c:pt>
                <c:pt idx="735">
                  <c:v>12.25</c:v>
                </c:pt>
                <c:pt idx="736">
                  <c:v>12.266666666666667</c:v>
                </c:pt>
                <c:pt idx="737">
                  <c:v>12.283333333333333</c:v>
                </c:pt>
                <c:pt idx="738">
                  <c:v>12.3</c:v>
                </c:pt>
                <c:pt idx="739">
                  <c:v>12.316666666666666</c:v>
                </c:pt>
                <c:pt idx="740">
                  <c:v>12.333333333333334</c:v>
                </c:pt>
                <c:pt idx="741">
                  <c:v>12.35</c:v>
                </c:pt>
                <c:pt idx="742">
                  <c:v>12.366666666666667</c:v>
                </c:pt>
                <c:pt idx="743">
                  <c:v>12.383333333333333</c:v>
                </c:pt>
                <c:pt idx="744">
                  <c:v>12.4</c:v>
                </c:pt>
                <c:pt idx="745">
                  <c:v>12.416666666666666</c:v>
                </c:pt>
                <c:pt idx="746">
                  <c:v>12.433333333333334</c:v>
                </c:pt>
                <c:pt idx="747">
                  <c:v>12.45</c:v>
                </c:pt>
                <c:pt idx="748">
                  <c:v>12.466666666666667</c:v>
                </c:pt>
                <c:pt idx="749">
                  <c:v>12.483333333333333</c:v>
                </c:pt>
                <c:pt idx="750">
                  <c:v>12.5</c:v>
                </c:pt>
                <c:pt idx="751">
                  <c:v>12.516666666666667</c:v>
                </c:pt>
                <c:pt idx="752">
                  <c:v>12.533333333333333</c:v>
                </c:pt>
                <c:pt idx="753">
                  <c:v>12.55</c:v>
                </c:pt>
                <c:pt idx="754">
                  <c:v>12.566666666666666</c:v>
                </c:pt>
                <c:pt idx="755">
                  <c:v>12.583333333333334</c:v>
                </c:pt>
                <c:pt idx="756">
                  <c:v>12.6</c:v>
                </c:pt>
                <c:pt idx="757">
                  <c:v>12.616666666666667</c:v>
                </c:pt>
                <c:pt idx="758">
                  <c:v>12.633333333333333</c:v>
                </c:pt>
                <c:pt idx="759">
                  <c:v>12.65</c:v>
                </c:pt>
                <c:pt idx="760">
                  <c:v>12.666666666666666</c:v>
                </c:pt>
                <c:pt idx="761">
                  <c:v>12.683333333333334</c:v>
                </c:pt>
                <c:pt idx="762">
                  <c:v>12.7</c:v>
                </c:pt>
                <c:pt idx="763">
                  <c:v>12.716666666666667</c:v>
                </c:pt>
                <c:pt idx="764">
                  <c:v>12.733333333333333</c:v>
                </c:pt>
                <c:pt idx="765">
                  <c:v>12.75</c:v>
                </c:pt>
                <c:pt idx="766">
                  <c:v>12.766666666666667</c:v>
                </c:pt>
                <c:pt idx="767">
                  <c:v>12.783333333333333</c:v>
                </c:pt>
                <c:pt idx="768">
                  <c:v>12.8</c:v>
                </c:pt>
                <c:pt idx="769">
                  <c:v>12.816666666666666</c:v>
                </c:pt>
                <c:pt idx="770">
                  <c:v>12.833333333333334</c:v>
                </c:pt>
                <c:pt idx="771">
                  <c:v>12.85</c:v>
                </c:pt>
                <c:pt idx="772">
                  <c:v>12.866666666666667</c:v>
                </c:pt>
                <c:pt idx="773">
                  <c:v>12.883333333333333</c:v>
                </c:pt>
                <c:pt idx="774">
                  <c:v>12.9</c:v>
                </c:pt>
                <c:pt idx="775">
                  <c:v>12.916666666666666</c:v>
                </c:pt>
                <c:pt idx="776">
                  <c:v>12.933333333333334</c:v>
                </c:pt>
                <c:pt idx="777">
                  <c:v>12.95</c:v>
                </c:pt>
                <c:pt idx="778">
                  <c:v>12.966666666666667</c:v>
                </c:pt>
                <c:pt idx="779">
                  <c:v>12.983333333333333</c:v>
                </c:pt>
                <c:pt idx="780">
                  <c:v>13</c:v>
                </c:pt>
                <c:pt idx="781">
                  <c:v>13.016666666666667</c:v>
                </c:pt>
                <c:pt idx="782">
                  <c:v>13.033333333333333</c:v>
                </c:pt>
                <c:pt idx="783">
                  <c:v>13.05</c:v>
                </c:pt>
                <c:pt idx="784">
                  <c:v>13.066666666666666</c:v>
                </c:pt>
                <c:pt idx="785">
                  <c:v>13.083333333333334</c:v>
                </c:pt>
                <c:pt idx="786">
                  <c:v>13.1</c:v>
                </c:pt>
                <c:pt idx="787">
                  <c:v>13.116666666666667</c:v>
                </c:pt>
                <c:pt idx="788">
                  <c:v>13.133333333333333</c:v>
                </c:pt>
                <c:pt idx="789">
                  <c:v>13.15</c:v>
                </c:pt>
                <c:pt idx="790">
                  <c:v>13.166666666666666</c:v>
                </c:pt>
                <c:pt idx="791">
                  <c:v>13.183333333333334</c:v>
                </c:pt>
                <c:pt idx="792">
                  <c:v>13.2</c:v>
                </c:pt>
                <c:pt idx="793">
                  <c:v>13.216666666666667</c:v>
                </c:pt>
                <c:pt idx="794">
                  <c:v>13.233333333333333</c:v>
                </c:pt>
                <c:pt idx="795">
                  <c:v>13.25</c:v>
                </c:pt>
                <c:pt idx="796">
                  <c:v>13.266666666666667</c:v>
                </c:pt>
                <c:pt idx="797">
                  <c:v>13.283333333333333</c:v>
                </c:pt>
                <c:pt idx="798">
                  <c:v>13.3</c:v>
                </c:pt>
                <c:pt idx="799">
                  <c:v>13.316666666666666</c:v>
                </c:pt>
                <c:pt idx="800">
                  <c:v>13.333333333333334</c:v>
                </c:pt>
                <c:pt idx="801">
                  <c:v>13.35</c:v>
                </c:pt>
                <c:pt idx="802">
                  <c:v>13.366666666666667</c:v>
                </c:pt>
                <c:pt idx="803">
                  <c:v>13.383333333333333</c:v>
                </c:pt>
                <c:pt idx="804">
                  <c:v>13.4</c:v>
                </c:pt>
                <c:pt idx="805">
                  <c:v>13.416666666666666</c:v>
                </c:pt>
                <c:pt idx="806">
                  <c:v>13.433333333333334</c:v>
                </c:pt>
                <c:pt idx="807">
                  <c:v>13.45</c:v>
                </c:pt>
                <c:pt idx="808">
                  <c:v>13.466666666666667</c:v>
                </c:pt>
                <c:pt idx="809">
                  <c:v>13.483333333333333</c:v>
                </c:pt>
                <c:pt idx="810">
                  <c:v>13.5</c:v>
                </c:pt>
                <c:pt idx="811">
                  <c:v>13.516666666666667</c:v>
                </c:pt>
                <c:pt idx="812">
                  <c:v>13.533333333333333</c:v>
                </c:pt>
                <c:pt idx="813">
                  <c:v>13.55</c:v>
                </c:pt>
                <c:pt idx="814">
                  <c:v>13.566666666666666</c:v>
                </c:pt>
                <c:pt idx="815">
                  <c:v>13.583333333333334</c:v>
                </c:pt>
                <c:pt idx="816">
                  <c:v>13.6</c:v>
                </c:pt>
                <c:pt idx="817">
                  <c:v>13.616666666666667</c:v>
                </c:pt>
                <c:pt idx="818">
                  <c:v>13.633333333333333</c:v>
                </c:pt>
                <c:pt idx="819">
                  <c:v>13.65</c:v>
                </c:pt>
                <c:pt idx="820">
                  <c:v>13.666666666666666</c:v>
                </c:pt>
                <c:pt idx="821">
                  <c:v>13.683333333333334</c:v>
                </c:pt>
                <c:pt idx="822">
                  <c:v>13.7</c:v>
                </c:pt>
                <c:pt idx="823">
                  <c:v>13.716666666666667</c:v>
                </c:pt>
                <c:pt idx="824">
                  <c:v>13.733333333333333</c:v>
                </c:pt>
                <c:pt idx="825">
                  <c:v>13.75</c:v>
                </c:pt>
                <c:pt idx="826">
                  <c:v>13.766666666666667</c:v>
                </c:pt>
                <c:pt idx="827">
                  <c:v>13.783333333333333</c:v>
                </c:pt>
                <c:pt idx="828">
                  <c:v>13.8</c:v>
                </c:pt>
                <c:pt idx="829">
                  <c:v>13.816666666666666</c:v>
                </c:pt>
                <c:pt idx="830">
                  <c:v>13.833333333333334</c:v>
                </c:pt>
                <c:pt idx="831">
                  <c:v>13.85</c:v>
                </c:pt>
                <c:pt idx="832">
                  <c:v>13.866666666666667</c:v>
                </c:pt>
                <c:pt idx="833">
                  <c:v>13.883333333333333</c:v>
                </c:pt>
                <c:pt idx="834">
                  <c:v>13.9</c:v>
                </c:pt>
                <c:pt idx="835">
                  <c:v>13.916666666666666</c:v>
                </c:pt>
                <c:pt idx="836">
                  <c:v>13.933333333333334</c:v>
                </c:pt>
                <c:pt idx="837">
                  <c:v>13.95</c:v>
                </c:pt>
                <c:pt idx="838">
                  <c:v>13.966666666666667</c:v>
                </c:pt>
                <c:pt idx="839">
                  <c:v>13.983333333333333</c:v>
                </c:pt>
                <c:pt idx="840">
                  <c:v>14</c:v>
                </c:pt>
                <c:pt idx="841">
                  <c:v>14.016666666666667</c:v>
                </c:pt>
                <c:pt idx="842">
                  <c:v>14.033333333333333</c:v>
                </c:pt>
                <c:pt idx="843">
                  <c:v>14.05</c:v>
                </c:pt>
                <c:pt idx="844">
                  <c:v>14.066666666666666</c:v>
                </c:pt>
                <c:pt idx="845">
                  <c:v>14.083333333333334</c:v>
                </c:pt>
                <c:pt idx="846">
                  <c:v>14.1</c:v>
                </c:pt>
                <c:pt idx="847">
                  <c:v>14.116666666666667</c:v>
                </c:pt>
                <c:pt idx="848">
                  <c:v>14.133333333333333</c:v>
                </c:pt>
                <c:pt idx="849">
                  <c:v>14.15</c:v>
                </c:pt>
                <c:pt idx="850">
                  <c:v>14.166666666666666</c:v>
                </c:pt>
                <c:pt idx="851">
                  <c:v>14.183333333333334</c:v>
                </c:pt>
                <c:pt idx="852">
                  <c:v>14.2</c:v>
                </c:pt>
                <c:pt idx="853">
                  <c:v>14.216666666666667</c:v>
                </c:pt>
                <c:pt idx="854">
                  <c:v>14.233333333333333</c:v>
                </c:pt>
                <c:pt idx="855">
                  <c:v>14.25</c:v>
                </c:pt>
                <c:pt idx="856">
                  <c:v>14.266666666666667</c:v>
                </c:pt>
                <c:pt idx="857">
                  <c:v>14.283333333333333</c:v>
                </c:pt>
                <c:pt idx="858">
                  <c:v>14.3</c:v>
                </c:pt>
                <c:pt idx="859">
                  <c:v>14.316666666666666</c:v>
                </c:pt>
                <c:pt idx="860">
                  <c:v>14.333333333333334</c:v>
                </c:pt>
                <c:pt idx="861">
                  <c:v>14.35</c:v>
                </c:pt>
                <c:pt idx="862">
                  <c:v>14.366666666666667</c:v>
                </c:pt>
                <c:pt idx="863">
                  <c:v>14.383333333333333</c:v>
                </c:pt>
                <c:pt idx="864">
                  <c:v>14.4</c:v>
                </c:pt>
                <c:pt idx="865">
                  <c:v>14.416666666666666</c:v>
                </c:pt>
                <c:pt idx="866">
                  <c:v>14.433333333333334</c:v>
                </c:pt>
                <c:pt idx="867">
                  <c:v>14.45</c:v>
                </c:pt>
                <c:pt idx="868">
                  <c:v>14.466666666666667</c:v>
                </c:pt>
                <c:pt idx="869">
                  <c:v>14.483333333333333</c:v>
                </c:pt>
                <c:pt idx="870">
                  <c:v>14.5</c:v>
                </c:pt>
                <c:pt idx="871">
                  <c:v>14.516666666666667</c:v>
                </c:pt>
                <c:pt idx="872">
                  <c:v>14.533333333333333</c:v>
                </c:pt>
                <c:pt idx="873">
                  <c:v>14.55</c:v>
                </c:pt>
                <c:pt idx="874">
                  <c:v>14.566666666666666</c:v>
                </c:pt>
                <c:pt idx="875">
                  <c:v>14.583333333333334</c:v>
                </c:pt>
                <c:pt idx="876">
                  <c:v>14.6</c:v>
                </c:pt>
                <c:pt idx="877">
                  <c:v>14.616666666666667</c:v>
                </c:pt>
                <c:pt idx="878">
                  <c:v>14.633333333333333</c:v>
                </c:pt>
                <c:pt idx="879">
                  <c:v>14.65</c:v>
                </c:pt>
                <c:pt idx="880">
                  <c:v>14.666666666666666</c:v>
                </c:pt>
                <c:pt idx="881">
                  <c:v>14.683333333333334</c:v>
                </c:pt>
                <c:pt idx="882">
                  <c:v>14.7</c:v>
                </c:pt>
                <c:pt idx="883">
                  <c:v>14.716666666666667</c:v>
                </c:pt>
                <c:pt idx="884">
                  <c:v>14.733333333333333</c:v>
                </c:pt>
                <c:pt idx="885">
                  <c:v>14.75</c:v>
                </c:pt>
                <c:pt idx="886">
                  <c:v>14.766666666666667</c:v>
                </c:pt>
                <c:pt idx="887">
                  <c:v>14.783333333333333</c:v>
                </c:pt>
                <c:pt idx="888">
                  <c:v>14.8</c:v>
                </c:pt>
                <c:pt idx="889">
                  <c:v>14.816666666666666</c:v>
                </c:pt>
                <c:pt idx="890">
                  <c:v>14.833333333333334</c:v>
                </c:pt>
                <c:pt idx="891">
                  <c:v>14.85</c:v>
                </c:pt>
                <c:pt idx="892">
                  <c:v>14.866666666666667</c:v>
                </c:pt>
                <c:pt idx="893">
                  <c:v>14.883333333333333</c:v>
                </c:pt>
                <c:pt idx="894">
                  <c:v>14.9</c:v>
                </c:pt>
                <c:pt idx="895">
                  <c:v>14.916666666666666</c:v>
                </c:pt>
                <c:pt idx="896">
                  <c:v>14.933333333333334</c:v>
                </c:pt>
                <c:pt idx="897">
                  <c:v>14.95</c:v>
                </c:pt>
                <c:pt idx="898">
                  <c:v>14.966666666666667</c:v>
                </c:pt>
                <c:pt idx="899">
                  <c:v>14.983333333333333</c:v>
                </c:pt>
                <c:pt idx="900">
                  <c:v>15</c:v>
                </c:pt>
                <c:pt idx="901">
                  <c:v>15.016666666666667</c:v>
                </c:pt>
                <c:pt idx="902">
                  <c:v>15.033333333333333</c:v>
                </c:pt>
                <c:pt idx="903">
                  <c:v>15.05</c:v>
                </c:pt>
                <c:pt idx="904">
                  <c:v>15.066666666666666</c:v>
                </c:pt>
                <c:pt idx="905">
                  <c:v>15.083333333333334</c:v>
                </c:pt>
                <c:pt idx="906">
                  <c:v>15.1</c:v>
                </c:pt>
                <c:pt idx="907">
                  <c:v>15.116666666666667</c:v>
                </c:pt>
                <c:pt idx="908">
                  <c:v>15.133333333333333</c:v>
                </c:pt>
                <c:pt idx="909">
                  <c:v>15.15</c:v>
                </c:pt>
                <c:pt idx="910">
                  <c:v>15.166666666666666</c:v>
                </c:pt>
                <c:pt idx="911">
                  <c:v>15.183333333333334</c:v>
                </c:pt>
                <c:pt idx="912">
                  <c:v>15.2</c:v>
                </c:pt>
                <c:pt idx="913">
                  <c:v>15.216666666666667</c:v>
                </c:pt>
                <c:pt idx="914">
                  <c:v>15.233333333333333</c:v>
                </c:pt>
                <c:pt idx="915">
                  <c:v>15.25</c:v>
                </c:pt>
                <c:pt idx="916">
                  <c:v>15.266666666666667</c:v>
                </c:pt>
                <c:pt idx="917">
                  <c:v>15.283333333333333</c:v>
                </c:pt>
                <c:pt idx="918">
                  <c:v>15.3</c:v>
                </c:pt>
                <c:pt idx="919">
                  <c:v>15.316666666666666</c:v>
                </c:pt>
                <c:pt idx="920">
                  <c:v>15.333333333333334</c:v>
                </c:pt>
                <c:pt idx="921">
                  <c:v>15.35</c:v>
                </c:pt>
                <c:pt idx="922">
                  <c:v>15.366666666666667</c:v>
                </c:pt>
                <c:pt idx="923">
                  <c:v>15.383333333333333</c:v>
                </c:pt>
                <c:pt idx="924">
                  <c:v>15.4</c:v>
                </c:pt>
                <c:pt idx="925">
                  <c:v>15.416666666666666</c:v>
                </c:pt>
                <c:pt idx="926">
                  <c:v>15.433333333333334</c:v>
                </c:pt>
                <c:pt idx="927">
                  <c:v>15.45</c:v>
                </c:pt>
                <c:pt idx="928">
                  <c:v>15.466666666666667</c:v>
                </c:pt>
                <c:pt idx="929">
                  <c:v>15.483333333333333</c:v>
                </c:pt>
                <c:pt idx="930">
                  <c:v>15.5</c:v>
                </c:pt>
                <c:pt idx="931">
                  <c:v>15.516666666666667</c:v>
                </c:pt>
                <c:pt idx="932">
                  <c:v>15.533333333333333</c:v>
                </c:pt>
                <c:pt idx="933">
                  <c:v>15.55</c:v>
                </c:pt>
                <c:pt idx="934">
                  <c:v>15.566666666666666</c:v>
                </c:pt>
                <c:pt idx="935">
                  <c:v>15.583333333333334</c:v>
                </c:pt>
                <c:pt idx="936">
                  <c:v>15.6</c:v>
                </c:pt>
                <c:pt idx="937">
                  <c:v>15.616666666666667</c:v>
                </c:pt>
                <c:pt idx="938">
                  <c:v>15.633333333333333</c:v>
                </c:pt>
                <c:pt idx="939">
                  <c:v>15.65</c:v>
                </c:pt>
                <c:pt idx="940">
                  <c:v>15.666666666666666</c:v>
                </c:pt>
                <c:pt idx="941">
                  <c:v>15.683333333333334</c:v>
                </c:pt>
                <c:pt idx="942">
                  <c:v>15.7</c:v>
                </c:pt>
                <c:pt idx="943">
                  <c:v>15.716666666666667</c:v>
                </c:pt>
                <c:pt idx="944">
                  <c:v>15.733333333333333</c:v>
                </c:pt>
                <c:pt idx="945">
                  <c:v>15.75</c:v>
                </c:pt>
                <c:pt idx="946">
                  <c:v>15.766666666666667</c:v>
                </c:pt>
                <c:pt idx="947">
                  <c:v>15.783333333333333</c:v>
                </c:pt>
                <c:pt idx="948">
                  <c:v>15.8</c:v>
                </c:pt>
                <c:pt idx="949">
                  <c:v>15.816666666666666</c:v>
                </c:pt>
                <c:pt idx="950">
                  <c:v>15.833333333333334</c:v>
                </c:pt>
                <c:pt idx="951">
                  <c:v>15.85</c:v>
                </c:pt>
                <c:pt idx="952">
                  <c:v>15.866666666666667</c:v>
                </c:pt>
                <c:pt idx="953">
                  <c:v>15.883333333333333</c:v>
                </c:pt>
                <c:pt idx="954">
                  <c:v>15.9</c:v>
                </c:pt>
                <c:pt idx="955">
                  <c:v>15.916666666666666</c:v>
                </c:pt>
                <c:pt idx="956">
                  <c:v>15.933333333333334</c:v>
                </c:pt>
                <c:pt idx="957">
                  <c:v>15.95</c:v>
                </c:pt>
                <c:pt idx="958">
                  <c:v>15.966666666666667</c:v>
                </c:pt>
                <c:pt idx="959">
                  <c:v>15.983333333333333</c:v>
                </c:pt>
                <c:pt idx="960">
                  <c:v>16</c:v>
                </c:pt>
                <c:pt idx="961">
                  <c:v>16.016666666666666</c:v>
                </c:pt>
                <c:pt idx="962">
                  <c:v>16.033333333333335</c:v>
                </c:pt>
                <c:pt idx="963">
                  <c:v>16.05</c:v>
                </c:pt>
                <c:pt idx="964">
                  <c:v>16.066666666666666</c:v>
                </c:pt>
                <c:pt idx="965">
                  <c:v>16.083333333333332</c:v>
                </c:pt>
                <c:pt idx="966">
                  <c:v>16.100000000000001</c:v>
                </c:pt>
                <c:pt idx="967">
                  <c:v>16.116666666666667</c:v>
                </c:pt>
                <c:pt idx="968">
                  <c:v>16.133333333333333</c:v>
                </c:pt>
                <c:pt idx="969">
                  <c:v>16.149999999999999</c:v>
                </c:pt>
                <c:pt idx="970">
                  <c:v>16.166666666666668</c:v>
                </c:pt>
                <c:pt idx="971">
                  <c:v>16.183333333333334</c:v>
                </c:pt>
                <c:pt idx="972">
                  <c:v>16.2</c:v>
                </c:pt>
                <c:pt idx="973">
                  <c:v>16.216666666666665</c:v>
                </c:pt>
                <c:pt idx="974">
                  <c:v>16.233333333333334</c:v>
                </c:pt>
                <c:pt idx="975">
                  <c:v>16.25</c:v>
                </c:pt>
                <c:pt idx="976">
                  <c:v>16.266666666666666</c:v>
                </c:pt>
                <c:pt idx="977">
                  <c:v>16.283333333333335</c:v>
                </c:pt>
                <c:pt idx="978">
                  <c:v>16.3</c:v>
                </c:pt>
                <c:pt idx="979">
                  <c:v>16.316666666666666</c:v>
                </c:pt>
                <c:pt idx="980">
                  <c:v>16.333333333333332</c:v>
                </c:pt>
                <c:pt idx="981">
                  <c:v>16.350000000000001</c:v>
                </c:pt>
                <c:pt idx="982">
                  <c:v>16.366666666666667</c:v>
                </c:pt>
                <c:pt idx="983">
                  <c:v>16.383333333333333</c:v>
                </c:pt>
                <c:pt idx="984">
                  <c:v>16.399999999999999</c:v>
                </c:pt>
                <c:pt idx="985">
                  <c:v>16.416666666666668</c:v>
                </c:pt>
                <c:pt idx="986">
                  <c:v>16.433333333333334</c:v>
                </c:pt>
                <c:pt idx="987">
                  <c:v>16.45</c:v>
                </c:pt>
                <c:pt idx="988">
                  <c:v>16.466666666666665</c:v>
                </c:pt>
                <c:pt idx="989">
                  <c:v>16.483333333333334</c:v>
                </c:pt>
                <c:pt idx="990">
                  <c:v>16.5</c:v>
                </c:pt>
                <c:pt idx="991">
                  <c:v>16.516666666666666</c:v>
                </c:pt>
                <c:pt idx="992">
                  <c:v>16.533333333333335</c:v>
                </c:pt>
                <c:pt idx="993">
                  <c:v>16.55</c:v>
                </c:pt>
                <c:pt idx="994">
                  <c:v>16.566666666666666</c:v>
                </c:pt>
                <c:pt idx="995">
                  <c:v>16.583333333333332</c:v>
                </c:pt>
                <c:pt idx="996">
                  <c:v>16.600000000000001</c:v>
                </c:pt>
                <c:pt idx="997">
                  <c:v>16.616666666666667</c:v>
                </c:pt>
                <c:pt idx="998">
                  <c:v>16.633333333333333</c:v>
                </c:pt>
                <c:pt idx="999">
                  <c:v>16.649999999999999</c:v>
                </c:pt>
                <c:pt idx="1000">
                  <c:v>16.666666666666668</c:v>
                </c:pt>
                <c:pt idx="1001">
                  <c:v>16.683333333333334</c:v>
                </c:pt>
                <c:pt idx="1002">
                  <c:v>16.7</c:v>
                </c:pt>
                <c:pt idx="1003">
                  <c:v>16.716666666666665</c:v>
                </c:pt>
                <c:pt idx="1004">
                  <c:v>16.733333333333334</c:v>
                </c:pt>
                <c:pt idx="1005">
                  <c:v>16.75</c:v>
                </c:pt>
                <c:pt idx="1006">
                  <c:v>16.766666666666666</c:v>
                </c:pt>
                <c:pt idx="1007">
                  <c:v>16.783333333333335</c:v>
                </c:pt>
                <c:pt idx="1008">
                  <c:v>16.8</c:v>
                </c:pt>
                <c:pt idx="1009">
                  <c:v>16.816666666666666</c:v>
                </c:pt>
                <c:pt idx="1010">
                  <c:v>16.833333333333332</c:v>
                </c:pt>
                <c:pt idx="1011">
                  <c:v>16.850000000000001</c:v>
                </c:pt>
                <c:pt idx="1012">
                  <c:v>16.866666666666667</c:v>
                </c:pt>
                <c:pt idx="1013">
                  <c:v>16.883333333333333</c:v>
                </c:pt>
                <c:pt idx="1014">
                  <c:v>16.899999999999999</c:v>
                </c:pt>
                <c:pt idx="1015">
                  <c:v>16.916666666666668</c:v>
                </c:pt>
                <c:pt idx="1016">
                  <c:v>16.933333333333334</c:v>
                </c:pt>
                <c:pt idx="1017">
                  <c:v>16.95</c:v>
                </c:pt>
                <c:pt idx="1018">
                  <c:v>16.966666666666665</c:v>
                </c:pt>
                <c:pt idx="1019">
                  <c:v>16.983333333333334</c:v>
                </c:pt>
                <c:pt idx="1020">
                  <c:v>17</c:v>
                </c:pt>
                <c:pt idx="1021">
                  <c:v>17.016666666666666</c:v>
                </c:pt>
                <c:pt idx="1022">
                  <c:v>17.033333333333335</c:v>
                </c:pt>
                <c:pt idx="1023">
                  <c:v>17.05</c:v>
                </c:pt>
                <c:pt idx="1024">
                  <c:v>17.066666666666666</c:v>
                </c:pt>
                <c:pt idx="1025">
                  <c:v>17.083333333333332</c:v>
                </c:pt>
                <c:pt idx="1026">
                  <c:v>17.100000000000001</c:v>
                </c:pt>
                <c:pt idx="1027">
                  <c:v>17.116666666666667</c:v>
                </c:pt>
                <c:pt idx="1028">
                  <c:v>17.133333333333333</c:v>
                </c:pt>
                <c:pt idx="1029">
                  <c:v>17.149999999999999</c:v>
                </c:pt>
                <c:pt idx="1030">
                  <c:v>17.166666666666668</c:v>
                </c:pt>
                <c:pt idx="1031">
                  <c:v>17.183333333333334</c:v>
                </c:pt>
                <c:pt idx="1032">
                  <c:v>17.2</c:v>
                </c:pt>
                <c:pt idx="1033">
                  <c:v>17.216666666666665</c:v>
                </c:pt>
                <c:pt idx="1034">
                  <c:v>17.233333333333334</c:v>
                </c:pt>
                <c:pt idx="1035">
                  <c:v>17.25</c:v>
                </c:pt>
                <c:pt idx="1036">
                  <c:v>17.266666666666666</c:v>
                </c:pt>
                <c:pt idx="1037">
                  <c:v>17.283333333333335</c:v>
                </c:pt>
                <c:pt idx="1038">
                  <c:v>17.3</c:v>
                </c:pt>
                <c:pt idx="1039">
                  <c:v>17.316666666666666</c:v>
                </c:pt>
                <c:pt idx="1040">
                  <c:v>17.333333333333332</c:v>
                </c:pt>
                <c:pt idx="1041">
                  <c:v>17.350000000000001</c:v>
                </c:pt>
                <c:pt idx="1042">
                  <c:v>17.366666666666667</c:v>
                </c:pt>
                <c:pt idx="1043">
                  <c:v>17.383333333333333</c:v>
                </c:pt>
                <c:pt idx="1044">
                  <c:v>17.399999999999999</c:v>
                </c:pt>
                <c:pt idx="1045">
                  <c:v>17.416666666666668</c:v>
                </c:pt>
                <c:pt idx="1046">
                  <c:v>17.433333333333334</c:v>
                </c:pt>
                <c:pt idx="1047">
                  <c:v>17.45</c:v>
                </c:pt>
                <c:pt idx="1048">
                  <c:v>17.466666666666665</c:v>
                </c:pt>
                <c:pt idx="1049">
                  <c:v>17.483333333333334</c:v>
                </c:pt>
                <c:pt idx="1050">
                  <c:v>17.5</c:v>
                </c:pt>
                <c:pt idx="1051">
                  <c:v>17.516666666666666</c:v>
                </c:pt>
                <c:pt idx="1052">
                  <c:v>17.533333333333335</c:v>
                </c:pt>
                <c:pt idx="1053">
                  <c:v>17.55</c:v>
                </c:pt>
                <c:pt idx="1054">
                  <c:v>17.566666666666666</c:v>
                </c:pt>
                <c:pt idx="1055">
                  <c:v>17.583333333333332</c:v>
                </c:pt>
                <c:pt idx="1056">
                  <c:v>17.600000000000001</c:v>
                </c:pt>
                <c:pt idx="1057">
                  <c:v>17.616666666666667</c:v>
                </c:pt>
                <c:pt idx="1058">
                  <c:v>17.633333333333333</c:v>
                </c:pt>
                <c:pt idx="1059">
                  <c:v>17.649999999999999</c:v>
                </c:pt>
                <c:pt idx="1060">
                  <c:v>17.666666666666668</c:v>
                </c:pt>
                <c:pt idx="1061">
                  <c:v>17.683333333333334</c:v>
                </c:pt>
                <c:pt idx="1062">
                  <c:v>17.7</c:v>
                </c:pt>
                <c:pt idx="1063">
                  <c:v>17.716666666666665</c:v>
                </c:pt>
                <c:pt idx="1064">
                  <c:v>17.733333333333334</c:v>
                </c:pt>
                <c:pt idx="1065">
                  <c:v>17.75</c:v>
                </c:pt>
                <c:pt idx="1066">
                  <c:v>17.766666666666666</c:v>
                </c:pt>
                <c:pt idx="1067">
                  <c:v>17.783333333333335</c:v>
                </c:pt>
                <c:pt idx="1068">
                  <c:v>17.8</c:v>
                </c:pt>
                <c:pt idx="1069">
                  <c:v>17.816666666666666</c:v>
                </c:pt>
                <c:pt idx="1070">
                  <c:v>17.833333333333332</c:v>
                </c:pt>
                <c:pt idx="1071">
                  <c:v>17.850000000000001</c:v>
                </c:pt>
                <c:pt idx="1072">
                  <c:v>17.866666666666667</c:v>
                </c:pt>
                <c:pt idx="1073">
                  <c:v>17.883333333333333</c:v>
                </c:pt>
                <c:pt idx="1074">
                  <c:v>17.899999999999999</c:v>
                </c:pt>
                <c:pt idx="1075">
                  <c:v>17.916666666666668</c:v>
                </c:pt>
                <c:pt idx="1076">
                  <c:v>17.933333333333334</c:v>
                </c:pt>
                <c:pt idx="1077">
                  <c:v>17.95</c:v>
                </c:pt>
                <c:pt idx="1078">
                  <c:v>17.966666666666665</c:v>
                </c:pt>
                <c:pt idx="1079">
                  <c:v>17.983333333333334</c:v>
                </c:pt>
                <c:pt idx="1080">
                  <c:v>18</c:v>
                </c:pt>
                <c:pt idx="1081">
                  <c:v>18.016666666666666</c:v>
                </c:pt>
                <c:pt idx="1082">
                  <c:v>18.033333333333335</c:v>
                </c:pt>
                <c:pt idx="1083">
                  <c:v>18.05</c:v>
                </c:pt>
                <c:pt idx="1084">
                  <c:v>18.066666666666666</c:v>
                </c:pt>
                <c:pt idx="1085">
                  <c:v>18.083333333333332</c:v>
                </c:pt>
                <c:pt idx="1086">
                  <c:v>18.100000000000001</c:v>
                </c:pt>
                <c:pt idx="1087">
                  <c:v>18.116666666666667</c:v>
                </c:pt>
                <c:pt idx="1088">
                  <c:v>18.133333333333333</c:v>
                </c:pt>
                <c:pt idx="1089">
                  <c:v>18.149999999999999</c:v>
                </c:pt>
                <c:pt idx="1090">
                  <c:v>18.166666666666668</c:v>
                </c:pt>
                <c:pt idx="1091">
                  <c:v>18.183333333333334</c:v>
                </c:pt>
                <c:pt idx="1092">
                  <c:v>18.2</c:v>
                </c:pt>
                <c:pt idx="1093">
                  <c:v>18.216666666666665</c:v>
                </c:pt>
                <c:pt idx="1094">
                  <c:v>18.233333333333334</c:v>
                </c:pt>
                <c:pt idx="1095">
                  <c:v>18.25</c:v>
                </c:pt>
                <c:pt idx="1096">
                  <c:v>18.266666666666666</c:v>
                </c:pt>
                <c:pt idx="1097">
                  <c:v>18.283333333333335</c:v>
                </c:pt>
                <c:pt idx="1098">
                  <c:v>18.3</c:v>
                </c:pt>
                <c:pt idx="1099">
                  <c:v>18.316666666666666</c:v>
                </c:pt>
                <c:pt idx="1100">
                  <c:v>18.333333333333332</c:v>
                </c:pt>
                <c:pt idx="1101">
                  <c:v>18.350000000000001</c:v>
                </c:pt>
                <c:pt idx="1102">
                  <c:v>18.366666666666667</c:v>
                </c:pt>
                <c:pt idx="1103">
                  <c:v>18.383333333333333</c:v>
                </c:pt>
                <c:pt idx="1104">
                  <c:v>18.399999999999999</c:v>
                </c:pt>
                <c:pt idx="1105">
                  <c:v>18.416666666666668</c:v>
                </c:pt>
                <c:pt idx="1106">
                  <c:v>18.433333333333334</c:v>
                </c:pt>
                <c:pt idx="1107">
                  <c:v>18.45</c:v>
                </c:pt>
                <c:pt idx="1108">
                  <c:v>18.466666666666665</c:v>
                </c:pt>
                <c:pt idx="1109">
                  <c:v>18.483333333333334</c:v>
                </c:pt>
                <c:pt idx="1110">
                  <c:v>18.5</c:v>
                </c:pt>
                <c:pt idx="1111">
                  <c:v>18.516666666666666</c:v>
                </c:pt>
                <c:pt idx="1112">
                  <c:v>18.533333333333335</c:v>
                </c:pt>
                <c:pt idx="1113">
                  <c:v>18.55</c:v>
                </c:pt>
                <c:pt idx="1114">
                  <c:v>18.566666666666666</c:v>
                </c:pt>
                <c:pt idx="1115">
                  <c:v>18.583333333333332</c:v>
                </c:pt>
                <c:pt idx="1116">
                  <c:v>18.600000000000001</c:v>
                </c:pt>
                <c:pt idx="1117">
                  <c:v>18.616666666666667</c:v>
                </c:pt>
                <c:pt idx="1118">
                  <c:v>18.633333333333333</c:v>
                </c:pt>
                <c:pt idx="1119">
                  <c:v>18.649999999999999</c:v>
                </c:pt>
                <c:pt idx="1120">
                  <c:v>18.666666666666668</c:v>
                </c:pt>
                <c:pt idx="1121">
                  <c:v>18.683333333333334</c:v>
                </c:pt>
                <c:pt idx="1122">
                  <c:v>18.7</c:v>
                </c:pt>
                <c:pt idx="1123">
                  <c:v>18.716666666666665</c:v>
                </c:pt>
                <c:pt idx="1124">
                  <c:v>18.733333333333334</c:v>
                </c:pt>
                <c:pt idx="1125">
                  <c:v>18.75</c:v>
                </c:pt>
                <c:pt idx="1126">
                  <c:v>18.766666666666666</c:v>
                </c:pt>
                <c:pt idx="1127">
                  <c:v>18.783333333333335</c:v>
                </c:pt>
                <c:pt idx="1128">
                  <c:v>18.8</c:v>
                </c:pt>
                <c:pt idx="1129">
                  <c:v>18.816666666666666</c:v>
                </c:pt>
                <c:pt idx="1130">
                  <c:v>18.833333333333332</c:v>
                </c:pt>
                <c:pt idx="1131">
                  <c:v>18.850000000000001</c:v>
                </c:pt>
                <c:pt idx="1132">
                  <c:v>18.866666666666667</c:v>
                </c:pt>
                <c:pt idx="1133">
                  <c:v>18.883333333333333</c:v>
                </c:pt>
                <c:pt idx="1134">
                  <c:v>18.899999999999999</c:v>
                </c:pt>
                <c:pt idx="1135">
                  <c:v>18.916666666666668</c:v>
                </c:pt>
                <c:pt idx="1136">
                  <c:v>18.933333333333334</c:v>
                </c:pt>
                <c:pt idx="1137">
                  <c:v>18.95</c:v>
                </c:pt>
                <c:pt idx="1138">
                  <c:v>18.966666666666665</c:v>
                </c:pt>
                <c:pt idx="1139">
                  <c:v>18.983333333333334</c:v>
                </c:pt>
                <c:pt idx="1140">
                  <c:v>19</c:v>
                </c:pt>
                <c:pt idx="1141">
                  <c:v>19.016666666666666</c:v>
                </c:pt>
                <c:pt idx="1142">
                  <c:v>19.033333333333335</c:v>
                </c:pt>
                <c:pt idx="1143">
                  <c:v>19.05</c:v>
                </c:pt>
                <c:pt idx="1144">
                  <c:v>19.066666666666666</c:v>
                </c:pt>
                <c:pt idx="1145">
                  <c:v>19.083333333333332</c:v>
                </c:pt>
                <c:pt idx="1146">
                  <c:v>19.100000000000001</c:v>
                </c:pt>
                <c:pt idx="1147">
                  <c:v>19.116666666666667</c:v>
                </c:pt>
                <c:pt idx="1148">
                  <c:v>19.133333333333333</c:v>
                </c:pt>
                <c:pt idx="1149">
                  <c:v>19.149999999999999</c:v>
                </c:pt>
                <c:pt idx="1150">
                  <c:v>19.166666666666668</c:v>
                </c:pt>
                <c:pt idx="1151">
                  <c:v>19.183333333333334</c:v>
                </c:pt>
                <c:pt idx="1152">
                  <c:v>19.2</c:v>
                </c:pt>
                <c:pt idx="1153">
                  <c:v>19.216666666666665</c:v>
                </c:pt>
                <c:pt idx="1154">
                  <c:v>19.233333333333334</c:v>
                </c:pt>
                <c:pt idx="1155">
                  <c:v>19.25</c:v>
                </c:pt>
                <c:pt idx="1156">
                  <c:v>19.266666666666666</c:v>
                </c:pt>
                <c:pt idx="1157">
                  <c:v>19.283333333333335</c:v>
                </c:pt>
                <c:pt idx="1158">
                  <c:v>19.3</c:v>
                </c:pt>
                <c:pt idx="1159">
                  <c:v>19.316666666666666</c:v>
                </c:pt>
                <c:pt idx="1160">
                  <c:v>19.333333333333332</c:v>
                </c:pt>
                <c:pt idx="1161">
                  <c:v>19.350000000000001</c:v>
                </c:pt>
                <c:pt idx="1162">
                  <c:v>19.366666666666667</c:v>
                </c:pt>
                <c:pt idx="1163">
                  <c:v>19.383333333333333</c:v>
                </c:pt>
                <c:pt idx="1164">
                  <c:v>19.399999999999999</c:v>
                </c:pt>
                <c:pt idx="1165">
                  <c:v>19.416666666666668</c:v>
                </c:pt>
                <c:pt idx="1166">
                  <c:v>19.433333333333334</c:v>
                </c:pt>
                <c:pt idx="1167">
                  <c:v>19.45</c:v>
                </c:pt>
                <c:pt idx="1168">
                  <c:v>19.466666666666665</c:v>
                </c:pt>
                <c:pt idx="1169">
                  <c:v>19.483333333333334</c:v>
                </c:pt>
                <c:pt idx="1170">
                  <c:v>19.5</c:v>
                </c:pt>
                <c:pt idx="1171">
                  <c:v>19.516666666666666</c:v>
                </c:pt>
                <c:pt idx="1172">
                  <c:v>19.533333333333335</c:v>
                </c:pt>
                <c:pt idx="1173">
                  <c:v>19.55</c:v>
                </c:pt>
                <c:pt idx="1174">
                  <c:v>19.566666666666666</c:v>
                </c:pt>
                <c:pt idx="1175">
                  <c:v>19.583333333333332</c:v>
                </c:pt>
                <c:pt idx="1176">
                  <c:v>19.600000000000001</c:v>
                </c:pt>
                <c:pt idx="1177">
                  <c:v>19.616666666666667</c:v>
                </c:pt>
                <c:pt idx="1178">
                  <c:v>19.633333333333333</c:v>
                </c:pt>
                <c:pt idx="1179">
                  <c:v>19.649999999999999</c:v>
                </c:pt>
                <c:pt idx="1180">
                  <c:v>19.666666666666668</c:v>
                </c:pt>
                <c:pt idx="1181">
                  <c:v>19.683333333333334</c:v>
                </c:pt>
                <c:pt idx="1182">
                  <c:v>19.7</c:v>
                </c:pt>
                <c:pt idx="1183">
                  <c:v>19.716666666666665</c:v>
                </c:pt>
                <c:pt idx="1184">
                  <c:v>19.733333333333334</c:v>
                </c:pt>
                <c:pt idx="1185">
                  <c:v>19.75</c:v>
                </c:pt>
                <c:pt idx="1186">
                  <c:v>19.766666666666666</c:v>
                </c:pt>
                <c:pt idx="1187">
                  <c:v>19.783333333333335</c:v>
                </c:pt>
                <c:pt idx="1188">
                  <c:v>19.8</c:v>
                </c:pt>
                <c:pt idx="1189">
                  <c:v>19.816666666666666</c:v>
                </c:pt>
              </c:numCache>
            </c:numRef>
          </c:xVal>
          <c:yVal>
            <c:numRef>
              <c:f>Sheet1!$AK$5:$AK$1194</c:f>
              <c:numCache>
                <c:formatCode>General</c:formatCode>
                <c:ptCount val="1190"/>
                <c:pt idx="0">
                  <c:v>29.1971721649169</c:v>
                </c:pt>
                <c:pt idx="1">
                  <c:v>29.1971721649169</c:v>
                </c:pt>
                <c:pt idx="2">
                  <c:v>29.1616516113281</c:v>
                </c:pt>
                <c:pt idx="3">
                  <c:v>29.1971721649169</c:v>
                </c:pt>
                <c:pt idx="4">
                  <c:v>29.2326965332031</c:v>
                </c:pt>
                <c:pt idx="5">
                  <c:v>29.1971721649169</c:v>
                </c:pt>
                <c:pt idx="6">
                  <c:v>29.1971721649169</c:v>
                </c:pt>
                <c:pt idx="7">
                  <c:v>29.1261272430419</c:v>
                </c:pt>
                <c:pt idx="8">
                  <c:v>28.9840373992919</c:v>
                </c:pt>
                <c:pt idx="9">
                  <c:v>28.8774719238281</c:v>
                </c:pt>
                <c:pt idx="10">
                  <c:v>28.699855804443299</c:v>
                </c:pt>
                <c:pt idx="11">
                  <c:v>28.557765960693299</c:v>
                </c:pt>
                <c:pt idx="12">
                  <c:v>28.5222454071044</c:v>
                </c:pt>
                <c:pt idx="13">
                  <c:v>28.3801555633544</c:v>
                </c:pt>
                <c:pt idx="14">
                  <c:v>28.273586273193299</c:v>
                </c:pt>
                <c:pt idx="15">
                  <c:v>28.131494522094702</c:v>
                </c:pt>
                <c:pt idx="16">
                  <c:v>27.989404678344702</c:v>
                </c:pt>
                <c:pt idx="17">
                  <c:v>27.847314834594702</c:v>
                </c:pt>
                <c:pt idx="18">
                  <c:v>27.705224990844702</c:v>
                </c:pt>
                <c:pt idx="19">
                  <c:v>27.563133239746001</c:v>
                </c:pt>
                <c:pt idx="20">
                  <c:v>27.456567764282202</c:v>
                </c:pt>
                <c:pt idx="21">
                  <c:v>27.349998474121001</c:v>
                </c:pt>
                <c:pt idx="22">
                  <c:v>27.243432998657202</c:v>
                </c:pt>
                <c:pt idx="23">
                  <c:v>27.136861801147401</c:v>
                </c:pt>
                <c:pt idx="24">
                  <c:v>27.065816879272401</c:v>
                </c:pt>
                <c:pt idx="25">
                  <c:v>26.959251403808501</c:v>
                </c:pt>
                <c:pt idx="26">
                  <c:v>26.852682113647401</c:v>
                </c:pt>
                <c:pt idx="27">
                  <c:v>26.746116638183501</c:v>
                </c:pt>
                <c:pt idx="28">
                  <c:v>26.675071716308501</c:v>
                </c:pt>
                <c:pt idx="29">
                  <c:v>26.5685005187988</c:v>
                </c:pt>
                <c:pt idx="30">
                  <c:v>26.4974555969238</c:v>
                </c:pt>
                <c:pt idx="31">
                  <c:v>26.390890121459901</c:v>
                </c:pt>
                <c:pt idx="32">
                  <c:v>26.319845199584901</c:v>
                </c:pt>
                <c:pt idx="33">
                  <c:v>26.248800277709901</c:v>
                </c:pt>
                <c:pt idx="34">
                  <c:v>26.177755355834901</c:v>
                </c:pt>
                <c:pt idx="35">
                  <c:v>26.1067085266113</c:v>
                </c:pt>
                <c:pt idx="36">
                  <c:v>26.000139236450099</c:v>
                </c:pt>
                <c:pt idx="37">
                  <c:v>25.9646186828613</c:v>
                </c:pt>
                <c:pt idx="38">
                  <c:v>25.858049392700099</c:v>
                </c:pt>
                <c:pt idx="39">
                  <c:v>25.8225288391113</c:v>
                </c:pt>
                <c:pt idx="40">
                  <c:v>25.715959548950099</c:v>
                </c:pt>
                <c:pt idx="41">
                  <c:v>25.6804389953613</c:v>
                </c:pt>
                <c:pt idx="42">
                  <c:v>25.573869705200099</c:v>
                </c:pt>
                <c:pt idx="43">
                  <c:v>25.538347244262599</c:v>
                </c:pt>
                <c:pt idx="44">
                  <c:v>25.467302322387599</c:v>
                </c:pt>
                <c:pt idx="45">
                  <c:v>25.431777954101499</c:v>
                </c:pt>
                <c:pt idx="46">
                  <c:v>25.325212478637599</c:v>
                </c:pt>
                <c:pt idx="47">
                  <c:v>25.289688110351499</c:v>
                </c:pt>
                <c:pt idx="48">
                  <c:v>25.218643188476499</c:v>
                </c:pt>
                <c:pt idx="49">
                  <c:v>25.183122634887599</c:v>
                </c:pt>
                <c:pt idx="50">
                  <c:v>25.112077713012599</c:v>
                </c:pt>
                <c:pt idx="51">
                  <c:v>25.041030883788999</c:v>
                </c:pt>
                <c:pt idx="52">
                  <c:v>25.005506515502901</c:v>
                </c:pt>
                <c:pt idx="53">
                  <c:v>24.969985961913999</c:v>
                </c:pt>
                <c:pt idx="54">
                  <c:v>24.898941040038999</c:v>
                </c:pt>
                <c:pt idx="55">
                  <c:v>24.827896118163999</c:v>
                </c:pt>
                <c:pt idx="56">
                  <c:v>24.792371749877901</c:v>
                </c:pt>
                <c:pt idx="57">
                  <c:v>24.721326828002901</c:v>
                </c:pt>
                <c:pt idx="58">
                  <c:v>24.685806274413999</c:v>
                </c:pt>
                <c:pt idx="59">
                  <c:v>24.650281906127901</c:v>
                </c:pt>
                <c:pt idx="60">
                  <c:v>24.579236984252901</c:v>
                </c:pt>
                <c:pt idx="61">
                  <c:v>24.543716430663999</c:v>
                </c:pt>
                <c:pt idx="62">
                  <c:v>24.472669601440401</c:v>
                </c:pt>
                <c:pt idx="63">
                  <c:v>24.401624679565401</c:v>
                </c:pt>
                <c:pt idx="64">
                  <c:v>24.366100311279201</c:v>
                </c:pt>
                <c:pt idx="65">
                  <c:v>24.330579757690401</c:v>
                </c:pt>
                <c:pt idx="66">
                  <c:v>24.259534835815401</c:v>
                </c:pt>
                <c:pt idx="67">
                  <c:v>24.224010467529201</c:v>
                </c:pt>
                <c:pt idx="68">
                  <c:v>24.188489913940401</c:v>
                </c:pt>
                <c:pt idx="69">
                  <c:v>24.117444992065401</c:v>
                </c:pt>
                <c:pt idx="70">
                  <c:v>24.081920623779201</c:v>
                </c:pt>
                <c:pt idx="71">
                  <c:v>24.046400070190401</c:v>
                </c:pt>
                <c:pt idx="72">
                  <c:v>24.010875701904201</c:v>
                </c:pt>
                <c:pt idx="73">
                  <c:v>23.939830780029201</c:v>
                </c:pt>
                <c:pt idx="74">
                  <c:v>23.904308319091701</c:v>
                </c:pt>
                <c:pt idx="75">
                  <c:v>23.833263397216701</c:v>
                </c:pt>
                <c:pt idx="76">
                  <c:v>23.7977390289306</c:v>
                </c:pt>
                <c:pt idx="77">
                  <c:v>23.7266941070556</c:v>
                </c:pt>
                <c:pt idx="78">
                  <c:v>23.691173553466701</c:v>
                </c:pt>
                <c:pt idx="79">
                  <c:v>23.620128631591701</c:v>
                </c:pt>
                <c:pt idx="80">
                  <c:v>23.5846042633056</c:v>
                </c:pt>
                <c:pt idx="81">
                  <c:v>23.549083709716701</c:v>
                </c:pt>
                <c:pt idx="82">
                  <c:v>23.478038787841701</c:v>
                </c:pt>
                <c:pt idx="83">
                  <c:v>23.4425144195556</c:v>
                </c:pt>
                <c:pt idx="84">
                  <c:v>23.371467590331999</c:v>
                </c:pt>
                <c:pt idx="85">
                  <c:v>23.3359470367431</c:v>
                </c:pt>
                <c:pt idx="86">
                  <c:v>23.300422668456999</c:v>
                </c:pt>
                <c:pt idx="87">
                  <c:v>23.229377746581999</c:v>
                </c:pt>
                <c:pt idx="88">
                  <c:v>23.158332824706999</c:v>
                </c:pt>
                <c:pt idx="89">
                  <c:v>23.1228122711181</c:v>
                </c:pt>
                <c:pt idx="90">
                  <c:v>23.087287902831999</c:v>
                </c:pt>
                <c:pt idx="91">
                  <c:v>23.016242980956999</c:v>
                </c:pt>
                <c:pt idx="92">
                  <c:v>22.9807224273681</c:v>
                </c:pt>
                <c:pt idx="93">
                  <c:v>22.9096775054931</c:v>
                </c:pt>
                <c:pt idx="94">
                  <c:v>22.874153137206999</c:v>
                </c:pt>
                <c:pt idx="95">
                  <c:v>22.838630676269499</c:v>
                </c:pt>
                <c:pt idx="96">
                  <c:v>22.767585754394499</c:v>
                </c:pt>
                <c:pt idx="97">
                  <c:v>22.732061386108299</c:v>
                </c:pt>
                <c:pt idx="98">
                  <c:v>22.696540832519499</c:v>
                </c:pt>
                <c:pt idx="99">
                  <c:v>22.625495910644499</c:v>
                </c:pt>
                <c:pt idx="100">
                  <c:v>22.589971542358299</c:v>
                </c:pt>
                <c:pt idx="101">
                  <c:v>22.554450988769499</c:v>
                </c:pt>
                <c:pt idx="102">
                  <c:v>22.518926620483299</c:v>
                </c:pt>
                <c:pt idx="103">
                  <c:v>22.483406066894499</c:v>
                </c:pt>
                <c:pt idx="104">
                  <c:v>22.447881698608299</c:v>
                </c:pt>
                <c:pt idx="105">
                  <c:v>22.376836776733299</c:v>
                </c:pt>
                <c:pt idx="106">
                  <c:v>22.341314315795799</c:v>
                </c:pt>
                <c:pt idx="107">
                  <c:v>22.305789947509702</c:v>
                </c:pt>
                <c:pt idx="108">
                  <c:v>22.270269393920799</c:v>
                </c:pt>
                <c:pt idx="109">
                  <c:v>22.234745025634702</c:v>
                </c:pt>
                <c:pt idx="110">
                  <c:v>22.199224472045799</c:v>
                </c:pt>
                <c:pt idx="111">
                  <c:v>22.163700103759702</c:v>
                </c:pt>
                <c:pt idx="112">
                  <c:v>22.128179550170799</c:v>
                </c:pt>
                <c:pt idx="113">
                  <c:v>22.092655181884702</c:v>
                </c:pt>
                <c:pt idx="114">
                  <c:v>22.057134628295799</c:v>
                </c:pt>
                <c:pt idx="115">
                  <c:v>22.021610260009702</c:v>
                </c:pt>
                <c:pt idx="116">
                  <c:v>21.986089706420799</c:v>
                </c:pt>
                <c:pt idx="117">
                  <c:v>21.986089706420799</c:v>
                </c:pt>
                <c:pt idx="118">
                  <c:v>21.950565338134702</c:v>
                </c:pt>
                <c:pt idx="119">
                  <c:v>21.915044784545799</c:v>
                </c:pt>
                <c:pt idx="120">
                  <c:v>21.879520416259702</c:v>
                </c:pt>
                <c:pt idx="121">
                  <c:v>21.808475494384702</c:v>
                </c:pt>
                <c:pt idx="122">
                  <c:v>21.808475494384702</c:v>
                </c:pt>
                <c:pt idx="123">
                  <c:v>21.808475494384702</c:v>
                </c:pt>
                <c:pt idx="124">
                  <c:v>21.772953033447202</c:v>
                </c:pt>
                <c:pt idx="125">
                  <c:v>21.737428665161101</c:v>
                </c:pt>
                <c:pt idx="126">
                  <c:v>21.701908111572202</c:v>
                </c:pt>
                <c:pt idx="127">
                  <c:v>21.701908111572202</c:v>
                </c:pt>
                <c:pt idx="128">
                  <c:v>21.666383743286101</c:v>
                </c:pt>
                <c:pt idx="129">
                  <c:v>21.630863189697202</c:v>
                </c:pt>
                <c:pt idx="130">
                  <c:v>21.595338821411101</c:v>
                </c:pt>
                <c:pt idx="131">
                  <c:v>21.595338821411101</c:v>
                </c:pt>
                <c:pt idx="132">
                  <c:v>21.559818267822202</c:v>
                </c:pt>
                <c:pt idx="133">
                  <c:v>21.559818267822202</c:v>
                </c:pt>
                <c:pt idx="134">
                  <c:v>21.524293899536101</c:v>
                </c:pt>
                <c:pt idx="135">
                  <c:v>21.488773345947202</c:v>
                </c:pt>
                <c:pt idx="136">
                  <c:v>21.488773345947202</c:v>
                </c:pt>
                <c:pt idx="137">
                  <c:v>21.453248977661101</c:v>
                </c:pt>
                <c:pt idx="138">
                  <c:v>21.417728424072202</c:v>
                </c:pt>
                <c:pt idx="139">
                  <c:v>21.382204055786101</c:v>
                </c:pt>
                <c:pt idx="140">
                  <c:v>21.382204055786101</c:v>
                </c:pt>
                <c:pt idx="141">
                  <c:v>21.346683502197202</c:v>
                </c:pt>
                <c:pt idx="142">
                  <c:v>21.346683502197202</c:v>
                </c:pt>
                <c:pt idx="143">
                  <c:v>21.311159133911101</c:v>
                </c:pt>
                <c:pt idx="144">
                  <c:v>21.275636672973601</c:v>
                </c:pt>
                <c:pt idx="145">
                  <c:v>21.275636672973601</c:v>
                </c:pt>
                <c:pt idx="146">
                  <c:v>21.2401123046875</c:v>
                </c:pt>
                <c:pt idx="147">
                  <c:v>21.2401123046875</c:v>
                </c:pt>
                <c:pt idx="148">
                  <c:v>21.204591751098601</c:v>
                </c:pt>
                <c:pt idx="149">
                  <c:v>21.1690673828125</c:v>
                </c:pt>
                <c:pt idx="150">
                  <c:v>21.1690673828125</c:v>
                </c:pt>
                <c:pt idx="151">
                  <c:v>21.0980224609375</c:v>
                </c:pt>
                <c:pt idx="152">
                  <c:v>21.0980224609375</c:v>
                </c:pt>
                <c:pt idx="153">
                  <c:v>21.062501907348601</c:v>
                </c:pt>
                <c:pt idx="154">
                  <c:v>21.062501907348601</c:v>
                </c:pt>
                <c:pt idx="155">
                  <c:v>21.0269775390625</c:v>
                </c:pt>
                <c:pt idx="156">
                  <c:v>20.991456985473601</c:v>
                </c:pt>
                <c:pt idx="157">
                  <c:v>20.991456985473601</c:v>
                </c:pt>
                <c:pt idx="158">
                  <c:v>20.9559326171875</c:v>
                </c:pt>
                <c:pt idx="159">
                  <c:v>20.920412063598601</c:v>
                </c:pt>
                <c:pt idx="160">
                  <c:v>20.920412063598601</c:v>
                </c:pt>
                <c:pt idx="161">
                  <c:v>20.8848876953125</c:v>
                </c:pt>
                <c:pt idx="162">
                  <c:v>20.849367141723601</c:v>
                </c:pt>
                <c:pt idx="163">
                  <c:v>20.849367141723601</c:v>
                </c:pt>
                <c:pt idx="164">
                  <c:v>20.8138427734375</c:v>
                </c:pt>
                <c:pt idx="165">
                  <c:v>20.778322219848601</c:v>
                </c:pt>
                <c:pt idx="166">
                  <c:v>20.778322219848601</c:v>
                </c:pt>
                <c:pt idx="167">
                  <c:v>20.7427978515625</c:v>
                </c:pt>
                <c:pt idx="168">
                  <c:v>20.707275390625</c:v>
                </c:pt>
                <c:pt idx="169">
                  <c:v>20.6717510223388</c:v>
                </c:pt>
                <c:pt idx="170">
                  <c:v>20.6717510223388</c:v>
                </c:pt>
                <c:pt idx="171">
                  <c:v>20.63623046875</c:v>
                </c:pt>
                <c:pt idx="172">
                  <c:v>20.6007061004638</c:v>
                </c:pt>
                <c:pt idx="173">
                  <c:v>20.6007061004638</c:v>
                </c:pt>
                <c:pt idx="174">
                  <c:v>20.565185546875</c:v>
                </c:pt>
                <c:pt idx="175">
                  <c:v>20.565185546875</c:v>
                </c:pt>
                <c:pt idx="176">
                  <c:v>20.5296611785888</c:v>
                </c:pt>
                <c:pt idx="177">
                  <c:v>20.494140625</c:v>
                </c:pt>
                <c:pt idx="178">
                  <c:v>20.494140625</c:v>
                </c:pt>
                <c:pt idx="179">
                  <c:v>20.4586162567138</c:v>
                </c:pt>
                <c:pt idx="180">
                  <c:v>20.423095703125</c:v>
                </c:pt>
                <c:pt idx="181">
                  <c:v>20.423095703125</c:v>
                </c:pt>
                <c:pt idx="182">
                  <c:v>20.3875713348388</c:v>
                </c:pt>
                <c:pt idx="183">
                  <c:v>20.35205078125</c:v>
                </c:pt>
                <c:pt idx="184">
                  <c:v>20.35205078125</c:v>
                </c:pt>
                <c:pt idx="185">
                  <c:v>20.3165264129638</c:v>
                </c:pt>
                <c:pt idx="186">
                  <c:v>20.3165264129638</c:v>
                </c:pt>
                <c:pt idx="187">
                  <c:v>20.281005859375</c:v>
                </c:pt>
                <c:pt idx="188">
                  <c:v>20.2454814910888</c:v>
                </c:pt>
                <c:pt idx="189">
                  <c:v>20.2454814910888</c:v>
                </c:pt>
                <c:pt idx="190">
                  <c:v>20.2099590301513</c:v>
                </c:pt>
                <c:pt idx="191">
                  <c:v>20.1744365692138</c:v>
                </c:pt>
                <c:pt idx="192">
                  <c:v>20.1744365692138</c:v>
                </c:pt>
                <c:pt idx="193">
                  <c:v>20.1744365692138</c:v>
                </c:pt>
                <c:pt idx="194">
                  <c:v>20.1389141082763</c:v>
                </c:pt>
                <c:pt idx="195">
                  <c:v>20.1389141082763</c:v>
                </c:pt>
                <c:pt idx="196">
                  <c:v>20.103389739990199</c:v>
                </c:pt>
                <c:pt idx="197">
                  <c:v>20.103389739990199</c:v>
                </c:pt>
                <c:pt idx="198">
                  <c:v>20.103389739990199</c:v>
                </c:pt>
                <c:pt idx="199">
                  <c:v>20.103389739990199</c:v>
                </c:pt>
                <c:pt idx="200">
                  <c:v>20.0678691864013</c:v>
                </c:pt>
                <c:pt idx="201">
                  <c:v>20.0678691864013</c:v>
                </c:pt>
                <c:pt idx="202">
                  <c:v>20.0678691864013</c:v>
                </c:pt>
                <c:pt idx="203">
                  <c:v>20.032344818115199</c:v>
                </c:pt>
                <c:pt idx="204">
                  <c:v>20.032344818115199</c:v>
                </c:pt>
                <c:pt idx="205">
                  <c:v>20.032344818115199</c:v>
                </c:pt>
                <c:pt idx="206">
                  <c:v>20.032344818115199</c:v>
                </c:pt>
                <c:pt idx="207">
                  <c:v>20.032344818115199</c:v>
                </c:pt>
                <c:pt idx="208">
                  <c:v>20.032344818115199</c:v>
                </c:pt>
                <c:pt idx="209">
                  <c:v>19.9968242645263</c:v>
                </c:pt>
                <c:pt idx="210">
                  <c:v>19.9968242645263</c:v>
                </c:pt>
                <c:pt idx="211">
                  <c:v>19.9968242645263</c:v>
                </c:pt>
                <c:pt idx="212">
                  <c:v>19.9968242645263</c:v>
                </c:pt>
                <c:pt idx="213">
                  <c:v>19.9968242645263</c:v>
                </c:pt>
                <c:pt idx="214">
                  <c:v>19.961299896240199</c:v>
                </c:pt>
                <c:pt idx="215">
                  <c:v>19.961299896240199</c:v>
                </c:pt>
                <c:pt idx="216">
                  <c:v>19.961299896240199</c:v>
                </c:pt>
                <c:pt idx="217">
                  <c:v>19.961299896240199</c:v>
                </c:pt>
                <c:pt idx="218">
                  <c:v>19.961299896240199</c:v>
                </c:pt>
                <c:pt idx="219">
                  <c:v>19.9257793426513</c:v>
                </c:pt>
                <c:pt idx="220">
                  <c:v>19.961299896240199</c:v>
                </c:pt>
                <c:pt idx="221">
                  <c:v>19.961299896240199</c:v>
                </c:pt>
                <c:pt idx="222">
                  <c:v>19.9257793426513</c:v>
                </c:pt>
                <c:pt idx="223">
                  <c:v>19.9257793426513</c:v>
                </c:pt>
                <c:pt idx="224">
                  <c:v>19.890254974365199</c:v>
                </c:pt>
                <c:pt idx="225">
                  <c:v>19.9257793426513</c:v>
                </c:pt>
                <c:pt idx="226">
                  <c:v>19.9257793426513</c:v>
                </c:pt>
                <c:pt idx="227">
                  <c:v>19.890254974365199</c:v>
                </c:pt>
                <c:pt idx="228">
                  <c:v>19.890254974365199</c:v>
                </c:pt>
                <c:pt idx="229">
                  <c:v>19.890254974365199</c:v>
                </c:pt>
                <c:pt idx="230">
                  <c:v>19.890254974365199</c:v>
                </c:pt>
                <c:pt idx="231">
                  <c:v>19.8547344207763</c:v>
                </c:pt>
                <c:pt idx="232">
                  <c:v>19.8547344207763</c:v>
                </c:pt>
                <c:pt idx="233">
                  <c:v>19.890254974365199</c:v>
                </c:pt>
                <c:pt idx="234">
                  <c:v>19.8547344207763</c:v>
                </c:pt>
                <c:pt idx="235">
                  <c:v>19.890254974365199</c:v>
                </c:pt>
                <c:pt idx="236">
                  <c:v>19.8547344207763</c:v>
                </c:pt>
                <c:pt idx="237">
                  <c:v>19.8547344207763</c:v>
                </c:pt>
                <c:pt idx="238">
                  <c:v>19.819210052490199</c:v>
                </c:pt>
                <c:pt idx="239">
                  <c:v>19.819210052490199</c:v>
                </c:pt>
                <c:pt idx="240">
                  <c:v>19.819210052490199</c:v>
                </c:pt>
                <c:pt idx="241">
                  <c:v>19.819210052490199</c:v>
                </c:pt>
                <c:pt idx="242">
                  <c:v>19.819210052490199</c:v>
                </c:pt>
                <c:pt idx="243">
                  <c:v>19.819210052490199</c:v>
                </c:pt>
                <c:pt idx="244">
                  <c:v>19.7836894989013</c:v>
                </c:pt>
                <c:pt idx="245">
                  <c:v>19.7836894989013</c:v>
                </c:pt>
                <c:pt idx="246">
                  <c:v>19.7836894989013</c:v>
                </c:pt>
                <c:pt idx="247">
                  <c:v>19.7836894989013</c:v>
                </c:pt>
                <c:pt idx="248">
                  <c:v>19.7836894989013</c:v>
                </c:pt>
                <c:pt idx="249">
                  <c:v>19.748165130615199</c:v>
                </c:pt>
                <c:pt idx="250">
                  <c:v>19.7836894989013</c:v>
                </c:pt>
                <c:pt idx="251">
                  <c:v>19.7836894989013</c:v>
                </c:pt>
                <c:pt idx="252">
                  <c:v>19.748165130615199</c:v>
                </c:pt>
                <c:pt idx="253">
                  <c:v>19.748165130615199</c:v>
                </c:pt>
                <c:pt idx="254">
                  <c:v>19.748165130615199</c:v>
                </c:pt>
                <c:pt idx="255">
                  <c:v>19.748165130615199</c:v>
                </c:pt>
                <c:pt idx="256">
                  <c:v>19.748165130615199</c:v>
                </c:pt>
                <c:pt idx="257">
                  <c:v>19.7126445770263</c:v>
                </c:pt>
                <c:pt idx="258">
                  <c:v>19.748165130615199</c:v>
                </c:pt>
                <c:pt idx="259">
                  <c:v>19.7126445770263</c:v>
                </c:pt>
                <c:pt idx="260">
                  <c:v>19.7126445770263</c:v>
                </c:pt>
                <c:pt idx="261">
                  <c:v>19.7126445770263</c:v>
                </c:pt>
                <c:pt idx="262">
                  <c:v>19.7126445770263</c:v>
                </c:pt>
                <c:pt idx="263">
                  <c:v>19.7126445770263</c:v>
                </c:pt>
                <c:pt idx="264">
                  <c:v>19.7126445770263</c:v>
                </c:pt>
                <c:pt idx="265">
                  <c:v>19.7126445770263</c:v>
                </c:pt>
                <c:pt idx="266">
                  <c:v>19.677120208740199</c:v>
                </c:pt>
                <c:pt idx="267">
                  <c:v>19.7126445770263</c:v>
                </c:pt>
                <c:pt idx="268">
                  <c:v>19.7126445770263</c:v>
                </c:pt>
                <c:pt idx="269">
                  <c:v>19.7126445770263</c:v>
                </c:pt>
                <c:pt idx="270">
                  <c:v>19.677120208740199</c:v>
                </c:pt>
                <c:pt idx="271">
                  <c:v>19.7126445770263</c:v>
                </c:pt>
                <c:pt idx="272">
                  <c:v>19.677120208740199</c:v>
                </c:pt>
                <c:pt idx="273">
                  <c:v>19.677120208740199</c:v>
                </c:pt>
                <c:pt idx="274">
                  <c:v>19.677120208740199</c:v>
                </c:pt>
                <c:pt idx="275">
                  <c:v>19.677120208740199</c:v>
                </c:pt>
                <c:pt idx="276">
                  <c:v>19.677120208740199</c:v>
                </c:pt>
                <c:pt idx="277">
                  <c:v>19.677120208740199</c:v>
                </c:pt>
                <c:pt idx="278">
                  <c:v>19.677120208740199</c:v>
                </c:pt>
                <c:pt idx="279">
                  <c:v>19.677120208740199</c:v>
                </c:pt>
                <c:pt idx="280">
                  <c:v>19.677120208740199</c:v>
                </c:pt>
                <c:pt idx="281">
                  <c:v>19.677120208740199</c:v>
                </c:pt>
                <c:pt idx="282">
                  <c:v>19.677120208740199</c:v>
                </c:pt>
                <c:pt idx="283">
                  <c:v>19.677120208740199</c:v>
                </c:pt>
                <c:pt idx="284">
                  <c:v>19.677120208740199</c:v>
                </c:pt>
                <c:pt idx="285">
                  <c:v>19.677120208740199</c:v>
                </c:pt>
                <c:pt idx="286">
                  <c:v>19.677120208740199</c:v>
                </c:pt>
                <c:pt idx="287">
                  <c:v>19.677120208740199</c:v>
                </c:pt>
                <c:pt idx="288">
                  <c:v>19.677120208740199</c:v>
                </c:pt>
                <c:pt idx="289">
                  <c:v>19.677120208740199</c:v>
                </c:pt>
                <c:pt idx="290">
                  <c:v>19.677120208740199</c:v>
                </c:pt>
                <c:pt idx="291">
                  <c:v>19.677120208740199</c:v>
                </c:pt>
                <c:pt idx="292">
                  <c:v>19.7126445770263</c:v>
                </c:pt>
                <c:pt idx="293">
                  <c:v>19.677120208740199</c:v>
                </c:pt>
                <c:pt idx="294">
                  <c:v>19.677120208740199</c:v>
                </c:pt>
                <c:pt idx="295">
                  <c:v>19.641597747802699</c:v>
                </c:pt>
                <c:pt idx="296">
                  <c:v>19.641597747802699</c:v>
                </c:pt>
                <c:pt idx="297">
                  <c:v>19.641597747802699</c:v>
                </c:pt>
                <c:pt idx="298">
                  <c:v>19.641597747802699</c:v>
                </c:pt>
                <c:pt idx="299">
                  <c:v>19.606073379516602</c:v>
                </c:pt>
                <c:pt idx="300">
                  <c:v>19.606073379516602</c:v>
                </c:pt>
                <c:pt idx="301">
                  <c:v>19.606073379516602</c:v>
                </c:pt>
                <c:pt idx="302">
                  <c:v>19.570552825927699</c:v>
                </c:pt>
                <c:pt idx="303">
                  <c:v>19.606073379516602</c:v>
                </c:pt>
                <c:pt idx="304">
                  <c:v>19.570552825927699</c:v>
                </c:pt>
                <c:pt idx="305">
                  <c:v>19.606073379516602</c:v>
                </c:pt>
                <c:pt idx="306">
                  <c:v>19.570552825927699</c:v>
                </c:pt>
                <c:pt idx="307">
                  <c:v>19.570552825927699</c:v>
                </c:pt>
                <c:pt idx="308">
                  <c:v>19.570552825927699</c:v>
                </c:pt>
                <c:pt idx="309">
                  <c:v>19.570552825927699</c:v>
                </c:pt>
                <c:pt idx="310">
                  <c:v>19.570552825927699</c:v>
                </c:pt>
                <c:pt idx="311">
                  <c:v>19.535028457641602</c:v>
                </c:pt>
                <c:pt idx="312">
                  <c:v>19.535028457641602</c:v>
                </c:pt>
                <c:pt idx="313">
                  <c:v>19.570552825927699</c:v>
                </c:pt>
                <c:pt idx="314">
                  <c:v>19.535028457641602</c:v>
                </c:pt>
                <c:pt idx="315">
                  <c:v>19.570552825927699</c:v>
                </c:pt>
                <c:pt idx="316">
                  <c:v>19.535028457641602</c:v>
                </c:pt>
                <c:pt idx="317">
                  <c:v>19.535028457641602</c:v>
                </c:pt>
                <c:pt idx="318">
                  <c:v>19.535028457641602</c:v>
                </c:pt>
                <c:pt idx="319">
                  <c:v>19.535028457641602</c:v>
                </c:pt>
                <c:pt idx="320">
                  <c:v>19.499507904052699</c:v>
                </c:pt>
                <c:pt idx="321">
                  <c:v>19.499507904052699</c:v>
                </c:pt>
                <c:pt idx="322">
                  <c:v>19.499507904052699</c:v>
                </c:pt>
                <c:pt idx="323">
                  <c:v>19.535028457641602</c:v>
                </c:pt>
                <c:pt idx="324">
                  <c:v>19.499507904052699</c:v>
                </c:pt>
                <c:pt idx="325">
                  <c:v>19.499507904052699</c:v>
                </c:pt>
                <c:pt idx="326">
                  <c:v>19.499507904052699</c:v>
                </c:pt>
                <c:pt idx="327">
                  <c:v>19.499507904052699</c:v>
                </c:pt>
                <c:pt idx="328">
                  <c:v>19.499507904052699</c:v>
                </c:pt>
                <c:pt idx="329">
                  <c:v>19.499507904052699</c:v>
                </c:pt>
                <c:pt idx="330">
                  <c:v>19.499507904052699</c:v>
                </c:pt>
                <c:pt idx="331">
                  <c:v>19.499507904052699</c:v>
                </c:pt>
                <c:pt idx="332">
                  <c:v>19.499507904052699</c:v>
                </c:pt>
                <c:pt idx="333">
                  <c:v>19.499507904052699</c:v>
                </c:pt>
                <c:pt idx="334">
                  <c:v>19.499507904052699</c:v>
                </c:pt>
                <c:pt idx="335">
                  <c:v>19.499507904052699</c:v>
                </c:pt>
                <c:pt idx="336">
                  <c:v>19.499507904052699</c:v>
                </c:pt>
                <c:pt idx="337">
                  <c:v>19.499507904052699</c:v>
                </c:pt>
                <c:pt idx="338">
                  <c:v>19.499507904052699</c:v>
                </c:pt>
                <c:pt idx="339">
                  <c:v>19.499507904052699</c:v>
                </c:pt>
                <c:pt idx="340">
                  <c:v>19.499507904052699</c:v>
                </c:pt>
                <c:pt idx="341">
                  <c:v>19.499507904052699</c:v>
                </c:pt>
                <c:pt idx="342">
                  <c:v>19.499507904052699</c:v>
                </c:pt>
                <c:pt idx="343">
                  <c:v>19.499507904052699</c:v>
                </c:pt>
                <c:pt idx="344">
                  <c:v>19.499507904052699</c:v>
                </c:pt>
                <c:pt idx="345">
                  <c:v>19.499507904052699</c:v>
                </c:pt>
                <c:pt idx="346">
                  <c:v>19.499507904052699</c:v>
                </c:pt>
                <c:pt idx="347">
                  <c:v>19.499507904052699</c:v>
                </c:pt>
                <c:pt idx="348">
                  <c:v>19.499507904052699</c:v>
                </c:pt>
                <c:pt idx="349">
                  <c:v>19.499507904052699</c:v>
                </c:pt>
                <c:pt idx="350">
                  <c:v>19.499507904052699</c:v>
                </c:pt>
                <c:pt idx="351">
                  <c:v>19.463983535766602</c:v>
                </c:pt>
                <c:pt idx="352">
                  <c:v>19.463983535766602</c:v>
                </c:pt>
                <c:pt idx="353">
                  <c:v>19.463983535766602</c:v>
                </c:pt>
                <c:pt idx="354">
                  <c:v>19.499507904052699</c:v>
                </c:pt>
                <c:pt idx="355">
                  <c:v>19.463983535766602</c:v>
                </c:pt>
                <c:pt idx="356">
                  <c:v>19.463983535766602</c:v>
                </c:pt>
                <c:pt idx="357">
                  <c:v>19.499507904052699</c:v>
                </c:pt>
                <c:pt idx="358">
                  <c:v>19.499507904052699</c:v>
                </c:pt>
                <c:pt idx="359">
                  <c:v>19.463983535766602</c:v>
                </c:pt>
                <c:pt idx="360">
                  <c:v>19.499507904052699</c:v>
                </c:pt>
                <c:pt idx="361">
                  <c:v>19.428462982177699</c:v>
                </c:pt>
                <c:pt idx="362">
                  <c:v>19.463983535766602</c:v>
                </c:pt>
                <c:pt idx="363">
                  <c:v>19.463983535766602</c:v>
                </c:pt>
                <c:pt idx="364">
                  <c:v>19.463983535766602</c:v>
                </c:pt>
                <c:pt idx="365">
                  <c:v>19.463983535766602</c:v>
                </c:pt>
                <c:pt idx="366">
                  <c:v>19.428462982177699</c:v>
                </c:pt>
                <c:pt idx="367">
                  <c:v>19.463983535766602</c:v>
                </c:pt>
                <c:pt idx="368">
                  <c:v>19.463983535766602</c:v>
                </c:pt>
                <c:pt idx="369">
                  <c:v>19.463983535766602</c:v>
                </c:pt>
                <c:pt idx="370">
                  <c:v>19.463983535766602</c:v>
                </c:pt>
                <c:pt idx="371">
                  <c:v>19.463983535766602</c:v>
                </c:pt>
                <c:pt idx="372">
                  <c:v>19.463983535766602</c:v>
                </c:pt>
                <c:pt idx="373">
                  <c:v>19.463983535766602</c:v>
                </c:pt>
                <c:pt idx="374">
                  <c:v>19.463983535766602</c:v>
                </c:pt>
                <c:pt idx="375">
                  <c:v>19.463983535766602</c:v>
                </c:pt>
                <c:pt idx="376">
                  <c:v>19.428462982177699</c:v>
                </c:pt>
                <c:pt idx="377">
                  <c:v>19.463983535766602</c:v>
                </c:pt>
                <c:pt idx="378">
                  <c:v>19.463983535766602</c:v>
                </c:pt>
                <c:pt idx="379">
                  <c:v>19.428462982177699</c:v>
                </c:pt>
                <c:pt idx="380">
                  <c:v>19.428462982177699</c:v>
                </c:pt>
                <c:pt idx="381">
                  <c:v>19.428462982177699</c:v>
                </c:pt>
                <c:pt idx="382">
                  <c:v>19.428462982177699</c:v>
                </c:pt>
                <c:pt idx="383">
                  <c:v>19.428462982177699</c:v>
                </c:pt>
                <c:pt idx="384">
                  <c:v>19.428462982177699</c:v>
                </c:pt>
                <c:pt idx="385">
                  <c:v>19.392938613891602</c:v>
                </c:pt>
                <c:pt idx="386">
                  <c:v>19.428462982177699</c:v>
                </c:pt>
                <c:pt idx="387">
                  <c:v>19.392938613891602</c:v>
                </c:pt>
                <c:pt idx="388">
                  <c:v>19.428462982177699</c:v>
                </c:pt>
                <c:pt idx="389">
                  <c:v>19.392938613891602</c:v>
                </c:pt>
                <c:pt idx="390">
                  <c:v>19.392938613891602</c:v>
                </c:pt>
                <c:pt idx="391">
                  <c:v>19.392938613891602</c:v>
                </c:pt>
                <c:pt idx="392">
                  <c:v>19.392938613891602</c:v>
                </c:pt>
                <c:pt idx="393">
                  <c:v>19.392938613891602</c:v>
                </c:pt>
                <c:pt idx="394">
                  <c:v>19.428462982177699</c:v>
                </c:pt>
                <c:pt idx="395">
                  <c:v>19.428462982177699</c:v>
                </c:pt>
                <c:pt idx="396">
                  <c:v>19.392938613891602</c:v>
                </c:pt>
                <c:pt idx="397">
                  <c:v>19.392938613891602</c:v>
                </c:pt>
                <c:pt idx="398">
                  <c:v>19.392938613891602</c:v>
                </c:pt>
                <c:pt idx="399">
                  <c:v>19.392938613891602</c:v>
                </c:pt>
                <c:pt idx="400">
                  <c:v>19.428462982177699</c:v>
                </c:pt>
                <c:pt idx="401">
                  <c:v>19.428462982177699</c:v>
                </c:pt>
                <c:pt idx="402">
                  <c:v>19.428462982177699</c:v>
                </c:pt>
                <c:pt idx="403">
                  <c:v>19.428462982177699</c:v>
                </c:pt>
                <c:pt idx="404">
                  <c:v>19.428462982177699</c:v>
                </c:pt>
                <c:pt idx="405">
                  <c:v>19.428462982177699</c:v>
                </c:pt>
                <c:pt idx="406">
                  <c:v>19.463983535766602</c:v>
                </c:pt>
                <c:pt idx="407">
                  <c:v>19.392938613891602</c:v>
                </c:pt>
                <c:pt idx="408">
                  <c:v>19.428462982177699</c:v>
                </c:pt>
                <c:pt idx="409">
                  <c:v>19.428462982177699</c:v>
                </c:pt>
                <c:pt idx="410">
                  <c:v>19.392938613891602</c:v>
                </c:pt>
                <c:pt idx="411">
                  <c:v>19.392938613891602</c:v>
                </c:pt>
                <c:pt idx="412">
                  <c:v>19.392938613891602</c:v>
                </c:pt>
                <c:pt idx="413">
                  <c:v>19.392938613891602</c:v>
                </c:pt>
                <c:pt idx="414">
                  <c:v>19.357418060302699</c:v>
                </c:pt>
                <c:pt idx="415">
                  <c:v>19.357418060302699</c:v>
                </c:pt>
                <c:pt idx="416">
                  <c:v>19.357418060302699</c:v>
                </c:pt>
                <c:pt idx="417">
                  <c:v>19.357418060302699</c:v>
                </c:pt>
                <c:pt idx="418">
                  <c:v>19.321893692016602</c:v>
                </c:pt>
                <c:pt idx="419">
                  <c:v>19.321893692016602</c:v>
                </c:pt>
                <c:pt idx="420">
                  <c:v>19.321893692016602</c:v>
                </c:pt>
                <c:pt idx="421">
                  <c:v>19.321893692016602</c:v>
                </c:pt>
                <c:pt idx="422">
                  <c:v>19.286373138427699</c:v>
                </c:pt>
                <c:pt idx="423">
                  <c:v>19.286373138427699</c:v>
                </c:pt>
                <c:pt idx="424">
                  <c:v>19.250848770141602</c:v>
                </c:pt>
                <c:pt idx="425">
                  <c:v>19.250848770141602</c:v>
                </c:pt>
                <c:pt idx="426">
                  <c:v>19.250848770141602</c:v>
                </c:pt>
                <c:pt idx="427">
                  <c:v>19.250848770141602</c:v>
                </c:pt>
                <c:pt idx="428">
                  <c:v>19.215328216552699</c:v>
                </c:pt>
                <c:pt idx="429">
                  <c:v>19.215328216552699</c:v>
                </c:pt>
                <c:pt idx="430">
                  <c:v>19.179803848266602</c:v>
                </c:pt>
                <c:pt idx="431">
                  <c:v>19.179803848266602</c:v>
                </c:pt>
                <c:pt idx="432">
                  <c:v>19.179803848266602</c:v>
                </c:pt>
                <c:pt idx="433">
                  <c:v>19.179803848266602</c:v>
                </c:pt>
                <c:pt idx="434">
                  <c:v>19.144283294677699</c:v>
                </c:pt>
                <c:pt idx="435">
                  <c:v>19.144283294677699</c:v>
                </c:pt>
                <c:pt idx="436">
                  <c:v>19.144283294677699</c:v>
                </c:pt>
                <c:pt idx="437">
                  <c:v>19.108758926391602</c:v>
                </c:pt>
                <c:pt idx="438">
                  <c:v>19.144283294677699</c:v>
                </c:pt>
                <c:pt idx="439">
                  <c:v>19.144283294677699</c:v>
                </c:pt>
                <c:pt idx="440">
                  <c:v>19.108758926391602</c:v>
                </c:pt>
                <c:pt idx="441">
                  <c:v>19.108758926391602</c:v>
                </c:pt>
                <c:pt idx="442">
                  <c:v>19.073236465454102</c:v>
                </c:pt>
                <c:pt idx="443">
                  <c:v>19.108758926391602</c:v>
                </c:pt>
                <c:pt idx="444">
                  <c:v>19.073236465454102</c:v>
                </c:pt>
                <c:pt idx="445">
                  <c:v>19.108758926391602</c:v>
                </c:pt>
                <c:pt idx="446">
                  <c:v>19.108758926391602</c:v>
                </c:pt>
                <c:pt idx="447">
                  <c:v>19.073236465454102</c:v>
                </c:pt>
                <c:pt idx="448">
                  <c:v>19.073236465454102</c:v>
                </c:pt>
                <c:pt idx="449">
                  <c:v>19.073236465454102</c:v>
                </c:pt>
                <c:pt idx="450">
                  <c:v>19.108758926391602</c:v>
                </c:pt>
                <c:pt idx="451">
                  <c:v>19.073236465454102</c:v>
                </c:pt>
                <c:pt idx="452">
                  <c:v>19.073236465454102</c:v>
                </c:pt>
                <c:pt idx="453">
                  <c:v>19.073236465454102</c:v>
                </c:pt>
                <c:pt idx="454">
                  <c:v>19.108758926391602</c:v>
                </c:pt>
                <c:pt idx="455">
                  <c:v>19.073236465454102</c:v>
                </c:pt>
                <c:pt idx="456">
                  <c:v>19.073236465454102</c:v>
                </c:pt>
                <c:pt idx="457">
                  <c:v>19.073236465454102</c:v>
                </c:pt>
                <c:pt idx="458">
                  <c:v>19.073236465454102</c:v>
                </c:pt>
                <c:pt idx="459">
                  <c:v>19.073236465454102</c:v>
                </c:pt>
                <c:pt idx="460">
                  <c:v>19.073236465454102</c:v>
                </c:pt>
                <c:pt idx="461">
                  <c:v>19.037712097167901</c:v>
                </c:pt>
                <c:pt idx="462">
                  <c:v>19.073236465454102</c:v>
                </c:pt>
                <c:pt idx="463">
                  <c:v>19.037712097167901</c:v>
                </c:pt>
                <c:pt idx="464">
                  <c:v>19.037712097167901</c:v>
                </c:pt>
                <c:pt idx="465">
                  <c:v>19.037712097167901</c:v>
                </c:pt>
                <c:pt idx="466">
                  <c:v>19.037712097167901</c:v>
                </c:pt>
                <c:pt idx="467">
                  <c:v>19.037712097167901</c:v>
                </c:pt>
                <c:pt idx="468">
                  <c:v>19.037712097167901</c:v>
                </c:pt>
                <c:pt idx="469">
                  <c:v>19.037712097167901</c:v>
                </c:pt>
                <c:pt idx="470">
                  <c:v>19.037712097167901</c:v>
                </c:pt>
                <c:pt idx="471">
                  <c:v>19.037712097167901</c:v>
                </c:pt>
                <c:pt idx="472">
                  <c:v>19.002191543579102</c:v>
                </c:pt>
                <c:pt idx="473">
                  <c:v>19.002191543579102</c:v>
                </c:pt>
                <c:pt idx="474">
                  <c:v>18.966667175292901</c:v>
                </c:pt>
                <c:pt idx="475">
                  <c:v>19.002191543579102</c:v>
                </c:pt>
                <c:pt idx="476">
                  <c:v>18.966667175292901</c:v>
                </c:pt>
                <c:pt idx="477">
                  <c:v>19.002191543579102</c:v>
                </c:pt>
                <c:pt idx="478">
                  <c:v>18.966667175292901</c:v>
                </c:pt>
                <c:pt idx="479">
                  <c:v>18.966667175292901</c:v>
                </c:pt>
                <c:pt idx="480">
                  <c:v>18.966667175292901</c:v>
                </c:pt>
                <c:pt idx="481">
                  <c:v>18.931146621704102</c:v>
                </c:pt>
                <c:pt idx="482">
                  <c:v>18.931146621704102</c:v>
                </c:pt>
                <c:pt idx="483">
                  <c:v>18.931146621704102</c:v>
                </c:pt>
                <c:pt idx="484">
                  <c:v>18.895622253417901</c:v>
                </c:pt>
                <c:pt idx="485">
                  <c:v>18.931146621704102</c:v>
                </c:pt>
                <c:pt idx="486">
                  <c:v>18.931146621704102</c:v>
                </c:pt>
                <c:pt idx="487">
                  <c:v>18.895622253417901</c:v>
                </c:pt>
                <c:pt idx="488">
                  <c:v>18.895622253417901</c:v>
                </c:pt>
                <c:pt idx="489">
                  <c:v>18.931146621704102</c:v>
                </c:pt>
                <c:pt idx="490">
                  <c:v>18.931146621704102</c:v>
                </c:pt>
                <c:pt idx="491">
                  <c:v>18.931146621704102</c:v>
                </c:pt>
                <c:pt idx="492">
                  <c:v>18.931146621704102</c:v>
                </c:pt>
                <c:pt idx="493">
                  <c:v>18.895622253417901</c:v>
                </c:pt>
                <c:pt idx="494">
                  <c:v>18.931146621704102</c:v>
                </c:pt>
                <c:pt idx="495">
                  <c:v>18.931146621704102</c:v>
                </c:pt>
                <c:pt idx="496">
                  <c:v>18.931146621704102</c:v>
                </c:pt>
                <c:pt idx="497">
                  <c:v>18.931146621704102</c:v>
                </c:pt>
                <c:pt idx="498">
                  <c:v>18.931146621704102</c:v>
                </c:pt>
                <c:pt idx="499">
                  <c:v>18.931146621704102</c:v>
                </c:pt>
                <c:pt idx="500">
                  <c:v>18.966667175292901</c:v>
                </c:pt>
                <c:pt idx="501">
                  <c:v>18.966667175292901</c:v>
                </c:pt>
                <c:pt idx="502">
                  <c:v>18.966667175292901</c:v>
                </c:pt>
                <c:pt idx="503">
                  <c:v>18.966667175292901</c:v>
                </c:pt>
                <c:pt idx="504">
                  <c:v>18.966667175292901</c:v>
                </c:pt>
                <c:pt idx="505">
                  <c:v>18.966667175292901</c:v>
                </c:pt>
                <c:pt idx="506">
                  <c:v>18.966667175292901</c:v>
                </c:pt>
                <c:pt idx="507">
                  <c:v>18.966667175292901</c:v>
                </c:pt>
                <c:pt idx="508">
                  <c:v>18.966667175292901</c:v>
                </c:pt>
                <c:pt idx="509">
                  <c:v>19.002191543579102</c:v>
                </c:pt>
                <c:pt idx="510">
                  <c:v>19.002191543579102</c:v>
                </c:pt>
                <c:pt idx="511">
                  <c:v>19.002191543579102</c:v>
                </c:pt>
                <c:pt idx="512">
                  <c:v>19.002191543579102</c:v>
                </c:pt>
                <c:pt idx="513">
                  <c:v>18.966667175292901</c:v>
                </c:pt>
                <c:pt idx="514">
                  <c:v>18.966667175292901</c:v>
                </c:pt>
                <c:pt idx="515">
                  <c:v>18.966667175292901</c:v>
                </c:pt>
                <c:pt idx="516">
                  <c:v>18.931146621704102</c:v>
                </c:pt>
                <c:pt idx="517">
                  <c:v>18.931146621704102</c:v>
                </c:pt>
                <c:pt idx="518">
                  <c:v>18.931146621704102</c:v>
                </c:pt>
                <c:pt idx="519">
                  <c:v>18.895622253417901</c:v>
                </c:pt>
                <c:pt idx="520">
                  <c:v>18.931146621704102</c:v>
                </c:pt>
                <c:pt idx="521">
                  <c:v>18.931146621704102</c:v>
                </c:pt>
                <c:pt idx="522">
                  <c:v>18.931146621704102</c:v>
                </c:pt>
                <c:pt idx="523">
                  <c:v>18.966667175292901</c:v>
                </c:pt>
                <c:pt idx="524">
                  <c:v>18.966667175292901</c:v>
                </c:pt>
                <c:pt idx="525">
                  <c:v>18.931146621704102</c:v>
                </c:pt>
                <c:pt idx="526">
                  <c:v>18.931146621704102</c:v>
                </c:pt>
                <c:pt idx="527">
                  <c:v>18.931146621704102</c:v>
                </c:pt>
                <c:pt idx="528">
                  <c:v>18.966667175292901</c:v>
                </c:pt>
                <c:pt idx="529">
                  <c:v>18.966667175292901</c:v>
                </c:pt>
                <c:pt idx="530">
                  <c:v>18.966667175292901</c:v>
                </c:pt>
                <c:pt idx="531">
                  <c:v>18.966667175292901</c:v>
                </c:pt>
                <c:pt idx="532">
                  <c:v>18.966667175292901</c:v>
                </c:pt>
                <c:pt idx="533">
                  <c:v>18.931146621704102</c:v>
                </c:pt>
                <c:pt idx="534">
                  <c:v>18.931146621704102</c:v>
                </c:pt>
                <c:pt idx="535">
                  <c:v>18.931146621704102</c:v>
                </c:pt>
                <c:pt idx="536">
                  <c:v>18.931146621704102</c:v>
                </c:pt>
                <c:pt idx="537">
                  <c:v>18.931146621704102</c:v>
                </c:pt>
                <c:pt idx="538">
                  <c:v>18.895622253417901</c:v>
                </c:pt>
                <c:pt idx="539">
                  <c:v>18.895622253417901</c:v>
                </c:pt>
                <c:pt idx="540">
                  <c:v>18.895622253417901</c:v>
                </c:pt>
                <c:pt idx="541">
                  <c:v>18.895622253417901</c:v>
                </c:pt>
                <c:pt idx="542">
                  <c:v>18.860101699829102</c:v>
                </c:pt>
                <c:pt idx="543">
                  <c:v>18.860101699829102</c:v>
                </c:pt>
                <c:pt idx="544">
                  <c:v>18.860101699829102</c:v>
                </c:pt>
                <c:pt idx="545">
                  <c:v>18.824577331542901</c:v>
                </c:pt>
                <c:pt idx="546">
                  <c:v>18.824577331542901</c:v>
                </c:pt>
                <c:pt idx="547">
                  <c:v>18.824577331542901</c:v>
                </c:pt>
                <c:pt idx="548">
                  <c:v>18.789056777954102</c:v>
                </c:pt>
                <c:pt idx="549">
                  <c:v>18.789056777954102</c:v>
                </c:pt>
                <c:pt idx="550">
                  <c:v>18.789056777954102</c:v>
                </c:pt>
                <c:pt idx="551">
                  <c:v>18.824577331542901</c:v>
                </c:pt>
                <c:pt idx="552">
                  <c:v>18.789056777954102</c:v>
                </c:pt>
                <c:pt idx="553">
                  <c:v>18.753532409667901</c:v>
                </c:pt>
                <c:pt idx="554">
                  <c:v>18.753532409667901</c:v>
                </c:pt>
                <c:pt idx="555">
                  <c:v>18.753532409667901</c:v>
                </c:pt>
                <c:pt idx="556">
                  <c:v>18.753532409667901</c:v>
                </c:pt>
                <c:pt idx="557">
                  <c:v>18.753532409667901</c:v>
                </c:pt>
                <c:pt idx="558">
                  <c:v>18.753532409667901</c:v>
                </c:pt>
                <c:pt idx="559">
                  <c:v>18.718011856079102</c:v>
                </c:pt>
                <c:pt idx="560">
                  <c:v>18.753532409667901</c:v>
                </c:pt>
                <c:pt idx="561">
                  <c:v>18.753532409667901</c:v>
                </c:pt>
                <c:pt idx="562">
                  <c:v>18.718011856079102</c:v>
                </c:pt>
                <c:pt idx="563">
                  <c:v>18.718011856079102</c:v>
                </c:pt>
                <c:pt idx="564">
                  <c:v>18.682487487792901</c:v>
                </c:pt>
                <c:pt idx="565">
                  <c:v>18.682487487792901</c:v>
                </c:pt>
                <c:pt idx="566">
                  <c:v>18.718011856079102</c:v>
                </c:pt>
                <c:pt idx="567">
                  <c:v>18.682487487792901</c:v>
                </c:pt>
                <c:pt idx="568">
                  <c:v>18.682487487792901</c:v>
                </c:pt>
                <c:pt idx="569">
                  <c:v>18.682487487792901</c:v>
                </c:pt>
                <c:pt idx="570">
                  <c:v>18.646966934204102</c:v>
                </c:pt>
                <c:pt idx="571">
                  <c:v>18.646966934204102</c:v>
                </c:pt>
                <c:pt idx="572">
                  <c:v>18.646966934204102</c:v>
                </c:pt>
                <c:pt idx="573">
                  <c:v>18.611442565917901</c:v>
                </c:pt>
                <c:pt idx="574">
                  <c:v>18.611442565917901</c:v>
                </c:pt>
                <c:pt idx="575">
                  <c:v>18.611442565917901</c:v>
                </c:pt>
                <c:pt idx="576">
                  <c:v>18.575920104980401</c:v>
                </c:pt>
                <c:pt idx="577">
                  <c:v>18.611442565917901</c:v>
                </c:pt>
                <c:pt idx="578">
                  <c:v>18.575920104980401</c:v>
                </c:pt>
                <c:pt idx="579">
                  <c:v>18.575920104980401</c:v>
                </c:pt>
                <c:pt idx="580">
                  <c:v>18.575920104980401</c:v>
                </c:pt>
                <c:pt idx="581">
                  <c:v>18.575920104980401</c:v>
                </c:pt>
                <c:pt idx="582">
                  <c:v>18.575920104980401</c:v>
                </c:pt>
                <c:pt idx="583">
                  <c:v>18.5403957366943</c:v>
                </c:pt>
                <c:pt idx="584">
                  <c:v>18.5403957366943</c:v>
                </c:pt>
                <c:pt idx="585">
                  <c:v>18.5403957366943</c:v>
                </c:pt>
                <c:pt idx="586">
                  <c:v>18.5403957366943</c:v>
                </c:pt>
                <c:pt idx="587">
                  <c:v>18.504875183105401</c:v>
                </c:pt>
                <c:pt idx="588">
                  <c:v>18.5403957366943</c:v>
                </c:pt>
                <c:pt idx="589">
                  <c:v>18.5403957366943</c:v>
                </c:pt>
                <c:pt idx="590">
                  <c:v>18.5403957366943</c:v>
                </c:pt>
                <c:pt idx="591">
                  <c:v>18.5403957366943</c:v>
                </c:pt>
                <c:pt idx="592">
                  <c:v>18.504875183105401</c:v>
                </c:pt>
                <c:pt idx="593">
                  <c:v>18.504875183105401</c:v>
                </c:pt>
                <c:pt idx="594">
                  <c:v>18.504875183105401</c:v>
                </c:pt>
                <c:pt idx="595">
                  <c:v>18.504875183105401</c:v>
                </c:pt>
                <c:pt idx="596">
                  <c:v>18.5403957366943</c:v>
                </c:pt>
                <c:pt idx="597">
                  <c:v>18.504875183105401</c:v>
                </c:pt>
                <c:pt idx="598">
                  <c:v>18.5403957366943</c:v>
                </c:pt>
                <c:pt idx="599">
                  <c:v>18.5403957366943</c:v>
                </c:pt>
                <c:pt idx="600">
                  <c:v>18.5403957366943</c:v>
                </c:pt>
                <c:pt idx="601">
                  <c:v>18.5403957366943</c:v>
                </c:pt>
                <c:pt idx="602">
                  <c:v>18.5403957366943</c:v>
                </c:pt>
                <c:pt idx="603">
                  <c:v>18.4693508148193</c:v>
                </c:pt>
                <c:pt idx="604">
                  <c:v>18.4693508148193</c:v>
                </c:pt>
                <c:pt idx="605">
                  <c:v>18.4693508148193</c:v>
                </c:pt>
                <c:pt idx="606">
                  <c:v>18.4693508148193</c:v>
                </c:pt>
                <c:pt idx="607">
                  <c:v>18.4693508148193</c:v>
                </c:pt>
                <c:pt idx="608">
                  <c:v>18.4693508148193</c:v>
                </c:pt>
                <c:pt idx="609">
                  <c:v>18.4693508148193</c:v>
                </c:pt>
                <c:pt idx="610">
                  <c:v>18.433830261230401</c:v>
                </c:pt>
                <c:pt idx="611">
                  <c:v>18.433830261230401</c:v>
                </c:pt>
                <c:pt idx="612">
                  <c:v>18.3983058929443</c:v>
                </c:pt>
                <c:pt idx="613">
                  <c:v>18.433830261230401</c:v>
                </c:pt>
                <c:pt idx="614">
                  <c:v>18.433830261230401</c:v>
                </c:pt>
                <c:pt idx="615">
                  <c:v>18.3983058929443</c:v>
                </c:pt>
                <c:pt idx="616">
                  <c:v>18.3983058929443</c:v>
                </c:pt>
                <c:pt idx="617">
                  <c:v>18.3983058929443</c:v>
                </c:pt>
                <c:pt idx="618">
                  <c:v>18.362785339355401</c:v>
                </c:pt>
                <c:pt idx="619">
                  <c:v>18.362785339355401</c:v>
                </c:pt>
                <c:pt idx="620">
                  <c:v>18.362785339355401</c:v>
                </c:pt>
                <c:pt idx="621">
                  <c:v>18.362785339355401</c:v>
                </c:pt>
                <c:pt idx="622">
                  <c:v>18.3983058929443</c:v>
                </c:pt>
                <c:pt idx="623">
                  <c:v>18.362785339355401</c:v>
                </c:pt>
                <c:pt idx="624">
                  <c:v>18.362785339355401</c:v>
                </c:pt>
                <c:pt idx="625">
                  <c:v>18.3983058929443</c:v>
                </c:pt>
                <c:pt idx="626">
                  <c:v>18.3983058929443</c:v>
                </c:pt>
                <c:pt idx="627">
                  <c:v>18.362785339355401</c:v>
                </c:pt>
                <c:pt idx="628">
                  <c:v>18.362785339355401</c:v>
                </c:pt>
                <c:pt idx="629">
                  <c:v>18.362785339355401</c:v>
                </c:pt>
                <c:pt idx="630">
                  <c:v>18.362785339355401</c:v>
                </c:pt>
                <c:pt idx="631">
                  <c:v>18.362785339355401</c:v>
                </c:pt>
                <c:pt idx="632">
                  <c:v>18.362785339355401</c:v>
                </c:pt>
                <c:pt idx="633">
                  <c:v>18.362785339355401</c:v>
                </c:pt>
                <c:pt idx="634">
                  <c:v>18.362785339355401</c:v>
                </c:pt>
                <c:pt idx="635">
                  <c:v>18.3983058929443</c:v>
                </c:pt>
                <c:pt idx="636">
                  <c:v>18.3983058929443</c:v>
                </c:pt>
                <c:pt idx="637">
                  <c:v>18.3983058929443</c:v>
                </c:pt>
                <c:pt idx="638">
                  <c:v>18.3983058929443</c:v>
                </c:pt>
                <c:pt idx="639">
                  <c:v>18.3983058929443</c:v>
                </c:pt>
                <c:pt idx="640">
                  <c:v>18.3983058929443</c:v>
                </c:pt>
                <c:pt idx="641">
                  <c:v>18.433830261230401</c:v>
                </c:pt>
                <c:pt idx="642">
                  <c:v>18.433830261230401</c:v>
                </c:pt>
                <c:pt idx="643">
                  <c:v>18.433830261230401</c:v>
                </c:pt>
                <c:pt idx="644">
                  <c:v>18.433830261230401</c:v>
                </c:pt>
                <c:pt idx="645">
                  <c:v>18.433830261230401</c:v>
                </c:pt>
                <c:pt idx="646">
                  <c:v>18.433830261230401</c:v>
                </c:pt>
                <c:pt idx="647">
                  <c:v>18.433830261230401</c:v>
                </c:pt>
                <c:pt idx="648">
                  <c:v>18.433830261230401</c:v>
                </c:pt>
                <c:pt idx="649">
                  <c:v>18.433830261230401</c:v>
                </c:pt>
                <c:pt idx="650">
                  <c:v>18.433830261230401</c:v>
                </c:pt>
                <c:pt idx="651">
                  <c:v>18.4693508148193</c:v>
                </c:pt>
                <c:pt idx="652">
                  <c:v>18.4693508148193</c:v>
                </c:pt>
                <c:pt idx="653">
                  <c:v>18.4693508148193</c:v>
                </c:pt>
                <c:pt idx="654">
                  <c:v>18.504875183105401</c:v>
                </c:pt>
                <c:pt idx="655">
                  <c:v>18.504875183105401</c:v>
                </c:pt>
                <c:pt idx="656">
                  <c:v>18.4693508148193</c:v>
                </c:pt>
                <c:pt idx="657">
                  <c:v>18.504875183105401</c:v>
                </c:pt>
                <c:pt idx="658">
                  <c:v>18.504875183105401</c:v>
                </c:pt>
                <c:pt idx="659">
                  <c:v>18.504875183105401</c:v>
                </c:pt>
                <c:pt idx="660">
                  <c:v>18.504875183105401</c:v>
                </c:pt>
                <c:pt idx="661">
                  <c:v>18.504875183105401</c:v>
                </c:pt>
                <c:pt idx="662">
                  <c:v>18.504875183105401</c:v>
                </c:pt>
                <c:pt idx="663">
                  <c:v>18.504875183105401</c:v>
                </c:pt>
                <c:pt idx="664">
                  <c:v>18.504875183105401</c:v>
                </c:pt>
                <c:pt idx="665">
                  <c:v>18.504875183105401</c:v>
                </c:pt>
                <c:pt idx="666">
                  <c:v>18.504875183105401</c:v>
                </c:pt>
                <c:pt idx="667">
                  <c:v>18.504875183105401</c:v>
                </c:pt>
                <c:pt idx="668">
                  <c:v>18.504875183105401</c:v>
                </c:pt>
                <c:pt idx="669">
                  <c:v>18.504875183105401</c:v>
                </c:pt>
                <c:pt idx="670">
                  <c:v>18.504875183105401</c:v>
                </c:pt>
                <c:pt idx="671">
                  <c:v>18.4693508148193</c:v>
                </c:pt>
                <c:pt idx="672">
                  <c:v>18.4693508148193</c:v>
                </c:pt>
                <c:pt idx="673">
                  <c:v>18.433830261230401</c:v>
                </c:pt>
                <c:pt idx="674">
                  <c:v>18.4693508148193</c:v>
                </c:pt>
                <c:pt idx="675">
                  <c:v>18.4693508148193</c:v>
                </c:pt>
                <c:pt idx="676">
                  <c:v>18.433830261230401</c:v>
                </c:pt>
                <c:pt idx="677">
                  <c:v>18.433830261230401</c:v>
                </c:pt>
                <c:pt idx="678">
                  <c:v>18.433830261230401</c:v>
                </c:pt>
                <c:pt idx="679">
                  <c:v>18.433830261230401</c:v>
                </c:pt>
                <c:pt idx="680">
                  <c:v>18.433830261230401</c:v>
                </c:pt>
                <c:pt idx="681">
                  <c:v>18.433830261230401</c:v>
                </c:pt>
                <c:pt idx="682">
                  <c:v>18.433830261230401</c:v>
                </c:pt>
                <c:pt idx="683">
                  <c:v>18.433830261230401</c:v>
                </c:pt>
                <c:pt idx="684">
                  <c:v>18.4693508148193</c:v>
                </c:pt>
                <c:pt idx="685">
                  <c:v>18.4693508148193</c:v>
                </c:pt>
                <c:pt idx="686">
                  <c:v>18.504875183105401</c:v>
                </c:pt>
                <c:pt idx="687">
                  <c:v>18.4693508148193</c:v>
                </c:pt>
                <c:pt idx="688">
                  <c:v>18.4693508148193</c:v>
                </c:pt>
                <c:pt idx="689">
                  <c:v>18.4693508148193</c:v>
                </c:pt>
                <c:pt idx="690">
                  <c:v>18.4693508148193</c:v>
                </c:pt>
                <c:pt idx="691">
                  <c:v>18.4693508148193</c:v>
                </c:pt>
                <c:pt idx="692">
                  <c:v>18.4693508148193</c:v>
                </c:pt>
                <c:pt idx="693">
                  <c:v>18.4693508148193</c:v>
                </c:pt>
                <c:pt idx="694">
                  <c:v>18.4693508148193</c:v>
                </c:pt>
                <c:pt idx="695">
                  <c:v>18.4693508148193</c:v>
                </c:pt>
                <c:pt idx="696">
                  <c:v>18.4693508148193</c:v>
                </c:pt>
                <c:pt idx="697">
                  <c:v>18.4693508148193</c:v>
                </c:pt>
                <c:pt idx="698">
                  <c:v>18.4693508148193</c:v>
                </c:pt>
                <c:pt idx="699">
                  <c:v>18.4693508148193</c:v>
                </c:pt>
                <c:pt idx="700">
                  <c:v>18.4693508148193</c:v>
                </c:pt>
                <c:pt idx="701">
                  <c:v>18.4693508148193</c:v>
                </c:pt>
                <c:pt idx="702">
                  <c:v>18.4693508148193</c:v>
                </c:pt>
                <c:pt idx="703">
                  <c:v>18.4693508148193</c:v>
                </c:pt>
                <c:pt idx="704">
                  <c:v>18.4693508148193</c:v>
                </c:pt>
                <c:pt idx="705">
                  <c:v>18.4693508148193</c:v>
                </c:pt>
                <c:pt idx="706">
                  <c:v>18.4693508148193</c:v>
                </c:pt>
                <c:pt idx="707">
                  <c:v>18.504875183105401</c:v>
                </c:pt>
                <c:pt idx="708">
                  <c:v>18.504875183105401</c:v>
                </c:pt>
                <c:pt idx="709">
                  <c:v>18.4693508148193</c:v>
                </c:pt>
                <c:pt idx="710">
                  <c:v>18.504875183105401</c:v>
                </c:pt>
                <c:pt idx="711">
                  <c:v>18.504875183105401</c:v>
                </c:pt>
                <c:pt idx="712">
                  <c:v>18.504875183105401</c:v>
                </c:pt>
                <c:pt idx="713">
                  <c:v>18.504875183105401</c:v>
                </c:pt>
                <c:pt idx="714">
                  <c:v>18.504875183105401</c:v>
                </c:pt>
                <c:pt idx="715">
                  <c:v>18.504875183105401</c:v>
                </c:pt>
                <c:pt idx="716">
                  <c:v>18.5403957366943</c:v>
                </c:pt>
                <c:pt idx="717">
                  <c:v>18.5403957366943</c:v>
                </c:pt>
                <c:pt idx="718">
                  <c:v>18.5403957366943</c:v>
                </c:pt>
                <c:pt idx="719">
                  <c:v>18.5403957366943</c:v>
                </c:pt>
                <c:pt idx="720">
                  <c:v>18.5403957366943</c:v>
                </c:pt>
                <c:pt idx="721">
                  <c:v>18.575920104980401</c:v>
                </c:pt>
                <c:pt idx="722">
                  <c:v>18.5403957366943</c:v>
                </c:pt>
                <c:pt idx="723">
                  <c:v>18.575920104980401</c:v>
                </c:pt>
                <c:pt idx="724">
                  <c:v>18.575920104980401</c:v>
                </c:pt>
                <c:pt idx="725">
                  <c:v>18.5403957366943</c:v>
                </c:pt>
                <c:pt idx="726">
                  <c:v>18.575920104980401</c:v>
                </c:pt>
                <c:pt idx="727">
                  <c:v>18.575920104980401</c:v>
                </c:pt>
                <c:pt idx="728">
                  <c:v>18.575920104980401</c:v>
                </c:pt>
                <c:pt idx="729">
                  <c:v>18.575920104980401</c:v>
                </c:pt>
                <c:pt idx="730">
                  <c:v>18.611442565917901</c:v>
                </c:pt>
                <c:pt idx="731">
                  <c:v>18.611442565917901</c:v>
                </c:pt>
                <c:pt idx="732">
                  <c:v>18.611442565917901</c:v>
                </c:pt>
                <c:pt idx="733">
                  <c:v>18.611442565917901</c:v>
                </c:pt>
                <c:pt idx="734">
                  <c:v>18.611442565917901</c:v>
                </c:pt>
                <c:pt idx="735">
                  <c:v>18.611442565917901</c:v>
                </c:pt>
                <c:pt idx="736">
                  <c:v>18.646966934204102</c:v>
                </c:pt>
                <c:pt idx="737">
                  <c:v>18.646966934204102</c:v>
                </c:pt>
                <c:pt idx="738">
                  <c:v>18.646966934204102</c:v>
                </c:pt>
                <c:pt idx="739">
                  <c:v>18.646966934204102</c:v>
                </c:pt>
                <c:pt idx="740">
                  <c:v>18.646966934204102</c:v>
                </c:pt>
                <c:pt idx="741">
                  <c:v>18.646966934204102</c:v>
                </c:pt>
                <c:pt idx="742">
                  <c:v>18.646966934204102</c:v>
                </c:pt>
                <c:pt idx="743">
                  <c:v>18.646966934204102</c:v>
                </c:pt>
                <c:pt idx="744">
                  <c:v>18.646966934204102</c:v>
                </c:pt>
                <c:pt idx="745">
                  <c:v>18.682487487792901</c:v>
                </c:pt>
                <c:pt idx="746">
                  <c:v>18.646966934204102</c:v>
                </c:pt>
                <c:pt idx="747">
                  <c:v>18.682487487792901</c:v>
                </c:pt>
                <c:pt idx="748">
                  <c:v>18.682487487792901</c:v>
                </c:pt>
                <c:pt idx="749">
                  <c:v>18.682487487792901</c:v>
                </c:pt>
                <c:pt idx="750">
                  <c:v>18.682487487792901</c:v>
                </c:pt>
                <c:pt idx="751">
                  <c:v>18.682487487792901</c:v>
                </c:pt>
                <c:pt idx="752">
                  <c:v>18.682487487792901</c:v>
                </c:pt>
                <c:pt idx="753">
                  <c:v>18.682487487792901</c:v>
                </c:pt>
                <c:pt idx="754">
                  <c:v>18.682487487792901</c:v>
                </c:pt>
                <c:pt idx="755">
                  <c:v>18.682487487792901</c:v>
                </c:pt>
                <c:pt idx="756">
                  <c:v>18.646966934204102</c:v>
                </c:pt>
                <c:pt idx="757">
                  <c:v>18.682487487792901</c:v>
                </c:pt>
                <c:pt idx="758">
                  <c:v>18.646966934204102</c:v>
                </c:pt>
                <c:pt idx="759">
                  <c:v>18.682487487792901</c:v>
                </c:pt>
                <c:pt idx="760">
                  <c:v>18.682487487792901</c:v>
                </c:pt>
                <c:pt idx="761">
                  <c:v>18.682487487792901</c:v>
                </c:pt>
                <c:pt idx="762">
                  <c:v>18.682487487792901</c:v>
                </c:pt>
                <c:pt idx="763">
                  <c:v>18.682487487792901</c:v>
                </c:pt>
                <c:pt idx="764">
                  <c:v>18.682487487792901</c:v>
                </c:pt>
                <c:pt idx="765">
                  <c:v>18.682487487792901</c:v>
                </c:pt>
                <c:pt idx="766">
                  <c:v>18.682487487792901</c:v>
                </c:pt>
                <c:pt idx="767">
                  <c:v>18.718011856079102</c:v>
                </c:pt>
                <c:pt idx="768">
                  <c:v>18.718011856079102</c:v>
                </c:pt>
                <c:pt idx="769">
                  <c:v>18.718011856079102</c:v>
                </c:pt>
                <c:pt idx="770">
                  <c:v>18.718011856079102</c:v>
                </c:pt>
                <c:pt idx="771">
                  <c:v>18.682487487792901</c:v>
                </c:pt>
                <c:pt idx="772">
                  <c:v>18.718011856079102</c:v>
                </c:pt>
                <c:pt idx="773">
                  <c:v>18.718011856079102</c:v>
                </c:pt>
                <c:pt idx="774">
                  <c:v>18.682487487792901</c:v>
                </c:pt>
                <c:pt idx="775">
                  <c:v>18.718011856079102</c:v>
                </c:pt>
                <c:pt idx="776">
                  <c:v>18.682487487792901</c:v>
                </c:pt>
                <c:pt idx="777">
                  <c:v>18.682487487792901</c:v>
                </c:pt>
                <c:pt idx="778">
                  <c:v>18.682487487792901</c:v>
                </c:pt>
                <c:pt idx="779">
                  <c:v>18.682487487792901</c:v>
                </c:pt>
                <c:pt idx="780">
                  <c:v>18.682487487792901</c:v>
                </c:pt>
                <c:pt idx="781">
                  <c:v>18.682487487792901</c:v>
                </c:pt>
                <c:pt idx="782">
                  <c:v>18.682487487792901</c:v>
                </c:pt>
                <c:pt idx="783">
                  <c:v>18.682487487792901</c:v>
                </c:pt>
                <c:pt idx="784">
                  <c:v>18.682487487792901</c:v>
                </c:pt>
                <c:pt idx="785">
                  <c:v>18.718011856079102</c:v>
                </c:pt>
                <c:pt idx="786">
                  <c:v>18.718011856079102</c:v>
                </c:pt>
                <c:pt idx="787">
                  <c:v>18.682487487792901</c:v>
                </c:pt>
                <c:pt idx="788">
                  <c:v>18.718011856079102</c:v>
                </c:pt>
                <c:pt idx="789">
                  <c:v>18.718011856079102</c:v>
                </c:pt>
                <c:pt idx="790">
                  <c:v>18.718011856079102</c:v>
                </c:pt>
                <c:pt idx="791">
                  <c:v>18.718011856079102</c:v>
                </c:pt>
                <c:pt idx="792">
                  <c:v>18.682487487792901</c:v>
                </c:pt>
                <c:pt idx="793">
                  <c:v>18.718011856079102</c:v>
                </c:pt>
                <c:pt idx="794">
                  <c:v>18.682487487792901</c:v>
                </c:pt>
                <c:pt idx="795">
                  <c:v>18.682487487792901</c:v>
                </c:pt>
                <c:pt idx="796">
                  <c:v>18.682487487792901</c:v>
                </c:pt>
                <c:pt idx="797">
                  <c:v>18.682487487792901</c:v>
                </c:pt>
                <c:pt idx="798">
                  <c:v>18.682487487792901</c:v>
                </c:pt>
                <c:pt idx="799">
                  <c:v>18.682487487792901</c:v>
                </c:pt>
                <c:pt idx="800">
                  <c:v>18.682487487792901</c:v>
                </c:pt>
                <c:pt idx="801">
                  <c:v>18.646966934204102</c:v>
                </c:pt>
                <c:pt idx="802">
                  <c:v>18.646966934204102</c:v>
                </c:pt>
                <c:pt idx="803">
                  <c:v>18.646966934204102</c:v>
                </c:pt>
                <c:pt idx="804">
                  <c:v>18.646966934204102</c:v>
                </c:pt>
                <c:pt idx="805">
                  <c:v>18.611442565917901</c:v>
                </c:pt>
                <c:pt idx="806">
                  <c:v>18.646966934204102</c:v>
                </c:pt>
                <c:pt idx="807">
                  <c:v>18.611442565917901</c:v>
                </c:pt>
                <c:pt idx="808">
                  <c:v>18.611442565917901</c:v>
                </c:pt>
                <c:pt idx="809">
                  <c:v>18.646966934204102</c:v>
                </c:pt>
                <c:pt idx="810">
                  <c:v>18.611442565917901</c:v>
                </c:pt>
                <c:pt idx="811">
                  <c:v>18.611442565917901</c:v>
                </c:pt>
                <c:pt idx="812">
                  <c:v>18.611442565917901</c:v>
                </c:pt>
                <c:pt idx="813">
                  <c:v>18.611442565917901</c:v>
                </c:pt>
                <c:pt idx="814">
                  <c:v>18.611442565917901</c:v>
                </c:pt>
                <c:pt idx="815">
                  <c:v>18.611442565917901</c:v>
                </c:pt>
                <c:pt idx="816">
                  <c:v>18.611442565917901</c:v>
                </c:pt>
                <c:pt idx="817">
                  <c:v>18.575920104980401</c:v>
                </c:pt>
                <c:pt idx="818">
                  <c:v>18.646966934204102</c:v>
                </c:pt>
                <c:pt idx="819">
                  <c:v>18.611442565917901</c:v>
                </c:pt>
                <c:pt idx="820">
                  <c:v>18.575920104980401</c:v>
                </c:pt>
                <c:pt idx="821">
                  <c:v>18.575920104980401</c:v>
                </c:pt>
                <c:pt idx="822">
                  <c:v>18.575920104980401</c:v>
                </c:pt>
                <c:pt idx="823">
                  <c:v>18.575920104980401</c:v>
                </c:pt>
                <c:pt idx="824">
                  <c:v>18.575920104980401</c:v>
                </c:pt>
                <c:pt idx="825">
                  <c:v>18.575920104980401</c:v>
                </c:pt>
                <c:pt idx="826">
                  <c:v>18.5403957366943</c:v>
                </c:pt>
                <c:pt idx="827">
                  <c:v>18.575920104980401</c:v>
                </c:pt>
                <c:pt idx="828">
                  <c:v>18.5403957366943</c:v>
                </c:pt>
                <c:pt idx="829">
                  <c:v>18.5403957366943</c:v>
                </c:pt>
                <c:pt idx="830">
                  <c:v>18.5403957366943</c:v>
                </c:pt>
                <c:pt idx="831">
                  <c:v>18.5403957366943</c:v>
                </c:pt>
                <c:pt idx="832">
                  <c:v>18.504875183105401</c:v>
                </c:pt>
                <c:pt idx="833">
                  <c:v>18.504875183105401</c:v>
                </c:pt>
                <c:pt idx="834">
                  <c:v>18.5403957366943</c:v>
                </c:pt>
                <c:pt idx="835">
                  <c:v>18.504875183105401</c:v>
                </c:pt>
                <c:pt idx="836">
                  <c:v>18.504875183105401</c:v>
                </c:pt>
                <c:pt idx="837">
                  <c:v>18.5403957366943</c:v>
                </c:pt>
                <c:pt idx="838">
                  <c:v>18.5403957366943</c:v>
                </c:pt>
                <c:pt idx="839">
                  <c:v>18.5403957366943</c:v>
                </c:pt>
                <c:pt idx="840">
                  <c:v>18.504875183105401</c:v>
                </c:pt>
                <c:pt idx="841">
                  <c:v>18.504875183105401</c:v>
                </c:pt>
                <c:pt idx="842">
                  <c:v>18.504875183105401</c:v>
                </c:pt>
                <c:pt idx="843">
                  <c:v>18.504875183105401</c:v>
                </c:pt>
                <c:pt idx="844">
                  <c:v>18.4693508148193</c:v>
                </c:pt>
                <c:pt idx="845">
                  <c:v>18.504875183105401</c:v>
                </c:pt>
                <c:pt idx="846">
                  <c:v>18.504875183105401</c:v>
                </c:pt>
                <c:pt idx="847">
                  <c:v>18.4693508148193</c:v>
                </c:pt>
                <c:pt idx="848">
                  <c:v>18.504875183105401</c:v>
                </c:pt>
                <c:pt idx="849">
                  <c:v>18.4693508148193</c:v>
                </c:pt>
                <c:pt idx="850">
                  <c:v>18.4693508148193</c:v>
                </c:pt>
                <c:pt idx="851">
                  <c:v>18.4693508148193</c:v>
                </c:pt>
                <c:pt idx="852">
                  <c:v>18.504875183105401</c:v>
                </c:pt>
                <c:pt idx="853">
                  <c:v>18.4693508148193</c:v>
                </c:pt>
                <c:pt idx="854">
                  <c:v>18.4693508148193</c:v>
                </c:pt>
                <c:pt idx="855">
                  <c:v>18.4693508148193</c:v>
                </c:pt>
                <c:pt idx="856">
                  <c:v>18.4693508148193</c:v>
                </c:pt>
                <c:pt idx="857">
                  <c:v>18.4693508148193</c:v>
                </c:pt>
                <c:pt idx="858">
                  <c:v>18.4693508148193</c:v>
                </c:pt>
                <c:pt idx="859">
                  <c:v>18.4693508148193</c:v>
                </c:pt>
                <c:pt idx="860">
                  <c:v>18.4693508148193</c:v>
                </c:pt>
                <c:pt idx="861">
                  <c:v>18.4693508148193</c:v>
                </c:pt>
                <c:pt idx="862">
                  <c:v>18.4693508148193</c:v>
                </c:pt>
                <c:pt idx="863">
                  <c:v>18.4693508148193</c:v>
                </c:pt>
                <c:pt idx="864">
                  <c:v>18.4693508148193</c:v>
                </c:pt>
                <c:pt idx="865">
                  <c:v>18.433830261230401</c:v>
                </c:pt>
                <c:pt idx="866">
                  <c:v>18.433830261230401</c:v>
                </c:pt>
                <c:pt idx="867">
                  <c:v>18.4693508148193</c:v>
                </c:pt>
                <c:pt idx="868">
                  <c:v>18.4693508148193</c:v>
                </c:pt>
                <c:pt idx="869">
                  <c:v>18.4693508148193</c:v>
                </c:pt>
                <c:pt idx="870">
                  <c:v>18.433830261230401</c:v>
                </c:pt>
                <c:pt idx="871">
                  <c:v>18.433830261230401</c:v>
                </c:pt>
                <c:pt idx="872">
                  <c:v>18.433830261230401</c:v>
                </c:pt>
                <c:pt idx="873">
                  <c:v>18.433830261230401</c:v>
                </c:pt>
                <c:pt idx="874">
                  <c:v>18.433830261230401</c:v>
                </c:pt>
                <c:pt idx="875">
                  <c:v>18.433830261230401</c:v>
                </c:pt>
                <c:pt idx="876">
                  <c:v>18.433830261230401</c:v>
                </c:pt>
                <c:pt idx="877">
                  <c:v>18.433830261230401</c:v>
                </c:pt>
                <c:pt idx="878">
                  <c:v>18.433830261230401</c:v>
                </c:pt>
                <c:pt idx="879">
                  <c:v>18.433830261230401</c:v>
                </c:pt>
                <c:pt idx="880">
                  <c:v>18.433830261230401</c:v>
                </c:pt>
                <c:pt idx="881">
                  <c:v>18.433830261230401</c:v>
                </c:pt>
                <c:pt idx="882">
                  <c:v>18.433830261230401</c:v>
                </c:pt>
                <c:pt idx="883">
                  <c:v>18.433830261230401</c:v>
                </c:pt>
                <c:pt idx="884">
                  <c:v>18.433830261230401</c:v>
                </c:pt>
                <c:pt idx="885">
                  <c:v>18.433830261230401</c:v>
                </c:pt>
                <c:pt idx="886">
                  <c:v>18.433830261230401</c:v>
                </c:pt>
                <c:pt idx="887">
                  <c:v>18.433830261230401</c:v>
                </c:pt>
                <c:pt idx="888">
                  <c:v>18.433830261230401</c:v>
                </c:pt>
                <c:pt idx="889">
                  <c:v>18.433830261230401</c:v>
                </c:pt>
                <c:pt idx="890">
                  <c:v>18.433830261230401</c:v>
                </c:pt>
                <c:pt idx="891">
                  <c:v>18.433830261230401</c:v>
                </c:pt>
                <c:pt idx="892">
                  <c:v>18.433830261230401</c:v>
                </c:pt>
                <c:pt idx="893">
                  <c:v>18.433830261230401</c:v>
                </c:pt>
                <c:pt idx="894">
                  <c:v>18.433830261230401</c:v>
                </c:pt>
                <c:pt idx="895">
                  <c:v>18.433830261230401</c:v>
                </c:pt>
                <c:pt idx="896">
                  <c:v>18.433830261230401</c:v>
                </c:pt>
                <c:pt idx="897">
                  <c:v>18.433830261230401</c:v>
                </c:pt>
                <c:pt idx="898">
                  <c:v>18.433830261230401</c:v>
                </c:pt>
                <c:pt idx="899">
                  <c:v>18.433830261230401</c:v>
                </c:pt>
                <c:pt idx="900">
                  <c:v>18.433830261230401</c:v>
                </c:pt>
                <c:pt idx="901">
                  <c:v>18.433830261230401</c:v>
                </c:pt>
                <c:pt idx="902">
                  <c:v>18.433830261230401</c:v>
                </c:pt>
                <c:pt idx="903">
                  <c:v>18.4693508148193</c:v>
                </c:pt>
                <c:pt idx="904">
                  <c:v>18.433830261230401</c:v>
                </c:pt>
                <c:pt idx="905">
                  <c:v>18.433830261230401</c:v>
                </c:pt>
                <c:pt idx="906">
                  <c:v>18.433830261230401</c:v>
                </c:pt>
                <c:pt idx="907">
                  <c:v>18.433830261230401</c:v>
                </c:pt>
                <c:pt idx="908">
                  <c:v>18.433830261230401</c:v>
                </c:pt>
                <c:pt idx="909">
                  <c:v>18.433830261230401</c:v>
                </c:pt>
                <c:pt idx="910">
                  <c:v>18.433830261230401</c:v>
                </c:pt>
                <c:pt idx="911">
                  <c:v>18.433830261230401</c:v>
                </c:pt>
                <c:pt idx="912">
                  <c:v>18.433830261230401</c:v>
                </c:pt>
                <c:pt idx="913">
                  <c:v>18.4693508148193</c:v>
                </c:pt>
                <c:pt idx="914">
                  <c:v>18.433830261230401</c:v>
                </c:pt>
                <c:pt idx="915">
                  <c:v>18.433830261230401</c:v>
                </c:pt>
                <c:pt idx="916">
                  <c:v>18.433830261230401</c:v>
                </c:pt>
                <c:pt idx="917">
                  <c:v>18.4693508148193</c:v>
                </c:pt>
                <c:pt idx="918">
                  <c:v>18.433830261230401</c:v>
                </c:pt>
                <c:pt idx="919">
                  <c:v>18.433830261230401</c:v>
                </c:pt>
                <c:pt idx="920">
                  <c:v>18.433830261230401</c:v>
                </c:pt>
                <c:pt idx="921">
                  <c:v>18.433830261230401</c:v>
                </c:pt>
                <c:pt idx="922">
                  <c:v>18.433830261230401</c:v>
                </c:pt>
                <c:pt idx="923">
                  <c:v>18.433830261230401</c:v>
                </c:pt>
                <c:pt idx="924">
                  <c:v>18.433830261230401</c:v>
                </c:pt>
                <c:pt idx="925">
                  <c:v>18.3272609710693</c:v>
                </c:pt>
                <c:pt idx="926">
                  <c:v>18.433830261230401</c:v>
                </c:pt>
                <c:pt idx="927">
                  <c:v>18.433830261230401</c:v>
                </c:pt>
                <c:pt idx="928">
                  <c:v>18.433830261230401</c:v>
                </c:pt>
                <c:pt idx="929">
                  <c:v>18.433830261230401</c:v>
                </c:pt>
                <c:pt idx="930">
                  <c:v>18.3983058929443</c:v>
                </c:pt>
                <c:pt idx="931">
                  <c:v>18.3983058929443</c:v>
                </c:pt>
                <c:pt idx="932">
                  <c:v>18.3983058929443</c:v>
                </c:pt>
                <c:pt idx="933">
                  <c:v>18.3983058929443</c:v>
                </c:pt>
                <c:pt idx="934">
                  <c:v>18.3983058929443</c:v>
                </c:pt>
                <c:pt idx="935">
                  <c:v>18.3983058929443</c:v>
                </c:pt>
                <c:pt idx="936">
                  <c:v>18.3983058929443</c:v>
                </c:pt>
                <c:pt idx="937">
                  <c:v>18.3983058929443</c:v>
                </c:pt>
                <c:pt idx="938">
                  <c:v>18.3983058929443</c:v>
                </c:pt>
                <c:pt idx="939">
                  <c:v>18.362785339355401</c:v>
                </c:pt>
                <c:pt idx="940">
                  <c:v>18.3983058929443</c:v>
                </c:pt>
                <c:pt idx="941">
                  <c:v>18.3983058929443</c:v>
                </c:pt>
                <c:pt idx="942">
                  <c:v>18.362785339355401</c:v>
                </c:pt>
                <c:pt idx="943">
                  <c:v>18.362785339355401</c:v>
                </c:pt>
                <c:pt idx="944">
                  <c:v>18.362785339355401</c:v>
                </c:pt>
                <c:pt idx="945">
                  <c:v>18.362785339355401</c:v>
                </c:pt>
                <c:pt idx="946">
                  <c:v>18.362785339355401</c:v>
                </c:pt>
                <c:pt idx="947">
                  <c:v>18.362785339355401</c:v>
                </c:pt>
                <c:pt idx="948">
                  <c:v>18.362785339355401</c:v>
                </c:pt>
                <c:pt idx="949">
                  <c:v>18.362785339355401</c:v>
                </c:pt>
                <c:pt idx="950">
                  <c:v>18.362785339355401</c:v>
                </c:pt>
                <c:pt idx="951">
                  <c:v>18.3272609710693</c:v>
                </c:pt>
                <c:pt idx="952">
                  <c:v>18.3272609710693</c:v>
                </c:pt>
                <c:pt idx="953">
                  <c:v>18.3272609710693</c:v>
                </c:pt>
                <c:pt idx="954">
                  <c:v>18.3272609710693</c:v>
                </c:pt>
                <c:pt idx="955">
                  <c:v>18.3272609710693</c:v>
                </c:pt>
                <c:pt idx="956">
                  <c:v>18.3272609710693</c:v>
                </c:pt>
                <c:pt idx="957">
                  <c:v>18.291740417480401</c:v>
                </c:pt>
                <c:pt idx="958">
                  <c:v>18.291740417480401</c:v>
                </c:pt>
                <c:pt idx="959">
                  <c:v>18.291740417480401</c:v>
                </c:pt>
                <c:pt idx="960">
                  <c:v>18.291740417480401</c:v>
                </c:pt>
                <c:pt idx="961">
                  <c:v>18.291740417480401</c:v>
                </c:pt>
                <c:pt idx="962">
                  <c:v>18.291740417480401</c:v>
                </c:pt>
                <c:pt idx="963">
                  <c:v>18.291740417480401</c:v>
                </c:pt>
                <c:pt idx="964">
                  <c:v>18.291740417480401</c:v>
                </c:pt>
                <c:pt idx="965">
                  <c:v>18.2562160491943</c:v>
                </c:pt>
                <c:pt idx="966">
                  <c:v>18.2562160491943</c:v>
                </c:pt>
                <c:pt idx="967">
                  <c:v>18.2562160491943</c:v>
                </c:pt>
                <c:pt idx="968">
                  <c:v>18.2562160491943</c:v>
                </c:pt>
                <c:pt idx="969">
                  <c:v>18.2562160491943</c:v>
                </c:pt>
                <c:pt idx="970">
                  <c:v>18.220695495605401</c:v>
                </c:pt>
                <c:pt idx="971">
                  <c:v>18.220695495605401</c:v>
                </c:pt>
                <c:pt idx="972">
                  <c:v>18.220695495605401</c:v>
                </c:pt>
                <c:pt idx="973">
                  <c:v>18.220695495605401</c:v>
                </c:pt>
                <c:pt idx="974">
                  <c:v>18.220695495605401</c:v>
                </c:pt>
                <c:pt idx="975">
                  <c:v>18.1851711273193</c:v>
                </c:pt>
                <c:pt idx="976">
                  <c:v>18.220695495605401</c:v>
                </c:pt>
                <c:pt idx="977">
                  <c:v>18.1851711273193</c:v>
                </c:pt>
                <c:pt idx="978">
                  <c:v>18.1851711273193</c:v>
                </c:pt>
                <c:pt idx="979">
                  <c:v>18.1851711273193</c:v>
                </c:pt>
                <c:pt idx="980">
                  <c:v>18.1851711273193</c:v>
                </c:pt>
                <c:pt idx="981">
                  <c:v>18.149650573730401</c:v>
                </c:pt>
                <c:pt idx="982">
                  <c:v>18.149650573730401</c:v>
                </c:pt>
                <c:pt idx="983">
                  <c:v>18.149650573730401</c:v>
                </c:pt>
                <c:pt idx="984">
                  <c:v>18.149650573730401</c:v>
                </c:pt>
                <c:pt idx="985">
                  <c:v>18.149650573730401</c:v>
                </c:pt>
                <c:pt idx="986">
                  <c:v>18.149650573730401</c:v>
                </c:pt>
                <c:pt idx="987">
                  <c:v>18.149650573730401</c:v>
                </c:pt>
                <c:pt idx="988">
                  <c:v>18.149650573730401</c:v>
                </c:pt>
                <c:pt idx="989">
                  <c:v>18.149650573730401</c:v>
                </c:pt>
                <c:pt idx="990">
                  <c:v>18.1141262054443</c:v>
                </c:pt>
                <c:pt idx="991">
                  <c:v>18.1141262054443</c:v>
                </c:pt>
                <c:pt idx="992">
                  <c:v>18.078605651855401</c:v>
                </c:pt>
                <c:pt idx="993">
                  <c:v>18.1141262054443</c:v>
                </c:pt>
                <c:pt idx="994">
                  <c:v>18.1141262054443</c:v>
                </c:pt>
                <c:pt idx="995">
                  <c:v>18.078605651855401</c:v>
                </c:pt>
                <c:pt idx="996">
                  <c:v>18.1141262054443</c:v>
                </c:pt>
                <c:pt idx="997">
                  <c:v>18.0430812835693</c:v>
                </c:pt>
                <c:pt idx="998">
                  <c:v>18.0430812835693</c:v>
                </c:pt>
                <c:pt idx="999">
                  <c:v>18.0430812835693</c:v>
                </c:pt>
                <c:pt idx="1000">
                  <c:v>18.0430812835693</c:v>
                </c:pt>
                <c:pt idx="1001">
                  <c:v>18.0430812835693</c:v>
                </c:pt>
                <c:pt idx="1002">
                  <c:v>18.0430812835693</c:v>
                </c:pt>
                <c:pt idx="1003">
                  <c:v>18.0430812835693</c:v>
                </c:pt>
                <c:pt idx="1004">
                  <c:v>18.0430812835693</c:v>
                </c:pt>
                <c:pt idx="1005">
                  <c:v>18.0075588226318</c:v>
                </c:pt>
                <c:pt idx="1006">
                  <c:v>18.0075588226318</c:v>
                </c:pt>
                <c:pt idx="1007">
                  <c:v>18.0075588226318</c:v>
                </c:pt>
                <c:pt idx="1008">
                  <c:v>17.9720344543457</c:v>
                </c:pt>
                <c:pt idx="1009">
                  <c:v>17.9720344543457</c:v>
                </c:pt>
                <c:pt idx="1010">
                  <c:v>17.9720344543457</c:v>
                </c:pt>
                <c:pt idx="1011">
                  <c:v>17.9720344543457</c:v>
                </c:pt>
                <c:pt idx="1012">
                  <c:v>17.9365139007568</c:v>
                </c:pt>
                <c:pt idx="1013">
                  <c:v>17.9365139007568</c:v>
                </c:pt>
                <c:pt idx="1014">
                  <c:v>17.9365139007568</c:v>
                </c:pt>
                <c:pt idx="1015">
                  <c:v>17.9365139007568</c:v>
                </c:pt>
                <c:pt idx="1016">
                  <c:v>17.9365139007568</c:v>
                </c:pt>
                <c:pt idx="1017">
                  <c:v>17.9365139007568</c:v>
                </c:pt>
                <c:pt idx="1018">
                  <c:v>17.9009895324707</c:v>
                </c:pt>
                <c:pt idx="1019">
                  <c:v>17.9009895324707</c:v>
                </c:pt>
                <c:pt idx="1020">
                  <c:v>17.9009895324707</c:v>
                </c:pt>
                <c:pt idx="1021">
                  <c:v>17.9009895324707</c:v>
                </c:pt>
                <c:pt idx="1022">
                  <c:v>17.9009895324707</c:v>
                </c:pt>
                <c:pt idx="1023">
                  <c:v>17.9009895324707</c:v>
                </c:pt>
                <c:pt idx="1024">
                  <c:v>17.9009895324707</c:v>
                </c:pt>
                <c:pt idx="1025">
                  <c:v>17.9009895324707</c:v>
                </c:pt>
                <c:pt idx="1026">
                  <c:v>17.9009895324707</c:v>
                </c:pt>
                <c:pt idx="1027">
                  <c:v>17.9009895324707</c:v>
                </c:pt>
                <c:pt idx="1028">
                  <c:v>17.8654689788818</c:v>
                </c:pt>
                <c:pt idx="1029">
                  <c:v>17.9009895324707</c:v>
                </c:pt>
                <c:pt idx="1030">
                  <c:v>17.9009895324707</c:v>
                </c:pt>
                <c:pt idx="1031">
                  <c:v>17.9009895324707</c:v>
                </c:pt>
                <c:pt idx="1032">
                  <c:v>17.9009895324707</c:v>
                </c:pt>
                <c:pt idx="1033">
                  <c:v>17.9009895324707</c:v>
                </c:pt>
                <c:pt idx="1034">
                  <c:v>17.9009895324707</c:v>
                </c:pt>
                <c:pt idx="1035">
                  <c:v>17.9009895324707</c:v>
                </c:pt>
                <c:pt idx="1036">
                  <c:v>17.9009895324707</c:v>
                </c:pt>
                <c:pt idx="1037">
                  <c:v>17.9009895324707</c:v>
                </c:pt>
                <c:pt idx="1038">
                  <c:v>17.9009895324707</c:v>
                </c:pt>
                <c:pt idx="1039">
                  <c:v>17.9009895324707</c:v>
                </c:pt>
                <c:pt idx="1040">
                  <c:v>17.9365139007568</c:v>
                </c:pt>
                <c:pt idx="1041">
                  <c:v>17.9365139007568</c:v>
                </c:pt>
                <c:pt idx="1042">
                  <c:v>17.9365139007568</c:v>
                </c:pt>
                <c:pt idx="1043">
                  <c:v>17.9365139007568</c:v>
                </c:pt>
                <c:pt idx="1044">
                  <c:v>17.9365139007568</c:v>
                </c:pt>
                <c:pt idx="1045">
                  <c:v>17.9365139007568</c:v>
                </c:pt>
                <c:pt idx="1046">
                  <c:v>17.9720344543457</c:v>
                </c:pt>
                <c:pt idx="1047">
                  <c:v>17.9365139007568</c:v>
                </c:pt>
                <c:pt idx="1048">
                  <c:v>17.9365139007568</c:v>
                </c:pt>
                <c:pt idx="1049">
                  <c:v>17.9365139007568</c:v>
                </c:pt>
                <c:pt idx="1050">
                  <c:v>17.9720344543457</c:v>
                </c:pt>
                <c:pt idx="1051">
                  <c:v>17.9365139007568</c:v>
                </c:pt>
                <c:pt idx="1052">
                  <c:v>17.9365139007568</c:v>
                </c:pt>
                <c:pt idx="1053">
                  <c:v>17.9720344543457</c:v>
                </c:pt>
                <c:pt idx="1054">
                  <c:v>17.9720344543457</c:v>
                </c:pt>
                <c:pt idx="1055">
                  <c:v>17.9720344543457</c:v>
                </c:pt>
                <c:pt idx="1056">
                  <c:v>17.9720344543457</c:v>
                </c:pt>
                <c:pt idx="1057">
                  <c:v>17.9720344543457</c:v>
                </c:pt>
                <c:pt idx="1058">
                  <c:v>17.9720344543457</c:v>
                </c:pt>
                <c:pt idx="1059">
                  <c:v>17.9720344543457</c:v>
                </c:pt>
                <c:pt idx="1060">
                  <c:v>17.9720344543457</c:v>
                </c:pt>
                <c:pt idx="1061">
                  <c:v>17.9720344543457</c:v>
                </c:pt>
                <c:pt idx="1062">
                  <c:v>17.9720344543457</c:v>
                </c:pt>
                <c:pt idx="1063">
                  <c:v>17.9720344543457</c:v>
                </c:pt>
                <c:pt idx="1064">
                  <c:v>17.9720344543457</c:v>
                </c:pt>
                <c:pt idx="1065">
                  <c:v>18.0075588226318</c:v>
                </c:pt>
                <c:pt idx="1066">
                  <c:v>17.9720344543457</c:v>
                </c:pt>
                <c:pt idx="1067">
                  <c:v>18.0075588226318</c:v>
                </c:pt>
                <c:pt idx="1068">
                  <c:v>17.9720344543457</c:v>
                </c:pt>
                <c:pt idx="1069">
                  <c:v>18.0075588226318</c:v>
                </c:pt>
                <c:pt idx="1070">
                  <c:v>18.0075588226318</c:v>
                </c:pt>
                <c:pt idx="1071">
                  <c:v>18.0075588226318</c:v>
                </c:pt>
                <c:pt idx="1072">
                  <c:v>18.0075588226318</c:v>
                </c:pt>
                <c:pt idx="1073">
                  <c:v>18.0075588226318</c:v>
                </c:pt>
                <c:pt idx="1074">
                  <c:v>18.0075588226318</c:v>
                </c:pt>
                <c:pt idx="1075">
                  <c:v>18.0075588226318</c:v>
                </c:pt>
                <c:pt idx="1076">
                  <c:v>18.0075588226318</c:v>
                </c:pt>
                <c:pt idx="1077">
                  <c:v>18.0075588226318</c:v>
                </c:pt>
                <c:pt idx="1078">
                  <c:v>18.0075588226318</c:v>
                </c:pt>
                <c:pt idx="1079">
                  <c:v>18.0430812835693</c:v>
                </c:pt>
                <c:pt idx="1080">
                  <c:v>18.0075588226318</c:v>
                </c:pt>
                <c:pt idx="1081">
                  <c:v>18.0430812835693</c:v>
                </c:pt>
                <c:pt idx="1082">
                  <c:v>18.0075588226318</c:v>
                </c:pt>
                <c:pt idx="1083">
                  <c:v>18.0430812835693</c:v>
                </c:pt>
                <c:pt idx="1084">
                  <c:v>18.0075588226318</c:v>
                </c:pt>
                <c:pt idx="1085">
                  <c:v>18.0430812835693</c:v>
                </c:pt>
                <c:pt idx="1086">
                  <c:v>18.0075588226318</c:v>
                </c:pt>
                <c:pt idx="1087">
                  <c:v>18.0075588226318</c:v>
                </c:pt>
                <c:pt idx="1088">
                  <c:v>18.0075588226318</c:v>
                </c:pt>
                <c:pt idx="1089">
                  <c:v>18.0075588226318</c:v>
                </c:pt>
                <c:pt idx="1090">
                  <c:v>18.0075588226318</c:v>
                </c:pt>
                <c:pt idx="1091">
                  <c:v>18.0075588226318</c:v>
                </c:pt>
                <c:pt idx="1092">
                  <c:v>18.0430812835693</c:v>
                </c:pt>
                <c:pt idx="1093">
                  <c:v>18.0075588226318</c:v>
                </c:pt>
                <c:pt idx="1094">
                  <c:v>18.0075588226318</c:v>
                </c:pt>
                <c:pt idx="1095">
                  <c:v>18.0075588226318</c:v>
                </c:pt>
                <c:pt idx="1096">
                  <c:v>18.0075588226318</c:v>
                </c:pt>
                <c:pt idx="1097">
                  <c:v>18.0430812835693</c:v>
                </c:pt>
                <c:pt idx="1098">
                  <c:v>18.0075588226318</c:v>
                </c:pt>
                <c:pt idx="1099">
                  <c:v>18.0075588226318</c:v>
                </c:pt>
                <c:pt idx="1100">
                  <c:v>18.0075588226318</c:v>
                </c:pt>
                <c:pt idx="1101">
                  <c:v>18.0430812835693</c:v>
                </c:pt>
                <c:pt idx="1102">
                  <c:v>18.0430812835693</c:v>
                </c:pt>
                <c:pt idx="1103">
                  <c:v>18.0430812835693</c:v>
                </c:pt>
                <c:pt idx="1104">
                  <c:v>18.0430812835693</c:v>
                </c:pt>
                <c:pt idx="1105">
                  <c:v>18.078605651855401</c:v>
                </c:pt>
                <c:pt idx="1106">
                  <c:v>18.078605651855401</c:v>
                </c:pt>
                <c:pt idx="1107">
                  <c:v>18.0430812835693</c:v>
                </c:pt>
                <c:pt idx="1108">
                  <c:v>18.078605651855401</c:v>
                </c:pt>
                <c:pt idx="1109">
                  <c:v>18.078605651855401</c:v>
                </c:pt>
                <c:pt idx="1110">
                  <c:v>18.078605651855401</c:v>
                </c:pt>
                <c:pt idx="1111">
                  <c:v>18.078605651855401</c:v>
                </c:pt>
                <c:pt idx="1112">
                  <c:v>18.1141262054443</c:v>
                </c:pt>
                <c:pt idx="1113">
                  <c:v>18.078605651855401</c:v>
                </c:pt>
                <c:pt idx="1114">
                  <c:v>18.078605651855401</c:v>
                </c:pt>
                <c:pt idx="1115">
                  <c:v>18.1141262054443</c:v>
                </c:pt>
                <c:pt idx="1116">
                  <c:v>18.078605651855401</c:v>
                </c:pt>
              </c:numCache>
            </c:numRef>
          </c:yVal>
          <c:smooth val="0"/>
        </c:ser>
        <c:ser>
          <c:idx val="1"/>
          <c:order val="1"/>
          <c:tx>
            <c:v>wet bulb temperature</c:v>
          </c:tx>
          <c:marker>
            <c:symbol val="none"/>
          </c:marker>
          <c:dPt>
            <c:idx val="1"/>
            <c:bubble3D val="0"/>
            <c:spPr>
              <a:ln w="63500"/>
            </c:spPr>
          </c:dPt>
          <c:xVal>
            <c:numRef>
              <c:f>Sheet1!$Z$3:$Z$4</c:f>
              <c:numCache>
                <c:formatCode>General</c:formatCode>
                <c:ptCount val="2"/>
                <c:pt idx="0">
                  <c:v>0</c:v>
                </c:pt>
                <c:pt idx="1">
                  <c:v>1200</c:v>
                </c:pt>
              </c:numCache>
            </c:numRef>
          </c:xVal>
          <c:yVal>
            <c:numRef>
              <c:f>Sheet1!$AA$3:$AA$4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659056"/>
        <c:axId val="881659600"/>
      </c:scatterChart>
      <c:valAx>
        <c:axId val="881659056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[min]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59600"/>
        <c:crosses val="autoZero"/>
        <c:crossBetween val="midCat"/>
      </c:valAx>
      <c:valAx>
        <c:axId val="881659600"/>
        <c:scaling>
          <c:orientation val="minMax"/>
          <c:max val="30"/>
          <c:min val="1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[°C]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659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923217331646491"/>
          <c:y val="0.34456480806899648"/>
          <c:w val="0.18916910566035361"/>
          <c:h val="0.34264793764927004"/>
        </c:manualLayout>
      </c:layout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2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56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C68BA-6EA3-4D77-9281-D97F6A99870B}" type="datetimeFigureOut">
              <a:rPr lang="sk-SK" smtClean="0"/>
              <a:t>5.7.2014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AE9A9-62EA-4B80-8BE0-1007A13421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401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AE9A9-62EA-4B80-8BE0-1007A1342191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389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400" y="533400"/>
            <a:ext cx="1371600" cy="5791200"/>
          </a:xfrm>
        </p:spPr>
        <p:txBody>
          <a:bodyPr vert="vert27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81000"/>
            <a:ext cx="7162800" cy="6096000"/>
          </a:xfrm>
        </p:spPr>
        <p:txBody>
          <a:bodyPr vert="vert27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678"/>
            <a:ext cx="9144000" cy="136207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72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2C34A9C-5F90-4059-B89E-D4A6E6BEBF21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00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7193" y="19050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6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chart" Target="../charts/chart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chart" Target="../charts/chart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0.png"/><Relationship Id="rId4" Type="http://schemas.openxmlformats.org/officeDocument/2006/relationships/image" Target="../media/image35.wmf"/><Relationship Id="rId9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4.png"/><Relationship Id="rId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Pot-in-Pot refridgerator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r>
              <a:rPr lang="sk-SK" dirty="0" smtClean="0"/>
              <a:t>ália Ružičková</a:t>
            </a:r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99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28299"/>
            <a:ext cx="9144000" cy="5349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smtClean="0"/>
              <a:t>“How </a:t>
            </a:r>
            <a:r>
              <a:rPr lang="en-US" sz="3000" i="1" dirty="0"/>
              <a:t>might one </a:t>
            </a:r>
            <a:r>
              <a:rPr lang="en-US" sz="3000" i="1" dirty="0" smtClean="0"/>
              <a:t>achieve </a:t>
            </a:r>
            <a:r>
              <a:rPr lang="en-US" sz="3000" b="1" i="1" dirty="0" smtClean="0"/>
              <a:t>the </a:t>
            </a:r>
            <a:r>
              <a:rPr lang="en-US" sz="3000" b="1" i="1" dirty="0"/>
              <a:t>best cooling effect</a:t>
            </a:r>
            <a:r>
              <a:rPr lang="en-US" sz="3000" b="1" i="1" dirty="0" smtClean="0"/>
              <a:t>?”</a:t>
            </a:r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endParaRPr lang="en-US" sz="3000" b="1" dirty="0" smtClean="0"/>
          </a:p>
          <a:p>
            <a:pPr marL="0" indent="0" algn="ctr">
              <a:buNone/>
            </a:pPr>
            <a:endParaRPr lang="en-US" sz="30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b="1" dirty="0" smtClean="0"/>
              <a:t>Simple model of the cooling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b="1" dirty="0" smtClean="0"/>
              <a:t>Experimentally verify &amp; optimize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b="1" dirty="0" smtClean="0"/>
              <a:t>Estimate the best possible cooling</a:t>
            </a:r>
            <a:endParaRPr lang="en-US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3500" y="1850697"/>
            <a:ext cx="348666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514350" indent="-514350" algn="ctr">
              <a:buFont typeface="Arial" panose="020B0604020202020204" pitchFamily="34" charset="0"/>
              <a:buChar char="→"/>
            </a:pPr>
            <a:r>
              <a:rPr lang="en-US" sz="3200" i="1" dirty="0" smtClean="0"/>
              <a:t>Low temperature</a:t>
            </a:r>
          </a:p>
          <a:p>
            <a:pPr marL="514350" indent="-514350" algn="ctr">
              <a:buFont typeface="Arial" panose="020B0604020202020204" pitchFamily="34" charset="0"/>
              <a:buChar char="→"/>
            </a:pPr>
            <a:r>
              <a:rPr lang="en-US" sz="3200" i="1" dirty="0" smtClean="0"/>
              <a:t>Fast cooling</a:t>
            </a: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15164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the cooling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45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the cooling effect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069" y="1501254"/>
                <a:ext cx="8952931" cy="3070746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 smtClean="0"/>
                  <a:t>Evaporation rate:</a:t>
                </a:r>
                <a:r>
                  <a:rPr lang="en-US" sz="3000" dirty="0" smtClean="0"/>
                  <a:t>		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𝑑𝑚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𝐴𝑆𝑣𝑑𝑡</m:t>
                    </m:r>
                  </m:oMath>
                </a14:m>
                <a:r>
                  <a:rPr lang="en-US" sz="3000" dirty="0">
                    <a:ea typeface="Cambria Math"/>
                  </a:rPr>
                  <a:t/>
                </a:r>
                <a:br>
                  <a:rPr lang="en-US" sz="3000" dirty="0">
                    <a:ea typeface="Cambria Math"/>
                  </a:rPr>
                </a:br>
                <a:r>
                  <a:rPr lang="en-US" sz="30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000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3000" dirty="0" smtClean="0"/>
                  <a:t> related to volatility of the liquid (in air)</a:t>
                </a:r>
              </a:p>
              <a:p>
                <a:endParaRPr lang="en-US" sz="3000" b="1" dirty="0" smtClean="0"/>
              </a:p>
              <a:p>
                <a:r>
                  <a:rPr lang="en-US" sz="3000" b="1" dirty="0" smtClean="0"/>
                  <a:t>Heat transferred</a:t>
                </a:r>
                <a:br>
                  <a:rPr lang="en-US" sz="3000" b="1" dirty="0" smtClean="0"/>
                </a:br>
                <a:r>
                  <a:rPr lang="en-US" sz="3000" b="1" dirty="0" smtClean="0"/>
                  <a:t>from the surroundings:</a:t>
                </a:r>
                <a:r>
                  <a:rPr lang="en-US" sz="30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latin typeface="Cambria Math"/>
                        <a:ea typeface="Cambria Math"/>
                      </a:rPr>
                      <m:t>dQ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𝐵𝑆𝑣</m:t>
                    </m:r>
                    <m:r>
                      <m:rPr>
                        <m:sty m:val="p"/>
                      </m:rPr>
                      <a:rPr lang="en-US" sz="3000" b="0" i="0" dirty="0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𝑇𝑑𝑡</m:t>
                    </m:r>
                  </m:oMath>
                </a14:m>
                <a:r>
                  <a:rPr lang="en-US" sz="3000" b="0" i="1" dirty="0" smtClean="0">
                    <a:latin typeface="Cambria Math"/>
                    <a:ea typeface="Cambria Math"/>
                  </a:rPr>
                  <a:t/>
                </a:r>
                <a:br>
                  <a:rPr lang="en-US" sz="3000" b="0" i="1" dirty="0" smtClean="0">
                    <a:latin typeface="Cambria Math"/>
                    <a:ea typeface="Cambria Math"/>
                  </a:rPr>
                </a:br>
                <a:r>
                  <a:rPr lang="en-US" sz="3000" b="0" i="1" dirty="0" smtClean="0"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3000" dirty="0" smtClean="0"/>
                  <a:t> related to thermal conductivity, capacity of air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069" y="1501254"/>
                <a:ext cx="8952931" cy="3070746"/>
              </a:xfrm>
              <a:blipFill rotWithShape="1">
                <a:blip r:embed="rId2"/>
                <a:stretch>
                  <a:fillRect l="-1361" t="-2579" r="-136" b="-43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92866" y="5266941"/>
                <a:ext cx="409875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	Surface area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	Air flow speed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	Temperature difference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66" y="5266941"/>
                <a:ext cx="409875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446" t="-4061" r="-1339" b="-1066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7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05971" y="3398293"/>
            <a:ext cx="6018662" cy="218364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the cooling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282891"/>
            <a:ext cx="8550322" cy="4531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 smtClean="0"/>
              <a:t>Calorimetry</a:t>
            </a:r>
            <a:r>
              <a:rPr lang="en-US" sz="3000" dirty="0" smtClean="0"/>
              <a:t>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r>
              <a:rPr lang="sk-SK" sz="3000" dirty="0"/>
              <a:t>	</a:t>
            </a:r>
            <a:r>
              <a:rPr lang="sk-SK" sz="3000" dirty="0" smtClean="0"/>
              <a:t>	</a:t>
            </a:r>
            <a:r>
              <a:rPr lang="en-US" sz="3000" dirty="0" smtClean="0"/>
              <a:t>Final temperature drop:</a:t>
            </a:r>
          </a:p>
          <a:p>
            <a:pPr marL="457200" lvl="1" indent="0">
              <a:buNone/>
            </a:pPr>
            <a:r>
              <a:rPr lang="sk-SK" sz="3000" dirty="0"/>
              <a:t>	</a:t>
            </a:r>
            <a:endParaRPr lang="sk-SK" sz="3000" dirty="0" smtClean="0"/>
          </a:p>
          <a:p>
            <a:pPr marL="457200" lvl="1" indent="0">
              <a:buNone/>
            </a:pPr>
            <a:r>
              <a:rPr lang="sk-SK" sz="3000" dirty="0"/>
              <a:t>	</a:t>
            </a:r>
            <a:r>
              <a:rPr lang="sk-SK" sz="3000" dirty="0" smtClean="0"/>
              <a:t>	Speed of cooling:</a:t>
            </a:r>
            <a:endParaRPr lang="sk-SK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092432"/>
              </p:ext>
            </p:extLst>
          </p:nvPr>
        </p:nvGraphicFramePr>
        <p:xfrm>
          <a:off x="3481388" y="1385888"/>
          <a:ext cx="42656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" name="Equation" r:id="rId3" imgW="1714320" imgH="177480" progId="Equation.3">
                  <p:embed/>
                </p:oleObj>
              </mc:Choice>
              <mc:Fallback>
                <p:oleObj name="Equation" r:id="rId3" imgW="17143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1385888"/>
                        <a:ext cx="426561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7335900"/>
              </p:ext>
            </p:extLst>
          </p:nvPr>
        </p:nvGraphicFramePr>
        <p:xfrm>
          <a:off x="3228946" y="1997122"/>
          <a:ext cx="4263676" cy="135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6" name="Equation" r:id="rId5" imgW="1523880" imgH="482400" progId="Equation.3">
                  <p:embed/>
                </p:oleObj>
              </mc:Choice>
              <mc:Fallback>
                <p:oleObj name="Equation" r:id="rId5" imgW="1523880" imgH="482400" progId="Equation.3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46" y="1997122"/>
                        <a:ext cx="4263676" cy="1350276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71572623"/>
              </p:ext>
            </p:extLst>
          </p:nvPr>
        </p:nvGraphicFramePr>
        <p:xfrm>
          <a:off x="5916519" y="3398293"/>
          <a:ext cx="1385034" cy="87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" name="Equation" r:id="rId7" imgW="622080" imgH="393480" progId="Equation.3">
                  <p:embed/>
                </p:oleObj>
              </mc:Choice>
              <mc:Fallback>
                <p:oleObj name="Equation" r:id="rId7" imgW="622080" imgH="39348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519" y="3398293"/>
                        <a:ext cx="1385034" cy="875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51921371"/>
              </p:ext>
            </p:extLst>
          </p:nvPr>
        </p:nvGraphicFramePr>
        <p:xfrm>
          <a:off x="5200078" y="4353636"/>
          <a:ext cx="824939" cy="102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" name="Equation" r:id="rId9" imgW="317160" imgH="393480" progId="Equation.3">
                  <p:embed/>
                </p:oleObj>
              </mc:Choice>
              <mc:Fallback>
                <p:oleObj name="Equation" r:id="rId9" imgW="317160" imgH="39348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078" y="4353636"/>
                        <a:ext cx="824939" cy="1022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72429"/>
              </p:ext>
            </p:extLst>
          </p:nvPr>
        </p:nvGraphicFramePr>
        <p:xfrm>
          <a:off x="702813" y="5630624"/>
          <a:ext cx="4647109" cy="98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9" name="Equation" r:id="rId11" imgW="1854000" imgH="431640" progId="Equation.3">
                  <p:embed/>
                </p:oleObj>
              </mc:Choice>
              <mc:Fallback>
                <p:oleObj name="Equation" r:id="rId11" imgW="18540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813" y="5630624"/>
                        <a:ext cx="4647109" cy="98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3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verification</a:t>
            </a:r>
            <a:br>
              <a:rPr lang="en-US" dirty="0" smtClean="0"/>
            </a:br>
            <a:r>
              <a:rPr lang="en-US" dirty="0" smtClean="0"/>
              <a:t>&amp; investigation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29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High vs. low outer pot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98544"/>
                <a:ext cx="8229600" cy="290697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Terminal temperature: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depends on materials only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b="1" dirty="0" smtClean="0">
                    <a:sym typeface="Wingdings" panose="05000000000000000000" pitchFamily="2" charset="2"/>
                  </a:rPr>
                  <a:t>Equal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b="1" dirty="0" smtClean="0"/>
                  <a:t>Cooling rate: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sk-SK" dirty="0" smtClean="0"/>
                  <a:t>more</a:t>
                </a:r>
                <a:r>
                  <a:rPr lang="en-US" dirty="0" smtClean="0"/>
                  <a:t> water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sk-SK" dirty="0" smtClean="0">
                    <a:sym typeface="Wingdings" panose="05000000000000000000" pitchFamily="2" charset="2"/>
                  </a:rPr>
                  <a:t>bigger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sk-SK" b="1" dirty="0" smtClean="0">
                    <a:sym typeface="Wingdings" panose="05000000000000000000" pitchFamily="2" charset="2"/>
                  </a:rPr>
                  <a:t>slower</a:t>
                </a:r>
                <a:r>
                  <a:rPr lang="en-US" dirty="0" smtClean="0">
                    <a:sym typeface="Wingdings" panose="05000000000000000000" pitchFamily="2" charset="2"/>
                  </a:rPr>
                  <a:t> cooling</a:t>
                </a:r>
                <a:endParaRPr lang="sk-S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98544"/>
                <a:ext cx="8229600" cy="2906972"/>
              </a:xfrm>
              <a:blipFill rotWithShape="1">
                <a:blip r:embed="rId3"/>
                <a:stretch>
                  <a:fillRect l="-1630" t="-2725" r="-37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0300" y="1454520"/>
            <a:ext cx="2915496" cy="1954365"/>
            <a:chOff x="526652" y="1536408"/>
            <a:chExt cx="3546670" cy="2680751"/>
          </a:xfrm>
        </p:grpSpPr>
        <p:sp>
          <p:nvSpPr>
            <p:cNvPr id="10" name="Rectangle 9"/>
            <p:cNvSpPr/>
            <p:nvPr/>
          </p:nvSpPr>
          <p:spPr>
            <a:xfrm>
              <a:off x="721047" y="2164639"/>
              <a:ext cx="3040438" cy="20212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1093" y="1564890"/>
              <a:ext cx="3220344" cy="23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2" name="Straight Connector 11"/>
            <p:cNvCxnSpPr>
              <a:stCxn id="18" idx="0"/>
              <a:endCxn id="11" idx="2"/>
            </p:cNvCxnSpPr>
            <p:nvPr/>
          </p:nvCxnSpPr>
          <p:spPr>
            <a:xfrm flipH="1">
              <a:off x="2241266" y="1673934"/>
              <a:ext cx="44976" cy="127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332732" y="1683022"/>
              <a:ext cx="1907020" cy="20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1047" y="1673935"/>
              <a:ext cx="3040438" cy="254322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22686" y="1673934"/>
              <a:ext cx="1727112" cy="2026422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6070" y="1564890"/>
              <a:ext cx="3175368" cy="1726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6652" y="1536408"/>
              <a:ext cx="3546670" cy="2667509"/>
            </a:xfrm>
            <a:custGeom>
              <a:avLst/>
              <a:gdLst>
                <a:gd name="connsiteX0" fmla="*/ 10837 w 4558783"/>
                <a:gd name="connsiteY0" fmla="*/ 3944366 h 4128007"/>
                <a:gd name="connsiteX1" fmla="*/ 21469 w 4558783"/>
                <a:gd name="connsiteY1" fmla="*/ 3210720 h 4128007"/>
                <a:gd name="connsiteX2" fmla="*/ 42735 w 4558783"/>
                <a:gd name="connsiteY2" fmla="*/ 244236 h 4128007"/>
                <a:gd name="connsiteX3" fmla="*/ 531832 w 4558783"/>
                <a:gd name="connsiteY3" fmla="*/ 297399 h 4128007"/>
                <a:gd name="connsiteX4" fmla="*/ 489302 w 4558783"/>
                <a:gd name="connsiteY4" fmla="*/ 1328757 h 4128007"/>
                <a:gd name="connsiteX5" fmla="*/ 595628 w 4558783"/>
                <a:gd name="connsiteY5" fmla="*/ 1456348 h 4128007"/>
                <a:gd name="connsiteX6" fmla="*/ 638158 w 4558783"/>
                <a:gd name="connsiteY6" fmla="*/ 1254329 h 4128007"/>
                <a:gd name="connsiteX7" fmla="*/ 691321 w 4558783"/>
                <a:gd name="connsiteY7" fmla="*/ 339929 h 4128007"/>
                <a:gd name="connsiteX8" fmla="*/ 808279 w 4558783"/>
                <a:gd name="connsiteY8" fmla="*/ 222971 h 4128007"/>
                <a:gd name="connsiteX9" fmla="*/ 2009758 w 4558783"/>
                <a:gd name="connsiteY9" fmla="*/ 212339 h 4128007"/>
                <a:gd name="connsiteX10" fmla="*/ 3211237 w 4558783"/>
                <a:gd name="connsiteY10" fmla="*/ 244236 h 4128007"/>
                <a:gd name="connsiteX11" fmla="*/ 3243135 w 4558783"/>
                <a:gd name="connsiteY11" fmla="*/ 1424450 h 4128007"/>
                <a:gd name="connsiteX12" fmla="*/ 3434521 w 4558783"/>
                <a:gd name="connsiteY12" fmla="*/ 1169269 h 4128007"/>
                <a:gd name="connsiteX13" fmla="*/ 3360093 w 4558783"/>
                <a:gd name="connsiteY13" fmla="*/ 297399 h 4128007"/>
                <a:gd name="connsiteX14" fmla="*/ 3785395 w 4558783"/>
                <a:gd name="connsiteY14" fmla="*/ 148543 h 4128007"/>
                <a:gd name="connsiteX15" fmla="*/ 4083107 w 4558783"/>
                <a:gd name="connsiteY15" fmla="*/ 446255 h 4128007"/>
                <a:gd name="connsiteX16" fmla="*/ 4125637 w 4558783"/>
                <a:gd name="connsiteY16" fmla="*/ 1509511 h 4128007"/>
                <a:gd name="connsiteX17" fmla="*/ 4008679 w 4558783"/>
                <a:gd name="connsiteY17" fmla="*/ 3731715 h 4128007"/>
                <a:gd name="connsiteX18" fmla="*/ 4519042 w 4558783"/>
                <a:gd name="connsiteY18" fmla="*/ 4093222 h 4128007"/>
                <a:gd name="connsiteX19" fmla="*/ 4487144 w 4558783"/>
                <a:gd name="connsiteY19" fmla="*/ 4093222 h 4128007"/>
                <a:gd name="connsiteX0" fmla="*/ 10837 w 4519042"/>
                <a:gd name="connsiteY0" fmla="*/ 3944366 h 4093222"/>
                <a:gd name="connsiteX1" fmla="*/ 21469 w 4519042"/>
                <a:gd name="connsiteY1" fmla="*/ 3210720 h 4093222"/>
                <a:gd name="connsiteX2" fmla="*/ 42735 w 4519042"/>
                <a:gd name="connsiteY2" fmla="*/ 244236 h 4093222"/>
                <a:gd name="connsiteX3" fmla="*/ 531832 w 4519042"/>
                <a:gd name="connsiteY3" fmla="*/ 297399 h 4093222"/>
                <a:gd name="connsiteX4" fmla="*/ 489302 w 4519042"/>
                <a:gd name="connsiteY4" fmla="*/ 1328757 h 4093222"/>
                <a:gd name="connsiteX5" fmla="*/ 595628 w 4519042"/>
                <a:gd name="connsiteY5" fmla="*/ 1456348 h 4093222"/>
                <a:gd name="connsiteX6" fmla="*/ 638158 w 4519042"/>
                <a:gd name="connsiteY6" fmla="*/ 1254329 h 4093222"/>
                <a:gd name="connsiteX7" fmla="*/ 691321 w 4519042"/>
                <a:gd name="connsiteY7" fmla="*/ 339929 h 4093222"/>
                <a:gd name="connsiteX8" fmla="*/ 808279 w 4519042"/>
                <a:gd name="connsiteY8" fmla="*/ 222971 h 4093222"/>
                <a:gd name="connsiteX9" fmla="*/ 2009758 w 4519042"/>
                <a:gd name="connsiteY9" fmla="*/ 212339 h 4093222"/>
                <a:gd name="connsiteX10" fmla="*/ 3211237 w 4519042"/>
                <a:gd name="connsiteY10" fmla="*/ 244236 h 4093222"/>
                <a:gd name="connsiteX11" fmla="*/ 3243135 w 4519042"/>
                <a:gd name="connsiteY11" fmla="*/ 1424450 h 4093222"/>
                <a:gd name="connsiteX12" fmla="*/ 3434521 w 4519042"/>
                <a:gd name="connsiteY12" fmla="*/ 1169269 h 4093222"/>
                <a:gd name="connsiteX13" fmla="*/ 3360093 w 4519042"/>
                <a:gd name="connsiteY13" fmla="*/ 297399 h 4093222"/>
                <a:gd name="connsiteX14" fmla="*/ 3785395 w 4519042"/>
                <a:gd name="connsiteY14" fmla="*/ 148543 h 4093222"/>
                <a:gd name="connsiteX15" fmla="*/ 4083107 w 4519042"/>
                <a:gd name="connsiteY15" fmla="*/ 446255 h 4093222"/>
                <a:gd name="connsiteX16" fmla="*/ 4125637 w 4519042"/>
                <a:gd name="connsiteY16" fmla="*/ 1509511 h 4093222"/>
                <a:gd name="connsiteX17" fmla="*/ 4008679 w 4519042"/>
                <a:gd name="connsiteY17" fmla="*/ 3731715 h 4093222"/>
                <a:gd name="connsiteX18" fmla="*/ 4519042 w 4519042"/>
                <a:gd name="connsiteY18" fmla="*/ 4093222 h 4093222"/>
                <a:gd name="connsiteX0" fmla="*/ 10837 w 4519042"/>
                <a:gd name="connsiteY0" fmla="*/ 3944366 h 4093222"/>
                <a:gd name="connsiteX1" fmla="*/ 21469 w 4519042"/>
                <a:gd name="connsiteY1" fmla="*/ 3210720 h 4093222"/>
                <a:gd name="connsiteX2" fmla="*/ 42735 w 4519042"/>
                <a:gd name="connsiteY2" fmla="*/ 244236 h 4093222"/>
                <a:gd name="connsiteX3" fmla="*/ 531832 w 4519042"/>
                <a:gd name="connsiteY3" fmla="*/ 297399 h 4093222"/>
                <a:gd name="connsiteX4" fmla="*/ 489302 w 4519042"/>
                <a:gd name="connsiteY4" fmla="*/ 1328757 h 4093222"/>
                <a:gd name="connsiteX5" fmla="*/ 595628 w 4519042"/>
                <a:gd name="connsiteY5" fmla="*/ 1456348 h 4093222"/>
                <a:gd name="connsiteX6" fmla="*/ 638158 w 4519042"/>
                <a:gd name="connsiteY6" fmla="*/ 1254329 h 4093222"/>
                <a:gd name="connsiteX7" fmla="*/ 691321 w 4519042"/>
                <a:gd name="connsiteY7" fmla="*/ 339929 h 4093222"/>
                <a:gd name="connsiteX8" fmla="*/ 808279 w 4519042"/>
                <a:gd name="connsiteY8" fmla="*/ 222971 h 4093222"/>
                <a:gd name="connsiteX9" fmla="*/ 2009758 w 4519042"/>
                <a:gd name="connsiteY9" fmla="*/ 212339 h 4093222"/>
                <a:gd name="connsiteX10" fmla="*/ 3211237 w 4519042"/>
                <a:gd name="connsiteY10" fmla="*/ 244236 h 4093222"/>
                <a:gd name="connsiteX11" fmla="*/ 3243135 w 4519042"/>
                <a:gd name="connsiteY11" fmla="*/ 1424450 h 4093222"/>
                <a:gd name="connsiteX12" fmla="*/ 3434521 w 4519042"/>
                <a:gd name="connsiteY12" fmla="*/ 1169269 h 4093222"/>
                <a:gd name="connsiteX13" fmla="*/ 3360093 w 4519042"/>
                <a:gd name="connsiteY13" fmla="*/ 297399 h 4093222"/>
                <a:gd name="connsiteX14" fmla="*/ 3785395 w 4519042"/>
                <a:gd name="connsiteY14" fmla="*/ 148543 h 4093222"/>
                <a:gd name="connsiteX15" fmla="*/ 4083107 w 4519042"/>
                <a:gd name="connsiteY15" fmla="*/ 446255 h 4093222"/>
                <a:gd name="connsiteX16" fmla="*/ 4125637 w 4519042"/>
                <a:gd name="connsiteY16" fmla="*/ 1509511 h 4093222"/>
                <a:gd name="connsiteX17" fmla="*/ 4008679 w 4519042"/>
                <a:gd name="connsiteY17" fmla="*/ 3220712 h 4093222"/>
                <a:gd name="connsiteX18" fmla="*/ 4519042 w 4519042"/>
                <a:gd name="connsiteY18" fmla="*/ 4093222 h 4093222"/>
                <a:gd name="connsiteX0" fmla="*/ 10837 w 4132725"/>
                <a:gd name="connsiteY0" fmla="*/ 3944366 h 3944367"/>
                <a:gd name="connsiteX1" fmla="*/ 21469 w 4132725"/>
                <a:gd name="connsiteY1" fmla="*/ 3210720 h 3944367"/>
                <a:gd name="connsiteX2" fmla="*/ 42735 w 4132725"/>
                <a:gd name="connsiteY2" fmla="*/ 244236 h 3944367"/>
                <a:gd name="connsiteX3" fmla="*/ 531832 w 4132725"/>
                <a:gd name="connsiteY3" fmla="*/ 297399 h 3944367"/>
                <a:gd name="connsiteX4" fmla="*/ 489302 w 4132725"/>
                <a:gd name="connsiteY4" fmla="*/ 1328757 h 3944367"/>
                <a:gd name="connsiteX5" fmla="*/ 595628 w 4132725"/>
                <a:gd name="connsiteY5" fmla="*/ 1456348 h 3944367"/>
                <a:gd name="connsiteX6" fmla="*/ 638158 w 4132725"/>
                <a:gd name="connsiteY6" fmla="*/ 1254329 h 3944367"/>
                <a:gd name="connsiteX7" fmla="*/ 691321 w 4132725"/>
                <a:gd name="connsiteY7" fmla="*/ 339929 h 3944367"/>
                <a:gd name="connsiteX8" fmla="*/ 808279 w 4132725"/>
                <a:gd name="connsiteY8" fmla="*/ 222971 h 3944367"/>
                <a:gd name="connsiteX9" fmla="*/ 2009758 w 4132725"/>
                <a:gd name="connsiteY9" fmla="*/ 212339 h 3944367"/>
                <a:gd name="connsiteX10" fmla="*/ 3211237 w 4132725"/>
                <a:gd name="connsiteY10" fmla="*/ 244236 h 3944367"/>
                <a:gd name="connsiteX11" fmla="*/ 3243135 w 4132725"/>
                <a:gd name="connsiteY11" fmla="*/ 1424450 h 3944367"/>
                <a:gd name="connsiteX12" fmla="*/ 3434521 w 4132725"/>
                <a:gd name="connsiteY12" fmla="*/ 1169269 h 3944367"/>
                <a:gd name="connsiteX13" fmla="*/ 3360093 w 4132725"/>
                <a:gd name="connsiteY13" fmla="*/ 297399 h 3944367"/>
                <a:gd name="connsiteX14" fmla="*/ 3785395 w 4132725"/>
                <a:gd name="connsiteY14" fmla="*/ 148543 h 3944367"/>
                <a:gd name="connsiteX15" fmla="*/ 4083107 w 4132725"/>
                <a:gd name="connsiteY15" fmla="*/ 446255 h 3944367"/>
                <a:gd name="connsiteX16" fmla="*/ 4125637 w 4132725"/>
                <a:gd name="connsiteY16" fmla="*/ 1509511 h 3944367"/>
                <a:gd name="connsiteX17" fmla="*/ 4008679 w 4132725"/>
                <a:gd name="connsiteY17" fmla="*/ 3220712 h 3944367"/>
                <a:gd name="connsiteX0" fmla="*/ 70286 w 4192174"/>
                <a:gd name="connsiteY0" fmla="*/ 3839779 h 3839779"/>
                <a:gd name="connsiteX1" fmla="*/ 259 w 4192174"/>
                <a:gd name="connsiteY1" fmla="*/ 1668935 h 3839779"/>
                <a:gd name="connsiteX2" fmla="*/ 102184 w 4192174"/>
                <a:gd name="connsiteY2" fmla="*/ 139649 h 3839779"/>
                <a:gd name="connsiteX3" fmla="*/ 591281 w 4192174"/>
                <a:gd name="connsiteY3" fmla="*/ 192812 h 3839779"/>
                <a:gd name="connsiteX4" fmla="*/ 548751 w 4192174"/>
                <a:gd name="connsiteY4" fmla="*/ 1224170 h 3839779"/>
                <a:gd name="connsiteX5" fmla="*/ 655077 w 4192174"/>
                <a:gd name="connsiteY5" fmla="*/ 1351761 h 3839779"/>
                <a:gd name="connsiteX6" fmla="*/ 697607 w 4192174"/>
                <a:gd name="connsiteY6" fmla="*/ 1149742 h 3839779"/>
                <a:gd name="connsiteX7" fmla="*/ 750770 w 4192174"/>
                <a:gd name="connsiteY7" fmla="*/ 235342 h 3839779"/>
                <a:gd name="connsiteX8" fmla="*/ 867728 w 4192174"/>
                <a:gd name="connsiteY8" fmla="*/ 118384 h 3839779"/>
                <a:gd name="connsiteX9" fmla="*/ 2069207 w 4192174"/>
                <a:gd name="connsiteY9" fmla="*/ 107752 h 3839779"/>
                <a:gd name="connsiteX10" fmla="*/ 3270686 w 4192174"/>
                <a:gd name="connsiteY10" fmla="*/ 139649 h 3839779"/>
                <a:gd name="connsiteX11" fmla="*/ 3302584 w 4192174"/>
                <a:gd name="connsiteY11" fmla="*/ 1319863 h 3839779"/>
                <a:gd name="connsiteX12" fmla="*/ 3493970 w 4192174"/>
                <a:gd name="connsiteY12" fmla="*/ 1064682 h 3839779"/>
                <a:gd name="connsiteX13" fmla="*/ 3419542 w 4192174"/>
                <a:gd name="connsiteY13" fmla="*/ 192812 h 3839779"/>
                <a:gd name="connsiteX14" fmla="*/ 3844844 w 4192174"/>
                <a:gd name="connsiteY14" fmla="*/ 43956 h 3839779"/>
                <a:gd name="connsiteX15" fmla="*/ 4142556 w 4192174"/>
                <a:gd name="connsiteY15" fmla="*/ 341668 h 3839779"/>
                <a:gd name="connsiteX16" fmla="*/ 4185086 w 4192174"/>
                <a:gd name="connsiteY16" fmla="*/ 1404924 h 3839779"/>
                <a:gd name="connsiteX17" fmla="*/ 4068128 w 4192174"/>
                <a:gd name="connsiteY17" fmla="*/ 3116125 h 3839779"/>
                <a:gd name="connsiteX0" fmla="*/ 70285 w 4192174"/>
                <a:gd name="connsiteY0" fmla="*/ 3121180 h 3121180"/>
                <a:gd name="connsiteX1" fmla="*/ 259 w 4192174"/>
                <a:gd name="connsiteY1" fmla="*/ 1668935 h 3121180"/>
                <a:gd name="connsiteX2" fmla="*/ 102184 w 4192174"/>
                <a:gd name="connsiteY2" fmla="*/ 139649 h 3121180"/>
                <a:gd name="connsiteX3" fmla="*/ 591281 w 4192174"/>
                <a:gd name="connsiteY3" fmla="*/ 192812 h 3121180"/>
                <a:gd name="connsiteX4" fmla="*/ 548751 w 4192174"/>
                <a:gd name="connsiteY4" fmla="*/ 1224170 h 3121180"/>
                <a:gd name="connsiteX5" fmla="*/ 655077 w 4192174"/>
                <a:gd name="connsiteY5" fmla="*/ 1351761 h 3121180"/>
                <a:gd name="connsiteX6" fmla="*/ 697607 w 4192174"/>
                <a:gd name="connsiteY6" fmla="*/ 1149742 h 3121180"/>
                <a:gd name="connsiteX7" fmla="*/ 750770 w 4192174"/>
                <a:gd name="connsiteY7" fmla="*/ 235342 h 3121180"/>
                <a:gd name="connsiteX8" fmla="*/ 867728 w 4192174"/>
                <a:gd name="connsiteY8" fmla="*/ 118384 h 3121180"/>
                <a:gd name="connsiteX9" fmla="*/ 2069207 w 4192174"/>
                <a:gd name="connsiteY9" fmla="*/ 107752 h 3121180"/>
                <a:gd name="connsiteX10" fmla="*/ 3270686 w 4192174"/>
                <a:gd name="connsiteY10" fmla="*/ 139649 h 3121180"/>
                <a:gd name="connsiteX11" fmla="*/ 3302584 w 4192174"/>
                <a:gd name="connsiteY11" fmla="*/ 1319863 h 3121180"/>
                <a:gd name="connsiteX12" fmla="*/ 3493970 w 4192174"/>
                <a:gd name="connsiteY12" fmla="*/ 1064682 h 3121180"/>
                <a:gd name="connsiteX13" fmla="*/ 3419542 w 4192174"/>
                <a:gd name="connsiteY13" fmla="*/ 192812 h 3121180"/>
                <a:gd name="connsiteX14" fmla="*/ 3844844 w 4192174"/>
                <a:gd name="connsiteY14" fmla="*/ 43956 h 3121180"/>
                <a:gd name="connsiteX15" fmla="*/ 4142556 w 4192174"/>
                <a:gd name="connsiteY15" fmla="*/ 341668 h 3121180"/>
                <a:gd name="connsiteX16" fmla="*/ 4185086 w 4192174"/>
                <a:gd name="connsiteY16" fmla="*/ 1404924 h 3121180"/>
                <a:gd name="connsiteX17" fmla="*/ 4068128 w 4192174"/>
                <a:gd name="connsiteY17" fmla="*/ 3116125 h 3121180"/>
                <a:gd name="connsiteX0" fmla="*/ 70285 w 4192174"/>
                <a:gd name="connsiteY0" fmla="*/ 3121180 h 3121180"/>
                <a:gd name="connsiteX1" fmla="*/ 259 w 4192174"/>
                <a:gd name="connsiteY1" fmla="*/ 1668935 h 3121180"/>
                <a:gd name="connsiteX2" fmla="*/ 102184 w 4192174"/>
                <a:gd name="connsiteY2" fmla="*/ 139649 h 3121180"/>
                <a:gd name="connsiteX3" fmla="*/ 591281 w 4192174"/>
                <a:gd name="connsiteY3" fmla="*/ 192812 h 3121180"/>
                <a:gd name="connsiteX4" fmla="*/ 548751 w 4192174"/>
                <a:gd name="connsiteY4" fmla="*/ 1224170 h 3121180"/>
                <a:gd name="connsiteX5" fmla="*/ 694324 w 4192174"/>
                <a:gd name="connsiteY5" fmla="*/ 2819335 h 3121180"/>
                <a:gd name="connsiteX6" fmla="*/ 697607 w 4192174"/>
                <a:gd name="connsiteY6" fmla="*/ 1149742 h 3121180"/>
                <a:gd name="connsiteX7" fmla="*/ 750770 w 4192174"/>
                <a:gd name="connsiteY7" fmla="*/ 235342 h 3121180"/>
                <a:gd name="connsiteX8" fmla="*/ 867728 w 4192174"/>
                <a:gd name="connsiteY8" fmla="*/ 118384 h 3121180"/>
                <a:gd name="connsiteX9" fmla="*/ 2069207 w 4192174"/>
                <a:gd name="connsiteY9" fmla="*/ 107752 h 3121180"/>
                <a:gd name="connsiteX10" fmla="*/ 3270686 w 4192174"/>
                <a:gd name="connsiteY10" fmla="*/ 139649 h 3121180"/>
                <a:gd name="connsiteX11" fmla="*/ 3302584 w 4192174"/>
                <a:gd name="connsiteY11" fmla="*/ 1319863 h 3121180"/>
                <a:gd name="connsiteX12" fmla="*/ 3493970 w 4192174"/>
                <a:gd name="connsiteY12" fmla="*/ 1064682 h 3121180"/>
                <a:gd name="connsiteX13" fmla="*/ 3419542 w 4192174"/>
                <a:gd name="connsiteY13" fmla="*/ 192812 h 3121180"/>
                <a:gd name="connsiteX14" fmla="*/ 3844844 w 4192174"/>
                <a:gd name="connsiteY14" fmla="*/ 43956 h 3121180"/>
                <a:gd name="connsiteX15" fmla="*/ 4142556 w 4192174"/>
                <a:gd name="connsiteY15" fmla="*/ 341668 h 3121180"/>
                <a:gd name="connsiteX16" fmla="*/ 4185086 w 4192174"/>
                <a:gd name="connsiteY16" fmla="*/ 1404924 h 3121180"/>
                <a:gd name="connsiteX17" fmla="*/ 4068128 w 4192174"/>
                <a:gd name="connsiteY17" fmla="*/ 3116125 h 3121180"/>
                <a:gd name="connsiteX0" fmla="*/ 70285 w 4192174"/>
                <a:gd name="connsiteY0" fmla="*/ 3184317 h 3184317"/>
                <a:gd name="connsiteX1" fmla="*/ 259 w 4192174"/>
                <a:gd name="connsiteY1" fmla="*/ 1732072 h 3184317"/>
                <a:gd name="connsiteX2" fmla="*/ 102184 w 4192174"/>
                <a:gd name="connsiteY2" fmla="*/ 202786 h 3184317"/>
                <a:gd name="connsiteX3" fmla="*/ 591281 w 4192174"/>
                <a:gd name="connsiteY3" fmla="*/ 255949 h 3184317"/>
                <a:gd name="connsiteX4" fmla="*/ 548751 w 4192174"/>
                <a:gd name="connsiteY4" fmla="*/ 1287307 h 3184317"/>
                <a:gd name="connsiteX5" fmla="*/ 694324 w 4192174"/>
                <a:gd name="connsiteY5" fmla="*/ 2882472 h 3184317"/>
                <a:gd name="connsiteX6" fmla="*/ 697607 w 4192174"/>
                <a:gd name="connsiteY6" fmla="*/ 1212879 h 3184317"/>
                <a:gd name="connsiteX7" fmla="*/ 750770 w 4192174"/>
                <a:gd name="connsiteY7" fmla="*/ 298479 h 3184317"/>
                <a:gd name="connsiteX8" fmla="*/ 867728 w 4192174"/>
                <a:gd name="connsiteY8" fmla="*/ 181521 h 3184317"/>
                <a:gd name="connsiteX9" fmla="*/ 2069207 w 4192174"/>
                <a:gd name="connsiteY9" fmla="*/ 170889 h 3184317"/>
                <a:gd name="connsiteX10" fmla="*/ 3270686 w 4192174"/>
                <a:gd name="connsiteY10" fmla="*/ 202786 h 3184317"/>
                <a:gd name="connsiteX11" fmla="*/ 3302584 w 4192174"/>
                <a:gd name="connsiteY11" fmla="*/ 1383000 h 3184317"/>
                <a:gd name="connsiteX12" fmla="*/ 3513594 w 4192174"/>
                <a:gd name="connsiteY12" fmla="*/ 2814434 h 3184317"/>
                <a:gd name="connsiteX13" fmla="*/ 3419542 w 4192174"/>
                <a:gd name="connsiteY13" fmla="*/ 255949 h 3184317"/>
                <a:gd name="connsiteX14" fmla="*/ 3844844 w 4192174"/>
                <a:gd name="connsiteY14" fmla="*/ 107093 h 3184317"/>
                <a:gd name="connsiteX15" fmla="*/ 4142556 w 4192174"/>
                <a:gd name="connsiteY15" fmla="*/ 404805 h 3184317"/>
                <a:gd name="connsiteX16" fmla="*/ 4185086 w 4192174"/>
                <a:gd name="connsiteY16" fmla="*/ 1468061 h 3184317"/>
                <a:gd name="connsiteX17" fmla="*/ 4068128 w 4192174"/>
                <a:gd name="connsiteY17" fmla="*/ 3179262 h 3184317"/>
                <a:gd name="connsiteX0" fmla="*/ 70285 w 4192174"/>
                <a:gd name="connsiteY0" fmla="*/ 3121180 h 3121180"/>
                <a:gd name="connsiteX1" fmla="*/ 259 w 4192174"/>
                <a:gd name="connsiteY1" fmla="*/ 1668935 h 3121180"/>
                <a:gd name="connsiteX2" fmla="*/ 102184 w 4192174"/>
                <a:gd name="connsiteY2" fmla="*/ 139649 h 3121180"/>
                <a:gd name="connsiteX3" fmla="*/ 591281 w 4192174"/>
                <a:gd name="connsiteY3" fmla="*/ 192812 h 3121180"/>
                <a:gd name="connsiteX4" fmla="*/ 548751 w 4192174"/>
                <a:gd name="connsiteY4" fmla="*/ 1224170 h 3121180"/>
                <a:gd name="connsiteX5" fmla="*/ 694324 w 4192174"/>
                <a:gd name="connsiteY5" fmla="*/ 2819335 h 3121180"/>
                <a:gd name="connsiteX6" fmla="*/ 697607 w 4192174"/>
                <a:gd name="connsiteY6" fmla="*/ 1149742 h 3121180"/>
                <a:gd name="connsiteX7" fmla="*/ 750770 w 4192174"/>
                <a:gd name="connsiteY7" fmla="*/ 235342 h 3121180"/>
                <a:gd name="connsiteX8" fmla="*/ 867728 w 4192174"/>
                <a:gd name="connsiteY8" fmla="*/ 118384 h 3121180"/>
                <a:gd name="connsiteX9" fmla="*/ 2069207 w 4192174"/>
                <a:gd name="connsiteY9" fmla="*/ 107752 h 3121180"/>
                <a:gd name="connsiteX10" fmla="*/ 3270686 w 4192174"/>
                <a:gd name="connsiteY10" fmla="*/ 139649 h 3121180"/>
                <a:gd name="connsiteX11" fmla="*/ 3302584 w 4192174"/>
                <a:gd name="connsiteY11" fmla="*/ 1319863 h 3121180"/>
                <a:gd name="connsiteX12" fmla="*/ 3513594 w 4192174"/>
                <a:gd name="connsiteY12" fmla="*/ 2751297 h 3121180"/>
                <a:gd name="connsiteX13" fmla="*/ 3540392 w 4192174"/>
                <a:gd name="connsiteY13" fmla="*/ 1367348 h 3121180"/>
                <a:gd name="connsiteX14" fmla="*/ 3419542 w 4192174"/>
                <a:gd name="connsiteY14" fmla="*/ 192812 h 3121180"/>
                <a:gd name="connsiteX15" fmla="*/ 3844844 w 4192174"/>
                <a:gd name="connsiteY15" fmla="*/ 43956 h 3121180"/>
                <a:gd name="connsiteX16" fmla="*/ 4142556 w 4192174"/>
                <a:gd name="connsiteY16" fmla="*/ 341668 h 3121180"/>
                <a:gd name="connsiteX17" fmla="*/ 4185086 w 4192174"/>
                <a:gd name="connsiteY17" fmla="*/ 1404924 h 3121180"/>
                <a:gd name="connsiteX18" fmla="*/ 4068128 w 4192174"/>
                <a:gd name="connsiteY18" fmla="*/ 3116125 h 312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2174" h="3121180">
                  <a:moveTo>
                    <a:pt x="70285" y="3121180"/>
                  </a:moveTo>
                  <a:cubicBezTo>
                    <a:pt x="72943" y="3062701"/>
                    <a:pt x="-5057" y="2165857"/>
                    <a:pt x="259" y="1668935"/>
                  </a:cubicBezTo>
                  <a:cubicBezTo>
                    <a:pt x="5575" y="1172013"/>
                    <a:pt x="3680" y="385669"/>
                    <a:pt x="102184" y="139649"/>
                  </a:cubicBezTo>
                  <a:cubicBezTo>
                    <a:pt x="200688" y="-106371"/>
                    <a:pt x="516853" y="12059"/>
                    <a:pt x="591281" y="192812"/>
                  </a:cubicBezTo>
                  <a:cubicBezTo>
                    <a:pt x="665709" y="373565"/>
                    <a:pt x="531577" y="786416"/>
                    <a:pt x="548751" y="1224170"/>
                  </a:cubicBezTo>
                  <a:cubicBezTo>
                    <a:pt x="565925" y="1661924"/>
                    <a:pt x="669515" y="2831740"/>
                    <a:pt x="694324" y="2819335"/>
                  </a:cubicBezTo>
                  <a:cubicBezTo>
                    <a:pt x="719133" y="2806930"/>
                    <a:pt x="688199" y="1580407"/>
                    <a:pt x="697607" y="1149742"/>
                  </a:cubicBezTo>
                  <a:cubicBezTo>
                    <a:pt x="707015" y="719077"/>
                    <a:pt x="722417" y="407235"/>
                    <a:pt x="750770" y="235342"/>
                  </a:cubicBezTo>
                  <a:cubicBezTo>
                    <a:pt x="779124" y="63449"/>
                    <a:pt x="647989" y="139649"/>
                    <a:pt x="867728" y="118384"/>
                  </a:cubicBezTo>
                  <a:cubicBezTo>
                    <a:pt x="1087468" y="97119"/>
                    <a:pt x="1668714" y="104208"/>
                    <a:pt x="2069207" y="107752"/>
                  </a:cubicBezTo>
                  <a:cubicBezTo>
                    <a:pt x="2469700" y="111296"/>
                    <a:pt x="3065123" y="-62370"/>
                    <a:pt x="3270686" y="139649"/>
                  </a:cubicBezTo>
                  <a:cubicBezTo>
                    <a:pt x="3476249" y="341668"/>
                    <a:pt x="3262099" y="884588"/>
                    <a:pt x="3302584" y="1319863"/>
                  </a:cubicBezTo>
                  <a:cubicBezTo>
                    <a:pt x="3343069" y="1755138"/>
                    <a:pt x="3473959" y="2743383"/>
                    <a:pt x="3513594" y="2751297"/>
                  </a:cubicBezTo>
                  <a:cubicBezTo>
                    <a:pt x="3553229" y="2759211"/>
                    <a:pt x="3556067" y="1793762"/>
                    <a:pt x="3540392" y="1367348"/>
                  </a:cubicBezTo>
                  <a:cubicBezTo>
                    <a:pt x="3524717" y="940934"/>
                    <a:pt x="3368800" y="413377"/>
                    <a:pt x="3419542" y="192812"/>
                  </a:cubicBezTo>
                  <a:cubicBezTo>
                    <a:pt x="3470284" y="-27753"/>
                    <a:pt x="3724342" y="19147"/>
                    <a:pt x="3844844" y="43956"/>
                  </a:cubicBezTo>
                  <a:cubicBezTo>
                    <a:pt x="3965346" y="68765"/>
                    <a:pt x="4085849" y="114840"/>
                    <a:pt x="4142556" y="341668"/>
                  </a:cubicBezTo>
                  <a:cubicBezTo>
                    <a:pt x="4199263" y="568496"/>
                    <a:pt x="4197491" y="942515"/>
                    <a:pt x="4185086" y="1404924"/>
                  </a:cubicBezTo>
                  <a:cubicBezTo>
                    <a:pt x="4172681" y="1867333"/>
                    <a:pt x="4002561" y="2685507"/>
                    <a:pt x="4068128" y="3116125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27344" y="1475283"/>
            <a:ext cx="2306471" cy="1933601"/>
            <a:chOff x="5936776" y="1892025"/>
            <a:chExt cx="2524836" cy="2243244"/>
          </a:xfrm>
        </p:grpSpPr>
        <p:sp>
          <p:nvSpPr>
            <p:cNvPr id="24" name="Freeform 23"/>
            <p:cNvSpPr/>
            <p:nvPr/>
          </p:nvSpPr>
          <p:spPr>
            <a:xfrm>
              <a:off x="5936776" y="3616653"/>
              <a:ext cx="2524836" cy="518616"/>
            </a:xfrm>
            <a:custGeom>
              <a:avLst/>
              <a:gdLst>
                <a:gd name="connsiteX0" fmla="*/ 0 w 2797791"/>
                <a:gd name="connsiteY0" fmla="*/ 0 h 477672"/>
                <a:gd name="connsiteX1" fmla="*/ 136477 w 2797791"/>
                <a:gd name="connsiteY1" fmla="*/ 477672 h 477672"/>
                <a:gd name="connsiteX2" fmla="*/ 2661313 w 2797791"/>
                <a:gd name="connsiteY2" fmla="*/ 477672 h 477672"/>
                <a:gd name="connsiteX3" fmla="*/ 2797791 w 2797791"/>
                <a:gd name="connsiteY3" fmla="*/ 0 h 477672"/>
                <a:gd name="connsiteX0" fmla="*/ 27296 w 2661314"/>
                <a:gd name="connsiteY0" fmla="*/ 0 h 491319"/>
                <a:gd name="connsiteX1" fmla="*/ 0 w 2661314"/>
                <a:gd name="connsiteY1" fmla="*/ 491319 h 491319"/>
                <a:gd name="connsiteX2" fmla="*/ 2524836 w 2661314"/>
                <a:gd name="connsiteY2" fmla="*/ 491319 h 491319"/>
                <a:gd name="connsiteX3" fmla="*/ 2661314 w 2661314"/>
                <a:gd name="connsiteY3" fmla="*/ 13647 h 491319"/>
                <a:gd name="connsiteX0" fmla="*/ 27296 w 2524836"/>
                <a:gd name="connsiteY0" fmla="*/ 27297 h 518616"/>
                <a:gd name="connsiteX1" fmla="*/ 0 w 2524836"/>
                <a:gd name="connsiteY1" fmla="*/ 518616 h 518616"/>
                <a:gd name="connsiteX2" fmla="*/ 2524836 w 2524836"/>
                <a:gd name="connsiteY2" fmla="*/ 518616 h 518616"/>
                <a:gd name="connsiteX3" fmla="*/ 2497541 w 2524836"/>
                <a:gd name="connsiteY3" fmla="*/ 0 h 51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4836" h="518616">
                  <a:moveTo>
                    <a:pt x="27296" y="27297"/>
                  </a:moveTo>
                  <a:lnTo>
                    <a:pt x="0" y="518616"/>
                  </a:lnTo>
                  <a:lnTo>
                    <a:pt x="2524836" y="518616"/>
                  </a:lnTo>
                  <a:lnTo>
                    <a:pt x="2497541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71567" y="3789662"/>
              <a:ext cx="2435453" cy="3191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4797" y="2191682"/>
              <a:ext cx="1509824" cy="1694376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Freeform 6"/>
            <p:cNvSpPr/>
            <p:nvPr/>
          </p:nvSpPr>
          <p:spPr>
            <a:xfrm>
              <a:off x="5998863" y="1892025"/>
              <a:ext cx="2328530" cy="2155107"/>
            </a:xfrm>
            <a:custGeom>
              <a:avLst/>
              <a:gdLst>
                <a:gd name="connsiteX0" fmla="*/ 0 w 3327991"/>
                <a:gd name="connsiteY0" fmla="*/ 3321442 h 3438401"/>
                <a:gd name="connsiteX1" fmla="*/ 393405 w 3327991"/>
                <a:gd name="connsiteY1" fmla="*/ 3055628 h 3438401"/>
                <a:gd name="connsiteX2" fmla="*/ 478466 w 3327991"/>
                <a:gd name="connsiteY2" fmla="*/ 2194391 h 3438401"/>
                <a:gd name="connsiteX3" fmla="*/ 435935 w 3327991"/>
                <a:gd name="connsiteY3" fmla="*/ 386856 h 3438401"/>
                <a:gd name="connsiteX4" fmla="*/ 935666 w 3327991"/>
                <a:gd name="connsiteY4" fmla="*/ 57247 h 3438401"/>
                <a:gd name="connsiteX5" fmla="*/ 2838893 w 3327991"/>
                <a:gd name="connsiteY5" fmla="*/ 67880 h 3438401"/>
                <a:gd name="connsiteX6" fmla="*/ 3179135 w 3327991"/>
                <a:gd name="connsiteY6" fmla="*/ 727098 h 3438401"/>
                <a:gd name="connsiteX7" fmla="*/ 2966484 w 3327991"/>
                <a:gd name="connsiteY7" fmla="*/ 2906773 h 3438401"/>
                <a:gd name="connsiteX8" fmla="*/ 3327991 w 3327991"/>
                <a:gd name="connsiteY8" fmla="*/ 3438401 h 3438401"/>
                <a:gd name="connsiteX9" fmla="*/ 3327991 w 3327991"/>
                <a:gd name="connsiteY9" fmla="*/ 3438401 h 343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7991" h="3438401">
                  <a:moveTo>
                    <a:pt x="0" y="3321442"/>
                  </a:moveTo>
                  <a:cubicBezTo>
                    <a:pt x="156830" y="3282456"/>
                    <a:pt x="313661" y="3243470"/>
                    <a:pt x="393405" y="3055628"/>
                  </a:cubicBezTo>
                  <a:cubicBezTo>
                    <a:pt x="473149" y="2867786"/>
                    <a:pt x="471378" y="2639186"/>
                    <a:pt x="478466" y="2194391"/>
                  </a:cubicBezTo>
                  <a:cubicBezTo>
                    <a:pt x="485554" y="1749596"/>
                    <a:pt x="359735" y="743047"/>
                    <a:pt x="435935" y="386856"/>
                  </a:cubicBezTo>
                  <a:cubicBezTo>
                    <a:pt x="512135" y="30665"/>
                    <a:pt x="535173" y="110410"/>
                    <a:pt x="935666" y="57247"/>
                  </a:cubicBezTo>
                  <a:cubicBezTo>
                    <a:pt x="1336159" y="4084"/>
                    <a:pt x="2464982" y="-43762"/>
                    <a:pt x="2838893" y="67880"/>
                  </a:cubicBezTo>
                  <a:cubicBezTo>
                    <a:pt x="3212804" y="179522"/>
                    <a:pt x="3157870" y="253949"/>
                    <a:pt x="3179135" y="727098"/>
                  </a:cubicBezTo>
                  <a:cubicBezTo>
                    <a:pt x="3200400" y="1200247"/>
                    <a:pt x="2941675" y="2454889"/>
                    <a:pt x="2966484" y="2906773"/>
                  </a:cubicBezTo>
                  <a:cubicBezTo>
                    <a:pt x="2991293" y="3358657"/>
                    <a:pt x="3327991" y="3438401"/>
                    <a:pt x="3327991" y="3438401"/>
                  </a:cubicBezTo>
                  <a:lnTo>
                    <a:pt x="3327991" y="3438401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aphicFrame>
        <p:nvGraphicFramePr>
          <p:cNvPr id="28" name="Object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74895998"/>
              </p:ext>
            </p:extLst>
          </p:nvPr>
        </p:nvGraphicFramePr>
        <p:xfrm>
          <a:off x="3557778" y="4888055"/>
          <a:ext cx="7651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4" name="Equation" r:id="rId4" imgW="317225" imgH="393359" progId="Equation.3">
                  <p:embed/>
                </p:oleObj>
              </mc:Choice>
              <mc:Fallback>
                <p:oleObj name="Equation" r:id="rId4" imgW="317225" imgH="393359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778" y="4888055"/>
                        <a:ext cx="76517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45778556"/>
              </p:ext>
            </p:extLst>
          </p:nvPr>
        </p:nvGraphicFramePr>
        <p:xfrm>
          <a:off x="4891911" y="3577182"/>
          <a:ext cx="1384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5" name="Equation" r:id="rId6" imgW="622030" imgH="393529" progId="Equation.3">
                  <p:embed/>
                </p:oleObj>
              </mc:Choice>
              <mc:Fallback>
                <p:oleObj name="Equation" r:id="rId6" imgW="622030" imgH="39352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911" y="3577182"/>
                        <a:ext cx="1384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7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vs. low pot: final temperature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541491"/>
              </p:ext>
            </p:extLst>
          </p:nvPr>
        </p:nvGraphicFramePr>
        <p:xfrm>
          <a:off x="0" y="1627495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8985" y="2552131"/>
            <a:ext cx="5650778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Both models:</a:t>
            </a:r>
          </a:p>
          <a:p>
            <a:r>
              <a:rPr lang="en-US" sz="3200" b="1" dirty="0" smtClean="0"/>
              <a:t>the same terminal temperature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2128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911074"/>
              </p:ext>
            </p:extLst>
          </p:nvPr>
        </p:nvGraphicFramePr>
        <p:xfrm>
          <a:off x="0" y="1183943"/>
          <a:ext cx="9021170" cy="548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vs. low pot: rate of cooling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9145" y="1543153"/>
            <a:ext cx="6964855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Low outer pot:</a:t>
            </a:r>
          </a:p>
          <a:p>
            <a:r>
              <a:rPr lang="en-US" sz="3200" b="1" dirty="0" smtClean="0"/>
              <a:t>Less water </a:t>
            </a:r>
            <a:r>
              <a:rPr lang="en-US" sz="3200" b="1" dirty="0" smtClean="0">
                <a:sym typeface="Wingdings" panose="05000000000000000000" pitchFamily="2" charset="2"/>
              </a:rPr>
              <a:t> smaller thermal capacity</a:t>
            </a:r>
            <a:br>
              <a:rPr lang="en-US" sz="3200" b="1" dirty="0" smtClean="0">
                <a:sym typeface="Wingdings" panose="05000000000000000000" pitchFamily="2" charset="2"/>
              </a:rPr>
            </a:br>
            <a:r>
              <a:rPr lang="en-US" sz="3200" b="1" dirty="0" smtClean="0">
                <a:sym typeface="Wingdings" panose="05000000000000000000" pitchFamily="2" charset="2"/>
              </a:rPr>
              <a:t>	 faster cooling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011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Size and shape of the fridge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Terminal temperature: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			Independent of size/shape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Speed of cooling: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Independent of size/shape</a:t>
            </a:r>
            <a:endParaRPr lang="sk-S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57676511"/>
              </p:ext>
            </p:extLst>
          </p:nvPr>
        </p:nvGraphicFramePr>
        <p:xfrm>
          <a:off x="1658794" y="2403997"/>
          <a:ext cx="1384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794" y="2403997"/>
                        <a:ext cx="1384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2815171"/>
              </p:ext>
            </p:extLst>
          </p:nvPr>
        </p:nvGraphicFramePr>
        <p:xfrm>
          <a:off x="1883012" y="4382732"/>
          <a:ext cx="7651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Equation" r:id="rId5" imgW="317160" imgH="393480" progId="Equation.3">
                  <p:embed/>
                </p:oleObj>
              </mc:Choice>
              <mc:Fallback>
                <p:oleObj name="Equation" r:id="rId5" imgW="3171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012" y="4382732"/>
                        <a:ext cx="76517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61063" y="5322629"/>
            <a:ext cx="327546" cy="409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9052" y="5745707"/>
            <a:ext cx="3893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refrigerator:</a:t>
            </a:r>
            <a:br>
              <a:rPr lang="en-US" dirty="0" smtClean="0"/>
            </a:br>
            <a:r>
              <a:rPr lang="en-US" sz="2400" b="1" dirty="0" smtClean="0"/>
              <a:t>Proportional to surface area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0584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different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DSC_077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403"/>
            <a:ext cx="4546703" cy="3410028"/>
          </a:xfrm>
          <a:prstGeom prst="rect">
            <a:avLst/>
          </a:prstGeom>
        </p:spPr>
      </p:pic>
      <p:pic>
        <p:nvPicPr>
          <p:cNvPr id="7" name="Picture 6" descr="DSC_07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7" y="2099299"/>
            <a:ext cx="4586373" cy="3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9075" y="1639644"/>
            <a:ext cx="8229600" cy="32054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‘pot-in-pot refrigerator’ is a device that keeps food cool using the </a:t>
            </a:r>
            <a:r>
              <a:rPr lang="en-US" b="1" dirty="0"/>
              <a:t>principle of evaporative </a:t>
            </a:r>
            <a:r>
              <a:rPr lang="en-US" b="1" dirty="0" smtClean="0"/>
              <a:t>cooling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It </a:t>
            </a:r>
            <a:r>
              <a:rPr lang="en-US" dirty="0"/>
              <a:t>consists of a pot placed inside a bigger pot with the space between them filled with a wet porous material, e.g. </a:t>
            </a:r>
            <a:r>
              <a:rPr lang="en-US" dirty="0" smtClean="0"/>
              <a:t>sand.</a:t>
            </a:r>
          </a:p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might one </a:t>
            </a:r>
            <a:r>
              <a:rPr lang="en-US" dirty="0" smtClean="0"/>
              <a:t>achieve </a:t>
            </a:r>
            <a:r>
              <a:rPr lang="en-US" b="1" dirty="0" smtClean="0"/>
              <a:t>the </a:t>
            </a:r>
            <a:r>
              <a:rPr lang="en-US" b="1" dirty="0"/>
              <a:t>best cooling effect?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9036" y="4976037"/>
            <a:ext cx="348665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514350" indent="-514350" algn="ctr">
              <a:buFont typeface="Arial" panose="020B0604020202020204" pitchFamily="34" charset="0"/>
              <a:buChar char="→"/>
            </a:pPr>
            <a:r>
              <a:rPr lang="en-US" sz="3200" i="1" dirty="0" smtClean="0"/>
              <a:t>Low temperature</a:t>
            </a:r>
          </a:p>
          <a:p>
            <a:pPr marL="514350" indent="-514350" algn="ctr">
              <a:buFont typeface="Arial" panose="020B0604020202020204" pitchFamily="34" charset="0"/>
              <a:buChar char="→"/>
            </a:pPr>
            <a:r>
              <a:rPr lang="en-US" sz="3200" i="1" dirty="0" smtClean="0"/>
              <a:t>Fast cooling</a:t>
            </a: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5040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different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different shapes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053752"/>
              </p:ext>
            </p:extLst>
          </p:nvPr>
        </p:nvGraphicFramePr>
        <p:xfrm>
          <a:off x="250842" y="1442552"/>
          <a:ext cx="8622718" cy="516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8724" y="3657600"/>
            <a:ext cx="6005875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Size and shape of an empty fridge:</a:t>
            </a:r>
          </a:p>
          <a:p>
            <a:r>
              <a:rPr lang="en-US" sz="3200" dirty="0"/>
              <a:t>No effect on cooling</a:t>
            </a:r>
          </a:p>
        </p:txBody>
      </p:sp>
    </p:spTree>
    <p:extLst>
      <p:ext uri="{BB962C8B-B14F-4D97-AF65-F5344CB8AC3E}">
        <p14:creationId xmlns:p14="http://schemas.microsoft.com/office/powerpoint/2010/main" val="28813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What’s inside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8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Terminal temperature: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			Independent of content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Speed of cooling: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High capacity </a:t>
            </a:r>
            <a:r>
              <a:rPr lang="en-US" b="1" dirty="0" smtClean="0">
                <a:sym typeface="Wingdings" panose="05000000000000000000" pitchFamily="2" charset="2"/>
              </a:rPr>
              <a:t> slower cooling</a:t>
            </a:r>
            <a:endParaRPr lang="sk-S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3512332"/>
              </p:ext>
            </p:extLst>
          </p:nvPr>
        </p:nvGraphicFramePr>
        <p:xfrm>
          <a:off x="1658794" y="2403997"/>
          <a:ext cx="1384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794" y="2403997"/>
                        <a:ext cx="1384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2202538"/>
              </p:ext>
            </p:extLst>
          </p:nvPr>
        </p:nvGraphicFramePr>
        <p:xfrm>
          <a:off x="1883012" y="4382732"/>
          <a:ext cx="7651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Equation" r:id="rId5" imgW="317160" imgH="393480" progId="Equation.3">
                  <p:embed/>
                </p:oleObj>
              </mc:Choice>
              <mc:Fallback>
                <p:oleObj name="Equation" r:id="rId5" imgW="3171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012" y="4382732"/>
                        <a:ext cx="76517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3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heat capacity of the fridge</a:t>
            </a:r>
            <a:endParaRPr lang="sk-S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19766"/>
              </p:ext>
            </p:extLst>
          </p:nvPr>
        </p:nvGraphicFramePr>
        <p:xfrm>
          <a:off x="0" y="1269242"/>
          <a:ext cx="9144000" cy="558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49912" y="5016518"/>
            <a:ext cx="2027010" cy="744006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9774666">
            <a:off x="1028652" y="3247197"/>
            <a:ext cx="3384462" cy="1100267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FF"/>
                </a:solidFill>
              </a:rPr>
              <a:t>Air, quicker cooling</a:t>
            </a:r>
          </a:p>
        </p:txBody>
      </p:sp>
      <p:sp>
        <p:nvSpPr>
          <p:cNvPr id="18" name="Left Arrow 17"/>
          <p:cNvSpPr/>
          <p:nvPr/>
        </p:nvSpPr>
        <p:spPr>
          <a:xfrm rot="19774031">
            <a:off x="1144330" y="1644903"/>
            <a:ext cx="3612667" cy="1080481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FF"/>
                </a:solidFill>
              </a:rPr>
              <a:t>Sand, slower cooling</a:t>
            </a:r>
          </a:p>
        </p:txBody>
      </p:sp>
      <p:sp>
        <p:nvSpPr>
          <p:cNvPr id="21" name="Left Arrow 20"/>
          <p:cNvSpPr/>
          <p:nvPr/>
        </p:nvSpPr>
        <p:spPr>
          <a:xfrm rot="19585126">
            <a:off x="2798842" y="3462675"/>
            <a:ext cx="3965864" cy="1079488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FF"/>
                </a:solidFill>
              </a:rPr>
              <a:t>Water, </a:t>
            </a:r>
            <a:r>
              <a:rPr lang="en-US" sz="2800" dirty="0" smtClean="0">
                <a:solidFill>
                  <a:srgbClr val="FFFFFF"/>
                </a:solidFill>
              </a:rPr>
              <a:t>slowest cooling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0663" y="2617424"/>
            <a:ext cx="561887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Bigger capacity </a:t>
            </a:r>
            <a:r>
              <a:rPr lang="en-US" sz="2800" b="1" dirty="0" smtClean="0">
                <a:sym typeface="Wingdings" panose="05000000000000000000" pitchFamily="2" charset="2"/>
              </a:rPr>
              <a:t> slower cooling</a:t>
            </a:r>
          </a:p>
          <a:p>
            <a:endParaRPr lang="en-US" sz="2800" b="1" dirty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No effect on final temperature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2416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  <p:bldP spid="21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Different liquid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Terminal temperature: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		</a:t>
            </a:r>
            <a:r>
              <a:rPr lang="en-US" sz="2800" b="1" dirty="0" smtClean="0"/>
              <a:t>Grows with volatility &amp; latent heat</a:t>
            </a:r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Speed of cooling: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Independent of liquid</a:t>
            </a:r>
            <a:br>
              <a:rPr lang="en-US" b="1" dirty="0" smtClean="0"/>
            </a:br>
            <a:r>
              <a:rPr lang="en-US" b="1" dirty="0" smtClean="0"/>
              <a:t>		(only a small capacity difference)</a:t>
            </a:r>
            <a:endParaRPr lang="sk-S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421284"/>
              </p:ext>
            </p:extLst>
          </p:nvPr>
        </p:nvGraphicFramePr>
        <p:xfrm>
          <a:off x="744752" y="2485884"/>
          <a:ext cx="1384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52" y="2485884"/>
                        <a:ext cx="1384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7560391"/>
              </p:ext>
            </p:extLst>
          </p:nvPr>
        </p:nvGraphicFramePr>
        <p:xfrm>
          <a:off x="1173328" y="4553903"/>
          <a:ext cx="7651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Equation" r:id="rId5" imgW="317160" imgH="393480" progId="Equation.3">
                  <p:embed/>
                </p:oleObj>
              </mc:Choice>
              <mc:Fallback>
                <p:oleObj name="Equation" r:id="rId5" imgW="3171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328" y="4553903"/>
                        <a:ext cx="76517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8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Water </a:t>
            </a:r>
            <a:r>
              <a:rPr lang="sk-SK" dirty="0" smtClean="0">
                <a:solidFill>
                  <a:schemeClr val="tx1"/>
                </a:solidFill>
              </a:rPr>
              <a:t>VS. </a:t>
            </a:r>
            <a:r>
              <a:rPr lang="sk-SK" dirty="0" smtClean="0">
                <a:solidFill>
                  <a:srgbClr val="FF0000"/>
                </a:solidFill>
              </a:rPr>
              <a:t>Etanol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34163"/>
              </p:ext>
            </p:extLst>
          </p:nvPr>
        </p:nvGraphicFramePr>
        <p:xfrm>
          <a:off x="439615" y="1582614"/>
          <a:ext cx="8431823" cy="503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3756" y="2088113"/>
            <a:ext cx="564039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More volatile liquid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smtClean="0">
                <a:sym typeface="Wingdings" panose="05000000000000000000" pitchFamily="2" charset="2"/>
              </a:rPr>
              <a:t> lower terminal temperature</a:t>
            </a:r>
          </a:p>
        </p:txBody>
      </p:sp>
    </p:spTree>
    <p:extLst>
      <p:ext uri="{BB962C8B-B14F-4D97-AF65-F5344CB8AC3E}">
        <p14:creationId xmlns:p14="http://schemas.microsoft.com/office/powerpoint/2010/main" val="14340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vs. ethanol: exponential fit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561998"/>
              </p:ext>
            </p:extLst>
          </p:nvPr>
        </p:nvGraphicFramePr>
        <p:xfrm>
          <a:off x="0" y="4787802"/>
          <a:ext cx="4262344" cy="47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Equation" r:id="rId3" imgW="1841400" imgH="203040" progId="Equation.3">
                  <p:embed/>
                </p:oleObj>
              </mc:Choice>
              <mc:Fallback>
                <p:oleObj name="Equation" r:id="rId3" imgW="1841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87802"/>
                        <a:ext cx="4262344" cy="47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8" name="Picture 2" descr="J:\IYPT Prezentacie\7_Pot-in-pot_refrigerator\water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14740"/>
            <a:ext cx="4462819" cy="22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J:\IYPT Prezentacie\7_Pot-in-pot_refrigerator\ethanol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44" y="2135798"/>
            <a:ext cx="4881656" cy="22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04349877"/>
              </p:ext>
            </p:extLst>
          </p:nvPr>
        </p:nvGraphicFramePr>
        <p:xfrm>
          <a:off x="4571953" y="4762877"/>
          <a:ext cx="42624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7" imgW="1841400" imgH="203040" progId="Equation.3">
                  <p:embed/>
                </p:oleObj>
              </mc:Choice>
              <mc:Fallback>
                <p:oleObj name="Equation" r:id="rId7" imgW="1841400" imgH="203040" progId="Equation.3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53" y="4762877"/>
                        <a:ext cx="42624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149" y="1487606"/>
            <a:ext cx="1238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Water</a:t>
            </a:r>
            <a:endParaRPr lang="sk-SK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06287" y="1487606"/>
            <a:ext cx="148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Ethanol</a:t>
            </a:r>
            <a:endParaRPr lang="sk-SK" sz="3200" dirty="0"/>
          </a:p>
        </p:txBody>
      </p:sp>
      <p:sp>
        <p:nvSpPr>
          <p:cNvPr id="8" name="Oval 7"/>
          <p:cNvSpPr/>
          <p:nvPr/>
        </p:nvSpPr>
        <p:spPr>
          <a:xfrm>
            <a:off x="1978925" y="4626591"/>
            <a:ext cx="1351129" cy="696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al 11"/>
          <p:cNvSpPr/>
          <p:nvPr/>
        </p:nvSpPr>
        <p:spPr>
          <a:xfrm>
            <a:off x="6525904" y="4626591"/>
            <a:ext cx="1351129" cy="696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51384" y="5418161"/>
            <a:ext cx="7771808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Different liquids</a:t>
            </a:r>
            <a:r>
              <a:rPr lang="en-US" sz="3200" b="1" dirty="0"/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 similar speed of cooling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Slight difference: different thermal capacity</a:t>
            </a:r>
          </a:p>
        </p:txBody>
      </p:sp>
    </p:spTree>
    <p:extLst>
      <p:ext uri="{BB962C8B-B14F-4D97-AF65-F5344CB8AC3E}">
        <p14:creationId xmlns:p14="http://schemas.microsoft.com/office/powerpoint/2010/main" val="4317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possible effect?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26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0" r="23561"/>
          <a:stretch/>
        </p:blipFill>
        <p:spPr>
          <a:xfrm>
            <a:off x="5536936" y="1280179"/>
            <a:ext cx="3472808" cy="4333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temperature </a:t>
            </a:r>
            <a:r>
              <a:rPr lang="en-US" dirty="0"/>
              <a:t>e</a:t>
            </a:r>
            <a:r>
              <a:rPr lang="en-US" dirty="0" smtClean="0"/>
              <a:t>stimation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146413"/>
            <a:ext cx="5838773" cy="5199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Analogical phenomenon:</a:t>
            </a:r>
            <a:br>
              <a:rPr lang="en-US" sz="2800" dirty="0" smtClean="0"/>
            </a:br>
            <a:r>
              <a:rPr lang="en-US" sz="3600" b="1" dirty="0" err="1" smtClean="0"/>
              <a:t>Assman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psychrometer</a:t>
            </a:r>
            <a:endParaRPr lang="en-US" sz="3600" b="1" dirty="0" smtClean="0"/>
          </a:p>
          <a:p>
            <a:pPr marL="457200" indent="-457200"/>
            <a:endParaRPr lang="en-US" sz="1000" dirty="0" smtClean="0"/>
          </a:p>
          <a:p>
            <a:pPr marL="457200" indent="-457200"/>
            <a:r>
              <a:rPr lang="en-US" sz="2800" b="1" dirty="0" smtClean="0"/>
              <a:t>Wet </a:t>
            </a:r>
            <a:r>
              <a:rPr lang="en-US" sz="2800" b="1" dirty="0"/>
              <a:t>and dry</a:t>
            </a:r>
            <a:r>
              <a:rPr lang="en-US" sz="2800" dirty="0"/>
              <a:t> </a:t>
            </a:r>
            <a:r>
              <a:rPr lang="en-US" sz="2800" dirty="0" smtClean="0"/>
              <a:t>thermometer</a:t>
            </a:r>
          </a:p>
          <a:p>
            <a:pPr marL="457200" indent="-457200"/>
            <a:endParaRPr lang="en-US" sz="1050" dirty="0" smtClean="0"/>
          </a:p>
          <a:p>
            <a:pPr marL="457200" indent="-457200"/>
            <a:r>
              <a:rPr lang="en-US" sz="2800" dirty="0" smtClean="0"/>
              <a:t>Wet is </a:t>
            </a:r>
            <a:r>
              <a:rPr lang="en-US" sz="2800" b="1" dirty="0"/>
              <a:t>cooler </a:t>
            </a:r>
            <a:r>
              <a:rPr lang="en-US" sz="2800" dirty="0"/>
              <a:t>due to </a:t>
            </a:r>
            <a:r>
              <a:rPr lang="en-US" sz="2800" dirty="0" smtClean="0"/>
              <a:t>evaporation</a:t>
            </a:r>
          </a:p>
          <a:p>
            <a:pPr marL="457200" indent="-457200"/>
            <a:endParaRPr lang="en-US" sz="1000" dirty="0" smtClean="0"/>
          </a:p>
          <a:p>
            <a:pPr marL="457200" indent="-457200"/>
            <a:r>
              <a:rPr lang="sk-SK" sz="2800" dirty="0" smtClean="0"/>
              <a:t>Equilibrium state:</a:t>
            </a:r>
          </a:p>
          <a:p>
            <a:pPr marL="457200" indent="-457200"/>
            <a:endParaRPr lang="sk-SK" sz="2800" dirty="0"/>
          </a:p>
          <a:p>
            <a:pPr marL="457200" indent="-457200"/>
            <a:r>
              <a:rPr lang="sk-SK" sz="2800" dirty="0" smtClean="0"/>
              <a:t>Solution:</a:t>
            </a:r>
            <a:endParaRPr lang="en-US" sz="2400" dirty="0"/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82094" y="4908697"/>
            <a:ext cx="956930" cy="30834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82094" y="5142615"/>
            <a:ext cx="956930" cy="34201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82094" y="5408429"/>
            <a:ext cx="956930" cy="3048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38284" y="5613990"/>
            <a:ext cx="169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Sufficient airflow</a:t>
            </a:r>
            <a:endParaRPr lang="sk-SK" sz="2000" b="1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8145121"/>
              </p:ext>
            </p:extLst>
          </p:nvPr>
        </p:nvGraphicFramePr>
        <p:xfrm>
          <a:off x="2166213" y="4254648"/>
          <a:ext cx="28670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4" imgW="1168200" imgH="241200" progId="Equation.3">
                  <p:embed/>
                </p:oleObj>
              </mc:Choice>
              <mc:Fallback>
                <p:oleObj name="Equation" r:id="rId4" imgW="1168200" imgH="2412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213" y="4254648"/>
                        <a:ext cx="28670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016567"/>
              </p:ext>
            </p:extLst>
          </p:nvPr>
        </p:nvGraphicFramePr>
        <p:xfrm>
          <a:off x="374326" y="5408429"/>
          <a:ext cx="5286233" cy="90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6" imgW="2387600" imgH="431800" progId="Equation.3">
                  <p:embed/>
                </p:oleObj>
              </mc:Choice>
              <mc:Fallback>
                <p:oleObj name="Equation" r:id="rId6" imgW="23876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26" y="5408429"/>
                        <a:ext cx="5286233" cy="9013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1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679649"/>
              </p:ext>
            </p:extLst>
          </p:nvPr>
        </p:nvGraphicFramePr>
        <p:xfrm>
          <a:off x="504382" y="1615872"/>
          <a:ext cx="7943850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bulb vs. refrigerator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9993" y="1810393"/>
            <a:ext cx="63189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We </a:t>
            </a:r>
            <a:r>
              <a:rPr lang="en-US" sz="4000" b="1" i="1" dirty="0" smtClean="0"/>
              <a:t>can get close</a:t>
            </a:r>
            <a:br>
              <a:rPr lang="en-US" sz="4000" b="1" i="1" dirty="0" smtClean="0"/>
            </a:br>
            <a:r>
              <a:rPr lang="en-US" sz="4000" dirty="0" smtClean="0"/>
              <a:t>to the theoretical minimum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8448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58040" y="3477013"/>
            <a:ext cx="3734126" cy="2765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Rectangle 33"/>
          <p:cNvSpPr/>
          <p:nvPr/>
        </p:nvSpPr>
        <p:spPr>
          <a:xfrm>
            <a:off x="5206204" y="3477013"/>
            <a:ext cx="3454205" cy="2598218"/>
          </a:xfrm>
          <a:prstGeom prst="rect">
            <a:avLst/>
          </a:prstGeom>
          <a:blipFill>
            <a:blip r:embed="rId3"/>
            <a:srcRect/>
            <a:stretch>
              <a:fillRect l="-26470" t="-624"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7482992" y="2593571"/>
            <a:ext cx="1130528" cy="883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8"/>
          <a:stretch/>
        </p:blipFill>
        <p:spPr>
          <a:xfrm>
            <a:off x="5116779" y="2534471"/>
            <a:ext cx="1162869" cy="921539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9404973"/>
              </p:ext>
            </p:extLst>
          </p:nvPr>
        </p:nvGraphicFramePr>
        <p:xfrm>
          <a:off x="7634772" y="2642402"/>
          <a:ext cx="1029565" cy="3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" name="Equation" r:id="rId5" imgW="482400" imgH="164880" progId="Equation.3">
                  <p:embed/>
                </p:oleObj>
              </mc:Choice>
              <mc:Fallback>
                <p:oleObj name="Equation" r:id="rId5" imgW="482400" imgH="1648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4772" y="2642402"/>
                        <a:ext cx="1029565" cy="35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01427521"/>
              </p:ext>
            </p:extLst>
          </p:nvPr>
        </p:nvGraphicFramePr>
        <p:xfrm>
          <a:off x="2977766" y="3785299"/>
          <a:ext cx="1560114" cy="7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" name="Equation" r:id="rId7" imgW="520560" imgH="241200" progId="Equation.3">
                  <p:embed/>
                </p:oleObj>
              </mc:Choice>
              <mc:Fallback>
                <p:oleObj name="Equation" r:id="rId7" imgW="52056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766" y="3785299"/>
                        <a:ext cx="1560114" cy="7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878822" y="3578724"/>
            <a:ext cx="2207324" cy="18148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32" name="Object 3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3780193"/>
              </p:ext>
            </p:extLst>
          </p:nvPr>
        </p:nvGraphicFramePr>
        <p:xfrm>
          <a:off x="4060407" y="2256284"/>
          <a:ext cx="1145797" cy="73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" name="Equation" r:id="rId9" imgW="355320" imgH="228600" progId="Equation.3">
                  <p:embed/>
                </p:oleObj>
              </mc:Choice>
              <mc:Fallback>
                <p:oleObj name="Equation" r:id="rId9" imgW="35532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407" y="2256284"/>
                        <a:ext cx="1145797" cy="738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 descr="shutterstock_99478112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3" b="89905" l="1910" r="98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40">
            <a:off x="6445869" y="4325218"/>
            <a:ext cx="1007020" cy="1068963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213009"/>
              </p:ext>
            </p:extLst>
          </p:nvPr>
        </p:nvGraphicFramePr>
        <p:xfrm>
          <a:off x="6331561" y="3768224"/>
          <a:ext cx="1330317" cy="90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" name="Equation" r:id="rId13" imgW="355320" imgH="241200" progId="Equation.3">
                  <p:embed/>
                </p:oleObj>
              </mc:Choice>
              <mc:Fallback>
                <p:oleObj name="Equation" r:id="rId13" imgW="355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31561" y="3768224"/>
                        <a:ext cx="1330317" cy="90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ight Arrow 62"/>
          <p:cNvSpPr/>
          <p:nvPr/>
        </p:nvSpPr>
        <p:spPr>
          <a:xfrm rot="5400000" flipH="1">
            <a:off x="5367498" y="2831471"/>
            <a:ext cx="661433" cy="7773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Right Arrow 63"/>
          <p:cNvSpPr/>
          <p:nvPr/>
        </p:nvSpPr>
        <p:spPr>
          <a:xfrm rot="10800000" flipH="1">
            <a:off x="4786062" y="3621723"/>
            <a:ext cx="661433" cy="12948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TextBox 68"/>
          <p:cNvSpPr txBox="1"/>
          <p:nvPr/>
        </p:nvSpPr>
        <p:spPr>
          <a:xfrm>
            <a:off x="696036" y="1198354"/>
            <a:ext cx="768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Wet porous material: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b="1" dirty="0">
                <a:sym typeface="Wingdings" panose="05000000000000000000" pitchFamily="2" charset="2"/>
              </a:rPr>
              <a:t>E</a:t>
            </a:r>
            <a:r>
              <a:rPr lang="en-US" sz="2800" b="1" dirty="0" smtClean="0">
                <a:sym typeface="Wingdings" panose="05000000000000000000" pitchFamily="2" charset="2"/>
              </a:rPr>
              <a:t>vaporation</a:t>
            </a:r>
            <a:r>
              <a:rPr lang="en-US" sz="2800" dirty="0" smtClean="0">
                <a:sym typeface="Wingdings" panose="05000000000000000000" pitchFamily="2" charset="2"/>
              </a:rPr>
              <a:t>  latent heat  </a:t>
            </a:r>
            <a:r>
              <a:rPr lang="en-US" sz="2800" b="1" dirty="0" smtClean="0">
                <a:sym typeface="Wingdings" panose="05000000000000000000" pitchFamily="2" charset="2"/>
              </a:rPr>
              <a:t>cooling</a:t>
            </a:r>
            <a:endParaRPr lang="sk-SK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819252" y="2889442"/>
            <a:ext cx="336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Heat transfer from the environment</a:t>
            </a:r>
            <a:endParaRPr lang="sk-SK" sz="2800" dirty="0"/>
          </a:p>
        </p:txBody>
      </p:sp>
      <p:graphicFrame>
        <p:nvGraphicFramePr>
          <p:cNvPr id="73" name="Object 7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566721"/>
              </p:ext>
            </p:extLst>
          </p:nvPr>
        </p:nvGraphicFramePr>
        <p:xfrm>
          <a:off x="601796" y="5245659"/>
          <a:ext cx="4184265" cy="99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" name="Equation" r:id="rId15" imgW="1028520" imgH="241200" progId="Equation.3">
                  <p:embed/>
                </p:oleObj>
              </mc:Choice>
              <mc:Fallback>
                <p:oleObj name="Equation" r:id="rId15" imgW="1028520" imgH="241200" progId="Equation.3">
                  <p:embed/>
                  <p:pic>
                    <p:nvPicPr>
                      <p:cNvPr id="0" name="Object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6" y="5245659"/>
                        <a:ext cx="4184265" cy="9967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C15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>
          <a:xfrm rot="16200000" flipH="1">
            <a:off x="6656634" y="2772426"/>
            <a:ext cx="661433" cy="12948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TextBox 27"/>
          <p:cNvSpPr txBox="1"/>
          <p:nvPr/>
        </p:nvSpPr>
        <p:spPr>
          <a:xfrm>
            <a:off x="221024" y="4745975"/>
            <a:ext cx="336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Equillibrium</a:t>
            </a:r>
            <a:r>
              <a:rPr lang="en-US" sz="2800" dirty="0" smtClean="0"/>
              <a:t>:</a:t>
            </a:r>
            <a:endParaRPr lang="sk-SK" sz="2800" dirty="0"/>
          </a:p>
        </p:txBody>
      </p:sp>
      <p:sp>
        <p:nvSpPr>
          <p:cNvPr id="22" name="Right Arrow 21"/>
          <p:cNvSpPr/>
          <p:nvPr/>
        </p:nvSpPr>
        <p:spPr>
          <a:xfrm rot="5400000" flipH="1">
            <a:off x="7755429" y="2859320"/>
            <a:ext cx="661433" cy="7773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8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4" grpId="0"/>
      <p:bldP spid="5" grpId="0" animBg="1"/>
      <p:bldP spid="63" grpId="0" animBg="1"/>
      <p:bldP spid="64" grpId="0" animBg="1"/>
      <p:bldP spid="69" grpId="0"/>
      <p:bldP spid="71" grpId="0"/>
      <p:bldP spid="27" grpId="0" animBg="1"/>
      <p:bldP spid="28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achievable temperature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381811"/>
              </p:ext>
            </p:extLst>
          </p:nvPr>
        </p:nvGraphicFramePr>
        <p:xfrm>
          <a:off x="256570" y="-436728"/>
          <a:ext cx="8532588" cy="857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05414"/>
              </p:ext>
            </p:extLst>
          </p:nvPr>
        </p:nvGraphicFramePr>
        <p:xfrm>
          <a:off x="7019309" y="1720460"/>
          <a:ext cx="1111084" cy="52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Equation" r:id="rId4" imgW="482400" imgH="228600" progId="Equation.3">
                  <p:embed/>
                </p:oleObj>
              </mc:Choice>
              <mc:Fallback>
                <p:oleObj name="Equation" r:id="rId4" imgW="48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9309" y="1720460"/>
                        <a:ext cx="1111084" cy="526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61480"/>
              </p:ext>
            </p:extLst>
          </p:nvPr>
        </p:nvGraphicFramePr>
        <p:xfrm>
          <a:off x="3817464" y="5093126"/>
          <a:ext cx="26606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Equation" r:id="rId6" imgW="1155600" imgH="241200" progId="Equation.3">
                  <p:embed/>
                </p:oleObj>
              </mc:Choice>
              <mc:Fallback>
                <p:oleObj name="Equation" r:id="rId6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464" y="5093126"/>
                        <a:ext cx="26606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669898"/>
              </p:ext>
            </p:extLst>
          </p:nvPr>
        </p:nvGraphicFramePr>
        <p:xfrm>
          <a:off x="1922463" y="1570038"/>
          <a:ext cx="2660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1570038"/>
                        <a:ext cx="2660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 flipV="1">
            <a:off x="4026090" y="3753134"/>
            <a:ext cx="4067032" cy="54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26090" y="3780429"/>
            <a:ext cx="0" cy="9007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03869" y="5133270"/>
            <a:ext cx="2660634" cy="343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Best cooling effect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Recharge-Fan-GN-2390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16" y="1812463"/>
            <a:ext cx="1496884" cy="211337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9219693"/>
              </p:ext>
            </p:extLst>
          </p:nvPr>
        </p:nvGraphicFramePr>
        <p:xfrm>
          <a:off x="417845" y="1366269"/>
          <a:ext cx="34988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4" imgW="1524000" imgH="482600" progId="Equation.3">
                  <p:embed/>
                </p:oleObj>
              </mc:Choice>
              <mc:Fallback>
                <p:oleObj name="Equation" r:id="rId4" imgW="1524000" imgH="482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45" y="1366269"/>
                        <a:ext cx="3498850" cy="11096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6103868" y="4988987"/>
            <a:ext cx="2660634" cy="488135"/>
          </a:xfrm>
          <a:custGeom>
            <a:avLst/>
            <a:gdLst>
              <a:gd name="connsiteX0" fmla="*/ 0 w 2797791"/>
              <a:gd name="connsiteY0" fmla="*/ 0 h 477672"/>
              <a:gd name="connsiteX1" fmla="*/ 136477 w 2797791"/>
              <a:gd name="connsiteY1" fmla="*/ 477672 h 477672"/>
              <a:gd name="connsiteX2" fmla="*/ 2661313 w 2797791"/>
              <a:gd name="connsiteY2" fmla="*/ 477672 h 477672"/>
              <a:gd name="connsiteX3" fmla="*/ 2797791 w 2797791"/>
              <a:gd name="connsiteY3" fmla="*/ 0 h 477672"/>
              <a:gd name="connsiteX0" fmla="*/ 27296 w 2661314"/>
              <a:gd name="connsiteY0" fmla="*/ 0 h 491319"/>
              <a:gd name="connsiteX1" fmla="*/ 0 w 2661314"/>
              <a:gd name="connsiteY1" fmla="*/ 491319 h 491319"/>
              <a:gd name="connsiteX2" fmla="*/ 2524836 w 2661314"/>
              <a:gd name="connsiteY2" fmla="*/ 491319 h 491319"/>
              <a:gd name="connsiteX3" fmla="*/ 2661314 w 2661314"/>
              <a:gd name="connsiteY3" fmla="*/ 13647 h 491319"/>
              <a:gd name="connsiteX0" fmla="*/ 27296 w 2524836"/>
              <a:gd name="connsiteY0" fmla="*/ 27297 h 518616"/>
              <a:gd name="connsiteX1" fmla="*/ 0 w 2524836"/>
              <a:gd name="connsiteY1" fmla="*/ 518616 h 518616"/>
              <a:gd name="connsiteX2" fmla="*/ 2524836 w 2524836"/>
              <a:gd name="connsiteY2" fmla="*/ 518616 h 518616"/>
              <a:gd name="connsiteX3" fmla="*/ 2497541 w 2524836"/>
              <a:gd name="connsiteY3" fmla="*/ 0 h 5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36" h="518616">
                <a:moveTo>
                  <a:pt x="27296" y="27297"/>
                </a:moveTo>
                <a:lnTo>
                  <a:pt x="0" y="518616"/>
                </a:lnTo>
                <a:lnTo>
                  <a:pt x="2524836" y="518616"/>
                </a:lnTo>
                <a:lnTo>
                  <a:pt x="2497541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6701191" y="3667521"/>
            <a:ext cx="1591031" cy="159479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Freeform 12"/>
          <p:cNvSpPr/>
          <p:nvPr/>
        </p:nvSpPr>
        <p:spPr>
          <a:xfrm>
            <a:off x="6188121" y="3372709"/>
            <a:ext cx="2453770" cy="2028442"/>
          </a:xfrm>
          <a:custGeom>
            <a:avLst/>
            <a:gdLst>
              <a:gd name="connsiteX0" fmla="*/ 0 w 3327991"/>
              <a:gd name="connsiteY0" fmla="*/ 3321442 h 3438401"/>
              <a:gd name="connsiteX1" fmla="*/ 393405 w 3327991"/>
              <a:gd name="connsiteY1" fmla="*/ 3055628 h 3438401"/>
              <a:gd name="connsiteX2" fmla="*/ 478466 w 3327991"/>
              <a:gd name="connsiteY2" fmla="*/ 2194391 h 3438401"/>
              <a:gd name="connsiteX3" fmla="*/ 435935 w 3327991"/>
              <a:gd name="connsiteY3" fmla="*/ 386856 h 3438401"/>
              <a:gd name="connsiteX4" fmla="*/ 935666 w 3327991"/>
              <a:gd name="connsiteY4" fmla="*/ 57247 h 3438401"/>
              <a:gd name="connsiteX5" fmla="*/ 2838893 w 3327991"/>
              <a:gd name="connsiteY5" fmla="*/ 67880 h 3438401"/>
              <a:gd name="connsiteX6" fmla="*/ 3179135 w 3327991"/>
              <a:gd name="connsiteY6" fmla="*/ 727098 h 3438401"/>
              <a:gd name="connsiteX7" fmla="*/ 2966484 w 3327991"/>
              <a:gd name="connsiteY7" fmla="*/ 2906773 h 3438401"/>
              <a:gd name="connsiteX8" fmla="*/ 3327991 w 3327991"/>
              <a:gd name="connsiteY8" fmla="*/ 3438401 h 3438401"/>
              <a:gd name="connsiteX9" fmla="*/ 3327991 w 3327991"/>
              <a:gd name="connsiteY9" fmla="*/ 3438401 h 343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7991" h="3438401">
                <a:moveTo>
                  <a:pt x="0" y="3321442"/>
                </a:moveTo>
                <a:cubicBezTo>
                  <a:pt x="156830" y="3282456"/>
                  <a:pt x="313661" y="3243470"/>
                  <a:pt x="393405" y="3055628"/>
                </a:cubicBezTo>
                <a:cubicBezTo>
                  <a:pt x="473149" y="2867786"/>
                  <a:pt x="471378" y="2639186"/>
                  <a:pt x="478466" y="2194391"/>
                </a:cubicBezTo>
                <a:cubicBezTo>
                  <a:pt x="485554" y="1749596"/>
                  <a:pt x="359735" y="743047"/>
                  <a:pt x="435935" y="386856"/>
                </a:cubicBezTo>
                <a:cubicBezTo>
                  <a:pt x="512135" y="30665"/>
                  <a:pt x="535173" y="110410"/>
                  <a:pt x="935666" y="57247"/>
                </a:cubicBezTo>
                <a:cubicBezTo>
                  <a:pt x="1336159" y="4084"/>
                  <a:pt x="2464982" y="-43762"/>
                  <a:pt x="2838893" y="67880"/>
                </a:cubicBezTo>
                <a:cubicBezTo>
                  <a:pt x="3212804" y="179522"/>
                  <a:pt x="3157870" y="253949"/>
                  <a:pt x="3179135" y="727098"/>
                </a:cubicBezTo>
                <a:cubicBezTo>
                  <a:pt x="3200400" y="1200247"/>
                  <a:pt x="2941675" y="2454889"/>
                  <a:pt x="2966484" y="2906773"/>
                </a:cubicBezTo>
                <a:cubicBezTo>
                  <a:pt x="2991293" y="3358657"/>
                  <a:pt x="3327991" y="3438401"/>
                  <a:pt x="3327991" y="3438401"/>
                </a:cubicBezTo>
                <a:lnTo>
                  <a:pt x="3327991" y="3438401"/>
                </a:ln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06908" y="4386930"/>
            <a:ext cx="731339" cy="6020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38247" y="2869153"/>
            <a:ext cx="291512" cy="5035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09948" y="5305196"/>
            <a:ext cx="993920" cy="959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20167" y="1282890"/>
            <a:ext cx="300251" cy="631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10539" y="500082"/>
            <a:ext cx="1608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Sufficient </a:t>
            </a:r>
            <a:r>
              <a:rPr lang="sk-SK" sz="2800" u="sng" dirty="0" smtClean="0"/>
              <a:t>air flow</a:t>
            </a:r>
            <a:endParaRPr lang="sk-SK" sz="2800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2688608" y="3173329"/>
            <a:ext cx="2918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u="sng" dirty="0"/>
              <a:t>volatile liquid</a:t>
            </a:r>
            <a:r>
              <a:rPr lang="sk-SK" sz="2800" u="sng" dirty="0"/>
              <a:t> </a:t>
            </a:r>
            <a:r>
              <a:rPr lang="sk-SK" sz="2800" dirty="0"/>
              <a:t>with</a:t>
            </a:r>
            <a:r>
              <a:rPr lang="en-US" sz="2800" dirty="0"/>
              <a:t> low concentration in air</a:t>
            </a:r>
            <a:r>
              <a:rPr lang="sk-SK" sz="2800" dirty="0"/>
              <a:t> (eg. Ethanol)</a:t>
            </a:r>
            <a:endParaRPr lang="en-US" sz="2800" dirty="0"/>
          </a:p>
          <a:p>
            <a:endParaRPr lang="sk-SK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04104" y="4984274"/>
            <a:ext cx="37997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M</a:t>
            </a:r>
            <a:r>
              <a:rPr lang="sk-SK" sz="2800" dirty="0"/>
              <a:t>inimise </a:t>
            </a:r>
            <a:r>
              <a:rPr lang="en-US" sz="2800" u="sng" dirty="0"/>
              <a:t>thermal capacity</a:t>
            </a:r>
            <a:r>
              <a:rPr lang="en-US" sz="2800" dirty="0"/>
              <a:t> of the fridge</a:t>
            </a:r>
            <a:r>
              <a:rPr lang="sk-SK" sz="2800" dirty="0"/>
              <a:t> (eg. Low outer pot)</a:t>
            </a:r>
            <a:endParaRPr lang="en-US" sz="2800" dirty="0"/>
          </a:p>
          <a:p>
            <a:endParaRPr lang="sk-SK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717" y="1595508"/>
            <a:ext cx="2084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Maximize the </a:t>
            </a:r>
            <a:r>
              <a:rPr lang="sk-SK" sz="2800" u="sng" dirty="0" smtClean="0"/>
              <a:t>area</a:t>
            </a:r>
            <a:r>
              <a:rPr lang="sk-SK" sz="2800" dirty="0" smtClean="0"/>
              <a:t> of evaporation</a:t>
            </a:r>
            <a:endParaRPr lang="sk-SK" sz="2800" dirty="0"/>
          </a:p>
        </p:txBody>
      </p:sp>
      <p:sp>
        <p:nvSpPr>
          <p:cNvPr id="34" name="Right Arrow 33"/>
          <p:cNvSpPr/>
          <p:nvPr/>
        </p:nvSpPr>
        <p:spPr>
          <a:xfrm>
            <a:off x="434362" y="4063275"/>
            <a:ext cx="1760561" cy="92099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speed</a:t>
            </a:r>
            <a:endParaRPr lang="sk-SK" dirty="0"/>
          </a:p>
        </p:txBody>
      </p:sp>
      <p:sp>
        <p:nvSpPr>
          <p:cNvPr id="35" name="Right Arrow 34"/>
          <p:cNvSpPr/>
          <p:nvPr/>
        </p:nvSpPr>
        <p:spPr>
          <a:xfrm>
            <a:off x="434362" y="2698499"/>
            <a:ext cx="1760561" cy="10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Minimal temperature</a:t>
            </a:r>
            <a:endParaRPr lang="sk-SK" dirty="0"/>
          </a:p>
        </p:txBody>
      </p:sp>
      <p:pic>
        <p:nvPicPr>
          <p:cNvPr id="36" name="Picture 35" descr="shutterstock_99478112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3" b="89905" l="1910" r="98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40">
            <a:off x="6999090" y="4060291"/>
            <a:ext cx="1007020" cy="10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86611"/>
              </p:ext>
            </p:extLst>
          </p:nvPr>
        </p:nvGraphicFramePr>
        <p:xfrm>
          <a:off x="201979" y="-54592"/>
          <a:ext cx="8532588" cy="857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4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k-SK" sz="5400" dirty="0" smtClean="0"/>
              <a:t>Thank </a:t>
            </a:r>
            <a:r>
              <a:rPr lang="en-US" sz="5400" dirty="0" smtClean="0"/>
              <a:t>you for your attention</a:t>
            </a:r>
            <a:endParaRPr lang="sk-SK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93380"/>
              </p:ext>
            </p:extLst>
          </p:nvPr>
        </p:nvGraphicFramePr>
        <p:xfrm>
          <a:off x="7319560" y="2048006"/>
          <a:ext cx="1111084" cy="52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4" imgW="482400" imgH="228600" progId="Equation.3">
                  <p:embed/>
                </p:oleObj>
              </mc:Choice>
              <mc:Fallback>
                <p:oleObj name="Equation" r:id="rId4" imgW="48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9560" y="2048006"/>
                        <a:ext cx="1111084" cy="526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34732"/>
              </p:ext>
            </p:extLst>
          </p:nvPr>
        </p:nvGraphicFramePr>
        <p:xfrm>
          <a:off x="3762873" y="5625388"/>
          <a:ext cx="26606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6" imgW="1155600" imgH="241200" progId="Equation.3">
                  <p:embed/>
                </p:oleObj>
              </mc:Choice>
              <mc:Fallback>
                <p:oleObj name="Equation" r:id="rId6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873" y="5625388"/>
                        <a:ext cx="26606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25771"/>
              </p:ext>
            </p:extLst>
          </p:nvPr>
        </p:nvGraphicFramePr>
        <p:xfrm>
          <a:off x="1936111" y="2020414"/>
          <a:ext cx="2660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11" y="2020414"/>
                        <a:ext cx="2660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8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4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Assman</a:t>
            </a:r>
            <a:r>
              <a:rPr lang="en-US" dirty="0" smtClean="0"/>
              <a:t> </a:t>
            </a:r>
            <a:r>
              <a:rPr lang="en-US" dirty="0" err="1" smtClean="0"/>
              <a:t>psychrometer</a:t>
            </a:r>
            <a:r>
              <a:rPr lang="en-US" dirty="0" smtClean="0"/>
              <a:t> theory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68"/>
            <a:ext cx="8229600" cy="47067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Assumptions:</a:t>
            </a:r>
          </a:p>
          <a:p>
            <a:r>
              <a:rPr lang="en-US" sz="2800" dirty="0">
                <a:sym typeface="Wingdings" panose="05000000000000000000" pitchFamily="2" charset="2"/>
              </a:rPr>
              <a:t>Air cools to </a:t>
            </a:r>
            <a:r>
              <a:rPr lang="en-US" sz="2800" dirty="0" err="1">
                <a:sym typeface="Wingdings" panose="05000000000000000000" pitchFamily="2" charset="2"/>
              </a:rPr>
              <a:t>T</a:t>
            </a:r>
            <a:r>
              <a:rPr lang="en-US" sz="2800" baseline="-25000" dirty="0" err="1">
                <a:sym typeface="Wingdings" panose="05000000000000000000" pitchFamily="2" charset="2"/>
              </a:rPr>
              <a:t>fridge</a:t>
            </a:r>
            <a:r>
              <a:rPr lang="en-US" sz="2800" dirty="0">
                <a:sym typeface="Wingdings" panose="05000000000000000000" pitchFamily="2" charset="2"/>
              </a:rPr>
              <a:t>; vapor pressure saturates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(thanks to fast airflow)</a:t>
            </a:r>
          </a:p>
          <a:p>
            <a:r>
              <a:rPr lang="en-US" sz="2800" dirty="0" smtClean="0"/>
              <a:t>Equilibrium of heat flow:</a:t>
            </a:r>
            <a:endParaRPr lang="en-US" sz="2800" dirty="0" smtClean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sk-SK" sz="2800" b="1" dirty="0" smtClean="0"/>
              <a:t>Numerically solve for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	(complicated </a:t>
            </a:r>
            <a:r>
              <a:rPr lang="en-US" sz="2800" dirty="0"/>
              <a:t>function          )</a:t>
            </a:r>
            <a:endParaRPr lang="sk-SK" sz="2800" dirty="0"/>
          </a:p>
          <a:p>
            <a:endParaRPr lang="en-US" sz="28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45015553"/>
              </p:ext>
            </p:extLst>
          </p:nvPr>
        </p:nvGraphicFramePr>
        <p:xfrm>
          <a:off x="4721606" y="2705711"/>
          <a:ext cx="2866550" cy="653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Equation" r:id="rId3" imgW="1168200" imgH="241200" progId="Equation.3">
                  <p:embed/>
                </p:oleObj>
              </mc:Choice>
              <mc:Fallback>
                <p:oleObj name="Equation" r:id="rId3" imgW="116820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606" y="2705711"/>
                        <a:ext cx="2866550" cy="65398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725314"/>
              </p:ext>
            </p:extLst>
          </p:nvPr>
        </p:nvGraphicFramePr>
        <p:xfrm>
          <a:off x="4254500" y="5091113"/>
          <a:ext cx="10175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Equation" r:id="rId5" imgW="355320" imgH="241200" progId="Equation.3">
                  <p:embed/>
                </p:oleObj>
              </mc:Choice>
              <mc:Fallback>
                <p:oleObj name="Equation" r:id="rId5" imgW="35532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5091113"/>
                        <a:ext cx="10175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476863"/>
              </p:ext>
            </p:extLst>
          </p:nvPr>
        </p:nvGraphicFramePr>
        <p:xfrm>
          <a:off x="4703456" y="5625363"/>
          <a:ext cx="869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456" y="5625363"/>
                        <a:ext cx="8699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193469" y="4142689"/>
            <a:ext cx="1164262" cy="361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0" r="41070"/>
          <a:stretch/>
        </p:blipFill>
        <p:spPr>
          <a:xfrm>
            <a:off x="7612914" y="2716101"/>
            <a:ext cx="574157" cy="321468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735187" y="5153676"/>
            <a:ext cx="329610" cy="827637"/>
          </a:xfrm>
          <a:custGeom>
            <a:avLst/>
            <a:gdLst>
              <a:gd name="connsiteX0" fmla="*/ 10633 w 234014"/>
              <a:gd name="connsiteY0" fmla="*/ 0 h 742578"/>
              <a:gd name="connsiteX1" fmla="*/ 21265 w 234014"/>
              <a:gd name="connsiteY1" fmla="*/ 627321 h 742578"/>
              <a:gd name="connsiteX2" fmla="*/ 202019 w 234014"/>
              <a:gd name="connsiteY2" fmla="*/ 691117 h 742578"/>
              <a:gd name="connsiteX3" fmla="*/ 233916 w 234014"/>
              <a:gd name="connsiteY3" fmla="*/ 63796 h 742578"/>
              <a:gd name="connsiteX4" fmla="*/ 233916 w 234014"/>
              <a:gd name="connsiteY4" fmla="*/ 63796 h 7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14" h="742578">
                <a:moveTo>
                  <a:pt x="10633" y="0"/>
                </a:moveTo>
                <a:cubicBezTo>
                  <a:pt x="0" y="256067"/>
                  <a:pt x="-10633" y="512135"/>
                  <a:pt x="21265" y="627321"/>
                </a:cubicBezTo>
                <a:cubicBezTo>
                  <a:pt x="53163" y="742507"/>
                  <a:pt x="166577" y="785038"/>
                  <a:pt x="202019" y="691117"/>
                </a:cubicBezTo>
                <a:cubicBezTo>
                  <a:pt x="237461" y="597196"/>
                  <a:pt x="233916" y="63796"/>
                  <a:pt x="233916" y="63796"/>
                </a:cubicBezTo>
                <a:lnTo>
                  <a:pt x="233916" y="63796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68" y="5153676"/>
            <a:ext cx="536943" cy="91975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996763" y="5536637"/>
            <a:ext cx="1036676" cy="12251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96763" y="5796981"/>
            <a:ext cx="1036676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96763" y="6073427"/>
            <a:ext cx="1036676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64797" y="3378039"/>
            <a:ext cx="129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Wet bulb</a:t>
            </a:r>
            <a:endParaRPr lang="sk-SK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027395"/>
              </p:ext>
            </p:extLst>
          </p:nvPr>
        </p:nvGraphicFramePr>
        <p:xfrm>
          <a:off x="810731" y="3734363"/>
          <a:ext cx="58467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11" imgW="2387600" imgH="431800" progId="Equation.3">
                  <p:embed/>
                </p:oleObj>
              </mc:Choice>
              <mc:Fallback>
                <p:oleObj name="Equation" r:id="rId11" imgW="23876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31" y="3734363"/>
                        <a:ext cx="5846762" cy="9969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9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52 -0.05185 L 0.05053 0.0669 C 0.08212 0.09792 0.12396 0.10926 0.16424 0.10301 C 0.20955 0.09329 0.24323 0.0537 0.26407 0.00648 L 0.36389 -0.18102 " pathEditMode="relative" rAng="-709967" ptsTypes="FffFF">
                                      <p:cBhvr>
                                        <p:cTn id="1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0.05069 L 0.04827 0.15301 C 0.07726 0.16921 0.11719 0.16944 0.15834 0.16828 C 0.20139 0.14583 0.2375 0.12778 0.25712 0.08819 L 0.35921 -0.07709 " pathEditMode="relative" rAng="-709967" ptsTypes="FffFF">
                                      <p:cBhvr>
                                        <p:cTn id="1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2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82 -0.12199 L 0.0474 -0.00347 C 0.07917 0.02315 0.12049 0.02592 0.16268 0.02847 C 0.21042 0.025 0.24098 -0.02084 0.26303 -0.0625 L 0.36528 -0.25255 " pathEditMode="relative" rAng="-709967" ptsTypes="FffFF">
                                      <p:cBhvr>
                                        <p:cTn id="20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7" y="46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7917 0.06458 L 0.19479 0.15046 C 0.17691 0.16898 0.15208 0.175 0.12726 0.17037 C 0.09878 0.16458 0.07726 0.15 0.06337 0.12454 L -0.00191 0.00949 " pathEditMode="relative" rAng="11303321" ptsTypes="FffFF">
                                      <p:cBhvr>
                                        <p:cTn id="22" dur="4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38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measurements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7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Airflow </a:t>
            </a:r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4242" y="1600586"/>
            <a:ext cx="8229600" cy="494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Recharge-Fan-GN-2390-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24" y="565366"/>
            <a:ext cx="1671418" cy="235979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276152"/>
              </p:ext>
            </p:extLst>
          </p:nvPr>
        </p:nvGraphicFramePr>
        <p:xfrm>
          <a:off x="243335" y="1278675"/>
          <a:ext cx="8471414" cy="517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5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vs. ethanol:</a:t>
            </a:r>
            <a:br>
              <a:rPr lang="en-US" dirty="0" smtClean="0"/>
            </a:br>
            <a:r>
              <a:rPr lang="en-US" dirty="0" smtClean="0"/>
              <a:t>Rate of evaporation</a:t>
            </a:r>
            <a:endParaRPr lang="sk-SK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589959"/>
              </p:ext>
            </p:extLst>
          </p:nvPr>
        </p:nvGraphicFramePr>
        <p:xfrm>
          <a:off x="211933" y="1663715"/>
          <a:ext cx="8809893" cy="468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5688" y="1734053"/>
            <a:ext cx="55103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 </a:t>
            </a:r>
            <a:r>
              <a:rPr lang="en-US" sz="4000" dirty="0" smtClean="0"/>
              <a:t>Ethanol: more volatile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3503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need cloth or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79636"/>
              </p:ext>
            </p:extLst>
          </p:nvPr>
        </p:nvGraphicFramePr>
        <p:xfrm>
          <a:off x="-75406" y="1420812"/>
          <a:ext cx="9294813" cy="40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9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best material for cloth?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28918"/>
              </p:ext>
            </p:extLst>
          </p:nvPr>
        </p:nvGraphicFramePr>
        <p:xfrm>
          <a:off x="382771" y="1233376"/>
          <a:ext cx="8048848" cy="513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88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</a:t>
            </a:r>
            <a:r>
              <a:rPr lang="sk-SK" dirty="0" smtClean="0"/>
              <a:t>Experiment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42" y="1600586"/>
            <a:ext cx="8229600" cy="4949456"/>
          </a:xfrm>
        </p:spPr>
        <p:txBody>
          <a:bodyPr>
            <a:normAutofit/>
          </a:bodyPr>
          <a:lstStyle/>
          <a:p>
            <a:r>
              <a:rPr lang="sk-SK" dirty="0" smtClean="0"/>
              <a:t>Por</a:t>
            </a:r>
            <a:r>
              <a:rPr lang="en-US" dirty="0" err="1" smtClean="0"/>
              <a:t>ous</a:t>
            </a:r>
            <a:r>
              <a:rPr lang="sk-SK" dirty="0" smtClean="0"/>
              <a:t> material</a:t>
            </a:r>
            <a:r>
              <a:rPr lang="en-US" dirty="0" smtClean="0"/>
              <a:t>: sand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605585"/>
              </p:ext>
            </p:extLst>
          </p:nvPr>
        </p:nvGraphicFramePr>
        <p:xfrm>
          <a:off x="156282" y="2153645"/>
          <a:ext cx="8648700" cy="425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785191" y="3444949"/>
            <a:ext cx="10632" cy="861237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65094"/>
              </p:ext>
            </p:extLst>
          </p:nvPr>
        </p:nvGraphicFramePr>
        <p:xfrm>
          <a:off x="3885017" y="3595133"/>
          <a:ext cx="2118831" cy="56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4" imgW="863280" imgH="228600" progId="Equation.3">
                  <p:embed/>
                </p:oleObj>
              </mc:Choice>
              <mc:Fallback>
                <p:oleObj name="Equation" r:id="rId4" imgW="863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5017" y="3595133"/>
                        <a:ext cx="2118831" cy="56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742625" y="4866350"/>
            <a:ext cx="644603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Works, but could be better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8945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type of cloth does NOT matter?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Water fills gaps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Water fills gaps.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surface of water = the area of </a:t>
            </a:r>
            <a:r>
              <a:rPr lang="en-US" dirty="0" smtClean="0"/>
              <a:t>evaporation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The same as normal cloth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165" y="2655147"/>
            <a:ext cx="4041775" cy="3951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sk-SK" dirty="0"/>
              <a:t>A</a:t>
            </a:r>
            <a:r>
              <a:rPr lang="en-US" dirty="0"/>
              <a:t>rea of </a:t>
            </a:r>
            <a:r>
              <a:rPr lang="en-US" b="1" dirty="0"/>
              <a:t>evaporation</a:t>
            </a:r>
            <a:r>
              <a:rPr lang="sk-SK" dirty="0"/>
              <a:t> </a:t>
            </a:r>
            <a:r>
              <a:rPr lang="en-US" dirty="0"/>
              <a:t> </a:t>
            </a:r>
            <a:endParaRPr lang="sk-SK" dirty="0"/>
          </a:p>
          <a:p>
            <a:pPr marL="0" indent="0" algn="ctr">
              <a:buNone/>
            </a:pPr>
            <a:r>
              <a:rPr lang="sk-SK" sz="3200" dirty="0"/>
              <a:t>=</a:t>
            </a:r>
            <a:r>
              <a:rPr lang="sk-SK" dirty="0"/>
              <a:t> </a:t>
            </a:r>
          </a:p>
          <a:p>
            <a:pPr marL="0" indent="0" algn="ctr">
              <a:buNone/>
            </a:pPr>
            <a:r>
              <a:rPr lang="en-US" dirty="0"/>
              <a:t>area through which heat </a:t>
            </a:r>
            <a:r>
              <a:rPr lang="en-US" b="1" dirty="0" smtClean="0"/>
              <a:t>gets in</a:t>
            </a:r>
          </a:p>
          <a:p>
            <a:r>
              <a:rPr lang="en-US" dirty="0" smtClean="0"/>
              <a:t>Equilibrium temperature doesn’t change</a:t>
            </a:r>
            <a:endParaRPr lang="sk-SK" dirty="0"/>
          </a:p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 descr="handra (2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33691" r="64088" b="49614"/>
          <a:stretch/>
        </p:blipFill>
        <p:spPr>
          <a:xfrm>
            <a:off x="467832" y="2339160"/>
            <a:ext cx="3987210" cy="988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" y="2157959"/>
            <a:ext cx="4167963" cy="972373"/>
          </a:xfrm>
          <a:prstGeom prst="rect">
            <a:avLst/>
          </a:prstGeom>
        </p:spPr>
      </p:pic>
      <p:pic>
        <p:nvPicPr>
          <p:cNvPr id="159" name="Picture 158" descr="handra (2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1" t="24167" r="18210" b="47150"/>
          <a:stretch/>
        </p:blipFill>
        <p:spPr>
          <a:xfrm>
            <a:off x="4693722" y="1902331"/>
            <a:ext cx="4040371" cy="148362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21" y="2078412"/>
            <a:ext cx="4029123" cy="12495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2) Water soaks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01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different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 descr="DSC_07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89" y="1297567"/>
            <a:ext cx="6783565" cy="5087675"/>
          </a:xfrm>
          <a:prstGeom prst="rect">
            <a:avLst/>
          </a:prstGeom>
        </p:spPr>
      </p:pic>
      <p:pic>
        <p:nvPicPr>
          <p:cNvPr id="6" name="Picture 5" descr="DSC_07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02" y="1285753"/>
            <a:ext cx="6799317" cy="5099487"/>
          </a:xfrm>
          <a:prstGeom prst="rect">
            <a:avLst/>
          </a:prstGeom>
        </p:spPr>
      </p:pic>
      <p:pic>
        <p:nvPicPr>
          <p:cNvPr id="8" name="Picture 7" descr="DSC_07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" y="1118422"/>
            <a:ext cx="7022421" cy="52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different shapes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 descr="DSC_07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7" y="2069747"/>
            <a:ext cx="4578533" cy="3433900"/>
          </a:xfrm>
          <a:prstGeom prst="rect">
            <a:avLst/>
          </a:prstGeom>
        </p:spPr>
      </p:pic>
      <p:pic>
        <p:nvPicPr>
          <p:cNvPr id="6" name="Picture 5" descr="DSC_07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7" y="2069747"/>
            <a:ext cx="4586373" cy="3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Our refrigerator</a:t>
            </a:r>
            <a:endParaRPr lang="sk-S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83" r="33334" b="15945"/>
          <a:stretch/>
        </p:blipFill>
        <p:spPr>
          <a:xfrm>
            <a:off x="2975213" y="2797790"/>
            <a:ext cx="2934268" cy="32891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 descr="Recharge-Fan-GN-2390-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58" y="1644489"/>
            <a:ext cx="1496884" cy="211337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5678825"/>
              </p:ext>
            </p:extLst>
          </p:nvPr>
        </p:nvGraphicFramePr>
        <p:xfrm>
          <a:off x="417845" y="1366269"/>
          <a:ext cx="34988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5" imgW="1524000" imgH="482600" progId="Equation.3">
                  <p:embed/>
                </p:oleObj>
              </mc:Choice>
              <mc:Fallback>
                <p:oleObj name="Equation" r:id="rId5" imgW="1524000" imgH="482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45" y="1366269"/>
                        <a:ext cx="3498850" cy="11096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8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Covered VS uncovered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6" name="Trapezoid 45"/>
          <p:cNvSpPr/>
          <p:nvPr/>
        </p:nvSpPr>
        <p:spPr>
          <a:xfrm rot="10800000">
            <a:off x="868840" y="1627646"/>
            <a:ext cx="3378291" cy="4331301"/>
          </a:xfrm>
          <a:prstGeom prst="trapezoid">
            <a:avLst>
              <a:gd name="adj" fmla="val 10805"/>
            </a:avLst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387197" y="5642544"/>
            <a:ext cx="28425" cy="42610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539892" y="5642545"/>
            <a:ext cx="22759" cy="39314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88644" y="1636444"/>
            <a:ext cx="312152" cy="435144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7610" y="6035686"/>
            <a:ext cx="4102282" cy="2857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176630" y="5968112"/>
            <a:ext cx="2704647" cy="2637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3917890" y="5621187"/>
            <a:ext cx="638175" cy="70862"/>
          </a:xfrm>
          <a:custGeom>
            <a:avLst/>
            <a:gdLst>
              <a:gd name="connsiteX0" fmla="*/ 487815 w 487815"/>
              <a:gd name="connsiteY0" fmla="*/ 24848 h 49636"/>
              <a:gd name="connsiteX1" fmla="*/ 418901 w 487815"/>
              <a:gd name="connsiteY1" fmla="*/ 44537 h 49636"/>
              <a:gd name="connsiteX2" fmla="*/ 354909 w 487815"/>
              <a:gd name="connsiteY2" fmla="*/ 5159 h 49636"/>
              <a:gd name="connsiteX3" fmla="*/ 281073 w 487815"/>
              <a:gd name="connsiteY3" fmla="*/ 44537 h 49636"/>
              <a:gd name="connsiteX4" fmla="*/ 241694 w 487815"/>
              <a:gd name="connsiteY4" fmla="*/ 5159 h 49636"/>
              <a:gd name="connsiteX5" fmla="*/ 187547 w 487815"/>
              <a:gd name="connsiteY5" fmla="*/ 29770 h 49636"/>
              <a:gd name="connsiteX6" fmla="*/ 128478 w 487815"/>
              <a:gd name="connsiteY6" fmla="*/ 236 h 49636"/>
              <a:gd name="connsiteX7" fmla="*/ 49720 w 487815"/>
              <a:gd name="connsiteY7" fmla="*/ 49459 h 49636"/>
              <a:gd name="connsiteX8" fmla="*/ 496 w 487815"/>
              <a:gd name="connsiteY8" fmla="*/ 15003 h 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815" h="49636">
                <a:moveTo>
                  <a:pt x="487815" y="24848"/>
                </a:moveTo>
                <a:cubicBezTo>
                  <a:pt x="464433" y="36333"/>
                  <a:pt x="441052" y="47819"/>
                  <a:pt x="418901" y="44537"/>
                </a:cubicBezTo>
                <a:cubicBezTo>
                  <a:pt x="396750" y="41256"/>
                  <a:pt x="377880" y="5159"/>
                  <a:pt x="354909" y="5159"/>
                </a:cubicBezTo>
                <a:cubicBezTo>
                  <a:pt x="331938" y="5159"/>
                  <a:pt x="299942" y="44537"/>
                  <a:pt x="281073" y="44537"/>
                </a:cubicBezTo>
                <a:cubicBezTo>
                  <a:pt x="262204" y="44537"/>
                  <a:pt x="257282" y="7620"/>
                  <a:pt x="241694" y="5159"/>
                </a:cubicBezTo>
                <a:cubicBezTo>
                  <a:pt x="226106" y="2698"/>
                  <a:pt x="206416" y="30590"/>
                  <a:pt x="187547" y="29770"/>
                </a:cubicBezTo>
                <a:cubicBezTo>
                  <a:pt x="168678" y="28950"/>
                  <a:pt x="151449" y="-3046"/>
                  <a:pt x="128478" y="236"/>
                </a:cubicBezTo>
                <a:cubicBezTo>
                  <a:pt x="105507" y="3517"/>
                  <a:pt x="71050" y="46998"/>
                  <a:pt x="49720" y="49459"/>
                </a:cubicBezTo>
                <a:cubicBezTo>
                  <a:pt x="28390" y="51920"/>
                  <a:pt x="-4426" y="28129"/>
                  <a:pt x="496" y="15003"/>
                </a:cubicBezTo>
              </a:path>
            </a:pathLst>
          </a:cu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28242" y="5635565"/>
            <a:ext cx="747001" cy="84480"/>
          </a:xfrm>
          <a:custGeom>
            <a:avLst/>
            <a:gdLst>
              <a:gd name="connsiteX0" fmla="*/ 0 w 571000"/>
              <a:gd name="connsiteY0" fmla="*/ 4931 h 59174"/>
              <a:gd name="connsiteX1" fmla="*/ 83681 w 571000"/>
              <a:gd name="connsiteY1" fmla="*/ 54154 h 59174"/>
              <a:gd name="connsiteX2" fmla="*/ 118138 w 571000"/>
              <a:gd name="connsiteY2" fmla="*/ 9854 h 59174"/>
              <a:gd name="connsiteX3" fmla="*/ 191974 w 571000"/>
              <a:gd name="connsiteY3" fmla="*/ 54154 h 59174"/>
              <a:gd name="connsiteX4" fmla="*/ 265810 w 571000"/>
              <a:gd name="connsiteY4" fmla="*/ 4931 h 59174"/>
              <a:gd name="connsiteX5" fmla="*/ 324879 w 571000"/>
              <a:gd name="connsiteY5" fmla="*/ 54154 h 59174"/>
              <a:gd name="connsiteX6" fmla="*/ 374103 w 571000"/>
              <a:gd name="connsiteY6" fmla="*/ 9 h 59174"/>
              <a:gd name="connsiteX7" fmla="*/ 462707 w 571000"/>
              <a:gd name="connsiteY7" fmla="*/ 59077 h 59174"/>
              <a:gd name="connsiteX8" fmla="*/ 492241 w 571000"/>
              <a:gd name="connsiteY8" fmla="*/ 14776 h 59174"/>
              <a:gd name="connsiteX9" fmla="*/ 531621 w 571000"/>
              <a:gd name="connsiteY9" fmla="*/ 49232 h 59174"/>
              <a:gd name="connsiteX10" fmla="*/ 571000 w 571000"/>
              <a:gd name="connsiteY10" fmla="*/ 9854 h 5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000" h="59174">
                <a:moveTo>
                  <a:pt x="0" y="4931"/>
                </a:moveTo>
                <a:cubicBezTo>
                  <a:pt x="31995" y="29132"/>
                  <a:pt x="63991" y="53334"/>
                  <a:pt x="83681" y="54154"/>
                </a:cubicBezTo>
                <a:cubicBezTo>
                  <a:pt x="103371" y="54975"/>
                  <a:pt x="100089" y="9854"/>
                  <a:pt x="118138" y="9854"/>
                </a:cubicBezTo>
                <a:cubicBezTo>
                  <a:pt x="136187" y="9854"/>
                  <a:pt x="167362" y="54975"/>
                  <a:pt x="191974" y="54154"/>
                </a:cubicBezTo>
                <a:cubicBezTo>
                  <a:pt x="216586" y="53334"/>
                  <a:pt x="243659" y="4931"/>
                  <a:pt x="265810" y="4931"/>
                </a:cubicBezTo>
                <a:cubicBezTo>
                  <a:pt x="287961" y="4931"/>
                  <a:pt x="306830" y="54974"/>
                  <a:pt x="324879" y="54154"/>
                </a:cubicBezTo>
                <a:cubicBezTo>
                  <a:pt x="342928" y="53334"/>
                  <a:pt x="351132" y="-812"/>
                  <a:pt x="374103" y="9"/>
                </a:cubicBezTo>
                <a:cubicBezTo>
                  <a:pt x="397074" y="830"/>
                  <a:pt x="443017" y="56616"/>
                  <a:pt x="462707" y="59077"/>
                </a:cubicBezTo>
                <a:cubicBezTo>
                  <a:pt x="482397" y="61538"/>
                  <a:pt x="480755" y="16417"/>
                  <a:pt x="492241" y="14776"/>
                </a:cubicBezTo>
                <a:cubicBezTo>
                  <a:pt x="503727" y="13135"/>
                  <a:pt x="518495" y="50052"/>
                  <a:pt x="531621" y="49232"/>
                </a:cubicBezTo>
                <a:cubicBezTo>
                  <a:pt x="544747" y="48412"/>
                  <a:pt x="571000" y="9854"/>
                  <a:pt x="571000" y="9854"/>
                </a:cubicBezTo>
              </a:path>
            </a:pathLst>
          </a:cu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65147" y="1365083"/>
            <a:ext cx="3438879" cy="337408"/>
          </a:xfrm>
          <a:custGeom>
            <a:avLst/>
            <a:gdLst>
              <a:gd name="connsiteX0" fmla="*/ 23633 w 2628646"/>
              <a:gd name="connsiteY0" fmla="*/ 211916 h 236340"/>
              <a:gd name="connsiteX1" fmla="*/ 31774 w 2628646"/>
              <a:gd name="connsiteY1" fmla="*/ 130503 h 236340"/>
              <a:gd name="connsiteX2" fmla="*/ 332979 w 2628646"/>
              <a:gd name="connsiteY2" fmla="*/ 57232 h 236340"/>
              <a:gd name="connsiteX3" fmla="*/ 984232 w 2628646"/>
              <a:gd name="connsiteY3" fmla="*/ 243 h 236340"/>
              <a:gd name="connsiteX4" fmla="*/ 1855283 w 2628646"/>
              <a:gd name="connsiteY4" fmla="*/ 40949 h 236340"/>
              <a:gd name="connsiteX5" fmla="*/ 2465832 w 2628646"/>
              <a:gd name="connsiteY5" fmla="*/ 138644 h 236340"/>
              <a:gd name="connsiteX6" fmla="*/ 2628646 w 2628646"/>
              <a:gd name="connsiteY6" fmla="*/ 236340 h 23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646" h="236340">
                <a:moveTo>
                  <a:pt x="23633" y="211916"/>
                </a:moveTo>
                <a:cubicBezTo>
                  <a:pt x="1924" y="184100"/>
                  <a:pt x="-19784" y="156284"/>
                  <a:pt x="31774" y="130503"/>
                </a:cubicBezTo>
                <a:cubicBezTo>
                  <a:pt x="83332" y="104722"/>
                  <a:pt x="174236" y="78942"/>
                  <a:pt x="332979" y="57232"/>
                </a:cubicBezTo>
                <a:cubicBezTo>
                  <a:pt x="491722" y="35522"/>
                  <a:pt x="730515" y="2957"/>
                  <a:pt x="984232" y="243"/>
                </a:cubicBezTo>
                <a:cubicBezTo>
                  <a:pt x="1237949" y="-2471"/>
                  <a:pt x="1608350" y="17882"/>
                  <a:pt x="1855283" y="40949"/>
                </a:cubicBezTo>
                <a:cubicBezTo>
                  <a:pt x="2102216" y="64016"/>
                  <a:pt x="2336938" y="106079"/>
                  <a:pt x="2465832" y="138644"/>
                </a:cubicBezTo>
                <a:cubicBezTo>
                  <a:pt x="2594726" y="171209"/>
                  <a:pt x="2628646" y="236340"/>
                  <a:pt x="2628646" y="236340"/>
                </a:cubicBezTo>
              </a:path>
            </a:pathLst>
          </a:cu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46544" y="3680614"/>
            <a:ext cx="414294" cy="2277501"/>
          </a:xfrm>
          <a:custGeom>
            <a:avLst/>
            <a:gdLst>
              <a:gd name="connsiteX0" fmla="*/ 161804 w 316682"/>
              <a:gd name="connsiteY0" fmla="*/ 0 h 1595291"/>
              <a:gd name="connsiteX1" fmla="*/ 143218 w 316682"/>
              <a:gd name="connsiteY1" fmla="*/ 117708 h 1595291"/>
              <a:gd name="connsiteX2" fmla="*/ 143218 w 316682"/>
              <a:gd name="connsiteY2" fmla="*/ 297366 h 1595291"/>
              <a:gd name="connsiteX3" fmla="*/ 99853 w 316682"/>
              <a:gd name="connsiteY3" fmla="*/ 464635 h 1595291"/>
              <a:gd name="connsiteX4" fmla="*/ 93658 w 316682"/>
              <a:gd name="connsiteY4" fmla="*/ 625708 h 1595291"/>
              <a:gd name="connsiteX5" fmla="*/ 50292 w 316682"/>
              <a:gd name="connsiteY5" fmla="*/ 885903 h 1595291"/>
              <a:gd name="connsiteX6" fmla="*/ 50292 w 316682"/>
              <a:gd name="connsiteY6" fmla="*/ 1201854 h 1595291"/>
              <a:gd name="connsiteX7" fmla="*/ 13121 w 316682"/>
              <a:gd name="connsiteY7" fmla="*/ 1350537 h 1595291"/>
              <a:gd name="connsiteX8" fmla="*/ 731 w 316682"/>
              <a:gd name="connsiteY8" fmla="*/ 1474439 h 1595291"/>
              <a:gd name="connsiteX9" fmla="*/ 31706 w 316682"/>
              <a:gd name="connsiteY9" fmla="*/ 1561171 h 1595291"/>
              <a:gd name="connsiteX10" fmla="*/ 81267 w 316682"/>
              <a:gd name="connsiteY10" fmla="*/ 1592147 h 1595291"/>
              <a:gd name="connsiteX11" fmla="*/ 124633 w 316682"/>
              <a:gd name="connsiteY11" fmla="*/ 1592147 h 1595291"/>
              <a:gd name="connsiteX12" fmla="*/ 198975 w 316682"/>
              <a:gd name="connsiteY12" fmla="*/ 1573561 h 1595291"/>
              <a:gd name="connsiteX13" fmla="*/ 316682 w 316682"/>
              <a:gd name="connsiteY13" fmla="*/ 1486830 h 15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682" h="1595291">
                <a:moveTo>
                  <a:pt x="161804" y="0"/>
                </a:moveTo>
                <a:cubicBezTo>
                  <a:pt x="154060" y="34073"/>
                  <a:pt x="146316" y="68147"/>
                  <a:pt x="143218" y="117708"/>
                </a:cubicBezTo>
                <a:cubicBezTo>
                  <a:pt x="140120" y="167269"/>
                  <a:pt x="150445" y="239545"/>
                  <a:pt x="143218" y="297366"/>
                </a:cubicBezTo>
                <a:cubicBezTo>
                  <a:pt x="135991" y="355187"/>
                  <a:pt x="108113" y="409911"/>
                  <a:pt x="99853" y="464635"/>
                </a:cubicBezTo>
                <a:cubicBezTo>
                  <a:pt x="91593" y="519359"/>
                  <a:pt x="101918" y="555497"/>
                  <a:pt x="93658" y="625708"/>
                </a:cubicBezTo>
                <a:cubicBezTo>
                  <a:pt x="85398" y="695919"/>
                  <a:pt x="57520" y="789879"/>
                  <a:pt x="50292" y="885903"/>
                </a:cubicBezTo>
                <a:cubicBezTo>
                  <a:pt x="43064" y="981927"/>
                  <a:pt x="56487" y="1124415"/>
                  <a:pt x="50292" y="1201854"/>
                </a:cubicBezTo>
                <a:cubicBezTo>
                  <a:pt x="44097" y="1279293"/>
                  <a:pt x="21381" y="1305106"/>
                  <a:pt x="13121" y="1350537"/>
                </a:cubicBezTo>
                <a:cubicBezTo>
                  <a:pt x="4861" y="1395968"/>
                  <a:pt x="-2366" y="1439333"/>
                  <a:pt x="731" y="1474439"/>
                </a:cubicBezTo>
                <a:cubicBezTo>
                  <a:pt x="3828" y="1509545"/>
                  <a:pt x="18283" y="1541553"/>
                  <a:pt x="31706" y="1561171"/>
                </a:cubicBezTo>
                <a:cubicBezTo>
                  <a:pt x="45129" y="1580789"/>
                  <a:pt x="65779" y="1586984"/>
                  <a:pt x="81267" y="1592147"/>
                </a:cubicBezTo>
                <a:cubicBezTo>
                  <a:pt x="96755" y="1597310"/>
                  <a:pt x="105015" y="1595245"/>
                  <a:pt x="124633" y="1592147"/>
                </a:cubicBezTo>
                <a:cubicBezTo>
                  <a:pt x="144251" y="1589049"/>
                  <a:pt x="166967" y="1591114"/>
                  <a:pt x="198975" y="1573561"/>
                </a:cubicBezTo>
                <a:cubicBezTo>
                  <a:pt x="230983" y="1556008"/>
                  <a:pt x="316682" y="1486830"/>
                  <a:pt x="316682" y="1486830"/>
                </a:cubicBezTo>
              </a:path>
            </a:pathLst>
          </a:cu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67150" y="3653490"/>
            <a:ext cx="434488" cy="2186373"/>
          </a:xfrm>
          <a:custGeom>
            <a:avLst/>
            <a:gdLst>
              <a:gd name="connsiteX0" fmla="*/ 235415 w 332119"/>
              <a:gd name="connsiteY0" fmla="*/ 0 h 1518656"/>
              <a:gd name="connsiteX1" fmla="*/ 229219 w 332119"/>
              <a:gd name="connsiteY1" fmla="*/ 55756 h 1518656"/>
              <a:gd name="connsiteX2" fmla="*/ 241610 w 332119"/>
              <a:gd name="connsiteY2" fmla="*/ 284976 h 1518656"/>
              <a:gd name="connsiteX3" fmla="*/ 247805 w 332119"/>
              <a:gd name="connsiteY3" fmla="*/ 483220 h 1518656"/>
              <a:gd name="connsiteX4" fmla="*/ 235415 w 332119"/>
              <a:gd name="connsiteY4" fmla="*/ 675269 h 1518656"/>
              <a:gd name="connsiteX5" fmla="*/ 284976 w 332119"/>
              <a:gd name="connsiteY5" fmla="*/ 879708 h 1518656"/>
              <a:gd name="connsiteX6" fmla="*/ 278780 w 332119"/>
              <a:gd name="connsiteY6" fmla="*/ 1121317 h 1518656"/>
              <a:gd name="connsiteX7" fmla="*/ 328341 w 332119"/>
              <a:gd name="connsiteY7" fmla="*/ 1294781 h 1518656"/>
              <a:gd name="connsiteX8" fmla="*/ 303561 w 332119"/>
              <a:gd name="connsiteY8" fmla="*/ 1474439 h 1518656"/>
              <a:gd name="connsiteX9" fmla="*/ 105317 w 332119"/>
              <a:gd name="connsiteY9" fmla="*/ 1517805 h 1518656"/>
              <a:gd name="connsiteX10" fmla="*/ 0 w 332119"/>
              <a:gd name="connsiteY10" fmla="*/ 1449659 h 15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119" h="1518656">
                <a:moveTo>
                  <a:pt x="235415" y="0"/>
                </a:moveTo>
                <a:cubicBezTo>
                  <a:pt x="231801" y="4130"/>
                  <a:pt x="228187" y="8260"/>
                  <a:pt x="229219" y="55756"/>
                </a:cubicBezTo>
                <a:cubicBezTo>
                  <a:pt x="230251" y="103252"/>
                  <a:pt x="238512" y="213732"/>
                  <a:pt x="241610" y="284976"/>
                </a:cubicBezTo>
                <a:cubicBezTo>
                  <a:pt x="244708" y="356220"/>
                  <a:pt x="248837" y="418171"/>
                  <a:pt x="247805" y="483220"/>
                </a:cubicBezTo>
                <a:cubicBezTo>
                  <a:pt x="246773" y="548269"/>
                  <a:pt x="229220" y="609188"/>
                  <a:pt x="235415" y="675269"/>
                </a:cubicBezTo>
                <a:cubicBezTo>
                  <a:pt x="241610" y="741350"/>
                  <a:pt x="277749" y="805367"/>
                  <a:pt x="284976" y="879708"/>
                </a:cubicBezTo>
                <a:cubicBezTo>
                  <a:pt x="292204" y="954049"/>
                  <a:pt x="271553" y="1052138"/>
                  <a:pt x="278780" y="1121317"/>
                </a:cubicBezTo>
                <a:cubicBezTo>
                  <a:pt x="286007" y="1190496"/>
                  <a:pt x="324211" y="1235927"/>
                  <a:pt x="328341" y="1294781"/>
                </a:cubicBezTo>
                <a:cubicBezTo>
                  <a:pt x="332471" y="1353635"/>
                  <a:pt x="340732" y="1437268"/>
                  <a:pt x="303561" y="1474439"/>
                </a:cubicBezTo>
                <a:cubicBezTo>
                  <a:pt x="266390" y="1511610"/>
                  <a:pt x="155910" y="1521935"/>
                  <a:pt x="105317" y="1517805"/>
                </a:cubicBezTo>
                <a:cubicBezTo>
                  <a:pt x="54724" y="1513675"/>
                  <a:pt x="30976" y="1479602"/>
                  <a:pt x="0" y="1449659"/>
                </a:cubicBezTo>
              </a:path>
            </a:pathLst>
          </a:cu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765789" y="3645238"/>
            <a:ext cx="8385" cy="1974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91656" y="4404045"/>
            <a:ext cx="88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Height of cloth</a:t>
            </a:r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4170361" y="1824277"/>
            <a:ext cx="212260" cy="1853176"/>
          </a:xfrm>
          <a:custGeom>
            <a:avLst/>
            <a:gdLst>
              <a:gd name="connsiteX0" fmla="*/ 0 w 162249"/>
              <a:gd name="connsiteY0" fmla="*/ 1471469 h 1471469"/>
              <a:gd name="connsiteX1" fmla="*/ 16785 w 162249"/>
              <a:gd name="connsiteY1" fmla="*/ 1393140 h 1471469"/>
              <a:gd name="connsiteX2" fmla="*/ 61543 w 162249"/>
              <a:gd name="connsiteY2" fmla="*/ 1275646 h 1471469"/>
              <a:gd name="connsiteX3" fmla="*/ 55948 w 162249"/>
              <a:gd name="connsiteY3" fmla="*/ 1124583 h 1471469"/>
              <a:gd name="connsiteX4" fmla="*/ 83922 w 162249"/>
              <a:gd name="connsiteY4" fmla="*/ 906380 h 1471469"/>
              <a:gd name="connsiteX5" fmla="*/ 67138 w 162249"/>
              <a:gd name="connsiteY5" fmla="*/ 755317 h 1471469"/>
              <a:gd name="connsiteX6" fmla="*/ 117491 w 162249"/>
              <a:gd name="connsiteY6" fmla="*/ 520329 h 1471469"/>
              <a:gd name="connsiteX7" fmla="*/ 111896 w 162249"/>
              <a:gd name="connsiteY7" fmla="*/ 414025 h 1471469"/>
              <a:gd name="connsiteX8" fmla="*/ 145465 w 162249"/>
              <a:gd name="connsiteY8" fmla="*/ 335696 h 1471469"/>
              <a:gd name="connsiteX9" fmla="*/ 128681 w 162249"/>
              <a:gd name="connsiteY9" fmla="*/ 173443 h 1471469"/>
              <a:gd name="connsiteX10" fmla="*/ 162249 w 162249"/>
              <a:gd name="connsiteY10" fmla="*/ 0 h 14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249" h="1471469">
                <a:moveTo>
                  <a:pt x="0" y="1471469"/>
                </a:moveTo>
                <a:cubicBezTo>
                  <a:pt x="3264" y="1448623"/>
                  <a:pt x="6528" y="1425777"/>
                  <a:pt x="16785" y="1393140"/>
                </a:cubicBezTo>
                <a:cubicBezTo>
                  <a:pt x="27042" y="1360503"/>
                  <a:pt x="55016" y="1320405"/>
                  <a:pt x="61543" y="1275646"/>
                </a:cubicBezTo>
                <a:cubicBezTo>
                  <a:pt x="68070" y="1230887"/>
                  <a:pt x="52218" y="1186127"/>
                  <a:pt x="55948" y="1124583"/>
                </a:cubicBezTo>
                <a:cubicBezTo>
                  <a:pt x="59678" y="1063039"/>
                  <a:pt x="82057" y="967924"/>
                  <a:pt x="83922" y="906380"/>
                </a:cubicBezTo>
                <a:cubicBezTo>
                  <a:pt x="85787" y="844836"/>
                  <a:pt x="61543" y="819659"/>
                  <a:pt x="67138" y="755317"/>
                </a:cubicBezTo>
                <a:cubicBezTo>
                  <a:pt x="72733" y="690975"/>
                  <a:pt x="110031" y="577211"/>
                  <a:pt x="117491" y="520329"/>
                </a:cubicBezTo>
                <a:cubicBezTo>
                  <a:pt x="124951" y="463447"/>
                  <a:pt x="107234" y="444797"/>
                  <a:pt x="111896" y="414025"/>
                </a:cubicBezTo>
                <a:cubicBezTo>
                  <a:pt x="116558" y="383253"/>
                  <a:pt x="142668" y="375793"/>
                  <a:pt x="145465" y="335696"/>
                </a:cubicBezTo>
                <a:cubicBezTo>
                  <a:pt x="148262" y="295599"/>
                  <a:pt x="125884" y="229392"/>
                  <a:pt x="128681" y="173443"/>
                </a:cubicBezTo>
                <a:cubicBezTo>
                  <a:pt x="131478" y="117494"/>
                  <a:pt x="162249" y="0"/>
                  <a:pt x="162249" y="0"/>
                </a:cubicBezTo>
              </a:path>
            </a:pathLst>
          </a:custGeom>
          <a:ln w="57150" cmpd="sng">
            <a:solidFill>
              <a:srgbClr val="00C15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41749" y="1779173"/>
            <a:ext cx="122677" cy="1874319"/>
          </a:xfrm>
          <a:custGeom>
            <a:avLst/>
            <a:gdLst>
              <a:gd name="connsiteX0" fmla="*/ 123085 w 123085"/>
              <a:gd name="connsiteY0" fmla="*/ 1443495 h 1443495"/>
              <a:gd name="connsiteX1" fmla="*/ 95111 w 123085"/>
              <a:gd name="connsiteY1" fmla="*/ 1214102 h 1443495"/>
              <a:gd name="connsiteX2" fmla="*/ 61542 w 123085"/>
              <a:gd name="connsiteY2" fmla="*/ 1012685 h 1443495"/>
              <a:gd name="connsiteX3" fmla="*/ 67137 w 123085"/>
              <a:gd name="connsiteY3" fmla="*/ 755317 h 1443495"/>
              <a:gd name="connsiteX4" fmla="*/ 16784 w 123085"/>
              <a:gd name="connsiteY4" fmla="*/ 509140 h 1443495"/>
              <a:gd name="connsiteX5" fmla="*/ 27974 w 123085"/>
              <a:gd name="connsiteY5" fmla="*/ 414026 h 1443495"/>
              <a:gd name="connsiteX6" fmla="*/ 16784 w 123085"/>
              <a:gd name="connsiteY6" fmla="*/ 335697 h 1443495"/>
              <a:gd name="connsiteX7" fmla="*/ 27974 w 123085"/>
              <a:gd name="connsiteY7" fmla="*/ 156658 h 1443495"/>
              <a:gd name="connsiteX8" fmla="*/ 0 w 123085"/>
              <a:gd name="connsiteY8" fmla="*/ 0 h 144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85" h="1443495">
                <a:moveTo>
                  <a:pt x="123085" y="1443495"/>
                </a:moveTo>
                <a:cubicBezTo>
                  <a:pt x="114226" y="1364699"/>
                  <a:pt x="105368" y="1285904"/>
                  <a:pt x="95111" y="1214102"/>
                </a:cubicBezTo>
                <a:cubicBezTo>
                  <a:pt x="84854" y="1142300"/>
                  <a:pt x="66204" y="1089149"/>
                  <a:pt x="61542" y="1012685"/>
                </a:cubicBezTo>
                <a:cubicBezTo>
                  <a:pt x="56880" y="936221"/>
                  <a:pt x="74597" y="839241"/>
                  <a:pt x="67137" y="755317"/>
                </a:cubicBezTo>
                <a:cubicBezTo>
                  <a:pt x="59677" y="671393"/>
                  <a:pt x="23311" y="566022"/>
                  <a:pt x="16784" y="509140"/>
                </a:cubicBezTo>
                <a:cubicBezTo>
                  <a:pt x="10257" y="452258"/>
                  <a:pt x="27974" y="442933"/>
                  <a:pt x="27974" y="414026"/>
                </a:cubicBezTo>
                <a:cubicBezTo>
                  <a:pt x="27974" y="385119"/>
                  <a:pt x="16784" y="378592"/>
                  <a:pt x="16784" y="335697"/>
                </a:cubicBezTo>
                <a:cubicBezTo>
                  <a:pt x="16784" y="292802"/>
                  <a:pt x="30771" y="212607"/>
                  <a:pt x="27974" y="156658"/>
                </a:cubicBezTo>
                <a:cubicBezTo>
                  <a:pt x="25177" y="100708"/>
                  <a:pt x="0" y="0"/>
                  <a:pt x="0" y="0"/>
                </a:cubicBezTo>
              </a:path>
            </a:pathLst>
          </a:custGeom>
          <a:ln w="57150" cmpd="sng">
            <a:solidFill>
              <a:srgbClr val="00C15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428689" y="3270872"/>
            <a:ext cx="4238736" cy="17689"/>
          </a:xfrm>
          <a:prstGeom prst="line">
            <a:avLst/>
          </a:prstGeom>
          <a:ln w="19050" cmpd="sng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8690" y="2927408"/>
            <a:ext cx="4238736" cy="17689"/>
          </a:xfrm>
          <a:prstGeom prst="line">
            <a:avLst/>
          </a:prstGeom>
          <a:ln w="19050" cmpd="sng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6937" y="3660356"/>
            <a:ext cx="4238736" cy="17689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30444" y="2577862"/>
            <a:ext cx="4238736" cy="17689"/>
          </a:xfrm>
          <a:prstGeom prst="line">
            <a:avLst/>
          </a:prstGeom>
          <a:ln w="19050" cmpd="sng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0443" y="2186473"/>
            <a:ext cx="4238736" cy="17689"/>
          </a:xfrm>
          <a:prstGeom prst="line">
            <a:avLst/>
          </a:prstGeom>
          <a:ln w="19050" cmpd="sng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2196" y="1796989"/>
            <a:ext cx="4238736" cy="17689"/>
          </a:xfrm>
          <a:prstGeom prst="line">
            <a:avLst/>
          </a:prstGeom>
          <a:ln w="19050" cmpd="sng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770543" y="3278076"/>
            <a:ext cx="0" cy="35944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772296" y="2920545"/>
            <a:ext cx="0" cy="35944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774049" y="2571000"/>
            <a:ext cx="0" cy="35944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768482" y="2205482"/>
            <a:ext cx="0" cy="35944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770236" y="1808365"/>
            <a:ext cx="7625" cy="391036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shutterstock_9947811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3" b="89905" l="1910" r="98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40">
            <a:off x="1679342" y="3900634"/>
            <a:ext cx="1948810" cy="2126685"/>
          </a:xfrm>
          <a:prstGeom prst="rect">
            <a:avLst/>
          </a:prstGeom>
        </p:spPr>
      </p:pic>
      <p:grpSp>
        <p:nvGrpSpPr>
          <p:cNvPr id="244" name="Group 243"/>
          <p:cNvGrpSpPr/>
          <p:nvPr/>
        </p:nvGrpSpPr>
        <p:grpSpPr>
          <a:xfrm>
            <a:off x="991948" y="1685084"/>
            <a:ext cx="409757" cy="3914333"/>
            <a:chOff x="2544884" y="1896854"/>
            <a:chExt cx="386372" cy="3781604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2754143" y="566549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2751029" y="561055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748618" y="555197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2745504" y="549703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741184" y="543655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2738070" y="538161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2736864" y="532424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2733750" y="526930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2729430" y="520882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726316" y="515388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722699" y="509841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2719585" y="504346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2715265" y="498299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2712151" y="492804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710945" y="487068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2707831" y="481573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2703511" y="475526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2700397" y="470031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2697986" y="464173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2694872" y="458679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2690552" y="452632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2687438" y="447137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2686232" y="441400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683118" y="435906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2678798" y="429859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675684" y="424364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2675181" y="418695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672067" y="413201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667747" y="407153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2664633" y="401659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2663427" y="395922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2660313" y="390428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2655993" y="384380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2652879" y="378886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2650468" y="373028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2647354" y="367534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2643034" y="361486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2639920" y="355992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2638714" y="350255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2635600" y="344761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2631280" y="338713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2628166" y="333219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2624549" y="327672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2621435" y="322177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2617115" y="316130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2614001" y="310635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2612795" y="304899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2609681" y="299404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V="1">
              <a:off x="2605361" y="2933573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2602247" y="287862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2599836" y="282004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2596722" y="276510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2592402" y="270463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2589288" y="264968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2588082" y="2592319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2584968" y="2537375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2580648" y="2476901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2577534" y="2421957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2569597" y="2353526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2566483" y="2298582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2562163" y="2238108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V="1">
              <a:off x="2559049" y="2183164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2557843" y="2125796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2554729" y="2070852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V="1">
              <a:off x="2550409" y="2010378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2547295" y="1955434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V="1">
              <a:off x="2544884" y="1896854"/>
              <a:ext cx="177113" cy="1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/>
        </p:nvGrpSpPr>
        <p:grpSpPr>
          <a:xfrm>
            <a:off x="3696931" y="1678651"/>
            <a:ext cx="597192" cy="4311439"/>
            <a:chOff x="5095492" y="1890639"/>
            <a:chExt cx="563110" cy="4165245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5269317" y="1894452"/>
              <a:ext cx="389285" cy="416143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H="1" flipV="1">
              <a:off x="5095492" y="5622301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 flipV="1">
              <a:off x="5101018" y="556303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H="1" flipV="1">
              <a:off x="5102925" y="550013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H="1" flipV="1">
              <a:off x="5108451" y="544087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H="1" flipV="1">
              <a:off x="5117091" y="5380400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H="1" flipV="1">
              <a:off x="5122617" y="532113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H="1" flipV="1">
              <a:off x="5130050" y="5259450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H="1" flipV="1">
              <a:off x="5135576" y="520018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 flipV="1">
              <a:off x="5144216" y="5139711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H="1" flipV="1">
              <a:off x="5149742" y="508044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H="1" flipV="1">
              <a:off x="5146123" y="501633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H="1" flipV="1">
              <a:off x="5151649" y="4957074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 flipV="1">
              <a:off x="5160289" y="489659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 flipV="1">
              <a:off x="5165815" y="483733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 flipV="1">
              <a:off x="5173248" y="477564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 flipV="1">
              <a:off x="5178774" y="471638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 flipV="1">
              <a:off x="5187414" y="465590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 flipV="1">
              <a:off x="5192940" y="459664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 flipV="1">
              <a:off x="5194847" y="453374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 flipV="1">
              <a:off x="5200373" y="4474484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H="1" flipV="1">
              <a:off x="5209013" y="441400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H="1" flipV="1">
              <a:off x="5214539" y="435474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 flipV="1">
              <a:off x="5221972" y="429305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 flipV="1">
              <a:off x="5227498" y="423379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5236138" y="417331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H="1" flipV="1">
              <a:off x="5241664" y="411405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 flipV="1">
              <a:off x="5241159" y="405736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 flipV="1">
              <a:off x="5246685" y="399810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5255325" y="393762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flipH="1" flipV="1">
              <a:off x="5260851" y="387836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H="1" flipV="1">
              <a:off x="5268284" y="381667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flipH="1" flipV="1">
              <a:off x="5273810" y="375741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flipH="1" flipV="1">
              <a:off x="5282450" y="3696940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 flipV="1">
              <a:off x="5287976" y="363767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H="1" flipV="1">
              <a:off x="5289883" y="357477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 flipV="1">
              <a:off x="5295409" y="351551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H="1" flipV="1">
              <a:off x="5304049" y="345503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H="1" flipV="1">
              <a:off x="5309575" y="339577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 flipV="1">
              <a:off x="5317008" y="333408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H="1" flipV="1">
              <a:off x="5322534" y="327482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H="1" flipV="1">
              <a:off x="5331174" y="3214350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flipH="1" flipV="1">
              <a:off x="5336700" y="315508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flipH="1" flipV="1">
              <a:off x="5333081" y="309097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 flipV="1">
              <a:off x="5338607" y="3031713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H="1" flipV="1">
              <a:off x="5347247" y="297123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H="1" flipV="1">
              <a:off x="5352773" y="2911974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 flipV="1">
              <a:off x="5360206" y="285028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 flipV="1">
              <a:off x="5365732" y="2791024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H="1" flipV="1">
              <a:off x="5374372" y="273054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flipH="1" flipV="1">
              <a:off x="5379898" y="267128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H="1" flipV="1">
              <a:off x="5381805" y="2608386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 flipH="1" flipV="1">
              <a:off x="5387331" y="2549123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flipH="1" flipV="1">
              <a:off x="5395971" y="248864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flipH="1" flipV="1">
              <a:off x="5401497" y="2429384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flipH="1" flipV="1">
              <a:off x="5408930" y="2367697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H="1" flipV="1">
              <a:off x="5414456" y="2308434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flipH="1" flipV="1">
              <a:off x="5423096" y="224795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flipH="1" flipV="1">
              <a:off x="5428622" y="2188695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H="1" flipV="1">
              <a:off x="5424302" y="2132540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flipH="1" flipV="1">
              <a:off x="5426209" y="2069641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 flipV="1">
              <a:off x="5431735" y="2010378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flipH="1" flipV="1">
              <a:off x="5440375" y="1949902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 flipV="1">
              <a:off x="5445901" y="1890639"/>
              <a:ext cx="185753" cy="17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/>
          <p:cNvGrpSpPr/>
          <p:nvPr/>
        </p:nvGrpSpPr>
        <p:grpSpPr>
          <a:xfrm>
            <a:off x="4012989" y="3711099"/>
            <a:ext cx="408905" cy="1889410"/>
            <a:chOff x="5393512" y="3854170"/>
            <a:chExt cx="385569" cy="1825343"/>
          </a:xfrm>
        </p:grpSpPr>
        <p:cxnSp>
          <p:nvCxnSpPr>
            <p:cNvPr id="246" name="Straight Arrow Connector 245"/>
            <p:cNvCxnSpPr/>
            <p:nvPr/>
          </p:nvCxnSpPr>
          <p:spPr>
            <a:xfrm rot="578713" flipV="1">
              <a:off x="5393512" y="5666554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 rot="578713" flipV="1">
              <a:off x="5399647" y="5611865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 rot="578713" flipV="1">
              <a:off x="5407085" y="5553709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>
            <a:xfrm rot="578713" flipV="1">
              <a:off x="5413221" y="5499020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 rot="578713" flipV="1">
              <a:off x="5419094" y="5438677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 rot="578713" flipV="1">
              <a:off x="5425230" y="5383988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rot="578713" flipV="1">
              <a:off x="5433653" y="5327229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rot="578713" flipV="1">
              <a:off x="5439789" y="5272540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rot="578713" flipV="1">
              <a:off x="5445662" y="5212197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rot="578713" flipV="1">
              <a:off x="5451798" y="5157508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rot="578713" flipV="1">
              <a:off x="5457526" y="5102214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rot="578713" flipV="1">
              <a:off x="5463662" y="5047525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578713" flipV="1">
              <a:off x="5469535" y="4987182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rot="578713" flipV="1">
              <a:off x="5475671" y="4932493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578713" flipV="1">
              <a:off x="5484094" y="4875734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rot="578713" flipV="1">
              <a:off x="5490229" y="4821044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rot="578713" flipV="1">
              <a:off x="5496103" y="4760702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rot="578713" flipV="1">
              <a:off x="5502238" y="4706012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rot="578713" flipV="1">
              <a:off x="5509676" y="4647857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rot="578713" flipV="1">
              <a:off x="5515812" y="4593168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rot="578713" flipV="1">
              <a:off x="5521685" y="4532825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rot="578713" flipV="1">
              <a:off x="5527821" y="4478136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rot="578713" flipV="1">
              <a:off x="5536244" y="4421376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rot="578713" flipV="1">
              <a:off x="5542380" y="4366687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rot="578713" flipV="1">
              <a:off x="5548253" y="4306344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rot="578713" flipV="1">
              <a:off x="5554389" y="4251655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rot="578713" flipV="1">
              <a:off x="5563391" y="4195682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rot="578713" flipV="1">
              <a:off x="5569527" y="4140993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rot="578713" flipV="1">
              <a:off x="5575400" y="4080650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rot="578713" flipV="1">
              <a:off x="5581536" y="4025961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rot="578713" flipV="1">
              <a:off x="5589959" y="3969202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rot="578713" flipV="1">
              <a:off x="5596094" y="3914513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rot="578713" flipV="1">
              <a:off x="5601968" y="3854170"/>
              <a:ext cx="177113" cy="1295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Group 379"/>
          <p:cNvGrpSpPr/>
          <p:nvPr/>
        </p:nvGrpSpPr>
        <p:grpSpPr>
          <a:xfrm>
            <a:off x="700766" y="3671921"/>
            <a:ext cx="313816" cy="1891958"/>
            <a:chOff x="2270319" y="3816321"/>
            <a:chExt cx="295906" cy="1827805"/>
          </a:xfrm>
        </p:grpSpPr>
        <p:cxnSp>
          <p:nvCxnSpPr>
            <p:cNvPr id="317" name="Straight Arrow Connector 316"/>
            <p:cNvCxnSpPr/>
            <p:nvPr/>
          </p:nvCxnSpPr>
          <p:spPr>
            <a:xfrm rot="21063121" flipH="1" flipV="1">
              <a:off x="2380472" y="5626845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rot="21063121" flipH="1" flipV="1">
              <a:off x="2376713" y="5567443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rot="21063121" flipH="1" flipV="1">
              <a:off x="2368814" y="5505013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rot="21063121" flipH="1" flipV="1">
              <a:off x="2365055" y="5445612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rot="21063121" flipH="1" flipV="1">
              <a:off x="2364184" y="5384528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rot="21063121" flipH="1" flipV="1">
              <a:off x="2360425" y="5325127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rot="21063121" flipH="1" flipV="1">
              <a:off x="2358173" y="5263035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rot="21063121" flipH="1" flipV="1">
              <a:off x="2354414" y="5203633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rot="21063121" flipH="1" flipV="1">
              <a:off x="2353542" y="5142549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rot="21063121" flipH="1" flipV="1">
              <a:off x="2349784" y="5083148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>
            <a:xfrm rot="21063121" flipH="1" flipV="1">
              <a:off x="2336237" y="5020380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 rot="21063121" flipH="1" flipV="1">
              <a:off x="2332478" y="4960979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 rot="21063121" flipH="1" flipV="1">
              <a:off x="2331607" y="4899895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rot="21063121" flipH="1" flipV="1">
              <a:off x="2327848" y="4840494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rot="21063121" flipH="1" flipV="1">
              <a:off x="2325596" y="4778401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rot="21063121" flipH="1" flipV="1">
              <a:off x="2321837" y="4719000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rot="21063121" flipH="1" flipV="1">
              <a:off x="2320965" y="4657916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rot="21063121" flipH="1" flipV="1">
              <a:off x="2317206" y="4598515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rot="21063121" flipH="1" flipV="1">
              <a:off x="2309307" y="4536085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rot="21063121" flipH="1" flipV="1">
              <a:off x="2305548" y="4476684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rot="21063121" flipH="1" flipV="1">
              <a:off x="2304677" y="4415600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rot="21063121" flipH="1" flipV="1">
              <a:off x="2300918" y="4356199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rot="21063121" flipH="1" flipV="1">
              <a:off x="2298666" y="4294106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rot="21063121" flipH="1" flipV="1">
              <a:off x="2294907" y="4234705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rot="21063121" flipH="1" flipV="1">
              <a:off x="2294035" y="4173621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rot="21063121" flipH="1" flipV="1">
              <a:off x="2290276" y="4114220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rot="21063121" flipH="1" flipV="1">
              <a:off x="2280960" y="4058300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rot="21063121" flipH="1" flipV="1">
              <a:off x="2277202" y="3998899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rot="21063121" flipH="1" flipV="1">
              <a:off x="2276330" y="3937815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rot="21063121" flipH="1" flipV="1">
              <a:off x="2272571" y="3878414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rot="21063121" flipH="1" flipV="1">
              <a:off x="2270319" y="3816321"/>
              <a:ext cx="185753" cy="1728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Untitled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97" l="9259" r="89815">
                        <a14:foregroundMark x1="30556" y1="50178" x2="30556" y2="5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7" t="73786" r="13589" b="9643"/>
          <a:stretch/>
        </p:blipFill>
        <p:spPr>
          <a:xfrm>
            <a:off x="3815824" y="3304784"/>
            <a:ext cx="777393" cy="407939"/>
          </a:xfrm>
          <a:prstGeom prst="rect">
            <a:avLst/>
          </a:prstGeom>
        </p:spPr>
      </p:pic>
      <p:pic>
        <p:nvPicPr>
          <p:cNvPr id="239" name="Picture 238" descr="Untitled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97" l="9259" r="89815">
                        <a14:foregroundMark x1="30556" y1="50178" x2="30556" y2="5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74580" r="50050" b="9209"/>
          <a:stretch/>
        </p:blipFill>
        <p:spPr>
          <a:xfrm>
            <a:off x="721644" y="3289391"/>
            <a:ext cx="523393" cy="346363"/>
          </a:xfrm>
          <a:prstGeom prst="rect">
            <a:avLst/>
          </a:prstGeom>
        </p:spPr>
      </p:pic>
      <p:cxnSp>
        <p:nvCxnSpPr>
          <p:cNvPr id="240" name="Straight Connector 239"/>
          <p:cNvCxnSpPr/>
          <p:nvPr/>
        </p:nvCxnSpPr>
        <p:spPr>
          <a:xfrm>
            <a:off x="417700" y="3273968"/>
            <a:ext cx="4238736" cy="17689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242359" y="3310079"/>
            <a:ext cx="230403" cy="364649"/>
            <a:chOff x="5829808" y="3368870"/>
            <a:chExt cx="230403" cy="364649"/>
          </a:xfrm>
        </p:grpSpPr>
        <p:cxnSp>
          <p:nvCxnSpPr>
            <p:cNvPr id="242" name="Straight Arrow Connector 241"/>
            <p:cNvCxnSpPr/>
            <p:nvPr/>
          </p:nvCxnSpPr>
          <p:spPr>
            <a:xfrm rot="578713" flipV="1">
              <a:off x="5829808" y="3720105"/>
              <a:ext cx="187833" cy="1341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rot="578713" flipV="1">
              <a:off x="5836314" y="3663497"/>
              <a:ext cx="187833" cy="1341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rot="578713" flipV="1">
              <a:off x="5844202" y="3603299"/>
              <a:ext cx="187833" cy="1341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rot="578713" flipV="1">
              <a:off x="5850710" y="3546691"/>
              <a:ext cx="187833" cy="1341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rot="578713" flipV="1">
              <a:off x="5856938" y="3484230"/>
              <a:ext cx="187833" cy="1341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rot="578713" flipV="1">
              <a:off x="5863446" y="3427621"/>
              <a:ext cx="187833" cy="1341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rot="578713" flipV="1">
              <a:off x="5872378" y="3368870"/>
              <a:ext cx="187833" cy="1341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56030" y="2971996"/>
            <a:ext cx="208281" cy="268360"/>
            <a:chOff x="2243479" y="3030787"/>
            <a:chExt cx="208281" cy="268360"/>
          </a:xfrm>
        </p:grpSpPr>
        <p:cxnSp>
          <p:nvCxnSpPr>
            <p:cNvPr id="362" name="Straight Arrow Connector 361"/>
            <p:cNvCxnSpPr/>
            <p:nvPr/>
          </p:nvCxnSpPr>
          <p:spPr>
            <a:xfrm rot="21063121" flipH="1" flipV="1">
              <a:off x="2254764" y="3281259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rot="21063121" flipH="1" flipV="1">
              <a:off x="2253841" y="3218031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rot="21063121" flipH="1" flipV="1">
              <a:off x="2249854" y="3156545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rot="21063121" flipH="1" flipV="1">
              <a:off x="2247466" y="3092272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rot="21063121" flipH="1" flipV="1">
              <a:off x="2243479" y="3030787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76135" y="3293230"/>
            <a:ext cx="218161" cy="326243"/>
            <a:chOff x="2263584" y="3352021"/>
            <a:chExt cx="218161" cy="326243"/>
          </a:xfrm>
        </p:grpSpPr>
        <p:cxnSp>
          <p:nvCxnSpPr>
            <p:cNvPr id="368" name="Straight Arrow Connector 367"/>
            <p:cNvCxnSpPr/>
            <p:nvPr/>
          </p:nvCxnSpPr>
          <p:spPr>
            <a:xfrm rot="21063121" flipH="1" flipV="1">
              <a:off x="2284749" y="3660376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rot="21063121" flipH="1" flipV="1">
              <a:off x="2274869" y="3602493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rot="21063121" flipH="1" flipV="1">
              <a:off x="2270884" y="3541007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rot="21063121" flipH="1" flipV="1">
              <a:off x="2269959" y="3477779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rot="21063121" flipH="1" flipV="1">
              <a:off x="2265972" y="3416293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rot="21063121" flipH="1" flipV="1">
              <a:off x="2263584" y="3352021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716370" y="3589572"/>
            <a:ext cx="161636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71493" y="3273251"/>
            <a:ext cx="3152" cy="608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4" name="Group 373"/>
          <p:cNvGrpSpPr/>
          <p:nvPr/>
        </p:nvGrpSpPr>
        <p:grpSpPr>
          <a:xfrm rot="11376478">
            <a:off x="4302854" y="2978153"/>
            <a:ext cx="208281" cy="268360"/>
            <a:chOff x="2243479" y="3030787"/>
            <a:chExt cx="208281" cy="268360"/>
          </a:xfrm>
        </p:grpSpPr>
        <p:cxnSp>
          <p:nvCxnSpPr>
            <p:cNvPr id="375" name="Straight Arrow Connector 374"/>
            <p:cNvCxnSpPr/>
            <p:nvPr/>
          </p:nvCxnSpPr>
          <p:spPr>
            <a:xfrm rot="21063121" flipH="1" flipV="1">
              <a:off x="2254764" y="3281259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rot="21063121" flipH="1" flipV="1">
              <a:off x="2253841" y="3218031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rot="21063121" flipH="1" flipV="1">
              <a:off x="2249854" y="3156545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rot="21063121" flipH="1" flipV="1">
              <a:off x="2247466" y="3092272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rot="21063121" flipH="1" flipV="1">
              <a:off x="2243479" y="3030787"/>
              <a:ext cx="196996" cy="178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1" name="Picture 380" descr="Untitled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97" l="9259" r="89815">
                        <a14:foregroundMark x1="30556" y1="50178" x2="30556" y2="5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7" t="57647" r="13589" b="25782"/>
          <a:stretch/>
        </p:blipFill>
        <p:spPr>
          <a:xfrm>
            <a:off x="3829678" y="2950723"/>
            <a:ext cx="777393" cy="354061"/>
          </a:xfrm>
          <a:prstGeom prst="rect">
            <a:avLst/>
          </a:prstGeom>
        </p:spPr>
      </p:pic>
      <p:pic>
        <p:nvPicPr>
          <p:cNvPr id="382" name="Picture 381" descr="Untitled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97" l="9259" r="89815">
                        <a14:foregroundMark x1="30556" y1="50178" x2="30556" y2="5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58441" r="50050" b="24987"/>
          <a:stretch/>
        </p:blipFill>
        <p:spPr>
          <a:xfrm>
            <a:off x="720104" y="2950725"/>
            <a:ext cx="523393" cy="354060"/>
          </a:xfrm>
          <a:prstGeom prst="rect">
            <a:avLst/>
          </a:prstGeom>
        </p:spPr>
      </p:pic>
      <p:cxnSp>
        <p:nvCxnSpPr>
          <p:cNvPr id="383" name="Straight Connector 382"/>
          <p:cNvCxnSpPr/>
          <p:nvPr/>
        </p:nvCxnSpPr>
        <p:spPr>
          <a:xfrm>
            <a:off x="431555" y="2926065"/>
            <a:ext cx="4238736" cy="17689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V="1">
            <a:off x="4769004" y="2922476"/>
            <a:ext cx="0" cy="359440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Rectangle 384"/>
          <p:cNvSpPr/>
          <p:nvPr/>
        </p:nvSpPr>
        <p:spPr>
          <a:xfrm>
            <a:off x="4714831" y="3233972"/>
            <a:ext cx="161636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6" name="Straight Arrow Connector 385"/>
          <p:cNvCxnSpPr/>
          <p:nvPr/>
        </p:nvCxnSpPr>
        <p:spPr>
          <a:xfrm flipH="1" flipV="1">
            <a:off x="4769954" y="2917651"/>
            <a:ext cx="3152" cy="608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205912" y="5408952"/>
            <a:ext cx="217344" cy="542987"/>
            <a:chOff x="846028" y="5190652"/>
            <a:chExt cx="217344" cy="542987"/>
          </a:xfrm>
        </p:grpSpPr>
        <p:cxnSp>
          <p:nvCxnSpPr>
            <p:cNvPr id="388" name="Straight Arrow Connector 387"/>
            <p:cNvCxnSpPr/>
            <p:nvPr/>
          </p:nvCxnSpPr>
          <p:spPr>
            <a:xfrm flipV="1">
              <a:off x="875539" y="572022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872237" y="566335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V="1">
              <a:off x="869680" y="5602717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866377" y="554584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861796" y="548324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V="1">
              <a:off x="858493" y="542637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857215" y="536699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853912" y="531012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V="1">
              <a:off x="849331" y="524752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46028" y="519065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6356770">
            <a:off x="2110499" y="5078223"/>
            <a:ext cx="272320" cy="1549028"/>
            <a:chOff x="757705" y="3597619"/>
            <a:chExt cx="272320" cy="1549028"/>
          </a:xfrm>
        </p:grpSpPr>
        <p:cxnSp>
          <p:nvCxnSpPr>
            <p:cNvPr id="398" name="Straight Arrow Connector 397"/>
            <p:cNvCxnSpPr/>
            <p:nvPr/>
          </p:nvCxnSpPr>
          <p:spPr>
            <a:xfrm flipV="1">
              <a:off x="842192" y="513323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/>
            <p:nvPr/>
          </p:nvCxnSpPr>
          <p:spPr>
            <a:xfrm flipV="1">
              <a:off x="838890" y="507636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flipV="1">
              <a:off x="834308" y="501376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 flipV="1">
              <a:off x="831006" y="495689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/>
            <p:nvPr/>
          </p:nvCxnSpPr>
          <p:spPr>
            <a:xfrm flipV="1">
              <a:off x="829727" y="489751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 flipV="1">
              <a:off x="826424" y="484063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/>
            <p:nvPr/>
          </p:nvCxnSpPr>
          <p:spPr>
            <a:xfrm flipV="1">
              <a:off x="821843" y="477804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flipV="1">
              <a:off x="818540" y="472116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/>
            <p:nvPr/>
          </p:nvCxnSpPr>
          <p:spPr>
            <a:xfrm flipV="1">
              <a:off x="815983" y="466053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/>
            <p:nvPr/>
          </p:nvCxnSpPr>
          <p:spPr>
            <a:xfrm flipV="1">
              <a:off x="812681" y="460366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/>
            <p:nvPr/>
          </p:nvCxnSpPr>
          <p:spPr>
            <a:xfrm flipV="1">
              <a:off x="808099" y="454106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/>
            <p:nvPr/>
          </p:nvCxnSpPr>
          <p:spPr>
            <a:xfrm flipV="1">
              <a:off x="804797" y="448419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/>
            <p:nvPr/>
          </p:nvCxnSpPr>
          <p:spPr>
            <a:xfrm flipV="1">
              <a:off x="803518" y="442481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/>
            <p:nvPr/>
          </p:nvCxnSpPr>
          <p:spPr>
            <a:xfrm flipV="1">
              <a:off x="800216" y="4367937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/>
            <p:nvPr/>
          </p:nvCxnSpPr>
          <p:spPr>
            <a:xfrm flipV="1">
              <a:off x="795634" y="430534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 flipV="1">
              <a:off x="792332" y="424846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/>
            <p:nvPr/>
          </p:nvCxnSpPr>
          <p:spPr>
            <a:xfrm flipV="1">
              <a:off x="791798" y="418978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 flipV="1">
              <a:off x="788496" y="4132916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/>
            <p:nvPr/>
          </p:nvCxnSpPr>
          <p:spPr>
            <a:xfrm flipV="1">
              <a:off x="783914" y="407031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/>
            <p:nvPr/>
          </p:nvCxnSpPr>
          <p:spPr>
            <a:xfrm flipV="1">
              <a:off x="780612" y="4013447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417"/>
            <p:cNvCxnSpPr/>
            <p:nvPr/>
          </p:nvCxnSpPr>
          <p:spPr>
            <a:xfrm flipV="1">
              <a:off x="779333" y="395406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/>
            <p:nvPr/>
          </p:nvCxnSpPr>
          <p:spPr>
            <a:xfrm flipV="1">
              <a:off x="776030" y="389719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/>
            <p:nvPr/>
          </p:nvCxnSpPr>
          <p:spPr>
            <a:xfrm flipV="1">
              <a:off x="771449" y="3834596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/>
            <p:nvPr/>
          </p:nvCxnSpPr>
          <p:spPr>
            <a:xfrm flipV="1">
              <a:off x="768146" y="377772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/>
            <p:nvPr/>
          </p:nvCxnSpPr>
          <p:spPr>
            <a:xfrm flipV="1">
              <a:off x="765589" y="371708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/>
            <p:nvPr/>
          </p:nvCxnSpPr>
          <p:spPr>
            <a:xfrm flipV="1">
              <a:off x="762287" y="366021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 flipV="1">
              <a:off x="757705" y="359761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5966491">
            <a:off x="3053194" y="713729"/>
            <a:ext cx="288621" cy="1734854"/>
            <a:chOff x="653615" y="1819306"/>
            <a:chExt cx="288621" cy="1734854"/>
          </a:xfrm>
        </p:grpSpPr>
        <p:cxnSp>
          <p:nvCxnSpPr>
            <p:cNvPr id="425" name="Straight Arrow Connector 424"/>
            <p:cNvCxnSpPr/>
            <p:nvPr/>
          </p:nvCxnSpPr>
          <p:spPr>
            <a:xfrm flipV="1">
              <a:off x="754403" y="3540746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/>
            <p:nvPr/>
          </p:nvCxnSpPr>
          <p:spPr>
            <a:xfrm flipV="1">
              <a:off x="753124" y="348136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/>
            <p:nvPr/>
          </p:nvCxnSpPr>
          <p:spPr>
            <a:xfrm flipV="1">
              <a:off x="749822" y="342449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/>
            <p:nvPr/>
          </p:nvCxnSpPr>
          <p:spPr>
            <a:xfrm flipV="1">
              <a:off x="745240" y="3361896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/>
            <p:nvPr/>
          </p:nvCxnSpPr>
          <p:spPr>
            <a:xfrm flipV="1">
              <a:off x="741938" y="330502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/>
            <p:nvPr/>
          </p:nvCxnSpPr>
          <p:spPr>
            <a:xfrm flipV="1">
              <a:off x="738102" y="324760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/>
            <p:nvPr/>
          </p:nvCxnSpPr>
          <p:spPr>
            <a:xfrm flipV="1">
              <a:off x="734799" y="319073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/>
            <p:nvPr/>
          </p:nvCxnSpPr>
          <p:spPr>
            <a:xfrm flipV="1">
              <a:off x="730218" y="312813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/>
            <p:nvPr/>
          </p:nvCxnSpPr>
          <p:spPr>
            <a:xfrm flipV="1">
              <a:off x="726915" y="307126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/>
            <p:nvPr/>
          </p:nvCxnSpPr>
          <p:spPr>
            <a:xfrm flipV="1">
              <a:off x="725636" y="301188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/>
            <p:nvPr/>
          </p:nvCxnSpPr>
          <p:spPr>
            <a:xfrm flipV="1">
              <a:off x="722334" y="295500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/>
            <p:cNvCxnSpPr/>
            <p:nvPr/>
          </p:nvCxnSpPr>
          <p:spPr>
            <a:xfrm flipV="1">
              <a:off x="717752" y="289241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/>
            <p:nvPr/>
          </p:nvCxnSpPr>
          <p:spPr>
            <a:xfrm flipV="1">
              <a:off x="714450" y="283554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/>
            <p:cNvCxnSpPr/>
            <p:nvPr/>
          </p:nvCxnSpPr>
          <p:spPr>
            <a:xfrm flipV="1">
              <a:off x="711893" y="277490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/>
            <p:nvPr/>
          </p:nvCxnSpPr>
          <p:spPr>
            <a:xfrm flipV="1">
              <a:off x="708590" y="271803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 flipV="1">
              <a:off x="704009" y="265543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 flipV="1">
              <a:off x="700707" y="259856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 flipV="1">
              <a:off x="699428" y="253918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V="1">
              <a:off x="696125" y="248230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 flipV="1">
              <a:off x="691544" y="241971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Arrow Connector 444"/>
            <p:cNvCxnSpPr/>
            <p:nvPr/>
          </p:nvCxnSpPr>
          <p:spPr>
            <a:xfrm flipV="1">
              <a:off x="688241" y="236283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 flipV="1">
              <a:off x="679824" y="2292007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/>
            <p:cNvCxnSpPr/>
            <p:nvPr/>
          </p:nvCxnSpPr>
          <p:spPr>
            <a:xfrm flipV="1">
              <a:off x="676521" y="223513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Arrow Connector 447"/>
            <p:cNvCxnSpPr/>
            <p:nvPr/>
          </p:nvCxnSpPr>
          <p:spPr>
            <a:xfrm flipV="1">
              <a:off x="671940" y="217253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Arrow Connector 448"/>
            <p:cNvCxnSpPr/>
            <p:nvPr/>
          </p:nvCxnSpPr>
          <p:spPr>
            <a:xfrm flipV="1">
              <a:off x="668637" y="211566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/>
            <p:cNvCxnSpPr/>
            <p:nvPr/>
          </p:nvCxnSpPr>
          <p:spPr>
            <a:xfrm flipV="1">
              <a:off x="667358" y="205628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/>
            <p:cNvCxnSpPr/>
            <p:nvPr/>
          </p:nvCxnSpPr>
          <p:spPr>
            <a:xfrm flipV="1">
              <a:off x="664056" y="199941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>
            <a:xfrm flipV="1">
              <a:off x="659474" y="193681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/>
            <p:nvPr/>
          </p:nvCxnSpPr>
          <p:spPr>
            <a:xfrm flipV="1">
              <a:off x="656172" y="187994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653615" y="1819306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656907" y="5356029"/>
            <a:ext cx="254529" cy="578759"/>
            <a:chOff x="7922901" y="5245487"/>
            <a:chExt cx="254529" cy="578759"/>
          </a:xfrm>
        </p:grpSpPr>
        <p:cxnSp>
          <p:nvCxnSpPr>
            <p:cNvPr id="457" name="Straight Arrow Connector 456"/>
            <p:cNvCxnSpPr/>
            <p:nvPr/>
          </p:nvCxnSpPr>
          <p:spPr>
            <a:xfrm flipH="1" flipV="1">
              <a:off x="7922901" y="5806358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/>
            <p:cNvCxnSpPr/>
            <p:nvPr/>
          </p:nvCxnSpPr>
          <p:spPr>
            <a:xfrm flipH="1" flipV="1">
              <a:off x="7928761" y="5745015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Arrow Connector 458"/>
            <p:cNvCxnSpPr/>
            <p:nvPr/>
          </p:nvCxnSpPr>
          <p:spPr>
            <a:xfrm flipH="1" flipV="1">
              <a:off x="7930784" y="5679909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Arrow Connector 459"/>
            <p:cNvCxnSpPr/>
            <p:nvPr/>
          </p:nvCxnSpPr>
          <p:spPr>
            <a:xfrm flipH="1" flipV="1">
              <a:off x="7936644" y="5618566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/>
            <p:cNvCxnSpPr/>
            <p:nvPr/>
          </p:nvCxnSpPr>
          <p:spPr>
            <a:xfrm flipH="1" flipV="1">
              <a:off x="7945807" y="5555967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Arrow Connector 461"/>
            <p:cNvCxnSpPr/>
            <p:nvPr/>
          </p:nvCxnSpPr>
          <p:spPr>
            <a:xfrm flipH="1" flipV="1">
              <a:off x="7951668" y="5494624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Arrow Connector 462"/>
            <p:cNvCxnSpPr/>
            <p:nvPr/>
          </p:nvCxnSpPr>
          <p:spPr>
            <a:xfrm flipH="1" flipV="1">
              <a:off x="7959551" y="5430772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Arrow Connector 463"/>
            <p:cNvCxnSpPr/>
            <p:nvPr/>
          </p:nvCxnSpPr>
          <p:spPr>
            <a:xfrm flipH="1" flipV="1">
              <a:off x="7965411" y="5369429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Arrow Connector 464"/>
            <p:cNvCxnSpPr/>
            <p:nvPr/>
          </p:nvCxnSpPr>
          <p:spPr>
            <a:xfrm flipH="1" flipV="1">
              <a:off x="7974574" y="5306830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Arrow Connector 465"/>
            <p:cNvCxnSpPr/>
            <p:nvPr/>
          </p:nvCxnSpPr>
          <p:spPr>
            <a:xfrm flipH="1" flipV="1">
              <a:off x="7980434" y="5245487"/>
              <a:ext cx="196996" cy="17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" name="Group 519"/>
          <p:cNvGrpSpPr/>
          <p:nvPr/>
        </p:nvGrpSpPr>
        <p:grpSpPr>
          <a:xfrm rot="16356770">
            <a:off x="2701628" y="5076683"/>
            <a:ext cx="272320" cy="1549028"/>
            <a:chOff x="757705" y="3597619"/>
            <a:chExt cx="272320" cy="1549028"/>
          </a:xfrm>
        </p:grpSpPr>
        <p:cxnSp>
          <p:nvCxnSpPr>
            <p:cNvPr id="521" name="Straight Arrow Connector 520"/>
            <p:cNvCxnSpPr/>
            <p:nvPr/>
          </p:nvCxnSpPr>
          <p:spPr>
            <a:xfrm flipV="1">
              <a:off x="842192" y="513323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Arrow Connector 521"/>
            <p:cNvCxnSpPr/>
            <p:nvPr/>
          </p:nvCxnSpPr>
          <p:spPr>
            <a:xfrm flipV="1">
              <a:off x="838890" y="507636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Arrow Connector 522"/>
            <p:cNvCxnSpPr/>
            <p:nvPr/>
          </p:nvCxnSpPr>
          <p:spPr>
            <a:xfrm flipV="1">
              <a:off x="834308" y="501376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Arrow Connector 523"/>
            <p:cNvCxnSpPr/>
            <p:nvPr/>
          </p:nvCxnSpPr>
          <p:spPr>
            <a:xfrm flipV="1">
              <a:off x="831006" y="495689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Arrow Connector 524"/>
            <p:cNvCxnSpPr/>
            <p:nvPr/>
          </p:nvCxnSpPr>
          <p:spPr>
            <a:xfrm flipV="1">
              <a:off x="829727" y="489751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Arrow Connector 525"/>
            <p:cNvCxnSpPr/>
            <p:nvPr/>
          </p:nvCxnSpPr>
          <p:spPr>
            <a:xfrm flipV="1">
              <a:off x="826424" y="484063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Arrow Connector 526"/>
            <p:cNvCxnSpPr/>
            <p:nvPr/>
          </p:nvCxnSpPr>
          <p:spPr>
            <a:xfrm flipV="1">
              <a:off x="821843" y="477804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Arrow Connector 527"/>
            <p:cNvCxnSpPr/>
            <p:nvPr/>
          </p:nvCxnSpPr>
          <p:spPr>
            <a:xfrm flipV="1">
              <a:off x="818540" y="472116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Arrow Connector 528"/>
            <p:cNvCxnSpPr/>
            <p:nvPr/>
          </p:nvCxnSpPr>
          <p:spPr>
            <a:xfrm flipV="1">
              <a:off x="815983" y="466053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Arrow Connector 529"/>
            <p:cNvCxnSpPr/>
            <p:nvPr/>
          </p:nvCxnSpPr>
          <p:spPr>
            <a:xfrm flipV="1">
              <a:off x="812681" y="460366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Arrow Connector 530"/>
            <p:cNvCxnSpPr/>
            <p:nvPr/>
          </p:nvCxnSpPr>
          <p:spPr>
            <a:xfrm flipV="1">
              <a:off x="808099" y="454106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Arrow Connector 531"/>
            <p:cNvCxnSpPr/>
            <p:nvPr/>
          </p:nvCxnSpPr>
          <p:spPr>
            <a:xfrm flipV="1">
              <a:off x="804797" y="448419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Arrow Connector 532"/>
            <p:cNvCxnSpPr/>
            <p:nvPr/>
          </p:nvCxnSpPr>
          <p:spPr>
            <a:xfrm flipV="1">
              <a:off x="803518" y="442481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Arrow Connector 533"/>
            <p:cNvCxnSpPr/>
            <p:nvPr/>
          </p:nvCxnSpPr>
          <p:spPr>
            <a:xfrm flipV="1">
              <a:off x="800216" y="4367937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Arrow Connector 534"/>
            <p:cNvCxnSpPr/>
            <p:nvPr/>
          </p:nvCxnSpPr>
          <p:spPr>
            <a:xfrm flipV="1">
              <a:off x="795634" y="430534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Arrow Connector 535"/>
            <p:cNvCxnSpPr/>
            <p:nvPr/>
          </p:nvCxnSpPr>
          <p:spPr>
            <a:xfrm flipV="1">
              <a:off x="792332" y="424846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Arrow Connector 536"/>
            <p:cNvCxnSpPr/>
            <p:nvPr/>
          </p:nvCxnSpPr>
          <p:spPr>
            <a:xfrm flipV="1">
              <a:off x="791798" y="418978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Arrow Connector 537"/>
            <p:cNvCxnSpPr/>
            <p:nvPr/>
          </p:nvCxnSpPr>
          <p:spPr>
            <a:xfrm flipV="1">
              <a:off x="788496" y="4132916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Arrow Connector 538"/>
            <p:cNvCxnSpPr/>
            <p:nvPr/>
          </p:nvCxnSpPr>
          <p:spPr>
            <a:xfrm flipV="1">
              <a:off x="783914" y="407031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Arrow Connector 539"/>
            <p:cNvCxnSpPr/>
            <p:nvPr/>
          </p:nvCxnSpPr>
          <p:spPr>
            <a:xfrm flipV="1">
              <a:off x="780612" y="4013447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Arrow Connector 540"/>
            <p:cNvCxnSpPr/>
            <p:nvPr/>
          </p:nvCxnSpPr>
          <p:spPr>
            <a:xfrm flipV="1">
              <a:off x="779333" y="395406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Arrow Connector 541"/>
            <p:cNvCxnSpPr/>
            <p:nvPr/>
          </p:nvCxnSpPr>
          <p:spPr>
            <a:xfrm flipV="1">
              <a:off x="776030" y="389719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/>
            <p:cNvCxnSpPr/>
            <p:nvPr/>
          </p:nvCxnSpPr>
          <p:spPr>
            <a:xfrm flipV="1">
              <a:off x="771449" y="3834596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Arrow Connector 543"/>
            <p:cNvCxnSpPr/>
            <p:nvPr/>
          </p:nvCxnSpPr>
          <p:spPr>
            <a:xfrm flipV="1">
              <a:off x="768146" y="377772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Arrow Connector 544"/>
            <p:cNvCxnSpPr/>
            <p:nvPr/>
          </p:nvCxnSpPr>
          <p:spPr>
            <a:xfrm flipV="1">
              <a:off x="765589" y="371708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Arrow Connector 545"/>
            <p:cNvCxnSpPr/>
            <p:nvPr/>
          </p:nvCxnSpPr>
          <p:spPr>
            <a:xfrm flipV="1">
              <a:off x="762287" y="366021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Arrow Connector 546"/>
            <p:cNvCxnSpPr/>
            <p:nvPr/>
          </p:nvCxnSpPr>
          <p:spPr>
            <a:xfrm flipV="1">
              <a:off x="757705" y="359761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20812364">
            <a:off x="1161993" y="1386520"/>
            <a:ext cx="1129573" cy="309721"/>
            <a:chOff x="232532" y="2153433"/>
            <a:chExt cx="1129573" cy="309721"/>
          </a:xfrm>
        </p:grpSpPr>
        <p:cxnSp>
          <p:nvCxnSpPr>
            <p:cNvPr id="549" name="Straight Arrow Connector 548"/>
            <p:cNvCxnSpPr/>
            <p:nvPr/>
          </p:nvCxnSpPr>
          <p:spPr>
            <a:xfrm rot="5966491" flipV="1">
              <a:off x="145322" y="224064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Arrow Connector 549"/>
            <p:cNvCxnSpPr/>
            <p:nvPr/>
          </p:nvCxnSpPr>
          <p:spPr>
            <a:xfrm rot="5966491" flipV="1">
              <a:off x="204108" y="224912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Arrow Connector 550"/>
            <p:cNvCxnSpPr/>
            <p:nvPr/>
          </p:nvCxnSpPr>
          <p:spPr>
            <a:xfrm rot="5966491" flipV="1">
              <a:off x="260753" y="225519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Arrow Connector 551"/>
            <p:cNvCxnSpPr/>
            <p:nvPr/>
          </p:nvCxnSpPr>
          <p:spPr>
            <a:xfrm rot="5966491" flipV="1">
              <a:off x="323252" y="226094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Arrow Connector 552"/>
            <p:cNvCxnSpPr/>
            <p:nvPr/>
          </p:nvCxnSpPr>
          <p:spPr>
            <a:xfrm rot="5966491" flipV="1">
              <a:off x="379897" y="2267015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Arrow Connector 553"/>
            <p:cNvCxnSpPr/>
            <p:nvPr/>
          </p:nvCxnSpPr>
          <p:spPr>
            <a:xfrm rot="5966491" flipV="1">
              <a:off x="437167" y="227265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Arrow Connector 554"/>
            <p:cNvCxnSpPr/>
            <p:nvPr/>
          </p:nvCxnSpPr>
          <p:spPr>
            <a:xfrm rot="5966491" flipV="1">
              <a:off x="493810" y="227872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Arrow Connector 555"/>
            <p:cNvCxnSpPr/>
            <p:nvPr/>
          </p:nvCxnSpPr>
          <p:spPr>
            <a:xfrm rot="5966491" flipV="1">
              <a:off x="556311" y="228447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Arrow Connector 556"/>
            <p:cNvCxnSpPr/>
            <p:nvPr/>
          </p:nvCxnSpPr>
          <p:spPr>
            <a:xfrm rot="5966491" flipV="1">
              <a:off x="612954" y="229054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Arrow Connector 557"/>
            <p:cNvCxnSpPr/>
            <p:nvPr/>
          </p:nvCxnSpPr>
          <p:spPr>
            <a:xfrm rot="5966491" flipV="1">
              <a:off x="671742" y="229902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Arrow Connector 558"/>
            <p:cNvCxnSpPr/>
            <p:nvPr/>
          </p:nvCxnSpPr>
          <p:spPr>
            <a:xfrm rot="5966491" flipV="1">
              <a:off x="728385" y="2305093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Arrow Connector 559"/>
            <p:cNvCxnSpPr/>
            <p:nvPr/>
          </p:nvCxnSpPr>
          <p:spPr>
            <a:xfrm rot="5966491" flipV="1">
              <a:off x="790886" y="231084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Arrow Connector 560"/>
            <p:cNvCxnSpPr/>
            <p:nvPr/>
          </p:nvCxnSpPr>
          <p:spPr>
            <a:xfrm rot="5966491" flipV="1">
              <a:off x="847529" y="2316914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Arrow Connector 561"/>
            <p:cNvCxnSpPr/>
            <p:nvPr/>
          </p:nvCxnSpPr>
          <p:spPr>
            <a:xfrm rot="5966491" flipV="1">
              <a:off x="907763" y="2324338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Arrow Connector 562"/>
            <p:cNvCxnSpPr/>
            <p:nvPr/>
          </p:nvCxnSpPr>
          <p:spPr>
            <a:xfrm rot="5966491" flipV="1">
              <a:off x="964407" y="233041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Arrow Connector 563"/>
            <p:cNvCxnSpPr/>
            <p:nvPr/>
          </p:nvCxnSpPr>
          <p:spPr>
            <a:xfrm rot="5966491" flipV="1">
              <a:off x="1026907" y="2336159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Arrow Connector 564"/>
            <p:cNvCxnSpPr/>
            <p:nvPr/>
          </p:nvCxnSpPr>
          <p:spPr>
            <a:xfrm rot="5966491" flipV="1">
              <a:off x="1083551" y="234223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Arrow Connector 565"/>
            <p:cNvCxnSpPr/>
            <p:nvPr/>
          </p:nvCxnSpPr>
          <p:spPr>
            <a:xfrm rot="5966491" flipV="1">
              <a:off x="1142338" y="2350710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Arrow Connector 566"/>
            <p:cNvCxnSpPr/>
            <p:nvPr/>
          </p:nvCxnSpPr>
          <p:spPr>
            <a:xfrm rot="5966491" flipV="1">
              <a:off x="1198982" y="2356782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Arrow Connector 567"/>
            <p:cNvCxnSpPr/>
            <p:nvPr/>
          </p:nvCxnSpPr>
          <p:spPr>
            <a:xfrm rot="5966491" flipV="1">
              <a:off x="1261481" y="2362531"/>
              <a:ext cx="187833" cy="13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5" name="Content Placeholder 2"/>
          <p:cNvSpPr>
            <a:spLocks noGrp="1"/>
          </p:cNvSpPr>
          <p:nvPr>
            <p:ph idx="1"/>
          </p:nvPr>
        </p:nvSpPr>
        <p:spPr>
          <a:xfrm>
            <a:off x="5231220" y="1600200"/>
            <a:ext cx="3700130" cy="4525963"/>
          </a:xfrm>
        </p:spPr>
        <p:txBody>
          <a:bodyPr/>
          <a:lstStyle/>
          <a:p>
            <a:r>
              <a:rPr lang="sk-SK" dirty="0" smtClean="0"/>
              <a:t>Uncovered areas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sk-SK" dirty="0" smtClean="0"/>
              <a:t>heat</a:t>
            </a:r>
            <a:r>
              <a:rPr lang="en-US" dirty="0" smtClean="0"/>
              <a:t> </a:t>
            </a:r>
            <a:r>
              <a:rPr lang="sk-SK" dirty="0" smtClean="0"/>
              <a:t>get</a:t>
            </a:r>
            <a:r>
              <a:rPr lang="en-US" dirty="0" smtClean="0"/>
              <a:t>s</a:t>
            </a:r>
            <a:r>
              <a:rPr lang="sk-SK" dirty="0" smtClean="0"/>
              <a:t> in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Covered areas</a:t>
            </a: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Evaporation + heat gets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5" grpId="0" animBg="1"/>
      <p:bldP spid="38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area of cloth matter?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544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5367" y="3806456"/>
            <a:ext cx="244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fridge must be covered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09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1301432"/>
            <a:ext cx="9144000" cy="95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5358" b="35711"/>
          <a:stretch/>
        </p:blipFill>
        <p:spPr>
          <a:xfrm>
            <a:off x="0" y="1272330"/>
            <a:ext cx="9167436" cy="2370786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3095203" y="1591595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33926" y="1654449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istn’s</a:t>
            </a:r>
            <a:r>
              <a:rPr lang="en-US" dirty="0" smtClean="0"/>
              <a:t> the second pot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03797" y="162302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938273" y="155817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062306" y="162302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408144" y="1526745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610642" y="1591595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905376" y="1589599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188358" y="162302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859808" y="155817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16738" y="1591595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658229" y="1591595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375247" y="155817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83841" y="1589599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453712" y="155817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140771" y="1623022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486609" y="1560168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32177" y="1591595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565074" y="1560168"/>
            <a:ext cx="16709" cy="58490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30185" y="1652503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16193" y="1652503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4232" y="1656902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82146" y="1648104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88209" y="1652502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54162" y="1648103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40170" y="1648103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06123" y="1643704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85207" y="1652503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51160" y="1648104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37168" y="1648104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703121" y="1643705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209184" y="1648103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675137" y="1643704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61145" y="1643704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7098" y="1639305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126235" y="1652503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592188" y="1648104"/>
            <a:ext cx="15677" cy="580158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127591" y="2919723"/>
            <a:ext cx="851938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A</a:t>
            </a:r>
            <a:r>
              <a:rPr lang="en-US" dirty="0" smtClean="0"/>
              <a:t>rea </a:t>
            </a:r>
            <a:r>
              <a:rPr lang="en-US" dirty="0"/>
              <a:t>of </a:t>
            </a:r>
            <a:r>
              <a:rPr lang="en-US" b="1" dirty="0" smtClean="0"/>
              <a:t>evaporation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endParaRPr lang="sk-SK" dirty="0" smtClean="0"/>
          </a:p>
          <a:p>
            <a:pPr marL="0" indent="0" algn="ctr">
              <a:buNone/>
            </a:pPr>
            <a:r>
              <a:rPr lang="sk-SK" sz="4000" dirty="0" smtClean="0"/>
              <a:t>=</a:t>
            </a:r>
            <a:r>
              <a:rPr lang="sk-SK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area </a:t>
            </a:r>
            <a:r>
              <a:rPr lang="en-US" dirty="0"/>
              <a:t>through which heat </a:t>
            </a:r>
            <a:r>
              <a:rPr lang="en-US" b="1" dirty="0" smtClean="0"/>
              <a:t>expand</a:t>
            </a:r>
            <a:r>
              <a:rPr lang="sk-SK" b="1" dirty="0" smtClean="0"/>
              <a:t>s</a:t>
            </a:r>
          </a:p>
          <a:p>
            <a:pPr marL="0" indent="0" algn="ctr">
              <a:buNone/>
            </a:pPr>
            <a:endParaRPr lang="sk-SK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dirty="0" smtClean="0"/>
              <a:t>We do not need the second pot</a:t>
            </a:r>
            <a:endParaRPr lang="sk-SK" dirty="0" smtClean="0"/>
          </a:p>
          <a:p>
            <a:pPr marL="457200" indent="-457200"/>
            <a:endParaRPr lang="en-US" sz="28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3915637" y="5023019"/>
            <a:ext cx="1105783" cy="56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74428" y="202019"/>
            <a:ext cx="8931349" cy="6475228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1130494" y="505567"/>
            <a:ext cx="6995739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only requirement for fridge’s surface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AREAS MUST BE UNCOVERED WITH CLOTH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So that area of evaporation </a:t>
            </a:r>
          </a:p>
          <a:p>
            <a:pPr algn="ctr"/>
            <a:r>
              <a:rPr lang="en-US" sz="5400" dirty="0" smtClean="0"/>
              <a:t>=</a:t>
            </a:r>
          </a:p>
          <a:p>
            <a:pPr algn="ctr"/>
            <a:r>
              <a:rPr lang="en-US" sz="3600" dirty="0" smtClean="0"/>
              <a:t> area trough heat gets in</a:t>
            </a:r>
            <a:endParaRPr lang="sk-SK" sz="3600" dirty="0"/>
          </a:p>
        </p:txBody>
      </p:sp>
      <p:sp>
        <p:nvSpPr>
          <p:cNvPr id="7" name="Down Arrow 6"/>
          <p:cNvSpPr/>
          <p:nvPr/>
        </p:nvSpPr>
        <p:spPr>
          <a:xfrm>
            <a:off x="4221871" y="1825129"/>
            <a:ext cx="723693" cy="837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3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  <p:bldP spid="5" grpId="0" animBg="1"/>
      <p:bldP spid="3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cooling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151092"/>
              </p:ext>
            </p:extLst>
          </p:nvPr>
        </p:nvGraphicFramePr>
        <p:xfrm>
          <a:off x="1295400" y="4094163"/>
          <a:ext cx="5740400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8" name="Equation" r:id="rId3" imgW="1752480" imgH="558720" progId="Equation.3">
                  <p:embed/>
                </p:oleObj>
              </mc:Choice>
              <mc:Fallback>
                <p:oleObj name="Equation" r:id="rId3" imgW="175248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094163"/>
                        <a:ext cx="5740400" cy="183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90891"/>
              </p:ext>
            </p:extLst>
          </p:nvPr>
        </p:nvGraphicFramePr>
        <p:xfrm>
          <a:off x="684176" y="1294773"/>
          <a:ext cx="2960628" cy="68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9" name="Equation" r:id="rId5" imgW="990360" imgH="228600" progId="Equation.3">
                  <p:embed/>
                </p:oleObj>
              </mc:Choice>
              <mc:Fallback>
                <p:oleObj name="Equation" r:id="rId5" imgW="990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176" y="1294773"/>
                        <a:ext cx="2960628" cy="68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59919"/>
              </p:ext>
            </p:extLst>
          </p:nvPr>
        </p:nvGraphicFramePr>
        <p:xfrm>
          <a:off x="507262" y="2830475"/>
          <a:ext cx="64008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0" name="Equation" r:id="rId7" imgW="2387520" imgH="241200" progId="Equation.3">
                  <p:embed/>
                </p:oleObj>
              </mc:Choice>
              <mc:Fallback>
                <p:oleObj name="Equation" r:id="rId7" imgW="2387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262" y="2830475"/>
                        <a:ext cx="640080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616259"/>
              </p:ext>
            </p:extLst>
          </p:nvPr>
        </p:nvGraphicFramePr>
        <p:xfrm>
          <a:off x="383215" y="2043409"/>
          <a:ext cx="5804934" cy="66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1" name="Equation" r:id="rId9" imgW="2095200" imgH="241200" progId="Equation.3">
                  <p:embed/>
                </p:oleObj>
              </mc:Choice>
              <mc:Fallback>
                <p:oleObj name="Equation" r:id="rId9" imgW="2095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3215" y="2043409"/>
                        <a:ext cx="5804934" cy="66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59079" y="956930"/>
            <a:ext cx="357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k1= ability of liquid to evaporate </a:t>
            </a:r>
            <a:r>
              <a:rPr lang="en-US" dirty="0"/>
              <a:t>[</a:t>
            </a:r>
            <a:r>
              <a:rPr lang="en-US" dirty="0" smtClean="0"/>
              <a:t>kg/m3]</a:t>
            </a:r>
          </a:p>
          <a:p>
            <a:r>
              <a:rPr lang="en-US" dirty="0" smtClean="0"/>
              <a:t>k2= part of air which cools down [J/Km3</a:t>
            </a:r>
            <a:r>
              <a:rPr lang="en-US" dirty="0"/>
              <a:t>]</a:t>
            </a:r>
            <a:endParaRPr lang="sk-SK" dirty="0"/>
          </a:p>
        </p:txBody>
      </p:sp>
      <p:sp>
        <p:nvSpPr>
          <p:cNvPr id="11" name="Oval 10"/>
          <p:cNvSpPr/>
          <p:nvPr/>
        </p:nvSpPr>
        <p:spPr>
          <a:xfrm>
            <a:off x="5263116" y="3902148"/>
            <a:ext cx="1286540" cy="133970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al 11"/>
          <p:cNvSpPr/>
          <p:nvPr/>
        </p:nvSpPr>
        <p:spPr>
          <a:xfrm>
            <a:off x="2789274" y="4267199"/>
            <a:ext cx="1708298" cy="15062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349795" y="5996763"/>
            <a:ext cx="188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difference</a:t>
            </a:r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6815470" y="3578982"/>
            <a:ext cx="18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1/tau</a:t>
            </a:r>
            <a:endParaRPr lang="sk-SK" dirty="0"/>
          </a:p>
        </p:txBody>
      </p:sp>
      <p:sp>
        <p:nvSpPr>
          <p:cNvPr id="15" name="Oval 14"/>
          <p:cNvSpPr/>
          <p:nvPr/>
        </p:nvSpPr>
        <p:spPr>
          <a:xfrm>
            <a:off x="3147237" y="4267199"/>
            <a:ext cx="1084521" cy="75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18167" y="3902148"/>
            <a:ext cx="1472609" cy="365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4670" y="3763648"/>
            <a:ext cx="130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Properties of liquid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63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Assman</a:t>
            </a:r>
            <a:r>
              <a:rPr lang="en-US" dirty="0" smtClean="0"/>
              <a:t> </a:t>
            </a:r>
            <a:r>
              <a:rPr lang="en-US" dirty="0" err="1" smtClean="0"/>
              <a:t>psychrometer</a:t>
            </a:r>
            <a:r>
              <a:rPr lang="en-US" dirty="0" smtClean="0"/>
              <a:t>: theory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68"/>
            <a:ext cx="8229600" cy="47067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Equillibrium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heat flow: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Air cools to Tfridge; vapor pressure saturates:</a:t>
            </a: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21569634"/>
              </p:ext>
            </p:extLst>
          </p:nvPr>
        </p:nvGraphicFramePr>
        <p:xfrm>
          <a:off x="4082866" y="2646677"/>
          <a:ext cx="45243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Equation" r:id="rId3" imgW="1993680" imgH="241200" progId="Equation.3">
                  <p:embed/>
                </p:oleObj>
              </mc:Choice>
              <mc:Fallback>
                <p:oleObj name="Equation" r:id="rId3" imgW="199368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866" y="2646677"/>
                        <a:ext cx="4524375" cy="604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19276"/>
              </p:ext>
            </p:extLst>
          </p:nvPr>
        </p:nvGraphicFramePr>
        <p:xfrm>
          <a:off x="4354069" y="3300030"/>
          <a:ext cx="28305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6" name="Equation" r:id="rId5" imgW="1143000" imgH="228600" progId="Equation.3">
                  <p:embed/>
                </p:oleObj>
              </mc:Choice>
              <mc:Fallback>
                <p:oleObj name="Equation" r:id="rId5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069" y="3300030"/>
                        <a:ext cx="2830513" cy="566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2074280"/>
              </p:ext>
            </p:extLst>
          </p:nvPr>
        </p:nvGraphicFramePr>
        <p:xfrm>
          <a:off x="3984626" y="1637733"/>
          <a:ext cx="3120969" cy="71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7" name="Equation" r:id="rId7" imgW="1168200" imgH="241200" progId="Equation.3">
                  <p:embed/>
                </p:oleObj>
              </mc:Choice>
              <mc:Fallback>
                <p:oleObj name="Equation" r:id="rId7" imgW="116820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6" y="1637733"/>
                        <a:ext cx="3120969" cy="71203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563474"/>
              </p:ext>
            </p:extLst>
          </p:nvPr>
        </p:nvGraphicFramePr>
        <p:xfrm>
          <a:off x="4112099" y="4022275"/>
          <a:ext cx="42767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8" name="Equation" r:id="rId9" imgW="1726920" imgH="419040" progId="Equation.3">
                  <p:embed/>
                </p:oleObj>
              </mc:Choice>
              <mc:Fallback>
                <p:oleObj name="Equation" r:id="rId9" imgW="172692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099" y="4022275"/>
                        <a:ext cx="42767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38110"/>
              </p:ext>
            </p:extLst>
          </p:nvPr>
        </p:nvGraphicFramePr>
        <p:xfrm>
          <a:off x="3570311" y="5103362"/>
          <a:ext cx="4244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9" name="Equation" r:id="rId11" imgW="1714320" imgH="241200" progId="Equation.3">
                  <p:embed/>
                </p:oleObj>
              </mc:Choice>
              <mc:Fallback>
                <p:oleObj name="Equation" r:id="rId11" imgW="17143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311" y="5103362"/>
                        <a:ext cx="42449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23482"/>
              </p:ext>
            </p:extLst>
          </p:nvPr>
        </p:nvGraphicFramePr>
        <p:xfrm>
          <a:off x="1255358" y="5564733"/>
          <a:ext cx="58467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0" name="Equation" r:id="rId13" imgW="2387520" imgH="431640" progId="Equation.3">
                  <p:embed/>
                </p:oleObj>
              </mc:Choice>
              <mc:Fallback>
                <p:oleObj name="Equation" r:id="rId13" imgW="2387520" imgH="431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358" y="5564733"/>
                        <a:ext cx="584676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2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Assman</a:t>
            </a:r>
            <a:r>
              <a:rPr lang="en-US" dirty="0" smtClean="0"/>
              <a:t> </a:t>
            </a:r>
            <a:r>
              <a:rPr lang="en-US" dirty="0" err="1" smtClean="0"/>
              <a:t>psychrometer</a:t>
            </a:r>
            <a:r>
              <a:rPr lang="en-US" dirty="0" smtClean="0"/>
              <a:t>: theory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68"/>
            <a:ext cx="8229600" cy="47067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Surrounding air:</a:t>
            </a:r>
          </a:p>
          <a:p>
            <a:pPr lvl="1"/>
            <a:r>
              <a:rPr lang="en-US" dirty="0" smtClean="0"/>
              <a:t>Transfers heat</a:t>
            </a:r>
            <a:br>
              <a:rPr lang="en-US" dirty="0" smtClean="0"/>
            </a:br>
            <a:r>
              <a:rPr lang="en-US" dirty="0" smtClean="0"/>
              <a:t>to the cloth: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Absorbs water vapor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ym typeface="Wingdings" panose="05000000000000000000" pitchFamily="2" charset="2"/>
              </a:rPr>
              <a:t>heat used for evaporation)</a:t>
            </a:r>
          </a:p>
          <a:p>
            <a:pPr marL="0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Equilibrium (terminal temperature):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2318327"/>
              </p:ext>
            </p:extLst>
          </p:nvPr>
        </p:nvGraphicFramePr>
        <p:xfrm>
          <a:off x="4205698" y="1554855"/>
          <a:ext cx="45243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Equation" r:id="rId3" imgW="1993680" imgH="241200" progId="Equation.3">
                  <p:embed/>
                </p:oleObj>
              </mc:Choice>
              <mc:Fallback>
                <p:oleObj name="Equation" r:id="rId3" imgW="199368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698" y="1554855"/>
                        <a:ext cx="4524375" cy="6048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88520"/>
              </p:ext>
            </p:extLst>
          </p:nvPr>
        </p:nvGraphicFramePr>
        <p:xfrm>
          <a:off x="5923562" y="2399278"/>
          <a:ext cx="28305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5" imgW="1143000" imgH="228600" progId="Equation.3">
                  <p:embed/>
                </p:oleObj>
              </mc:Choice>
              <mc:Fallback>
                <p:oleObj name="Equation" r:id="rId5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562" y="2399278"/>
                        <a:ext cx="2830513" cy="5667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6918220"/>
              </p:ext>
            </p:extLst>
          </p:nvPr>
        </p:nvGraphicFramePr>
        <p:xfrm>
          <a:off x="3111169" y="5404514"/>
          <a:ext cx="3120969" cy="71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Equation" r:id="rId7" imgW="1168200" imgH="241200" progId="Equation.3">
                  <p:embed/>
                </p:oleObj>
              </mc:Choice>
              <mc:Fallback>
                <p:oleObj name="Equation" r:id="rId7" imgW="116820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169" y="5404514"/>
                        <a:ext cx="3120969" cy="71203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 requirements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1719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Must be wet</a:t>
            </a:r>
            <a:br>
              <a:rPr lang="en-US" b="1" dirty="0" smtClean="0"/>
            </a:br>
            <a:r>
              <a:rPr lang="en-US" b="1" dirty="0" smtClean="0"/>
              <a:t>	(capillarity)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Exposed to air flow</a:t>
            </a:r>
            <a:endParaRPr lang="en-US" b="1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30494" y="2901862"/>
            <a:ext cx="3734126" cy="2765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878658" y="2901862"/>
            <a:ext cx="3454205" cy="2598218"/>
          </a:xfrm>
          <a:prstGeom prst="rect">
            <a:avLst/>
          </a:prstGeom>
          <a:blipFill>
            <a:blip r:embed="rId2"/>
            <a:srcRect/>
            <a:stretch>
              <a:fillRect l="-26470" t="-624"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878658" y="2901863"/>
            <a:ext cx="3454205" cy="2598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7000"/>
                </a:schemeClr>
              </a:gs>
              <a:gs pos="5000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5551276" y="3003573"/>
            <a:ext cx="2207324" cy="18148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 descr="shutterstock_9947811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3" b="89905" l="1910" r="98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40">
            <a:off x="6118323" y="3750067"/>
            <a:ext cx="1007020" cy="106896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252310" y="2198393"/>
            <a:ext cx="441248" cy="70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1165" y="2525559"/>
            <a:ext cx="441248" cy="70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11208" y="2762500"/>
            <a:ext cx="441248" cy="70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0.54479 -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0.54479 -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0.54479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Minimal T: theoretical estimation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7" y="1465300"/>
            <a:ext cx="8229600" cy="4660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dirty="0" smtClean="0"/>
              <a:t>Terminal temperature:</a:t>
            </a:r>
          </a:p>
          <a:p>
            <a:pPr marL="0" indent="0">
              <a:buNone/>
            </a:pPr>
            <a:endParaRPr lang="sk-SK" sz="3000" dirty="0"/>
          </a:p>
          <a:p>
            <a:pPr marL="0" indent="0">
              <a:buNone/>
            </a:pPr>
            <a:endParaRPr lang="sk-SK" sz="3000" dirty="0" smtClean="0"/>
          </a:p>
          <a:p>
            <a:pPr marL="0" indent="0">
              <a:buNone/>
            </a:pPr>
            <a:endParaRPr lang="sk-SK" sz="3000" dirty="0"/>
          </a:p>
          <a:p>
            <a:pPr marL="0" indent="0">
              <a:buNone/>
            </a:pPr>
            <a:endParaRPr lang="sk-SK" sz="3000" dirty="0" smtClean="0"/>
          </a:p>
          <a:p>
            <a:pPr marL="0" indent="0">
              <a:buNone/>
            </a:pPr>
            <a:endParaRPr lang="sk-SK" sz="3000" dirty="0"/>
          </a:p>
          <a:p>
            <a:pPr marL="0" indent="0">
              <a:buNone/>
            </a:pPr>
            <a:r>
              <a:rPr lang="sk-SK" sz="3000" dirty="0" smtClean="0"/>
              <a:t>Numerically solved for        </a:t>
            </a:r>
            <a:endParaRPr lang="en-US" sz="3000" dirty="0" smtClean="0"/>
          </a:p>
          <a:p>
            <a:pPr marL="0" indent="0">
              <a:buNone/>
            </a:pPr>
            <a:r>
              <a:rPr lang="en-US" sz="2800" dirty="0" smtClean="0"/>
              <a:t>(complicated function          )</a:t>
            </a:r>
            <a:endParaRPr lang="sk-SK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156359"/>
              </p:ext>
            </p:extLst>
          </p:nvPr>
        </p:nvGraphicFramePr>
        <p:xfrm>
          <a:off x="1146175" y="3476625"/>
          <a:ext cx="58467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" name="Equation" r:id="rId3" imgW="2387520" imgH="431640" progId="Equation.3">
                  <p:embed/>
                </p:oleObj>
              </mc:Choice>
              <mc:Fallback>
                <p:oleObj name="Equation" r:id="rId3" imgW="23875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175" y="3476625"/>
                        <a:ext cx="5846763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96536"/>
              </p:ext>
            </p:extLst>
          </p:nvPr>
        </p:nvGraphicFramePr>
        <p:xfrm>
          <a:off x="1955800" y="2319338"/>
          <a:ext cx="40290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" name="Equation" r:id="rId5" imgW="1790640" imgH="482400" progId="Equation.3">
                  <p:embed/>
                </p:oleObj>
              </mc:Choice>
              <mc:Fallback>
                <p:oleObj name="Equation" r:id="rId5" imgW="17906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800" y="2319338"/>
                        <a:ext cx="40290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57653"/>
              </p:ext>
            </p:extLst>
          </p:nvPr>
        </p:nvGraphicFramePr>
        <p:xfrm>
          <a:off x="4347148" y="4770604"/>
          <a:ext cx="8715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" name="Equation" r:id="rId7" imgW="355320" imgH="241200" progId="Equation.3">
                  <p:embed/>
                </p:oleObj>
              </mc:Choice>
              <mc:Fallback>
                <p:oleObj name="Equation" r:id="rId7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148" y="4770604"/>
                        <a:ext cx="8715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54867"/>
              </p:ext>
            </p:extLst>
          </p:nvPr>
        </p:nvGraphicFramePr>
        <p:xfrm>
          <a:off x="3815673" y="5339237"/>
          <a:ext cx="869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673" y="5339237"/>
                        <a:ext cx="8699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3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– </a:t>
            </a:r>
            <a:r>
              <a:rPr lang="sk-SK" dirty="0" smtClean="0"/>
              <a:t>What should the most effective refrigerator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497"/>
            <a:ext cx="8229600" cy="3643948"/>
          </a:xfrm>
        </p:spPr>
        <p:txBody>
          <a:bodyPr>
            <a:normAutofit fontScale="85000" lnSpcReduction="20000"/>
          </a:bodyPr>
          <a:lstStyle/>
          <a:p>
            <a:r>
              <a:rPr lang="sk-SK" sz="3400" dirty="0" smtClean="0"/>
              <a:t>Minimal temperature</a:t>
            </a:r>
            <a:r>
              <a:rPr lang="en-US" sz="3400" dirty="0" smtClean="0"/>
              <a:t>:</a:t>
            </a:r>
            <a:endParaRPr lang="en-US" sz="3400" dirty="0"/>
          </a:p>
          <a:p>
            <a:pPr lvl="1"/>
            <a:r>
              <a:rPr lang="sk-SK" sz="3000" dirty="0" smtClean="0"/>
              <a:t>sufficient</a:t>
            </a:r>
            <a:r>
              <a:rPr lang="en-US" sz="3000" dirty="0" smtClean="0"/>
              <a:t> </a:t>
            </a:r>
            <a:r>
              <a:rPr lang="en-US" sz="3000" dirty="0"/>
              <a:t>air </a:t>
            </a:r>
            <a:r>
              <a:rPr lang="en-US" sz="3000" dirty="0" smtClean="0"/>
              <a:t>flow, </a:t>
            </a:r>
            <a:r>
              <a:rPr lang="sk-SK" sz="3000" dirty="0" smtClean="0"/>
              <a:t>maximize</a:t>
            </a:r>
            <a:r>
              <a:rPr lang="en-US" sz="3000" dirty="0" smtClean="0"/>
              <a:t> </a:t>
            </a:r>
            <a:r>
              <a:rPr lang="sk-SK" sz="3000" dirty="0" smtClean="0"/>
              <a:t>evaporation</a:t>
            </a:r>
            <a:r>
              <a:rPr lang="en-US" sz="3000" dirty="0" smtClean="0"/>
              <a:t> area</a:t>
            </a:r>
            <a:endParaRPr lang="en-US" sz="3000" dirty="0"/>
          </a:p>
          <a:p>
            <a:pPr lvl="1"/>
            <a:r>
              <a:rPr lang="en-US" sz="3000" dirty="0" smtClean="0"/>
              <a:t>volatile liquid</a:t>
            </a:r>
            <a:r>
              <a:rPr lang="sk-SK" sz="3000" dirty="0" smtClean="0"/>
              <a:t> with</a:t>
            </a:r>
            <a:r>
              <a:rPr lang="en-US" sz="3000" dirty="0" smtClean="0"/>
              <a:t> </a:t>
            </a:r>
            <a:r>
              <a:rPr lang="en-US" sz="3000" dirty="0"/>
              <a:t>low concentration in </a:t>
            </a:r>
            <a:r>
              <a:rPr lang="en-US" sz="3000" dirty="0" smtClean="0"/>
              <a:t>air</a:t>
            </a:r>
            <a:r>
              <a:rPr lang="sk-SK" sz="3000" dirty="0" smtClean="0"/>
              <a:t> (eg. Ethanol)</a:t>
            </a:r>
            <a:endParaRPr lang="en-US" sz="3000" dirty="0"/>
          </a:p>
          <a:p>
            <a:r>
              <a:rPr lang="sk-SK" sz="3400" dirty="0" smtClean="0"/>
              <a:t>Fastest cooling</a:t>
            </a:r>
            <a:r>
              <a:rPr lang="en-US" sz="3400" dirty="0" smtClean="0"/>
              <a:t>:</a:t>
            </a:r>
          </a:p>
          <a:p>
            <a:pPr lvl="1"/>
            <a:r>
              <a:rPr lang="sk-SK" sz="3000" dirty="0" smtClean="0"/>
              <a:t>Fast a</a:t>
            </a:r>
            <a:r>
              <a:rPr lang="en-US" sz="3000" dirty="0" err="1" smtClean="0"/>
              <a:t>ir</a:t>
            </a:r>
            <a:r>
              <a:rPr lang="en-US" sz="3000" dirty="0" smtClean="0"/>
              <a:t> flow</a:t>
            </a:r>
          </a:p>
          <a:p>
            <a:pPr lvl="1"/>
            <a:r>
              <a:rPr lang="en-US" sz="3000" dirty="0" smtClean="0"/>
              <a:t>M</a:t>
            </a:r>
            <a:r>
              <a:rPr lang="sk-SK" sz="3000" dirty="0" smtClean="0"/>
              <a:t>inimise </a:t>
            </a:r>
            <a:r>
              <a:rPr lang="en-US" sz="3000" dirty="0" smtClean="0"/>
              <a:t>thermal capacity of the fridge</a:t>
            </a:r>
            <a:r>
              <a:rPr lang="sk-SK" sz="3000" dirty="0" smtClean="0"/>
              <a:t> (eg. Low outer pot)</a:t>
            </a:r>
            <a:endParaRPr lang="en-US" sz="3000" dirty="0" smtClean="0"/>
          </a:p>
          <a:p>
            <a:r>
              <a:rPr lang="en-US" sz="3400" dirty="0" smtClean="0"/>
              <a:t>Prediction of minimal temperature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81133071"/>
              </p:ext>
            </p:extLst>
          </p:nvPr>
        </p:nvGraphicFramePr>
        <p:xfrm>
          <a:off x="458312" y="1557842"/>
          <a:ext cx="3499539" cy="110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2" y="1557842"/>
                        <a:ext cx="3499539" cy="110939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4" y="1323833"/>
            <a:ext cx="4215281" cy="19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2" y="1568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ym typeface="Wingdings" panose="05000000000000000000" pitchFamily="2" charset="2"/>
              </a:rPr>
              <a:t>Big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granules</a:t>
            </a:r>
            <a:r>
              <a:rPr lang="sk-SK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Better airflow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Water drains down</a:t>
            </a:r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b="1" dirty="0" smtClean="0">
                <a:sym typeface="Wingdings" panose="05000000000000000000" pitchFamily="2" charset="2"/>
              </a:rPr>
              <a:t>Small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granules:</a:t>
            </a:r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Can </a:t>
            </a:r>
            <a:r>
              <a:rPr lang="en-US" dirty="0">
                <a:sym typeface="Wingdings" panose="05000000000000000000" pitchFamily="2" charset="2"/>
              </a:rPr>
              <a:t>soak with water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Little </a:t>
            </a:r>
            <a:r>
              <a:rPr lang="en-US" dirty="0">
                <a:sym typeface="Wingdings" panose="05000000000000000000" pitchFamily="2" charset="2"/>
              </a:rPr>
              <a:t>space for </a:t>
            </a:r>
            <a:r>
              <a:rPr lang="en-US" dirty="0" smtClean="0">
                <a:sym typeface="Wingdings" panose="05000000000000000000" pitchFamily="2" charset="2"/>
              </a:rPr>
              <a:t>airflow</a:t>
            </a:r>
            <a:endParaRPr lang="en-US" dirty="0" smtClean="0"/>
          </a:p>
          <a:p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Sand: a </a:t>
            </a:r>
            <a:r>
              <a:rPr lang="en-US" b="1" dirty="0" smtClean="0"/>
              <a:t>granular material</a:t>
            </a:r>
            <a:endParaRPr lang="sk-S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3334" y="1358086"/>
            <a:ext cx="2133600" cy="304800"/>
          </a:xfrm>
        </p:spPr>
        <p:txBody>
          <a:bodyPr/>
          <a:lstStyle/>
          <a:p>
            <a:fld id="{3A25D5C2-10AA-47CD-98AE-8626380D8E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998348" y="2374589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7105212" y="2955834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7105212" y="2218644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7487985" y="2491544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7658106" y="2034347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al 9"/>
          <p:cNvSpPr/>
          <p:nvPr/>
        </p:nvSpPr>
        <p:spPr>
          <a:xfrm>
            <a:off x="6679909" y="2367497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al 10"/>
          <p:cNvSpPr/>
          <p:nvPr/>
        </p:nvSpPr>
        <p:spPr>
          <a:xfrm>
            <a:off x="7587222" y="2849507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15129" y="2324971"/>
            <a:ext cx="44124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15129" y="2668756"/>
            <a:ext cx="44833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15129" y="3065703"/>
            <a:ext cx="446566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15129" y="1984729"/>
            <a:ext cx="441248" cy="70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243436" y="1814608"/>
            <a:ext cx="340242" cy="3402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B4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88" name="Group 87"/>
          <p:cNvGrpSpPr/>
          <p:nvPr/>
        </p:nvGrpSpPr>
        <p:grpSpPr>
          <a:xfrm>
            <a:off x="7020151" y="4468453"/>
            <a:ext cx="1186419" cy="1092270"/>
            <a:chOff x="1478808" y="4289630"/>
            <a:chExt cx="1186419" cy="1092270"/>
          </a:xfrm>
        </p:grpSpPr>
        <p:sp>
          <p:nvSpPr>
            <p:cNvPr id="61" name="Oval 60"/>
            <p:cNvSpPr/>
            <p:nvPr/>
          </p:nvSpPr>
          <p:spPr>
            <a:xfrm>
              <a:off x="1742851" y="4538483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2" name="Oval 61"/>
            <p:cNvSpPr/>
            <p:nvPr/>
          </p:nvSpPr>
          <p:spPr>
            <a:xfrm>
              <a:off x="1478808" y="4640405"/>
              <a:ext cx="161260" cy="1453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Oval 62"/>
            <p:cNvSpPr/>
            <p:nvPr/>
          </p:nvSpPr>
          <p:spPr>
            <a:xfrm>
              <a:off x="1872213" y="4362313"/>
              <a:ext cx="170121" cy="19994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4" name="Oval 63"/>
            <p:cNvSpPr/>
            <p:nvPr/>
          </p:nvSpPr>
          <p:spPr>
            <a:xfrm>
              <a:off x="1872213" y="4640405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5" name="Oval 64"/>
            <p:cNvSpPr/>
            <p:nvPr/>
          </p:nvSpPr>
          <p:spPr>
            <a:xfrm>
              <a:off x="2213343" y="4643799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6" name="Oval 65"/>
            <p:cNvSpPr/>
            <p:nvPr/>
          </p:nvSpPr>
          <p:spPr>
            <a:xfrm>
              <a:off x="1788041" y="4881259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7" name="Oval 66"/>
            <p:cNvSpPr/>
            <p:nvPr/>
          </p:nvSpPr>
          <p:spPr>
            <a:xfrm>
              <a:off x="1555008" y="4460566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8" name="Oval 67"/>
            <p:cNvSpPr/>
            <p:nvPr/>
          </p:nvSpPr>
          <p:spPr>
            <a:xfrm>
              <a:off x="2101701" y="5211779"/>
              <a:ext cx="161260" cy="1453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9" name="Oval 68"/>
            <p:cNvSpPr/>
            <p:nvPr/>
          </p:nvSpPr>
          <p:spPr>
            <a:xfrm>
              <a:off x="1559438" y="4289630"/>
              <a:ext cx="161260" cy="1453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6" name="Oval 75"/>
            <p:cNvSpPr/>
            <p:nvPr/>
          </p:nvSpPr>
          <p:spPr>
            <a:xfrm>
              <a:off x="1555007" y="5006370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Oval 76"/>
            <p:cNvSpPr/>
            <p:nvPr/>
          </p:nvSpPr>
          <p:spPr>
            <a:xfrm>
              <a:off x="1949301" y="5059379"/>
              <a:ext cx="161260" cy="1453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8" name="Oval 77"/>
            <p:cNvSpPr/>
            <p:nvPr/>
          </p:nvSpPr>
          <p:spPr>
            <a:xfrm>
              <a:off x="2342706" y="4781287"/>
              <a:ext cx="170121" cy="19994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9" name="Oval 78"/>
            <p:cNvSpPr/>
            <p:nvPr/>
          </p:nvSpPr>
          <p:spPr>
            <a:xfrm>
              <a:off x="2342706" y="5059379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0" name="Oval 79"/>
            <p:cNvSpPr/>
            <p:nvPr/>
          </p:nvSpPr>
          <p:spPr>
            <a:xfrm>
              <a:off x="2025501" y="4879540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1" name="Oval 80"/>
            <p:cNvSpPr/>
            <p:nvPr/>
          </p:nvSpPr>
          <p:spPr>
            <a:xfrm>
              <a:off x="2029931" y="4708604"/>
              <a:ext cx="161260" cy="1453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2" name="Oval 81"/>
            <p:cNvSpPr/>
            <p:nvPr/>
          </p:nvSpPr>
          <p:spPr>
            <a:xfrm>
              <a:off x="1702092" y="4740351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3" name="Oval 82"/>
            <p:cNvSpPr/>
            <p:nvPr/>
          </p:nvSpPr>
          <p:spPr>
            <a:xfrm>
              <a:off x="2101701" y="5211779"/>
              <a:ext cx="161260" cy="1453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4" name="Oval 83"/>
            <p:cNvSpPr/>
            <p:nvPr/>
          </p:nvSpPr>
          <p:spPr>
            <a:xfrm>
              <a:off x="2495106" y="4933687"/>
              <a:ext cx="170121" cy="19994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5" name="Oval 84"/>
            <p:cNvSpPr/>
            <p:nvPr/>
          </p:nvSpPr>
          <p:spPr>
            <a:xfrm>
              <a:off x="2495106" y="5211779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6" name="Oval 85"/>
            <p:cNvSpPr/>
            <p:nvPr/>
          </p:nvSpPr>
          <p:spPr>
            <a:xfrm>
              <a:off x="2177901" y="5031940"/>
              <a:ext cx="170121" cy="17012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7" name="Oval 86"/>
            <p:cNvSpPr/>
            <p:nvPr/>
          </p:nvSpPr>
          <p:spPr>
            <a:xfrm>
              <a:off x="2182331" y="4861004"/>
              <a:ext cx="161260" cy="1453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B4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89" name="Freeform 88"/>
          <p:cNvSpPr/>
          <p:nvPr/>
        </p:nvSpPr>
        <p:spPr>
          <a:xfrm>
            <a:off x="4758408" y="4468453"/>
            <a:ext cx="457200" cy="533704"/>
          </a:xfrm>
          <a:custGeom>
            <a:avLst/>
            <a:gdLst>
              <a:gd name="connsiteX0" fmla="*/ 0 w 457200"/>
              <a:gd name="connsiteY0" fmla="*/ 203219 h 533704"/>
              <a:gd name="connsiteX1" fmla="*/ 106326 w 457200"/>
              <a:gd name="connsiteY1" fmla="*/ 330809 h 533704"/>
              <a:gd name="connsiteX2" fmla="*/ 106326 w 457200"/>
              <a:gd name="connsiteY2" fmla="*/ 469033 h 533704"/>
              <a:gd name="connsiteX3" fmla="*/ 106326 w 457200"/>
              <a:gd name="connsiteY3" fmla="*/ 532828 h 533704"/>
              <a:gd name="connsiteX4" fmla="*/ 116959 w 457200"/>
              <a:gd name="connsiteY4" fmla="*/ 426502 h 533704"/>
              <a:gd name="connsiteX5" fmla="*/ 170121 w 457200"/>
              <a:gd name="connsiteY5" fmla="*/ 330809 h 533704"/>
              <a:gd name="connsiteX6" fmla="*/ 244549 w 457200"/>
              <a:gd name="connsiteY6" fmla="*/ 203219 h 533704"/>
              <a:gd name="connsiteX7" fmla="*/ 340242 w 457200"/>
              <a:gd name="connsiteY7" fmla="*/ 54363 h 533704"/>
              <a:gd name="connsiteX8" fmla="*/ 425303 w 457200"/>
              <a:gd name="connsiteY8" fmla="*/ 1200 h 533704"/>
              <a:gd name="connsiteX9" fmla="*/ 457200 w 457200"/>
              <a:gd name="connsiteY9" fmla="*/ 22465 h 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533704">
                <a:moveTo>
                  <a:pt x="0" y="203219"/>
                </a:moveTo>
                <a:cubicBezTo>
                  <a:pt x="44302" y="244863"/>
                  <a:pt x="88605" y="286507"/>
                  <a:pt x="106326" y="330809"/>
                </a:cubicBezTo>
                <a:cubicBezTo>
                  <a:pt x="124047" y="375111"/>
                  <a:pt x="106326" y="469033"/>
                  <a:pt x="106326" y="469033"/>
                </a:cubicBezTo>
                <a:cubicBezTo>
                  <a:pt x="106326" y="502703"/>
                  <a:pt x="104554" y="539916"/>
                  <a:pt x="106326" y="532828"/>
                </a:cubicBezTo>
                <a:cubicBezTo>
                  <a:pt x="108098" y="525740"/>
                  <a:pt x="106327" y="460172"/>
                  <a:pt x="116959" y="426502"/>
                </a:cubicBezTo>
                <a:cubicBezTo>
                  <a:pt x="127591" y="392832"/>
                  <a:pt x="148856" y="368023"/>
                  <a:pt x="170121" y="330809"/>
                </a:cubicBezTo>
                <a:cubicBezTo>
                  <a:pt x="191386" y="293595"/>
                  <a:pt x="216196" y="249293"/>
                  <a:pt x="244549" y="203219"/>
                </a:cubicBezTo>
                <a:cubicBezTo>
                  <a:pt x="272902" y="157145"/>
                  <a:pt x="310116" y="88033"/>
                  <a:pt x="340242" y="54363"/>
                </a:cubicBezTo>
                <a:cubicBezTo>
                  <a:pt x="370368" y="20693"/>
                  <a:pt x="405810" y="6516"/>
                  <a:pt x="425303" y="1200"/>
                </a:cubicBezTo>
                <a:cubicBezTo>
                  <a:pt x="444796" y="-4116"/>
                  <a:pt x="450998" y="9174"/>
                  <a:pt x="457200" y="2246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6074296" y="4944897"/>
            <a:ext cx="44124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074296" y="5288682"/>
            <a:ext cx="44833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074296" y="5685629"/>
            <a:ext cx="446566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074296" y="4604655"/>
            <a:ext cx="441248" cy="70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3482797" y="2107737"/>
            <a:ext cx="457200" cy="533704"/>
          </a:xfrm>
          <a:custGeom>
            <a:avLst/>
            <a:gdLst>
              <a:gd name="connsiteX0" fmla="*/ 0 w 457200"/>
              <a:gd name="connsiteY0" fmla="*/ 203219 h 533704"/>
              <a:gd name="connsiteX1" fmla="*/ 106326 w 457200"/>
              <a:gd name="connsiteY1" fmla="*/ 330809 h 533704"/>
              <a:gd name="connsiteX2" fmla="*/ 106326 w 457200"/>
              <a:gd name="connsiteY2" fmla="*/ 469033 h 533704"/>
              <a:gd name="connsiteX3" fmla="*/ 106326 w 457200"/>
              <a:gd name="connsiteY3" fmla="*/ 532828 h 533704"/>
              <a:gd name="connsiteX4" fmla="*/ 116959 w 457200"/>
              <a:gd name="connsiteY4" fmla="*/ 426502 h 533704"/>
              <a:gd name="connsiteX5" fmla="*/ 170121 w 457200"/>
              <a:gd name="connsiteY5" fmla="*/ 330809 h 533704"/>
              <a:gd name="connsiteX6" fmla="*/ 244549 w 457200"/>
              <a:gd name="connsiteY6" fmla="*/ 203219 h 533704"/>
              <a:gd name="connsiteX7" fmla="*/ 340242 w 457200"/>
              <a:gd name="connsiteY7" fmla="*/ 54363 h 533704"/>
              <a:gd name="connsiteX8" fmla="*/ 425303 w 457200"/>
              <a:gd name="connsiteY8" fmla="*/ 1200 h 533704"/>
              <a:gd name="connsiteX9" fmla="*/ 457200 w 457200"/>
              <a:gd name="connsiteY9" fmla="*/ 22465 h 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533704">
                <a:moveTo>
                  <a:pt x="0" y="203219"/>
                </a:moveTo>
                <a:cubicBezTo>
                  <a:pt x="44302" y="244863"/>
                  <a:pt x="88605" y="286507"/>
                  <a:pt x="106326" y="330809"/>
                </a:cubicBezTo>
                <a:cubicBezTo>
                  <a:pt x="124047" y="375111"/>
                  <a:pt x="106326" y="469033"/>
                  <a:pt x="106326" y="469033"/>
                </a:cubicBezTo>
                <a:cubicBezTo>
                  <a:pt x="106326" y="502703"/>
                  <a:pt x="104554" y="539916"/>
                  <a:pt x="106326" y="532828"/>
                </a:cubicBezTo>
                <a:cubicBezTo>
                  <a:pt x="108098" y="525740"/>
                  <a:pt x="106327" y="460172"/>
                  <a:pt x="116959" y="426502"/>
                </a:cubicBezTo>
                <a:cubicBezTo>
                  <a:pt x="127591" y="392832"/>
                  <a:pt x="148856" y="368023"/>
                  <a:pt x="170121" y="330809"/>
                </a:cubicBezTo>
                <a:cubicBezTo>
                  <a:pt x="191386" y="293595"/>
                  <a:pt x="216196" y="249293"/>
                  <a:pt x="244549" y="203219"/>
                </a:cubicBezTo>
                <a:cubicBezTo>
                  <a:pt x="272902" y="157145"/>
                  <a:pt x="310116" y="88033"/>
                  <a:pt x="340242" y="54363"/>
                </a:cubicBezTo>
                <a:cubicBezTo>
                  <a:pt x="370368" y="20693"/>
                  <a:pt x="405810" y="6516"/>
                  <a:pt x="425303" y="1200"/>
                </a:cubicBezTo>
                <a:cubicBezTo>
                  <a:pt x="444796" y="-4116"/>
                  <a:pt x="450998" y="9174"/>
                  <a:pt x="457200" y="2246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7" name="Multiply 106"/>
          <p:cNvSpPr/>
          <p:nvPr/>
        </p:nvSpPr>
        <p:spPr>
          <a:xfrm>
            <a:off x="4877842" y="5126399"/>
            <a:ext cx="448339" cy="5422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8" name="Multiply 107"/>
          <p:cNvSpPr/>
          <p:nvPr/>
        </p:nvSpPr>
        <p:spPr>
          <a:xfrm>
            <a:off x="4310069" y="2785684"/>
            <a:ext cx="448339" cy="5422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Rectangle 50"/>
          <p:cNvSpPr/>
          <p:nvPr/>
        </p:nvSpPr>
        <p:spPr>
          <a:xfrm>
            <a:off x="6537465" y="2324971"/>
            <a:ext cx="1971372" cy="1169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7000"/>
                </a:schemeClr>
              </a:gs>
              <a:gs pos="5000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ectangle 51"/>
          <p:cNvSpPr/>
          <p:nvPr/>
        </p:nvSpPr>
        <p:spPr>
          <a:xfrm>
            <a:off x="6709835" y="4616143"/>
            <a:ext cx="1722878" cy="1169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7000"/>
                </a:schemeClr>
              </a:gs>
              <a:gs pos="5000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9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06441 -0.00463 L 0.11354 0.01551 L 0.13889 0.0419 L 0.16701 0.03889 L 0.18663 0.01389 L 0.21337 0.01088 L 0.2342 0.01713 L 0.26232 -0.00463 L 0.27517 -0.0294 L 0.30034 -0.04028 L 0.33264 -0.04028 " pathEditMode="relative" rAng="0" ptsTypes="AAAAAAAAAAAA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6441 -0.00463 L 0.11354 0.01551 L 0.13889 0.04189 L 0.16701 0.03889 L 0.18663 0.01389 L 0.21337 0.01088 L 0.2342 0.01713 L 0.26233 -0.00463 L 0.27517 -0.0294 L 0.30035 -0.04028 L 0.33264 -0.04028 " pathEditMode="relative" rAng="0" ptsTypes="AAAAAAAAAAAA"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6441 -0.00463 L 0.11355 0.01551 L 0.13889 0.0419 L 0.16702 0.03889 L 0.18664 0.01389 L 0.21337 0.01088 L 0.23421 0.01713 L 0.26233 -0.00463 L 0.27518 -0.0294 L 0.30035 -0.04028 L 0.33264 -0.04028 " pathEditMode="relative" rAng="0" ptsTypes="AAAAAAAAAAAA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6441 -0.00463 L 0.11354 0.01551 L 0.13889 0.0419 L 0.16701 0.03889 L 0.18663 0.01389 L 0.21337 0.01088 L 0.2342 0.01713 L 0.26233 -0.00463 L 0.27517 -0.0294 L 0.30035 -0.04028 L 0.33264 -0.04028 " pathEditMode="relative" rAng="0" ptsTypes="AAAAAAAAAAAA">
                                      <p:cBhvr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0.04189 L 0.01979 0.00416 L 0.04653 -0.08658 L 0.12205 -0.09121 L 0.23611 -0.08658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666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0.04028 L 0.01875 0.00278 L 0.04566 -0.08681 L 0.12153 -0.0912 L 0.23611 -0.08681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657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9 -1.11111E-6 L 0.02796 0.00301 L 0.08525 0.04653 L 0.19202 0.05741 L 0.27778 0.02176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287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1.48148E-6 L 0.02708 0.00301 L 0.08438 0.04653 L 0.19167 0.05741 L 0.27778 0.02176 " pathEditMode="relative" rAng="0" ptsTypes="AAAAA">
                                      <p:cBhvr>
                                        <p:cTn id="11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89" grpId="0" animBg="1"/>
      <p:bldP spid="106" grpId="0" animBg="1"/>
      <p:bldP spid="107" grpId="0" animBg="1"/>
      <p:bldP spid="108" grpId="0" animBg="1"/>
      <p:bldP spid="51" grpId="0" animBg="1"/>
      <p:bldP spid="51" grpId="1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5134"/>
          </a:xfrm>
        </p:spPr>
        <p:txBody>
          <a:bodyPr>
            <a:normAutofit/>
          </a:bodyPr>
          <a:lstStyle/>
          <a:p>
            <a:r>
              <a:rPr lang="en-US" dirty="0" smtClean="0"/>
              <a:t>Other kind of porous material:</a:t>
            </a:r>
            <a:br>
              <a:rPr lang="en-US" dirty="0" smtClean="0"/>
            </a:br>
            <a:r>
              <a:rPr lang="en-US" b="1" dirty="0" smtClean="0"/>
              <a:t>		Cloth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38" y="2685267"/>
            <a:ext cx="5043116" cy="2483853"/>
          </a:xfrm>
        </p:spPr>
        <p:txBody>
          <a:bodyPr>
            <a:normAutofit/>
          </a:bodyPr>
          <a:lstStyle/>
          <a:p>
            <a:r>
              <a:rPr lang="sk-SK" dirty="0" smtClean="0"/>
              <a:t>Gets </a:t>
            </a:r>
            <a:r>
              <a:rPr lang="sk-SK" dirty="0"/>
              <a:t>soaked with </a:t>
            </a:r>
            <a:r>
              <a:rPr lang="sk-SK" dirty="0" smtClean="0"/>
              <a:t>water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Can be exposed to air flow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on sufficient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788851" y="2672112"/>
            <a:ext cx="611213" cy="1103323"/>
          </a:xfrm>
          <a:custGeom>
            <a:avLst/>
            <a:gdLst>
              <a:gd name="connsiteX0" fmla="*/ 0 w 457200"/>
              <a:gd name="connsiteY0" fmla="*/ 203219 h 533704"/>
              <a:gd name="connsiteX1" fmla="*/ 106326 w 457200"/>
              <a:gd name="connsiteY1" fmla="*/ 330809 h 533704"/>
              <a:gd name="connsiteX2" fmla="*/ 106326 w 457200"/>
              <a:gd name="connsiteY2" fmla="*/ 469033 h 533704"/>
              <a:gd name="connsiteX3" fmla="*/ 106326 w 457200"/>
              <a:gd name="connsiteY3" fmla="*/ 532828 h 533704"/>
              <a:gd name="connsiteX4" fmla="*/ 116959 w 457200"/>
              <a:gd name="connsiteY4" fmla="*/ 426502 h 533704"/>
              <a:gd name="connsiteX5" fmla="*/ 170121 w 457200"/>
              <a:gd name="connsiteY5" fmla="*/ 330809 h 533704"/>
              <a:gd name="connsiteX6" fmla="*/ 244549 w 457200"/>
              <a:gd name="connsiteY6" fmla="*/ 203219 h 533704"/>
              <a:gd name="connsiteX7" fmla="*/ 340242 w 457200"/>
              <a:gd name="connsiteY7" fmla="*/ 54363 h 533704"/>
              <a:gd name="connsiteX8" fmla="*/ 425303 w 457200"/>
              <a:gd name="connsiteY8" fmla="*/ 1200 h 533704"/>
              <a:gd name="connsiteX9" fmla="*/ 457200 w 457200"/>
              <a:gd name="connsiteY9" fmla="*/ 22465 h 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533704">
                <a:moveTo>
                  <a:pt x="0" y="203219"/>
                </a:moveTo>
                <a:cubicBezTo>
                  <a:pt x="44302" y="244863"/>
                  <a:pt x="88605" y="286507"/>
                  <a:pt x="106326" y="330809"/>
                </a:cubicBezTo>
                <a:cubicBezTo>
                  <a:pt x="124047" y="375111"/>
                  <a:pt x="106326" y="469033"/>
                  <a:pt x="106326" y="469033"/>
                </a:cubicBezTo>
                <a:cubicBezTo>
                  <a:pt x="106326" y="502703"/>
                  <a:pt x="104554" y="539916"/>
                  <a:pt x="106326" y="532828"/>
                </a:cubicBezTo>
                <a:cubicBezTo>
                  <a:pt x="108098" y="525740"/>
                  <a:pt x="106327" y="460172"/>
                  <a:pt x="116959" y="426502"/>
                </a:cubicBezTo>
                <a:cubicBezTo>
                  <a:pt x="127591" y="392832"/>
                  <a:pt x="148856" y="368023"/>
                  <a:pt x="170121" y="330809"/>
                </a:cubicBezTo>
                <a:cubicBezTo>
                  <a:pt x="191386" y="293595"/>
                  <a:pt x="216196" y="249293"/>
                  <a:pt x="244549" y="203219"/>
                </a:cubicBezTo>
                <a:cubicBezTo>
                  <a:pt x="272902" y="157145"/>
                  <a:pt x="310116" y="88033"/>
                  <a:pt x="340242" y="54363"/>
                </a:cubicBezTo>
                <a:cubicBezTo>
                  <a:pt x="370368" y="20693"/>
                  <a:pt x="405810" y="6516"/>
                  <a:pt x="425303" y="1200"/>
                </a:cubicBezTo>
                <a:cubicBezTo>
                  <a:pt x="444796" y="-4116"/>
                  <a:pt x="450998" y="9174"/>
                  <a:pt x="457200" y="2246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Freeform 18"/>
          <p:cNvSpPr/>
          <p:nvPr/>
        </p:nvSpPr>
        <p:spPr>
          <a:xfrm>
            <a:off x="3789953" y="4744231"/>
            <a:ext cx="457200" cy="533704"/>
          </a:xfrm>
          <a:custGeom>
            <a:avLst/>
            <a:gdLst>
              <a:gd name="connsiteX0" fmla="*/ 0 w 457200"/>
              <a:gd name="connsiteY0" fmla="*/ 203219 h 533704"/>
              <a:gd name="connsiteX1" fmla="*/ 106326 w 457200"/>
              <a:gd name="connsiteY1" fmla="*/ 330809 h 533704"/>
              <a:gd name="connsiteX2" fmla="*/ 106326 w 457200"/>
              <a:gd name="connsiteY2" fmla="*/ 469033 h 533704"/>
              <a:gd name="connsiteX3" fmla="*/ 106326 w 457200"/>
              <a:gd name="connsiteY3" fmla="*/ 532828 h 533704"/>
              <a:gd name="connsiteX4" fmla="*/ 116959 w 457200"/>
              <a:gd name="connsiteY4" fmla="*/ 426502 h 533704"/>
              <a:gd name="connsiteX5" fmla="*/ 170121 w 457200"/>
              <a:gd name="connsiteY5" fmla="*/ 330809 h 533704"/>
              <a:gd name="connsiteX6" fmla="*/ 244549 w 457200"/>
              <a:gd name="connsiteY6" fmla="*/ 203219 h 533704"/>
              <a:gd name="connsiteX7" fmla="*/ 340242 w 457200"/>
              <a:gd name="connsiteY7" fmla="*/ 54363 h 533704"/>
              <a:gd name="connsiteX8" fmla="*/ 425303 w 457200"/>
              <a:gd name="connsiteY8" fmla="*/ 1200 h 533704"/>
              <a:gd name="connsiteX9" fmla="*/ 457200 w 457200"/>
              <a:gd name="connsiteY9" fmla="*/ 22465 h 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533704">
                <a:moveTo>
                  <a:pt x="0" y="203219"/>
                </a:moveTo>
                <a:cubicBezTo>
                  <a:pt x="44302" y="244863"/>
                  <a:pt x="88605" y="286507"/>
                  <a:pt x="106326" y="330809"/>
                </a:cubicBezTo>
                <a:cubicBezTo>
                  <a:pt x="124047" y="375111"/>
                  <a:pt x="106326" y="469033"/>
                  <a:pt x="106326" y="469033"/>
                </a:cubicBezTo>
                <a:cubicBezTo>
                  <a:pt x="106326" y="502703"/>
                  <a:pt x="104554" y="539916"/>
                  <a:pt x="106326" y="532828"/>
                </a:cubicBezTo>
                <a:cubicBezTo>
                  <a:pt x="108098" y="525740"/>
                  <a:pt x="106327" y="460172"/>
                  <a:pt x="116959" y="426502"/>
                </a:cubicBezTo>
                <a:cubicBezTo>
                  <a:pt x="127591" y="392832"/>
                  <a:pt x="148856" y="368023"/>
                  <a:pt x="170121" y="330809"/>
                </a:cubicBezTo>
                <a:cubicBezTo>
                  <a:pt x="191386" y="293595"/>
                  <a:pt x="216196" y="249293"/>
                  <a:pt x="244549" y="203219"/>
                </a:cubicBezTo>
                <a:cubicBezTo>
                  <a:pt x="272902" y="157145"/>
                  <a:pt x="310116" y="88033"/>
                  <a:pt x="340242" y="54363"/>
                </a:cubicBezTo>
                <a:cubicBezTo>
                  <a:pt x="370368" y="20693"/>
                  <a:pt x="405810" y="6516"/>
                  <a:pt x="425303" y="1200"/>
                </a:cubicBezTo>
                <a:cubicBezTo>
                  <a:pt x="444796" y="-4116"/>
                  <a:pt x="450998" y="9174"/>
                  <a:pt x="457200" y="2246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7" name="Group 16"/>
          <p:cNvGrpSpPr/>
          <p:nvPr/>
        </p:nvGrpSpPr>
        <p:grpSpPr>
          <a:xfrm>
            <a:off x="5862337" y="2171449"/>
            <a:ext cx="3197598" cy="3317260"/>
            <a:chOff x="6389232" y="3101129"/>
            <a:chExt cx="1880735" cy="1951116"/>
          </a:xfrm>
        </p:grpSpPr>
        <p:grpSp>
          <p:nvGrpSpPr>
            <p:cNvPr id="40" name="Group 39"/>
            <p:cNvGrpSpPr/>
            <p:nvPr/>
          </p:nvGrpSpPr>
          <p:grpSpPr>
            <a:xfrm>
              <a:off x="6449510" y="3161598"/>
              <a:ext cx="1480889" cy="1722973"/>
              <a:chOff x="3440351" y="1564438"/>
              <a:chExt cx="3220345" cy="328952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530306" y="2133893"/>
                <a:ext cx="3040435" cy="27200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40351" y="1564438"/>
                <a:ext cx="3220344" cy="236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28" name="Straight Connector 27"/>
              <p:cNvCxnSpPr>
                <a:stCxn id="34" idx="0"/>
                <a:endCxn id="27" idx="2"/>
              </p:cNvCxnSpPr>
              <p:nvPr/>
            </p:nvCxnSpPr>
            <p:spPr>
              <a:xfrm flipH="1">
                <a:off x="5050524" y="1673482"/>
                <a:ext cx="44976" cy="1272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4141990" y="1682570"/>
                <a:ext cx="1907020" cy="209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30305" y="1673483"/>
                <a:ext cx="3040438" cy="3180482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31944" y="1673482"/>
                <a:ext cx="1727112" cy="2026422"/>
              </a:xfrm>
              <a:prstGeom prst="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485328" y="1564438"/>
                <a:ext cx="3175368" cy="1726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6389232" y="3101129"/>
              <a:ext cx="1880735" cy="1951116"/>
            </a:xfrm>
            <a:custGeom>
              <a:avLst/>
              <a:gdLst>
                <a:gd name="connsiteX0" fmla="*/ 10837 w 4558783"/>
                <a:gd name="connsiteY0" fmla="*/ 3944366 h 4128007"/>
                <a:gd name="connsiteX1" fmla="*/ 21469 w 4558783"/>
                <a:gd name="connsiteY1" fmla="*/ 3210720 h 4128007"/>
                <a:gd name="connsiteX2" fmla="*/ 42735 w 4558783"/>
                <a:gd name="connsiteY2" fmla="*/ 244236 h 4128007"/>
                <a:gd name="connsiteX3" fmla="*/ 531832 w 4558783"/>
                <a:gd name="connsiteY3" fmla="*/ 297399 h 4128007"/>
                <a:gd name="connsiteX4" fmla="*/ 489302 w 4558783"/>
                <a:gd name="connsiteY4" fmla="*/ 1328757 h 4128007"/>
                <a:gd name="connsiteX5" fmla="*/ 595628 w 4558783"/>
                <a:gd name="connsiteY5" fmla="*/ 1456348 h 4128007"/>
                <a:gd name="connsiteX6" fmla="*/ 638158 w 4558783"/>
                <a:gd name="connsiteY6" fmla="*/ 1254329 h 4128007"/>
                <a:gd name="connsiteX7" fmla="*/ 691321 w 4558783"/>
                <a:gd name="connsiteY7" fmla="*/ 339929 h 4128007"/>
                <a:gd name="connsiteX8" fmla="*/ 808279 w 4558783"/>
                <a:gd name="connsiteY8" fmla="*/ 222971 h 4128007"/>
                <a:gd name="connsiteX9" fmla="*/ 2009758 w 4558783"/>
                <a:gd name="connsiteY9" fmla="*/ 212339 h 4128007"/>
                <a:gd name="connsiteX10" fmla="*/ 3211237 w 4558783"/>
                <a:gd name="connsiteY10" fmla="*/ 244236 h 4128007"/>
                <a:gd name="connsiteX11" fmla="*/ 3243135 w 4558783"/>
                <a:gd name="connsiteY11" fmla="*/ 1424450 h 4128007"/>
                <a:gd name="connsiteX12" fmla="*/ 3434521 w 4558783"/>
                <a:gd name="connsiteY12" fmla="*/ 1169269 h 4128007"/>
                <a:gd name="connsiteX13" fmla="*/ 3360093 w 4558783"/>
                <a:gd name="connsiteY13" fmla="*/ 297399 h 4128007"/>
                <a:gd name="connsiteX14" fmla="*/ 3785395 w 4558783"/>
                <a:gd name="connsiteY14" fmla="*/ 148543 h 4128007"/>
                <a:gd name="connsiteX15" fmla="*/ 4083107 w 4558783"/>
                <a:gd name="connsiteY15" fmla="*/ 446255 h 4128007"/>
                <a:gd name="connsiteX16" fmla="*/ 4125637 w 4558783"/>
                <a:gd name="connsiteY16" fmla="*/ 1509511 h 4128007"/>
                <a:gd name="connsiteX17" fmla="*/ 4008679 w 4558783"/>
                <a:gd name="connsiteY17" fmla="*/ 3731715 h 4128007"/>
                <a:gd name="connsiteX18" fmla="*/ 4519042 w 4558783"/>
                <a:gd name="connsiteY18" fmla="*/ 4093222 h 4128007"/>
                <a:gd name="connsiteX19" fmla="*/ 4487144 w 4558783"/>
                <a:gd name="connsiteY19" fmla="*/ 4093222 h 4128007"/>
                <a:gd name="connsiteX0" fmla="*/ 10837 w 4558783"/>
                <a:gd name="connsiteY0" fmla="*/ 3944366 h 4128007"/>
                <a:gd name="connsiteX1" fmla="*/ 21469 w 4558783"/>
                <a:gd name="connsiteY1" fmla="*/ 3210720 h 4128007"/>
                <a:gd name="connsiteX2" fmla="*/ 42735 w 4558783"/>
                <a:gd name="connsiteY2" fmla="*/ 244236 h 4128007"/>
                <a:gd name="connsiteX3" fmla="*/ 531832 w 4558783"/>
                <a:gd name="connsiteY3" fmla="*/ 297399 h 4128007"/>
                <a:gd name="connsiteX4" fmla="*/ 489302 w 4558783"/>
                <a:gd name="connsiteY4" fmla="*/ 1328757 h 4128007"/>
                <a:gd name="connsiteX5" fmla="*/ 595628 w 4558783"/>
                <a:gd name="connsiteY5" fmla="*/ 1456348 h 4128007"/>
                <a:gd name="connsiteX6" fmla="*/ 638158 w 4558783"/>
                <a:gd name="connsiteY6" fmla="*/ 1254329 h 4128007"/>
                <a:gd name="connsiteX7" fmla="*/ 691321 w 4558783"/>
                <a:gd name="connsiteY7" fmla="*/ 339929 h 4128007"/>
                <a:gd name="connsiteX8" fmla="*/ 808279 w 4558783"/>
                <a:gd name="connsiteY8" fmla="*/ 222971 h 4128007"/>
                <a:gd name="connsiteX9" fmla="*/ 2009758 w 4558783"/>
                <a:gd name="connsiteY9" fmla="*/ 212339 h 4128007"/>
                <a:gd name="connsiteX10" fmla="*/ 3211237 w 4558783"/>
                <a:gd name="connsiteY10" fmla="*/ 244236 h 4128007"/>
                <a:gd name="connsiteX11" fmla="*/ 3243135 w 4558783"/>
                <a:gd name="connsiteY11" fmla="*/ 1424450 h 4128007"/>
                <a:gd name="connsiteX12" fmla="*/ 3415063 w 4558783"/>
                <a:gd name="connsiteY12" fmla="*/ 2252107 h 4128007"/>
                <a:gd name="connsiteX13" fmla="*/ 3360093 w 4558783"/>
                <a:gd name="connsiteY13" fmla="*/ 297399 h 4128007"/>
                <a:gd name="connsiteX14" fmla="*/ 3785395 w 4558783"/>
                <a:gd name="connsiteY14" fmla="*/ 148543 h 4128007"/>
                <a:gd name="connsiteX15" fmla="*/ 4083107 w 4558783"/>
                <a:gd name="connsiteY15" fmla="*/ 446255 h 4128007"/>
                <a:gd name="connsiteX16" fmla="*/ 4125637 w 4558783"/>
                <a:gd name="connsiteY16" fmla="*/ 1509511 h 4128007"/>
                <a:gd name="connsiteX17" fmla="*/ 4008679 w 4558783"/>
                <a:gd name="connsiteY17" fmla="*/ 3731715 h 4128007"/>
                <a:gd name="connsiteX18" fmla="*/ 4519042 w 4558783"/>
                <a:gd name="connsiteY18" fmla="*/ 4093222 h 4128007"/>
                <a:gd name="connsiteX19" fmla="*/ 4487144 w 4558783"/>
                <a:gd name="connsiteY19" fmla="*/ 4093222 h 4128007"/>
                <a:gd name="connsiteX0" fmla="*/ 10837 w 4558783"/>
                <a:gd name="connsiteY0" fmla="*/ 3944366 h 4128007"/>
                <a:gd name="connsiteX1" fmla="*/ 21469 w 4558783"/>
                <a:gd name="connsiteY1" fmla="*/ 3210720 h 4128007"/>
                <a:gd name="connsiteX2" fmla="*/ 42735 w 4558783"/>
                <a:gd name="connsiteY2" fmla="*/ 244236 h 4128007"/>
                <a:gd name="connsiteX3" fmla="*/ 531832 w 4558783"/>
                <a:gd name="connsiteY3" fmla="*/ 297399 h 4128007"/>
                <a:gd name="connsiteX4" fmla="*/ 489302 w 4558783"/>
                <a:gd name="connsiteY4" fmla="*/ 1328757 h 4128007"/>
                <a:gd name="connsiteX5" fmla="*/ 595628 w 4558783"/>
                <a:gd name="connsiteY5" fmla="*/ 1456348 h 4128007"/>
                <a:gd name="connsiteX6" fmla="*/ 638158 w 4558783"/>
                <a:gd name="connsiteY6" fmla="*/ 1254329 h 4128007"/>
                <a:gd name="connsiteX7" fmla="*/ 691321 w 4558783"/>
                <a:gd name="connsiteY7" fmla="*/ 339929 h 4128007"/>
                <a:gd name="connsiteX8" fmla="*/ 808279 w 4558783"/>
                <a:gd name="connsiteY8" fmla="*/ 222971 h 4128007"/>
                <a:gd name="connsiteX9" fmla="*/ 2009758 w 4558783"/>
                <a:gd name="connsiteY9" fmla="*/ 212339 h 4128007"/>
                <a:gd name="connsiteX10" fmla="*/ 3211237 w 4558783"/>
                <a:gd name="connsiteY10" fmla="*/ 244236 h 4128007"/>
                <a:gd name="connsiteX11" fmla="*/ 3243135 w 4558783"/>
                <a:gd name="connsiteY11" fmla="*/ 1424450 h 4128007"/>
                <a:gd name="connsiteX12" fmla="*/ 3355525 w 4558783"/>
                <a:gd name="connsiteY12" fmla="*/ 3420396 h 4128007"/>
                <a:gd name="connsiteX13" fmla="*/ 3415063 w 4558783"/>
                <a:gd name="connsiteY13" fmla="*/ 2252107 h 4128007"/>
                <a:gd name="connsiteX14" fmla="*/ 3360093 w 4558783"/>
                <a:gd name="connsiteY14" fmla="*/ 297399 h 4128007"/>
                <a:gd name="connsiteX15" fmla="*/ 3785395 w 4558783"/>
                <a:gd name="connsiteY15" fmla="*/ 148543 h 4128007"/>
                <a:gd name="connsiteX16" fmla="*/ 4083107 w 4558783"/>
                <a:gd name="connsiteY16" fmla="*/ 446255 h 4128007"/>
                <a:gd name="connsiteX17" fmla="*/ 4125637 w 4558783"/>
                <a:gd name="connsiteY17" fmla="*/ 1509511 h 4128007"/>
                <a:gd name="connsiteX18" fmla="*/ 4008679 w 4558783"/>
                <a:gd name="connsiteY18" fmla="*/ 3731715 h 4128007"/>
                <a:gd name="connsiteX19" fmla="*/ 4519042 w 4558783"/>
                <a:gd name="connsiteY19" fmla="*/ 4093222 h 4128007"/>
                <a:gd name="connsiteX20" fmla="*/ 4487144 w 4558783"/>
                <a:gd name="connsiteY20" fmla="*/ 4093222 h 4128007"/>
                <a:gd name="connsiteX0" fmla="*/ 10837 w 4558783"/>
                <a:gd name="connsiteY0" fmla="*/ 3944366 h 4128007"/>
                <a:gd name="connsiteX1" fmla="*/ 21469 w 4558783"/>
                <a:gd name="connsiteY1" fmla="*/ 3210720 h 4128007"/>
                <a:gd name="connsiteX2" fmla="*/ 42735 w 4558783"/>
                <a:gd name="connsiteY2" fmla="*/ 244236 h 4128007"/>
                <a:gd name="connsiteX3" fmla="*/ 531832 w 4558783"/>
                <a:gd name="connsiteY3" fmla="*/ 297399 h 4128007"/>
                <a:gd name="connsiteX4" fmla="*/ 489302 w 4558783"/>
                <a:gd name="connsiteY4" fmla="*/ 1328757 h 4128007"/>
                <a:gd name="connsiteX5" fmla="*/ 809659 w 4558783"/>
                <a:gd name="connsiteY5" fmla="*/ 3329830 h 4128007"/>
                <a:gd name="connsiteX6" fmla="*/ 638158 w 4558783"/>
                <a:gd name="connsiteY6" fmla="*/ 1254329 h 4128007"/>
                <a:gd name="connsiteX7" fmla="*/ 691321 w 4558783"/>
                <a:gd name="connsiteY7" fmla="*/ 339929 h 4128007"/>
                <a:gd name="connsiteX8" fmla="*/ 808279 w 4558783"/>
                <a:gd name="connsiteY8" fmla="*/ 222971 h 4128007"/>
                <a:gd name="connsiteX9" fmla="*/ 2009758 w 4558783"/>
                <a:gd name="connsiteY9" fmla="*/ 212339 h 4128007"/>
                <a:gd name="connsiteX10" fmla="*/ 3211237 w 4558783"/>
                <a:gd name="connsiteY10" fmla="*/ 244236 h 4128007"/>
                <a:gd name="connsiteX11" fmla="*/ 3243135 w 4558783"/>
                <a:gd name="connsiteY11" fmla="*/ 1424450 h 4128007"/>
                <a:gd name="connsiteX12" fmla="*/ 3355525 w 4558783"/>
                <a:gd name="connsiteY12" fmla="*/ 3420396 h 4128007"/>
                <a:gd name="connsiteX13" fmla="*/ 3415063 w 4558783"/>
                <a:gd name="connsiteY13" fmla="*/ 2252107 h 4128007"/>
                <a:gd name="connsiteX14" fmla="*/ 3360093 w 4558783"/>
                <a:gd name="connsiteY14" fmla="*/ 297399 h 4128007"/>
                <a:gd name="connsiteX15" fmla="*/ 3785395 w 4558783"/>
                <a:gd name="connsiteY15" fmla="*/ 148543 h 4128007"/>
                <a:gd name="connsiteX16" fmla="*/ 4083107 w 4558783"/>
                <a:gd name="connsiteY16" fmla="*/ 446255 h 4128007"/>
                <a:gd name="connsiteX17" fmla="*/ 4125637 w 4558783"/>
                <a:gd name="connsiteY17" fmla="*/ 1509511 h 4128007"/>
                <a:gd name="connsiteX18" fmla="*/ 4008679 w 4558783"/>
                <a:gd name="connsiteY18" fmla="*/ 3731715 h 4128007"/>
                <a:gd name="connsiteX19" fmla="*/ 4519042 w 4558783"/>
                <a:gd name="connsiteY19" fmla="*/ 4093222 h 4128007"/>
                <a:gd name="connsiteX20" fmla="*/ 4487144 w 4558783"/>
                <a:gd name="connsiteY20" fmla="*/ 4093222 h 4128007"/>
                <a:gd name="connsiteX0" fmla="*/ 10837 w 4558783"/>
                <a:gd name="connsiteY0" fmla="*/ 3994098 h 4177739"/>
                <a:gd name="connsiteX1" fmla="*/ 21469 w 4558783"/>
                <a:gd name="connsiteY1" fmla="*/ 3260452 h 4177739"/>
                <a:gd name="connsiteX2" fmla="*/ 42735 w 4558783"/>
                <a:gd name="connsiteY2" fmla="*/ 293968 h 4177739"/>
                <a:gd name="connsiteX3" fmla="*/ 531832 w 4558783"/>
                <a:gd name="connsiteY3" fmla="*/ 347131 h 4177739"/>
                <a:gd name="connsiteX4" fmla="*/ 508760 w 4558783"/>
                <a:gd name="connsiteY4" fmla="*/ 2409764 h 4177739"/>
                <a:gd name="connsiteX5" fmla="*/ 809659 w 4558783"/>
                <a:gd name="connsiteY5" fmla="*/ 3379562 h 4177739"/>
                <a:gd name="connsiteX6" fmla="*/ 638158 w 4558783"/>
                <a:gd name="connsiteY6" fmla="*/ 1304061 h 4177739"/>
                <a:gd name="connsiteX7" fmla="*/ 691321 w 4558783"/>
                <a:gd name="connsiteY7" fmla="*/ 389661 h 4177739"/>
                <a:gd name="connsiteX8" fmla="*/ 808279 w 4558783"/>
                <a:gd name="connsiteY8" fmla="*/ 272703 h 4177739"/>
                <a:gd name="connsiteX9" fmla="*/ 2009758 w 4558783"/>
                <a:gd name="connsiteY9" fmla="*/ 262071 h 4177739"/>
                <a:gd name="connsiteX10" fmla="*/ 3211237 w 4558783"/>
                <a:gd name="connsiteY10" fmla="*/ 293968 h 4177739"/>
                <a:gd name="connsiteX11" fmla="*/ 3243135 w 4558783"/>
                <a:gd name="connsiteY11" fmla="*/ 1474182 h 4177739"/>
                <a:gd name="connsiteX12" fmla="*/ 3355525 w 4558783"/>
                <a:gd name="connsiteY12" fmla="*/ 3470128 h 4177739"/>
                <a:gd name="connsiteX13" fmla="*/ 3415063 w 4558783"/>
                <a:gd name="connsiteY13" fmla="*/ 2301839 h 4177739"/>
                <a:gd name="connsiteX14" fmla="*/ 3360093 w 4558783"/>
                <a:gd name="connsiteY14" fmla="*/ 347131 h 4177739"/>
                <a:gd name="connsiteX15" fmla="*/ 3785395 w 4558783"/>
                <a:gd name="connsiteY15" fmla="*/ 198275 h 4177739"/>
                <a:gd name="connsiteX16" fmla="*/ 4083107 w 4558783"/>
                <a:gd name="connsiteY16" fmla="*/ 495987 h 4177739"/>
                <a:gd name="connsiteX17" fmla="*/ 4125637 w 4558783"/>
                <a:gd name="connsiteY17" fmla="*/ 1559243 h 4177739"/>
                <a:gd name="connsiteX18" fmla="*/ 4008679 w 4558783"/>
                <a:gd name="connsiteY18" fmla="*/ 3781447 h 4177739"/>
                <a:gd name="connsiteX19" fmla="*/ 4519042 w 4558783"/>
                <a:gd name="connsiteY19" fmla="*/ 4142954 h 4177739"/>
                <a:gd name="connsiteX20" fmla="*/ 4487144 w 4558783"/>
                <a:gd name="connsiteY20" fmla="*/ 4142954 h 417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58783" h="4177739">
                  <a:moveTo>
                    <a:pt x="10837" y="3994098"/>
                  </a:moveTo>
                  <a:cubicBezTo>
                    <a:pt x="13495" y="3935619"/>
                    <a:pt x="16153" y="3877140"/>
                    <a:pt x="21469" y="3260452"/>
                  </a:cubicBezTo>
                  <a:cubicBezTo>
                    <a:pt x="26785" y="2643764"/>
                    <a:pt x="-42326" y="779521"/>
                    <a:pt x="42735" y="293968"/>
                  </a:cubicBezTo>
                  <a:cubicBezTo>
                    <a:pt x="127796" y="-191586"/>
                    <a:pt x="454161" y="-5502"/>
                    <a:pt x="531832" y="347131"/>
                  </a:cubicBezTo>
                  <a:cubicBezTo>
                    <a:pt x="609503" y="699764"/>
                    <a:pt x="462456" y="1904359"/>
                    <a:pt x="508760" y="2409764"/>
                  </a:cubicBezTo>
                  <a:cubicBezTo>
                    <a:pt x="555065" y="2915169"/>
                    <a:pt x="788093" y="3563846"/>
                    <a:pt x="809659" y="3379562"/>
                  </a:cubicBezTo>
                  <a:cubicBezTo>
                    <a:pt x="831225" y="3195278"/>
                    <a:pt x="657881" y="1802378"/>
                    <a:pt x="638158" y="1304061"/>
                  </a:cubicBezTo>
                  <a:cubicBezTo>
                    <a:pt x="618435" y="805744"/>
                    <a:pt x="662968" y="561554"/>
                    <a:pt x="691321" y="389661"/>
                  </a:cubicBezTo>
                  <a:cubicBezTo>
                    <a:pt x="719675" y="217768"/>
                    <a:pt x="588540" y="293968"/>
                    <a:pt x="808279" y="272703"/>
                  </a:cubicBezTo>
                  <a:cubicBezTo>
                    <a:pt x="1028019" y="251438"/>
                    <a:pt x="1609265" y="258527"/>
                    <a:pt x="2009758" y="262071"/>
                  </a:cubicBezTo>
                  <a:cubicBezTo>
                    <a:pt x="2410251" y="265615"/>
                    <a:pt x="3005674" y="91949"/>
                    <a:pt x="3211237" y="293968"/>
                  </a:cubicBezTo>
                  <a:cubicBezTo>
                    <a:pt x="3416800" y="495987"/>
                    <a:pt x="3219087" y="944822"/>
                    <a:pt x="3243135" y="1474182"/>
                  </a:cubicBezTo>
                  <a:cubicBezTo>
                    <a:pt x="3267183" y="2003542"/>
                    <a:pt x="3326870" y="3332185"/>
                    <a:pt x="3355525" y="3470128"/>
                  </a:cubicBezTo>
                  <a:cubicBezTo>
                    <a:pt x="3384180" y="3608071"/>
                    <a:pt x="3414302" y="2822338"/>
                    <a:pt x="3415063" y="2301839"/>
                  </a:cubicBezTo>
                  <a:cubicBezTo>
                    <a:pt x="3415824" y="1781340"/>
                    <a:pt x="3298371" y="697725"/>
                    <a:pt x="3360093" y="347131"/>
                  </a:cubicBezTo>
                  <a:cubicBezTo>
                    <a:pt x="3421815" y="-3463"/>
                    <a:pt x="3664893" y="173466"/>
                    <a:pt x="3785395" y="198275"/>
                  </a:cubicBezTo>
                  <a:cubicBezTo>
                    <a:pt x="3905897" y="223084"/>
                    <a:pt x="4026400" y="269159"/>
                    <a:pt x="4083107" y="495987"/>
                  </a:cubicBezTo>
                  <a:cubicBezTo>
                    <a:pt x="4139814" y="722815"/>
                    <a:pt x="4138042" y="1011666"/>
                    <a:pt x="4125637" y="1559243"/>
                  </a:cubicBezTo>
                  <a:cubicBezTo>
                    <a:pt x="4113232" y="2106820"/>
                    <a:pt x="3943112" y="3350829"/>
                    <a:pt x="4008679" y="3781447"/>
                  </a:cubicBezTo>
                  <a:cubicBezTo>
                    <a:pt x="4074246" y="4212065"/>
                    <a:pt x="4439298" y="4082703"/>
                    <a:pt x="4519042" y="4142954"/>
                  </a:cubicBezTo>
                  <a:cubicBezTo>
                    <a:pt x="4598786" y="4203205"/>
                    <a:pt x="4542965" y="4173079"/>
                    <a:pt x="4487144" y="4142954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7969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Cloth vs. sand: the difference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0" name="Chart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92478"/>
              </p:ext>
            </p:extLst>
          </p:nvPr>
        </p:nvGraphicFramePr>
        <p:xfrm>
          <a:off x="95694" y="1286982"/>
          <a:ext cx="8963246" cy="516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5234" y="3152664"/>
            <a:ext cx="4068550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We have</a:t>
            </a:r>
            <a:br>
              <a:rPr lang="en-US" sz="3200" b="1" dirty="0" smtClean="0"/>
            </a:br>
            <a:r>
              <a:rPr lang="en-US" sz="3200" b="1" dirty="0" smtClean="0"/>
              <a:t>a working refrigerator</a:t>
            </a:r>
            <a:endParaRPr lang="sk-SK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8284191" y="3152664"/>
            <a:ext cx="723331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48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working refrigerator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9510" y="2979947"/>
            <a:ext cx="3315838" cy="2890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2681408" y="2129806"/>
            <a:ext cx="3512042" cy="33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Straight Connector 8"/>
          <p:cNvCxnSpPr>
            <a:stCxn id="15" idx="0"/>
            <a:endCxn id="8" idx="2"/>
          </p:cNvCxnSpPr>
          <p:nvPr/>
        </p:nvCxnSpPr>
        <p:spPr>
          <a:xfrm flipH="1">
            <a:off x="4437431" y="2284375"/>
            <a:ext cx="49050" cy="18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46602" y="2297257"/>
            <a:ext cx="2079758" cy="296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2779510" y="2284377"/>
            <a:ext cx="3315841" cy="36050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3544704" y="2284375"/>
            <a:ext cx="1883554" cy="287244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2730459" y="2129806"/>
            <a:ext cx="3462993" cy="24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Freeform 16"/>
          <p:cNvSpPr/>
          <p:nvPr/>
        </p:nvSpPr>
        <p:spPr>
          <a:xfrm>
            <a:off x="2567507" y="2054399"/>
            <a:ext cx="3867927" cy="3816220"/>
          </a:xfrm>
          <a:custGeom>
            <a:avLst/>
            <a:gdLst>
              <a:gd name="connsiteX0" fmla="*/ 10837 w 4558783"/>
              <a:gd name="connsiteY0" fmla="*/ 3944366 h 4128007"/>
              <a:gd name="connsiteX1" fmla="*/ 21469 w 4558783"/>
              <a:gd name="connsiteY1" fmla="*/ 3210720 h 4128007"/>
              <a:gd name="connsiteX2" fmla="*/ 42735 w 4558783"/>
              <a:gd name="connsiteY2" fmla="*/ 244236 h 4128007"/>
              <a:gd name="connsiteX3" fmla="*/ 531832 w 4558783"/>
              <a:gd name="connsiteY3" fmla="*/ 297399 h 4128007"/>
              <a:gd name="connsiteX4" fmla="*/ 489302 w 4558783"/>
              <a:gd name="connsiteY4" fmla="*/ 1328757 h 4128007"/>
              <a:gd name="connsiteX5" fmla="*/ 595628 w 4558783"/>
              <a:gd name="connsiteY5" fmla="*/ 1456348 h 4128007"/>
              <a:gd name="connsiteX6" fmla="*/ 638158 w 4558783"/>
              <a:gd name="connsiteY6" fmla="*/ 1254329 h 4128007"/>
              <a:gd name="connsiteX7" fmla="*/ 691321 w 4558783"/>
              <a:gd name="connsiteY7" fmla="*/ 339929 h 4128007"/>
              <a:gd name="connsiteX8" fmla="*/ 808279 w 4558783"/>
              <a:gd name="connsiteY8" fmla="*/ 222971 h 4128007"/>
              <a:gd name="connsiteX9" fmla="*/ 2009758 w 4558783"/>
              <a:gd name="connsiteY9" fmla="*/ 212339 h 4128007"/>
              <a:gd name="connsiteX10" fmla="*/ 3211237 w 4558783"/>
              <a:gd name="connsiteY10" fmla="*/ 244236 h 4128007"/>
              <a:gd name="connsiteX11" fmla="*/ 3243135 w 4558783"/>
              <a:gd name="connsiteY11" fmla="*/ 1424450 h 4128007"/>
              <a:gd name="connsiteX12" fmla="*/ 3434521 w 4558783"/>
              <a:gd name="connsiteY12" fmla="*/ 1169269 h 4128007"/>
              <a:gd name="connsiteX13" fmla="*/ 3360093 w 4558783"/>
              <a:gd name="connsiteY13" fmla="*/ 297399 h 4128007"/>
              <a:gd name="connsiteX14" fmla="*/ 3785395 w 4558783"/>
              <a:gd name="connsiteY14" fmla="*/ 148543 h 4128007"/>
              <a:gd name="connsiteX15" fmla="*/ 4083107 w 4558783"/>
              <a:gd name="connsiteY15" fmla="*/ 446255 h 4128007"/>
              <a:gd name="connsiteX16" fmla="*/ 4125637 w 4558783"/>
              <a:gd name="connsiteY16" fmla="*/ 1509511 h 4128007"/>
              <a:gd name="connsiteX17" fmla="*/ 4008679 w 4558783"/>
              <a:gd name="connsiteY17" fmla="*/ 3731715 h 4128007"/>
              <a:gd name="connsiteX18" fmla="*/ 4519042 w 4558783"/>
              <a:gd name="connsiteY18" fmla="*/ 4093222 h 4128007"/>
              <a:gd name="connsiteX19" fmla="*/ 4487144 w 4558783"/>
              <a:gd name="connsiteY19" fmla="*/ 4093222 h 4128007"/>
              <a:gd name="connsiteX0" fmla="*/ 10837 w 4519042"/>
              <a:gd name="connsiteY0" fmla="*/ 3944366 h 4093222"/>
              <a:gd name="connsiteX1" fmla="*/ 21469 w 4519042"/>
              <a:gd name="connsiteY1" fmla="*/ 3210720 h 4093222"/>
              <a:gd name="connsiteX2" fmla="*/ 42735 w 4519042"/>
              <a:gd name="connsiteY2" fmla="*/ 244236 h 4093222"/>
              <a:gd name="connsiteX3" fmla="*/ 531832 w 4519042"/>
              <a:gd name="connsiteY3" fmla="*/ 297399 h 4093222"/>
              <a:gd name="connsiteX4" fmla="*/ 489302 w 4519042"/>
              <a:gd name="connsiteY4" fmla="*/ 1328757 h 4093222"/>
              <a:gd name="connsiteX5" fmla="*/ 595628 w 4519042"/>
              <a:gd name="connsiteY5" fmla="*/ 1456348 h 4093222"/>
              <a:gd name="connsiteX6" fmla="*/ 638158 w 4519042"/>
              <a:gd name="connsiteY6" fmla="*/ 1254329 h 4093222"/>
              <a:gd name="connsiteX7" fmla="*/ 691321 w 4519042"/>
              <a:gd name="connsiteY7" fmla="*/ 339929 h 4093222"/>
              <a:gd name="connsiteX8" fmla="*/ 808279 w 4519042"/>
              <a:gd name="connsiteY8" fmla="*/ 222971 h 4093222"/>
              <a:gd name="connsiteX9" fmla="*/ 2009758 w 4519042"/>
              <a:gd name="connsiteY9" fmla="*/ 212339 h 4093222"/>
              <a:gd name="connsiteX10" fmla="*/ 3211237 w 4519042"/>
              <a:gd name="connsiteY10" fmla="*/ 244236 h 4093222"/>
              <a:gd name="connsiteX11" fmla="*/ 3243135 w 4519042"/>
              <a:gd name="connsiteY11" fmla="*/ 1424450 h 4093222"/>
              <a:gd name="connsiteX12" fmla="*/ 3434521 w 4519042"/>
              <a:gd name="connsiteY12" fmla="*/ 1169269 h 4093222"/>
              <a:gd name="connsiteX13" fmla="*/ 3360093 w 4519042"/>
              <a:gd name="connsiteY13" fmla="*/ 297399 h 4093222"/>
              <a:gd name="connsiteX14" fmla="*/ 3785395 w 4519042"/>
              <a:gd name="connsiteY14" fmla="*/ 148543 h 4093222"/>
              <a:gd name="connsiteX15" fmla="*/ 4083107 w 4519042"/>
              <a:gd name="connsiteY15" fmla="*/ 446255 h 4093222"/>
              <a:gd name="connsiteX16" fmla="*/ 4125637 w 4519042"/>
              <a:gd name="connsiteY16" fmla="*/ 1509511 h 4093222"/>
              <a:gd name="connsiteX17" fmla="*/ 4008679 w 4519042"/>
              <a:gd name="connsiteY17" fmla="*/ 3731715 h 4093222"/>
              <a:gd name="connsiteX18" fmla="*/ 4519042 w 4519042"/>
              <a:gd name="connsiteY18" fmla="*/ 4093222 h 4093222"/>
              <a:gd name="connsiteX0" fmla="*/ 10837 w 4519042"/>
              <a:gd name="connsiteY0" fmla="*/ 3944366 h 4093222"/>
              <a:gd name="connsiteX1" fmla="*/ 21469 w 4519042"/>
              <a:gd name="connsiteY1" fmla="*/ 3210720 h 4093222"/>
              <a:gd name="connsiteX2" fmla="*/ 42735 w 4519042"/>
              <a:gd name="connsiteY2" fmla="*/ 244236 h 4093222"/>
              <a:gd name="connsiteX3" fmla="*/ 531832 w 4519042"/>
              <a:gd name="connsiteY3" fmla="*/ 297399 h 4093222"/>
              <a:gd name="connsiteX4" fmla="*/ 489302 w 4519042"/>
              <a:gd name="connsiteY4" fmla="*/ 1328757 h 4093222"/>
              <a:gd name="connsiteX5" fmla="*/ 595628 w 4519042"/>
              <a:gd name="connsiteY5" fmla="*/ 1456348 h 4093222"/>
              <a:gd name="connsiteX6" fmla="*/ 638158 w 4519042"/>
              <a:gd name="connsiteY6" fmla="*/ 1254329 h 4093222"/>
              <a:gd name="connsiteX7" fmla="*/ 691321 w 4519042"/>
              <a:gd name="connsiteY7" fmla="*/ 339929 h 4093222"/>
              <a:gd name="connsiteX8" fmla="*/ 808279 w 4519042"/>
              <a:gd name="connsiteY8" fmla="*/ 222971 h 4093222"/>
              <a:gd name="connsiteX9" fmla="*/ 2009758 w 4519042"/>
              <a:gd name="connsiteY9" fmla="*/ 212339 h 4093222"/>
              <a:gd name="connsiteX10" fmla="*/ 3211237 w 4519042"/>
              <a:gd name="connsiteY10" fmla="*/ 244236 h 4093222"/>
              <a:gd name="connsiteX11" fmla="*/ 3243135 w 4519042"/>
              <a:gd name="connsiteY11" fmla="*/ 1424450 h 4093222"/>
              <a:gd name="connsiteX12" fmla="*/ 3434521 w 4519042"/>
              <a:gd name="connsiteY12" fmla="*/ 1169269 h 4093222"/>
              <a:gd name="connsiteX13" fmla="*/ 3360093 w 4519042"/>
              <a:gd name="connsiteY13" fmla="*/ 297399 h 4093222"/>
              <a:gd name="connsiteX14" fmla="*/ 3785395 w 4519042"/>
              <a:gd name="connsiteY14" fmla="*/ 148543 h 4093222"/>
              <a:gd name="connsiteX15" fmla="*/ 4083107 w 4519042"/>
              <a:gd name="connsiteY15" fmla="*/ 446255 h 4093222"/>
              <a:gd name="connsiteX16" fmla="*/ 4125637 w 4519042"/>
              <a:gd name="connsiteY16" fmla="*/ 1509511 h 4093222"/>
              <a:gd name="connsiteX17" fmla="*/ 4008679 w 4519042"/>
              <a:gd name="connsiteY17" fmla="*/ 3220712 h 4093222"/>
              <a:gd name="connsiteX18" fmla="*/ 4519042 w 4519042"/>
              <a:gd name="connsiteY18" fmla="*/ 4093222 h 4093222"/>
              <a:gd name="connsiteX0" fmla="*/ 10837 w 4132725"/>
              <a:gd name="connsiteY0" fmla="*/ 3944366 h 3944367"/>
              <a:gd name="connsiteX1" fmla="*/ 21469 w 4132725"/>
              <a:gd name="connsiteY1" fmla="*/ 3210720 h 3944367"/>
              <a:gd name="connsiteX2" fmla="*/ 42735 w 4132725"/>
              <a:gd name="connsiteY2" fmla="*/ 244236 h 3944367"/>
              <a:gd name="connsiteX3" fmla="*/ 531832 w 4132725"/>
              <a:gd name="connsiteY3" fmla="*/ 297399 h 3944367"/>
              <a:gd name="connsiteX4" fmla="*/ 489302 w 4132725"/>
              <a:gd name="connsiteY4" fmla="*/ 1328757 h 3944367"/>
              <a:gd name="connsiteX5" fmla="*/ 595628 w 4132725"/>
              <a:gd name="connsiteY5" fmla="*/ 1456348 h 3944367"/>
              <a:gd name="connsiteX6" fmla="*/ 638158 w 4132725"/>
              <a:gd name="connsiteY6" fmla="*/ 1254329 h 3944367"/>
              <a:gd name="connsiteX7" fmla="*/ 691321 w 4132725"/>
              <a:gd name="connsiteY7" fmla="*/ 339929 h 3944367"/>
              <a:gd name="connsiteX8" fmla="*/ 808279 w 4132725"/>
              <a:gd name="connsiteY8" fmla="*/ 222971 h 3944367"/>
              <a:gd name="connsiteX9" fmla="*/ 2009758 w 4132725"/>
              <a:gd name="connsiteY9" fmla="*/ 212339 h 3944367"/>
              <a:gd name="connsiteX10" fmla="*/ 3211237 w 4132725"/>
              <a:gd name="connsiteY10" fmla="*/ 244236 h 3944367"/>
              <a:gd name="connsiteX11" fmla="*/ 3243135 w 4132725"/>
              <a:gd name="connsiteY11" fmla="*/ 1424450 h 3944367"/>
              <a:gd name="connsiteX12" fmla="*/ 3434521 w 4132725"/>
              <a:gd name="connsiteY12" fmla="*/ 1169269 h 3944367"/>
              <a:gd name="connsiteX13" fmla="*/ 3360093 w 4132725"/>
              <a:gd name="connsiteY13" fmla="*/ 297399 h 3944367"/>
              <a:gd name="connsiteX14" fmla="*/ 3785395 w 4132725"/>
              <a:gd name="connsiteY14" fmla="*/ 148543 h 3944367"/>
              <a:gd name="connsiteX15" fmla="*/ 4083107 w 4132725"/>
              <a:gd name="connsiteY15" fmla="*/ 446255 h 3944367"/>
              <a:gd name="connsiteX16" fmla="*/ 4125637 w 4132725"/>
              <a:gd name="connsiteY16" fmla="*/ 1509511 h 3944367"/>
              <a:gd name="connsiteX17" fmla="*/ 4008679 w 4132725"/>
              <a:gd name="connsiteY17" fmla="*/ 3220712 h 3944367"/>
              <a:gd name="connsiteX0" fmla="*/ 70286 w 4192174"/>
              <a:gd name="connsiteY0" fmla="*/ 3839779 h 3839779"/>
              <a:gd name="connsiteX1" fmla="*/ 259 w 4192174"/>
              <a:gd name="connsiteY1" fmla="*/ 1668935 h 3839779"/>
              <a:gd name="connsiteX2" fmla="*/ 102184 w 4192174"/>
              <a:gd name="connsiteY2" fmla="*/ 139649 h 3839779"/>
              <a:gd name="connsiteX3" fmla="*/ 591281 w 4192174"/>
              <a:gd name="connsiteY3" fmla="*/ 192812 h 3839779"/>
              <a:gd name="connsiteX4" fmla="*/ 548751 w 4192174"/>
              <a:gd name="connsiteY4" fmla="*/ 1224170 h 3839779"/>
              <a:gd name="connsiteX5" fmla="*/ 655077 w 4192174"/>
              <a:gd name="connsiteY5" fmla="*/ 1351761 h 3839779"/>
              <a:gd name="connsiteX6" fmla="*/ 697607 w 4192174"/>
              <a:gd name="connsiteY6" fmla="*/ 1149742 h 3839779"/>
              <a:gd name="connsiteX7" fmla="*/ 750770 w 4192174"/>
              <a:gd name="connsiteY7" fmla="*/ 235342 h 3839779"/>
              <a:gd name="connsiteX8" fmla="*/ 867728 w 4192174"/>
              <a:gd name="connsiteY8" fmla="*/ 118384 h 3839779"/>
              <a:gd name="connsiteX9" fmla="*/ 2069207 w 4192174"/>
              <a:gd name="connsiteY9" fmla="*/ 107752 h 3839779"/>
              <a:gd name="connsiteX10" fmla="*/ 3270686 w 4192174"/>
              <a:gd name="connsiteY10" fmla="*/ 139649 h 3839779"/>
              <a:gd name="connsiteX11" fmla="*/ 3302584 w 4192174"/>
              <a:gd name="connsiteY11" fmla="*/ 1319863 h 3839779"/>
              <a:gd name="connsiteX12" fmla="*/ 3493970 w 4192174"/>
              <a:gd name="connsiteY12" fmla="*/ 1064682 h 3839779"/>
              <a:gd name="connsiteX13" fmla="*/ 3419542 w 4192174"/>
              <a:gd name="connsiteY13" fmla="*/ 192812 h 3839779"/>
              <a:gd name="connsiteX14" fmla="*/ 3844844 w 4192174"/>
              <a:gd name="connsiteY14" fmla="*/ 43956 h 3839779"/>
              <a:gd name="connsiteX15" fmla="*/ 4142556 w 4192174"/>
              <a:gd name="connsiteY15" fmla="*/ 341668 h 3839779"/>
              <a:gd name="connsiteX16" fmla="*/ 4185086 w 4192174"/>
              <a:gd name="connsiteY16" fmla="*/ 1404924 h 3839779"/>
              <a:gd name="connsiteX17" fmla="*/ 4068128 w 4192174"/>
              <a:gd name="connsiteY17" fmla="*/ 3116125 h 3839779"/>
              <a:gd name="connsiteX0" fmla="*/ 70285 w 4192174"/>
              <a:gd name="connsiteY0" fmla="*/ 3121180 h 3121180"/>
              <a:gd name="connsiteX1" fmla="*/ 259 w 4192174"/>
              <a:gd name="connsiteY1" fmla="*/ 1668935 h 3121180"/>
              <a:gd name="connsiteX2" fmla="*/ 102184 w 4192174"/>
              <a:gd name="connsiteY2" fmla="*/ 139649 h 3121180"/>
              <a:gd name="connsiteX3" fmla="*/ 591281 w 4192174"/>
              <a:gd name="connsiteY3" fmla="*/ 192812 h 3121180"/>
              <a:gd name="connsiteX4" fmla="*/ 548751 w 4192174"/>
              <a:gd name="connsiteY4" fmla="*/ 1224170 h 3121180"/>
              <a:gd name="connsiteX5" fmla="*/ 655077 w 4192174"/>
              <a:gd name="connsiteY5" fmla="*/ 1351761 h 3121180"/>
              <a:gd name="connsiteX6" fmla="*/ 697607 w 4192174"/>
              <a:gd name="connsiteY6" fmla="*/ 1149742 h 3121180"/>
              <a:gd name="connsiteX7" fmla="*/ 750770 w 4192174"/>
              <a:gd name="connsiteY7" fmla="*/ 235342 h 3121180"/>
              <a:gd name="connsiteX8" fmla="*/ 867728 w 4192174"/>
              <a:gd name="connsiteY8" fmla="*/ 118384 h 3121180"/>
              <a:gd name="connsiteX9" fmla="*/ 2069207 w 4192174"/>
              <a:gd name="connsiteY9" fmla="*/ 107752 h 3121180"/>
              <a:gd name="connsiteX10" fmla="*/ 3270686 w 4192174"/>
              <a:gd name="connsiteY10" fmla="*/ 139649 h 3121180"/>
              <a:gd name="connsiteX11" fmla="*/ 3302584 w 4192174"/>
              <a:gd name="connsiteY11" fmla="*/ 1319863 h 3121180"/>
              <a:gd name="connsiteX12" fmla="*/ 3493970 w 4192174"/>
              <a:gd name="connsiteY12" fmla="*/ 1064682 h 3121180"/>
              <a:gd name="connsiteX13" fmla="*/ 3419542 w 4192174"/>
              <a:gd name="connsiteY13" fmla="*/ 192812 h 3121180"/>
              <a:gd name="connsiteX14" fmla="*/ 3844844 w 4192174"/>
              <a:gd name="connsiteY14" fmla="*/ 43956 h 3121180"/>
              <a:gd name="connsiteX15" fmla="*/ 4142556 w 4192174"/>
              <a:gd name="connsiteY15" fmla="*/ 341668 h 3121180"/>
              <a:gd name="connsiteX16" fmla="*/ 4185086 w 4192174"/>
              <a:gd name="connsiteY16" fmla="*/ 1404924 h 3121180"/>
              <a:gd name="connsiteX17" fmla="*/ 4068128 w 4192174"/>
              <a:gd name="connsiteY17" fmla="*/ 3116125 h 3121180"/>
              <a:gd name="connsiteX0" fmla="*/ 70285 w 4192174"/>
              <a:gd name="connsiteY0" fmla="*/ 3121180 h 3121180"/>
              <a:gd name="connsiteX1" fmla="*/ 259 w 4192174"/>
              <a:gd name="connsiteY1" fmla="*/ 1668935 h 3121180"/>
              <a:gd name="connsiteX2" fmla="*/ 102184 w 4192174"/>
              <a:gd name="connsiteY2" fmla="*/ 139649 h 3121180"/>
              <a:gd name="connsiteX3" fmla="*/ 591281 w 4192174"/>
              <a:gd name="connsiteY3" fmla="*/ 192812 h 3121180"/>
              <a:gd name="connsiteX4" fmla="*/ 548751 w 4192174"/>
              <a:gd name="connsiteY4" fmla="*/ 1224170 h 3121180"/>
              <a:gd name="connsiteX5" fmla="*/ 669870 w 4192174"/>
              <a:gd name="connsiteY5" fmla="*/ 2354393 h 3121180"/>
              <a:gd name="connsiteX6" fmla="*/ 697607 w 4192174"/>
              <a:gd name="connsiteY6" fmla="*/ 1149742 h 3121180"/>
              <a:gd name="connsiteX7" fmla="*/ 750770 w 4192174"/>
              <a:gd name="connsiteY7" fmla="*/ 235342 h 3121180"/>
              <a:gd name="connsiteX8" fmla="*/ 867728 w 4192174"/>
              <a:gd name="connsiteY8" fmla="*/ 118384 h 3121180"/>
              <a:gd name="connsiteX9" fmla="*/ 2069207 w 4192174"/>
              <a:gd name="connsiteY9" fmla="*/ 107752 h 3121180"/>
              <a:gd name="connsiteX10" fmla="*/ 3270686 w 4192174"/>
              <a:gd name="connsiteY10" fmla="*/ 139649 h 3121180"/>
              <a:gd name="connsiteX11" fmla="*/ 3302584 w 4192174"/>
              <a:gd name="connsiteY11" fmla="*/ 1319863 h 3121180"/>
              <a:gd name="connsiteX12" fmla="*/ 3493970 w 4192174"/>
              <a:gd name="connsiteY12" fmla="*/ 1064682 h 3121180"/>
              <a:gd name="connsiteX13" fmla="*/ 3419542 w 4192174"/>
              <a:gd name="connsiteY13" fmla="*/ 192812 h 3121180"/>
              <a:gd name="connsiteX14" fmla="*/ 3844844 w 4192174"/>
              <a:gd name="connsiteY14" fmla="*/ 43956 h 3121180"/>
              <a:gd name="connsiteX15" fmla="*/ 4142556 w 4192174"/>
              <a:gd name="connsiteY15" fmla="*/ 341668 h 3121180"/>
              <a:gd name="connsiteX16" fmla="*/ 4185086 w 4192174"/>
              <a:gd name="connsiteY16" fmla="*/ 1404924 h 3121180"/>
              <a:gd name="connsiteX17" fmla="*/ 4068128 w 4192174"/>
              <a:gd name="connsiteY17" fmla="*/ 3116125 h 3121180"/>
              <a:gd name="connsiteX0" fmla="*/ 70285 w 4192174"/>
              <a:gd name="connsiteY0" fmla="*/ 3121180 h 3121180"/>
              <a:gd name="connsiteX1" fmla="*/ 259 w 4192174"/>
              <a:gd name="connsiteY1" fmla="*/ 1668935 h 3121180"/>
              <a:gd name="connsiteX2" fmla="*/ 102184 w 4192174"/>
              <a:gd name="connsiteY2" fmla="*/ 139649 h 3121180"/>
              <a:gd name="connsiteX3" fmla="*/ 591281 w 4192174"/>
              <a:gd name="connsiteY3" fmla="*/ 192812 h 3121180"/>
              <a:gd name="connsiteX4" fmla="*/ 548751 w 4192174"/>
              <a:gd name="connsiteY4" fmla="*/ 1224170 h 3121180"/>
              <a:gd name="connsiteX5" fmla="*/ 669870 w 4192174"/>
              <a:gd name="connsiteY5" fmla="*/ 2354393 h 3121180"/>
              <a:gd name="connsiteX6" fmla="*/ 727190 w 4192174"/>
              <a:gd name="connsiteY6" fmla="*/ 1611629 h 3121180"/>
              <a:gd name="connsiteX7" fmla="*/ 750770 w 4192174"/>
              <a:gd name="connsiteY7" fmla="*/ 235342 h 3121180"/>
              <a:gd name="connsiteX8" fmla="*/ 867728 w 4192174"/>
              <a:gd name="connsiteY8" fmla="*/ 118384 h 3121180"/>
              <a:gd name="connsiteX9" fmla="*/ 2069207 w 4192174"/>
              <a:gd name="connsiteY9" fmla="*/ 107752 h 3121180"/>
              <a:gd name="connsiteX10" fmla="*/ 3270686 w 4192174"/>
              <a:gd name="connsiteY10" fmla="*/ 139649 h 3121180"/>
              <a:gd name="connsiteX11" fmla="*/ 3302584 w 4192174"/>
              <a:gd name="connsiteY11" fmla="*/ 1319863 h 3121180"/>
              <a:gd name="connsiteX12" fmla="*/ 3493970 w 4192174"/>
              <a:gd name="connsiteY12" fmla="*/ 1064682 h 3121180"/>
              <a:gd name="connsiteX13" fmla="*/ 3419542 w 4192174"/>
              <a:gd name="connsiteY13" fmla="*/ 192812 h 3121180"/>
              <a:gd name="connsiteX14" fmla="*/ 3844844 w 4192174"/>
              <a:gd name="connsiteY14" fmla="*/ 43956 h 3121180"/>
              <a:gd name="connsiteX15" fmla="*/ 4142556 w 4192174"/>
              <a:gd name="connsiteY15" fmla="*/ 341668 h 3121180"/>
              <a:gd name="connsiteX16" fmla="*/ 4185086 w 4192174"/>
              <a:gd name="connsiteY16" fmla="*/ 1404924 h 3121180"/>
              <a:gd name="connsiteX17" fmla="*/ 4068128 w 4192174"/>
              <a:gd name="connsiteY17" fmla="*/ 3116125 h 3121180"/>
              <a:gd name="connsiteX0" fmla="*/ 70285 w 4192174"/>
              <a:gd name="connsiteY0" fmla="*/ 3121180 h 3121180"/>
              <a:gd name="connsiteX1" fmla="*/ 259 w 4192174"/>
              <a:gd name="connsiteY1" fmla="*/ 1668935 h 3121180"/>
              <a:gd name="connsiteX2" fmla="*/ 102184 w 4192174"/>
              <a:gd name="connsiteY2" fmla="*/ 139649 h 3121180"/>
              <a:gd name="connsiteX3" fmla="*/ 591281 w 4192174"/>
              <a:gd name="connsiteY3" fmla="*/ 192812 h 3121180"/>
              <a:gd name="connsiteX4" fmla="*/ 548751 w 4192174"/>
              <a:gd name="connsiteY4" fmla="*/ 1224170 h 3121180"/>
              <a:gd name="connsiteX5" fmla="*/ 669870 w 4192174"/>
              <a:gd name="connsiteY5" fmla="*/ 2354393 h 3121180"/>
              <a:gd name="connsiteX6" fmla="*/ 727190 w 4192174"/>
              <a:gd name="connsiteY6" fmla="*/ 1611629 h 3121180"/>
              <a:gd name="connsiteX7" fmla="*/ 750770 w 4192174"/>
              <a:gd name="connsiteY7" fmla="*/ 235342 h 3121180"/>
              <a:gd name="connsiteX8" fmla="*/ 867728 w 4192174"/>
              <a:gd name="connsiteY8" fmla="*/ 118384 h 3121180"/>
              <a:gd name="connsiteX9" fmla="*/ 2069207 w 4192174"/>
              <a:gd name="connsiteY9" fmla="*/ 107752 h 3121180"/>
              <a:gd name="connsiteX10" fmla="*/ 3270686 w 4192174"/>
              <a:gd name="connsiteY10" fmla="*/ 139649 h 3121180"/>
              <a:gd name="connsiteX11" fmla="*/ 3302584 w 4192174"/>
              <a:gd name="connsiteY11" fmla="*/ 1319863 h 3121180"/>
              <a:gd name="connsiteX12" fmla="*/ 3493970 w 4192174"/>
              <a:gd name="connsiteY12" fmla="*/ 1064682 h 3121180"/>
              <a:gd name="connsiteX13" fmla="*/ 3463917 w 4192174"/>
              <a:gd name="connsiteY13" fmla="*/ 226609 h 3121180"/>
              <a:gd name="connsiteX14" fmla="*/ 3844844 w 4192174"/>
              <a:gd name="connsiteY14" fmla="*/ 43956 h 3121180"/>
              <a:gd name="connsiteX15" fmla="*/ 4142556 w 4192174"/>
              <a:gd name="connsiteY15" fmla="*/ 341668 h 3121180"/>
              <a:gd name="connsiteX16" fmla="*/ 4185086 w 4192174"/>
              <a:gd name="connsiteY16" fmla="*/ 1404924 h 3121180"/>
              <a:gd name="connsiteX17" fmla="*/ 4068128 w 4192174"/>
              <a:gd name="connsiteY17" fmla="*/ 3116125 h 3121180"/>
              <a:gd name="connsiteX0" fmla="*/ 70285 w 4192174"/>
              <a:gd name="connsiteY0" fmla="*/ 3150098 h 3150098"/>
              <a:gd name="connsiteX1" fmla="*/ 259 w 4192174"/>
              <a:gd name="connsiteY1" fmla="*/ 1697853 h 3150098"/>
              <a:gd name="connsiteX2" fmla="*/ 102184 w 4192174"/>
              <a:gd name="connsiteY2" fmla="*/ 168567 h 3150098"/>
              <a:gd name="connsiteX3" fmla="*/ 591281 w 4192174"/>
              <a:gd name="connsiteY3" fmla="*/ 221730 h 3150098"/>
              <a:gd name="connsiteX4" fmla="*/ 548751 w 4192174"/>
              <a:gd name="connsiteY4" fmla="*/ 1253088 h 3150098"/>
              <a:gd name="connsiteX5" fmla="*/ 669870 w 4192174"/>
              <a:gd name="connsiteY5" fmla="*/ 2383311 h 3150098"/>
              <a:gd name="connsiteX6" fmla="*/ 727190 w 4192174"/>
              <a:gd name="connsiteY6" fmla="*/ 1640547 h 3150098"/>
              <a:gd name="connsiteX7" fmla="*/ 750770 w 4192174"/>
              <a:gd name="connsiteY7" fmla="*/ 264260 h 3150098"/>
              <a:gd name="connsiteX8" fmla="*/ 867728 w 4192174"/>
              <a:gd name="connsiteY8" fmla="*/ 147302 h 3150098"/>
              <a:gd name="connsiteX9" fmla="*/ 2069207 w 4192174"/>
              <a:gd name="connsiteY9" fmla="*/ 136670 h 3150098"/>
              <a:gd name="connsiteX10" fmla="*/ 3270686 w 4192174"/>
              <a:gd name="connsiteY10" fmla="*/ 168567 h 3150098"/>
              <a:gd name="connsiteX11" fmla="*/ 3346959 w 4192174"/>
              <a:gd name="connsiteY11" fmla="*/ 2306352 h 3150098"/>
              <a:gd name="connsiteX12" fmla="*/ 3493970 w 4192174"/>
              <a:gd name="connsiteY12" fmla="*/ 1093600 h 3150098"/>
              <a:gd name="connsiteX13" fmla="*/ 3463917 w 4192174"/>
              <a:gd name="connsiteY13" fmla="*/ 255527 h 3150098"/>
              <a:gd name="connsiteX14" fmla="*/ 3844844 w 4192174"/>
              <a:gd name="connsiteY14" fmla="*/ 72874 h 3150098"/>
              <a:gd name="connsiteX15" fmla="*/ 4142556 w 4192174"/>
              <a:gd name="connsiteY15" fmla="*/ 370586 h 3150098"/>
              <a:gd name="connsiteX16" fmla="*/ 4185086 w 4192174"/>
              <a:gd name="connsiteY16" fmla="*/ 1433842 h 3150098"/>
              <a:gd name="connsiteX17" fmla="*/ 4068128 w 4192174"/>
              <a:gd name="connsiteY17" fmla="*/ 3145043 h 3150098"/>
              <a:gd name="connsiteX0" fmla="*/ 70285 w 4192174"/>
              <a:gd name="connsiteY0" fmla="*/ 3150098 h 3150098"/>
              <a:gd name="connsiteX1" fmla="*/ 259 w 4192174"/>
              <a:gd name="connsiteY1" fmla="*/ 1697853 h 3150098"/>
              <a:gd name="connsiteX2" fmla="*/ 102184 w 4192174"/>
              <a:gd name="connsiteY2" fmla="*/ 168567 h 3150098"/>
              <a:gd name="connsiteX3" fmla="*/ 591281 w 4192174"/>
              <a:gd name="connsiteY3" fmla="*/ 221730 h 3150098"/>
              <a:gd name="connsiteX4" fmla="*/ 548751 w 4192174"/>
              <a:gd name="connsiteY4" fmla="*/ 1253088 h 3150098"/>
              <a:gd name="connsiteX5" fmla="*/ 669870 w 4192174"/>
              <a:gd name="connsiteY5" fmla="*/ 2383311 h 3150098"/>
              <a:gd name="connsiteX6" fmla="*/ 727190 w 4192174"/>
              <a:gd name="connsiteY6" fmla="*/ 1640547 h 3150098"/>
              <a:gd name="connsiteX7" fmla="*/ 750770 w 4192174"/>
              <a:gd name="connsiteY7" fmla="*/ 264260 h 3150098"/>
              <a:gd name="connsiteX8" fmla="*/ 867728 w 4192174"/>
              <a:gd name="connsiteY8" fmla="*/ 147302 h 3150098"/>
              <a:gd name="connsiteX9" fmla="*/ 2069207 w 4192174"/>
              <a:gd name="connsiteY9" fmla="*/ 136670 h 3150098"/>
              <a:gd name="connsiteX10" fmla="*/ 3270686 w 4192174"/>
              <a:gd name="connsiteY10" fmla="*/ 168567 h 3150098"/>
              <a:gd name="connsiteX11" fmla="*/ 3346959 w 4192174"/>
              <a:gd name="connsiteY11" fmla="*/ 2306352 h 3150098"/>
              <a:gd name="connsiteX12" fmla="*/ 3464386 w 4192174"/>
              <a:gd name="connsiteY12" fmla="*/ 2569386 h 3150098"/>
              <a:gd name="connsiteX13" fmla="*/ 3463917 w 4192174"/>
              <a:gd name="connsiteY13" fmla="*/ 255527 h 3150098"/>
              <a:gd name="connsiteX14" fmla="*/ 3844844 w 4192174"/>
              <a:gd name="connsiteY14" fmla="*/ 72874 h 3150098"/>
              <a:gd name="connsiteX15" fmla="*/ 4142556 w 4192174"/>
              <a:gd name="connsiteY15" fmla="*/ 370586 h 3150098"/>
              <a:gd name="connsiteX16" fmla="*/ 4185086 w 4192174"/>
              <a:gd name="connsiteY16" fmla="*/ 1433842 h 3150098"/>
              <a:gd name="connsiteX17" fmla="*/ 4068128 w 4192174"/>
              <a:gd name="connsiteY17" fmla="*/ 3145043 h 3150098"/>
              <a:gd name="connsiteX0" fmla="*/ 70285 w 4192174"/>
              <a:gd name="connsiteY0" fmla="*/ 3150098 h 3150098"/>
              <a:gd name="connsiteX1" fmla="*/ 259 w 4192174"/>
              <a:gd name="connsiteY1" fmla="*/ 1697853 h 3150098"/>
              <a:gd name="connsiteX2" fmla="*/ 102184 w 4192174"/>
              <a:gd name="connsiteY2" fmla="*/ 168567 h 3150098"/>
              <a:gd name="connsiteX3" fmla="*/ 591281 w 4192174"/>
              <a:gd name="connsiteY3" fmla="*/ 221730 h 3150098"/>
              <a:gd name="connsiteX4" fmla="*/ 548751 w 4192174"/>
              <a:gd name="connsiteY4" fmla="*/ 1253088 h 3150098"/>
              <a:gd name="connsiteX5" fmla="*/ 669870 w 4192174"/>
              <a:gd name="connsiteY5" fmla="*/ 2383311 h 3150098"/>
              <a:gd name="connsiteX6" fmla="*/ 741982 w 4192174"/>
              <a:gd name="connsiteY6" fmla="*/ 1888389 h 3150098"/>
              <a:gd name="connsiteX7" fmla="*/ 750770 w 4192174"/>
              <a:gd name="connsiteY7" fmla="*/ 264260 h 3150098"/>
              <a:gd name="connsiteX8" fmla="*/ 867728 w 4192174"/>
              <a:gd name="connsiteY8" fmla="*/ 147302 h 3150098"/>
              <a:gd name="connsiteX9" fmla="*/ 2069207 w 4192174"/>
              <a:gd name="connsiteY9" fmla="*/ 136670 h 3150098"/>
              <a:gd name="connsiteX10" fmla="*/ 3270686 w 4192174"/>
              <a:gd name="connsiteY10" fmla="*/ 168567 h 3150098"/>
              <a:gd name="connsiteX11" fmla="*/ 3346959 w 4192174"/>
              <a:gd name="connsiteY11" fmla="*/ 2306352 h 3150098"/>
              <a:gd name="connsiteX12" fmla="*/ 3464386 w 4192174"/>
              <a:gd name="connsiteY12" fmla="*/ 2569386 h 3150098"/>
              <a:gd name="connsiteX13" fmla="*/ 3463917 w 4192174"/>
              <a:gd name="connsiteY13" fmla="*/ 255527 h 3150098"/>
              <a:gd name="connsiteX14" fmla="*/ 3844844 w 4192174"/>
              <a:gd name="connsiteY14" fmla="*/ 72874 h 3150098"/>
              <a:gd name="connsiteX15" fmla="*/ 4142556 w 4192174"/>
              <a:gd name="connsiteY15" fmla="*/ 370586 h 3150098"/>
              <a:gd name="connsiteX16" fmla="*/ 4185086 w 4192174"/>
              <a:gd name="connsiteY16" fmla="*/ 1433842 h 3150098"/>
              <a:gd name="connsiteX17" fmla="*/ 4068128 w 4192174"/>
              <a:gd name="connsiteY17" fmla="*/ 3145043 h 3150098"/>
              <a:gd name="connsiteX0" fmla="*/ 70285 w 4192174"/>
              <a:gd name="connsiteY0" fmla="*/ 3150098 h 3150098"/>
              <a:gd name="connsiteX1" fmla="*/ 259 w 4192174"/>
              <a:gd name="connsiteY1" fmla="*/ 1697853 h 3150098"/>
              <a:gd name="connsiteX2" fmla="*/ 102184 w 4192174"/>
              <a:gd name="connsiteY2" fmla="*/ 168567 h 3150098"/>
              <a:gd name="connsiteX3" fmla="*/ 591281 w 4192174"/>
              <a:gd name="connsiteY3" fmla="*/ 221730 h 3150098"/>
              <a:gd name="connsiteX4" fmla="*/ 548751 w 4192174"/>
              <a:gd name="connsiteY4" fmla="*/ 1253088 h 3150098"/>
              <a:gd name="connsiteX5" fmla="*/ 640285 w 4192174"/>
              <a:gd name="connsiteY5" fmla="*/ 2856464 h 3150098"/>
              <a:gd name="connsiteX6" fmla="*/ 741982 w 4192174"/>
              <a:gd name="connsiteY6" fmla="*/ 1888389 h 3150098"/>
              <a:gd name="connsiteX7" fmla="*/ 750770 w 4192174"/>
              <a:gd name="connsiteY7" fmla="*/ 264260 h 3150098"/>
              <a:gd name="connsiteX8" fmla="*/ 867728 w 4192174"/>
              <a:gd name="connsiteY8" fmla="*/ 147302 h 3150098"/>
              <a:gd name="connsiteX9" fmla="*/ 2069207 w 4192174"/>
              <a:gd name="connsiteY9" fmla="*/ 136670 h 3150098"/>
              <a:gd name="connsiteX10" fmla="*/ 3270686 w 4192174"/>
              <a:gd name="connsiteY10" fmla="*/ 168567 h 3150098"/>
              <a:gd name="connsiteX11" fmla="*/ 3346959 w 4192174"/>
              <a:gd name="connsiteY11" fmla="*/ 2306352 h 3150098"/>
              <a:gd name="connsiteX12" fmla="*/ 3464386 w 4192174"/>
              <a:gd name="connsiteY12" fmla="*/ 2569386 h 3150098"/>
              <a:gd name="connsiteX13" fmla="*/ 3463917 w 4192174"/>
              <a:gd name="connsiteY13" fmla="*/ 255527 h 3150098"/>
              <a:gd name="connsiteX14" fmla="*/ 3844844 w 4192174"/>
              <a:gd name="connsiteY14" fmla="*/ 72874 h 3150098"/>
              <a:gd name="connsiteX15" fmla="*/ 4142556 w 4192174"/>
              <a:gd name="connsiteY15" fmla="*/ 370586 h 3150098"/>
              <a:gd name="connsiteX16" fmla="*/ 4185086 w 4192174"/>
              <a:gd name="connsiteY16" fmla="*/ 1433842 h 3150098"/>
              <a:gd name="connsiteX17" fmla="*/ 4068128 w 4192174"/>
              <a:gd name="connsiteY17" fmla="*/ 3145043 h 3150098"/>
              <a:gd name="connsiteX0" fmla="*/ 70285 w 4192174"/>
              <a:gd name="connsiteY0" fmla="*/ 3150098 h 3150098"/>
              <a:gd name="connsiteX1" fmla="*/ 259 w 4192174"/>
              <a:gd name="connsiteY1" fmla="*/ 1697853 h 3150098"/>
              <a:gd name="connsiteX2" fmla="*/ 102184 w 4192174"/>
              <a:gd name="connsiteY2" fmla="*/ 168567 h 3150098"/>
              <a:gd name="connsiteX3" fmla="*/ 591281 w 4192174"/>
              <a:gd name="connsiteY3" fmla="*/ 221730 h 3150098"/>
              <a:gd name="connsiteX4" fmla="*/ 593127 w 4192174"/>
              <a:gd name="connsiteY4" fmla="*/ 1309416 h 3150098"/>
              <a:gd name="connsiteX5" fmla="*/ 640285 w 4192174"/>
              <a:gd name="connsiteY5" fmla="*/ 2856464 h 3150098"/>
              <a:gd name="connsiteX6" fmla="*/ 741982 w 4192174"/>
              <a:gd name="connsiteY6" fmla="*/ 1888389 h 3150098"/>
              <a:gd name="connsiteX7" fmla="*/ 750770 w 4192174"/>
              <a:gd name="connsiteY7" fmla="*/ 264260 h 3150098"/>
              <a:gd name="connsiteX8" fmla="*/ 867728 w 4192174"/>
              <a:gd name="connsiteY8" fmla="*/ 147302 h 3150098"/>
              <a:gd name="connsiteX9" fmla="*/ 2069207 w 4192174"/>
              <a:gd name="connsiteY9" fmla="*/ 136670 h 3150098"/>
              <a:gd name="connsiteX10" fmla="*/ 3270686 w 4192174"/>
              <a:gd name="connsiteY10" fmla="*/ 168567 h 3150098"/>
              <a:gd name="connsiteX11" fmla="*/ 3346959 w 4192174"/>
              <a:gd name="connsiteY11" fmla="*/ 2306352 h 3150098"/>
              <a:gd name="connsiteX12" fmla="*/ 3464386 w 4192174"/>
              <a:gd name="connsiteY12" fmla="*/ 2569386 h 3150098"/>
              <a:gd name="connsiteX13" fmla="*/ 3463917 w 4192174"/>
              <a:gd name="connsiteY13" fmla="*/ 255527 h 3150098"/>
              <a:gd name="connsiteX14" fmla="*/ 3844844 w 4192174"/>
              <a:gd name="connsiteY14" fmla="*/ 72874 h 3150098"/>
              <a:gd name="connsiteX15" fmla="*/ 4142556 w 4192174"/>
              <a:gd name="connsiteY15" fmla="*/ 370586 h 3150098"/>
              <a:gd name="connsiteX16" fmla="*/ 4185086 w 4192174"/>
              <a:gd name="connsiteY16" fmla="*/ 1433842 h 3150098"/>
              <a:gd name="connsiteX17" fmla="*/ 4068128 w 4192174"/>
              <a:gd name="connsiteY17" fmla="*/ 3145043 h 315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92174" h="3150098">
                <a:moveTo>
                  <a:pt x="70285" y="3150098"/>
                </a:moveTo>
                <a:cubicBezTo>
                  <a:pt x="72943" y="3091619"/>
                  <a:pt x="-5057" y="2194775"/>
                  <a:pt x="259" y="1697853"/>
                </a:cubicBezTo>
                <a:cubicBezTo>
                  <a:pt x="5575" y="1200931"/>
                  <a:pt x="3680" y="414587"/>
                  <a:pt x="102184" y="168567"/>
                </a:cubicBezTo>
                <a:cubicBezTo>
                  <a:pt x="200688" y="-77453"/>
                  <a:pt x="509457" y="31589"/>
                  <a:pt x="591281" y="221730"/>
                </a:cubicBezTo>
                <a:cubicBezTo>
                  <a:pt x="673105" y="411872"/>
                  <a:pt x="584960" y="870294"/>
                  <a:pt x="593127" y="1309416"/>
                </a:cubicBezTo>
                <a:cubicBezTo>
                  <a:pt x="601294" y="1748538"/>
                  <a:pt x="615476" y="2759969"/>
                  <a:pt x="640285" y="2856464"/>
                </a:cubicBezTo>
                <a:cubicBezTo>
                  <a:pt x="665094" y="2952959"/>
                  <a:pt x="723568" y="2320423"/>
                  <a:pt x="741982" y="1888389"/>
                </a:cubicBezTo>
                <a:cubicBezTo>
                  <a:pt x="760396" y="1456355"/>
                  <a:pt x="729812" y="554441"/>
                  <a:pt x="750770" y="264260"/>
                </a:cubicBezTo>
                <a:cubicBezTo>
                  <a:pt x="771728" y="-25921"/>
                  <a:pt x="647989" y="168567"/>
                  <a:pt x="867728" y="147302"/>
                </a:cubicBezTo>
                <a:cubicBezTo>
                  <a:pt x="1087468" y="126037"/>
                  <a:pt x="1668714" y="133126"/>
                  <a:pt x="2069207" y="136670"/>
                </a:cubicBezTo>
                <a:cubicBezTo>
                  <a:pt x="2469700" y="140214"/>
                  <a:pt x="3057727" y="-193047"/>
                  <a:pt x="3270686" y="168567"/>
                </a:cubicBezTo>
                <a:cubicBezTo>
                  <a:pt x="3483645" y="530181"/>
                  <a:pt x="3314676" y="1906216"/>
                  <a:pt x="3346959" y="2306352"/>
                </a:cubicBezTo>
                <a:cubicBezTo>
                  <a:pt x="3379242" y="2706488"/>
                  <a:pt x="3444893" y="2911190"/>
                  <a:pt x="3464386" y="2569386"/>
                </a:cubicBezTo>
                <a:cubicBezTo>
                  <a:pt x="3483879" y="2227582"/>
                  <a:pt x="3400507" y="671612"/>
                  <a:pt x="3463917" y="255527"/>
                </a:cubicBezTo>
                <a:cubicBezTo>
                  <a:pt x="3527327" y="-160558"/>
                  <a:pt x="3731738" y="53698"/>
                  <a:pt x="3844844" y="72874"/>
                </a:cubicBezTo>
                <a:cubicBezTo>
                  <a:pt x="3957951" y="92051"/>
                  <a:pt x="4085849" y="143758"/>
                  <a:pt x="4142556" y="370586"/>
                </a:cubicBezTo>
                <a:cubicBezTo>
                  <a:pt x="4199263" y="597414"/>
                  <a:pt x="4197491" y="971433"/>
                  <a:pt x="4185086" y="1433842"/>
                </a:cubicBezTo>
                <a:cubicBezTo>
                  <a:pt x="4172681" y="1896251"/>
                  <a:pt x="4002561" y="2714425"/>
                  <a:pt x="4068128" y="3145043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Picture 17" descr="shutterstock_9947811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3" b="89905" l="1910" r="98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40">
            <a:off x="3717132" y="3831622"/>
            <a:ext cx="1489651" cy="148965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214551" y="3002587"/>
            <a:ext cx="4375493" cy="523220"/>
            <a:chOff x="5214551" y="3002587"/>
            <a:chExt cx="4375493" cy="523220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5214551" y="3470550"/>
              <a:ext cx="226442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10156" y="3002587"/>
              <a:ext cx="2779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Inner pot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93450" y="3673611"/>
            <a:ext cx="3398866" cy="523220"/>
            <a:chOff x="6193450" y="3673611"/>
            <a:chExt cx="3398866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6812428" y="3673611"/>
              <a:ext cx="2779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Outer pot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193450" y="4127926"/>
              <a:ext cx="126049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0913" y="1883840"/>
            <a:ext cx="3082693" cy="954107"/>
            <a:chOff x="90913" y="1883840"/>
            <a:chExt cx="3082693" cy="954107"/>
          </a:xfrm>
        </p:grpSpPr>
        <p:sp>
          <p:nvSpPr>
            <p:cNvPr id="27" name="TextBox 26"/>
            <p:cNvSpPr txBox="1"/>
            <p:nvPr/>
          </p:nvSpPr>
          <p:spPr>
            <a:xfrm>
              <a:off x="90913" y="1883840"/>
              <a:ext cx="30826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Porous material: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cloth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059903" y="2593518"/>
              <a:ext cx="142668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0913" y="4268853"/>
            <a:ext cx="3082693" cy="1017272"/>
            <a:chOff x="90913" y="1576246"/>
            <a:chExt cx="3082693" cy="101727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059903" y="2593518"/>
              <a:ext cx="186071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0913" y="1576246"/>
              <a:ext cx="30826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dirty="0" smtClean="0">
                  <a:solidFill>
                    <a:srgbClr val="FF0000"/>
                  </a:solidFill>
                </a:rPr>
                <a:t>Liquid </a:t>
              </a:r>
              <a:r>
                <a:rPr lang="sk-SK" sz="2800" dirty="0" smtClean="0">
                  <a:solidFill>
                    <a:srgbClr val="FF0000"/>
                  </a:solidFill>
                </a:rPr>
                <a:t>(water)	</a:t>
              </a:r>
              <a:r>
                <a:rPr lang="en-US" sz="2800" dirty="0" smtClean="0">
                  <a:solidFill>
                    <a:srgbClr val="FF0000"/>
                  </a:solidFill>
                </a:rPr>
                <a:t> for evaporation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63069" y="4378738"/>
            <a:ext cx="4813027" cy="523220"/>
            <a:chOff x="4779289" y="3673611"/>
            <a:chExt cx="4813027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6812428" y="3673611"/>
              <a:ext cx="2779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Content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4779289" y="4127926"/>
              <a:ext cx="267466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Recharge-Fan-GN-2390-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58" y="866567"/>
            <a:ext cx="1496884" cy="211337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662838" y="1121129"/>
            <a:ext cx="3082693" cy="537317"/>
            <a:chOff x="90913" y="1576246"/>
            <a:chExt cx="3082693" cy="537317"/>
          </a:xfrm>
        </p:grpSpPr>
        <p:sp>
          <p:nvSpPr>
            <p:cNvPr id="45" name="TextBox 44"/>
            <p:cNvSpPr txBox="1"/>
            <p:nvPr/>
          </p:nvSpPr>
          <p:spPr>
            <a:xfrm>
              <a:off x="90913" y="1576246"/>
              <a:ext cx="3082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Airflow</a:t>
              </a:r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30005" y="2113563"/>
              <a:ext cx="186071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90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pl">
  <a:themeElements>
    <a:clrScheme name="bavyberko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1ED"/>
      </a:accent1>
      <a:accent2>
        <a:srgbClr val="7F7F7F"/>
      </a:accent2>
      <a:accent3>
        <a:srgbClr val="00B050"/>
      </a:accent3>
      <a:accent4>
        <a:srgbClr val="FF0000"/>
      </a:accent4>
      <a:accent5>
        <a:srgbClr val="FFC000"/>
      </a:accent5>
      <a:accent6>
        <a:srgbClr val="7030A0"/>
      </a:accent6>
      <a:hlink>
        <a:srgbClr val="0000FF"/>
      </a:hlink>
      <a:folHlink>
        <a:srgbClr val="800080"/>
      </a:folHlink>
    </a:clrScheme>
    <a:fontScheme name="Calluna Sans">
      <a:majorFont>
        <a:latin typeface="Calluna Sans"/>
        <a:ea typeface=""/>
        <a:cs typeface=""/>
      </a:majorFont>
      <a:minorFont>
        <a:latin typeface="Callun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tpl</Template>
  <TotalTime>7470</TotalTime>
  <Words>909</Words>
  <Application>Microsoft Office PowerPoint</Application>
  <PresentationFormat>Prezentácia na obrazovke (4:3)</PresentationFormat>
  <Paragraphs>336</Paragraphs>
  <Slides>51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51</vt:i4>
      </vt:variant>
    </vt:vector>
  </HeadingPairs>
  <TitlesOfParts>
    <vt:vector size="59" baseType="lpstr">
      <vt:lpstr>Adobe Gothic Std B</vt:lpstr>
      <vt:lpstr>Arial</vt:lpstr>
      <vt:lpstr>Calibri</vt:lpstr>
      <vt:lpstr>Calluna Sans</vt:lpstr>
      <vt:lpstr>Cambria Math</vt:lpstr>
      <vt:lpstr>Wingdings</vt:lpstr>
      <vt:lpstr>tpl</vt:lpstr>
      <vt:lpstr>Equation</vt:lpstr>
      <vt:lpstr>Pot-in-Pot refridgerator</vt:lpstr>
      <vt:lpstr>Task</vt:lpstr>
      <vt:lpstr>Mechanism</vt:lpstr>
      <vt:lpstr>Preliminary Experiment</vt:lpstr>
      <vt:lpstr>Evaporation requirements</vt:lpstr>
      <vt:lpstr>Sand: a granular material</vt:lpstr>
      <vt:lpstr>Other kind of porous material:   Cloth</vt:lpstr>
      <vt:lpstr>Cloth vs. sand: the difference</vt:lpstr>
      <vt:lpstr>A working refrigerator</vt:lpstr>
      <vt:lpstr>Task</vt:lpstr>
      <vt:lpstr>Model of the cooling</vt:lpstr>
      <vt:lpstr>Model of the cooling effect</vt:lpstr>
      <vt:lpstr>Model of the cooling</vt:lpstr>
      <vt:lpstr>Experimental verification &amp; investigation</vt:lpstr>
      <vt:lpstr>1. High vs. low outer pot</vt:lpstr>
      <vt:lpstr>High vs. low pot: final temperature</vt:lpstr>
      <vt:lpstr>High vs. low pot: rate of cooling</vt:lpstr>
      <vt:lpstr>2. Size and shape of the fridge</vt:lpstr>
      <vt:lpstr>Effect of different sizes</vt:lpstr>
      <vt:lpstr>Effect of different size</vt:lpstr>
      <vt:lpstr>Effect of different shapes</vt:lpstr>
      <vt:lpstr>3. What’s inside</vt:lpstr>
      <vt:lpstr>Changing heat capacity of the fridge</vt:lpstr>
      <vt:lpstr>4. Different liquid</vt:lpstr>
      <vt:lpstr>Water VS. Etanol:</vt:lpstr>
      <vt:lpstr>Water vs. ethanol: exponential fit</vt:lpstr>
      <vt:lpstr>What is the best possible effect?</vt:lpstr>
      <vt:lpstr>Minimal temperature estimation</vt:lpstr>
      <vt:lpstr>Wet bulb vs. refrigerator</vt:lpstr>
      <vt:lpstr>Minimal achievable temperature</vt:lpstr>
      <vt:lpstr>Best cooling effect</vt:lpstr>
      <vt:lpstr>Thank you for your attention</vt:lpstr>
      <vt:lpstr>APPENDICES</vt:lpstr>
      <vt:lpstr>Assman psychrometer theory</vt:lpstr>
      <vt:lpstr>Extra measurements</vt:lpstr>
      <vt:lpstr>Airflow importance</vt:lpstr>
      <vt:lpstr>Water vs. ethanol: Rate of evaporation</vt:lpstr>
      <vt:lpstr>Do we need cloth or not?</vt:lpstr>
      <vt:lpstr>What is the best material for cloth?</vt:lpstr>
      <vt:lpstr>Why the type of cloth does NOT matter?</vt:lpstr>
      <vt:lpstr>Effect of different sizes</vt:lpstr>
      <vt:lpstr>Effect of different shapes</vt:lpstr>
      <vt:lpstr>Our refrigerator</vt:lpstr>
      <vt:lpstr>Covered VS uncovered areas</vt:lpstr>
      <vt:lpstr>Does area of cloth matter?</vt:lpstr>
      <vt:lpstr>Why istn’s the second pot needed?</vt:lpstr>
      <vt:lpstr>Speed of cooling</vt:lpstr>
      <vt:lpstr>Assman psychrometer: theory</vt:lpstr>
      <vt:lpstr>Assman psychrometer: theory</vt:lpstr>
      <vt:lpstr>Minimal T: theoretical estimation</vt:lpstr>
      <vt:lpstr>Conclusion – What should the most effective refrigerator look like?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Matej Badin</dc:creator>
  <cp:lastModifiedBy>Matej Badin</cp:lastModifiedBy>
  <cp:revision>337</cp:revision>
  <dcterms:created xsi:type="dcterms:W3CDTF">2014-02-10T10:59:04Z</dcterms:created>
  <dcterms:modified xsi:type="dcterms:W3CDTF">2014-07-05T13:36:20Z</dcterms:modified>
</cp:coreProperties>
</file>