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7" r:id="rId3"/>
    <p:sldId id="258" r:id="rId4"/>
    <p:sldId id="297" r:id="rId5"/>
    <p:sldId id="333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8" r:id="rId15"/>
    <p:sldId id="300" r:id="rId16"/>
    <p:sldId id="301" r:id="rId17"/>
    <p:sldId id="302" r:id="rId18"/>
    <p:sldId id="303" r:id="rId19"/>
    <p:sldId id="305" r:id="rId20"/>
    <p:sldId id="304" r:id="rId21"/>
    <p:sldId id="306" r:id="rId22"/>
    <p:sldId id="296" r:id="rId23"/>
    <p:sldId id="307" r:id="rId24"/>
    <p:sldId id="309" r:id="rId25"/>
    <p:sldId id="308" r:id="rId26"/>
    <p:sldId id="310" r:id="rId27"/>
    <p:sldId id="262" r:id="rId28"/>
    <p:sldId id="319" r:id="rId29"/>
    <p:sldId id="311" r:id="rId30"/>
    <p:sldId id="336" r:id="rId31"/>
    <p:sldId id="312" r:id="rId32"/>
    <p:sldId id="313" r:id="rId33"/>
    <p:sldId id="332" r:id="rId34"/>
    <p:sldId id="321" r:id="rId35"/>
    <p:sldId id="314" r:id="rId36"/>
    <p:sldId id="315" r:id="rId37"/>
    <p:sldId id="316" r:id="rId38"/>
    <p:sldId id="317" r:id="rId39"/>
    <p:sldId id="318" r:id="rId40"/>
    <p:sldId id="322" r:id="rId41"/>
    <p:sldId id="323" r:id="rId42"/>
    <p:sldId id="324" r:id="rId43"/>
    <p:sldId id="325" r:id="rId44"/>
    <p:sldId id="263" r:id="rId45"/>
    <p:sldId id="264" r:id="rId46"/>
    <p:sldId id="326" r:id="rId47"/>
    <p:sldId id="265" r:id="rId48"/>
    <p:sldId id="266" r:id="rId49"/>
    <p:sldId id="327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337" r:id="rId59"/>
    <p:sldId id="334" r:id="rId60"/>
    <p:sldId id="335" r:id="rId61"/>
    <p:sldId id="284" r:id="rId62"/>
    <p:sldId id="331" r:id="rId63"/>
    <p:sldId id="285" r:id="rId64"/>
    <p:sldId id="320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3783" autoAdjust="0"/>
  </p:normalViewPr>
  <p:slideViewPr>
    <p:cSldViewPr>
      <p:cViewPr>
        <p:scale>
          <a:sx n="80" d="100"/>
          <a:sy n="80" d="100"/>
        </p:scale>
        <p:origin x="-510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toto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obika\Desktop\bombabalon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Bobika\Desktop\bombabalo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bombabalo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bombabalon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bombabalon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konecne_energie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konecne_energi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toto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ombabalon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tlak_od_objemu.xlsx.od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konecne_energie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ombabalon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konecne_energi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tlak_od_objemu.xlsx.ods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volny_pad_fity_teorie.xls.od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bika\Desktop\balonko\tlak_od_objemu.xlsx.od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kvav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toto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tot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tot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win_shared\TMF2014\9.%20Water%20bombs\najnovsie_grafy\to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50155909998429"/>
          <c:y val="7.0277254075634912E-2"/>
          <c:w val="0.8332954214056576"/>
          <c:h val="0.7601227311374810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3"/>
          </c:marker>
          <c:errBars>
            <c:errDir val="y"/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Hárok1!$C$2:$C$102</c:f>
                <c:numCache>
                  <c:formatCode>General</c:formatCode>
                  <c:ptCount val="101"/>
                  <c:pt idx="0">
                    <c:v>20</c:v>
                  </c:pt>
                  <c:pt idx="1">
                    <c:v>20</c:v>
                  </c:pt>
                  <c:pt idx="2">
                    <c:v>20</c:v>
                  </c:pt>
                  <c:pt idx="3">
                    <c:v>20</c:v>
                  </c:pt>
                  <c:pt idx="4">
                    <c:v>20</c:v>
                  </c:pt>
                  <c:pt idx="5">
                    <c:v>20</c:v>
                  </c:pt>
                  <c:pt idx="6">
                    <c:v>20</c:v>
                  </c:pt>
                  <c:pt idx="7">
                    <c:v>20</c:v>
                  </c:pt>
                  <c:pt idx="8">
                    <c:v>20</c:v>
                  </c:pt>
                  <c:pt idx="9">
                    <c:v>20</c:v>
                  </c:pt>
                  <c:pt idx="10">
                    <c:v>20</c:v>
                  </c:pt>
                  <c:pt idx="11">
                    <c:v>20</c:v>
                  </c:pt>
                  <c:pt idx="12">
                    <c:v>20</c:v>
                  </c:pt>
                  <c:pt idx="13">
                    <c:v>20</c:v>
                  </c:pt>
                  <c:pt idx="14">
                    <c:v>20</c:v>
                  </c:pt>
                  <c:pt idx="15">
                    <c:v>20</c:v>
                  </c:pt>
                  <c:pt idx="16">
                    <c:v>20</c:v>
                  </c:pt>
                  <c:pt idx="17">
                    <c:v>20</c:v>
                  </c:pt>
                  <c:pt idx="18">
                    <c:v>15</c:v>
                  </c:pt>
                  <c:pt idx="19">
                    <c:v>15</c:v>
                  </c:pt>
                  <c:pt idx="20">
                    <c:v>15</c:v>
                  </c:pt>
                  <c:pt idx="21">
                    <c:v>15</c:v>
                  </c:pt>
                  <c:pt idx="22">
                    <c:v>15</c:v>
                  </c:pt>
                  <c:pt idx="23">
                    <c:v>15</c:v>
                  </c:pt>
                  <c:pt idx="24">
                    <c:v>15</c:v>
                  </c:pt>
                  <c:pt idx="25">
                    <c:v>15</c:v>
                  </c:pt>
                  <c:pt idx="26">
                    <c:v>15</c:v>
                  </c:pt>
                  <c:pt idx="27">
                    <c:v>15</c:v>
                  </c:pt>
                  <c:pt idx="28">
                    <c:v>15</c:v>
                  </c:pt>
                  <c:pt idx="29">
                    <c:v>15</c:v>
                  </c:pt>
                  <c:pt idx="30">
                    <c:v>15</c:v>
                  </c:pt>
                  <c:pt idx="31">
                    <c:v>15</c:v>
                  </c:pt>
                  <c:pt idx="32">
                    <c:v>10</c:v>
                  </c:pt>
                  <c:pt idx="33">
                    <c:v>10</c:v>
                  </c:pt>
                  <c:pt idx="34">
                    <c:v>10</c:v>
                  </c:pt>
                  <c:pt idx="35">
                    <c:v>10</c:v>
                  </c:pt>
                  <c:pt idx="36">
                    <c:v>10</c:v>
                  </c:pt>
                  <c:pt idx="37">
                    <c:v>10</c:v>
                  </c:pt>
                  <c:pt idx="38">
                    <c:v>10</c:v>
                  </c:pt>
                  <c:pt idx="39">
                    <c:v>10</c:v>
                  </c:pt>
                  <c:pt idx="40">
                    <c:v>10</c:v>
                  </c:pt>
                  <c:pt idx="41">
                    <c:v>10</c:v>
                  </c:pt>
                  <c:pt idx="42">
                    <c:v>10</c:v>
                  </c:pt>
                  <c:pt idx="43">
                    <c:v>10</c:v>
                  </c:pt>
                  <c:pt idx="44">
                    <c:v>10</c:v>
                  </c:pt>
                  <c:pt idx="45">
                    <c:v>10</c:v>
                  </c:pt>
                  <c:pt idx="46">
                    <c:v>10</c:v>
                  </c:pt>
                  <c:pt idx="47">
                    <c:v>10</c:v>
                  </c:pt>
                  <c:pt idx="48">
                    <c:v>10</c:v>
                  </c:pt>
                  <c:pt idx="49">
                    <c:v>10</c:v>
                  </c:pt>
                  <c:pt idx="50">
                    <c:v>10</c:v>
                  </c:pt>
                  <c:pt idx="51">
                    <c:v>10</c:v>
                  </c:pt>
                  <c:pt idx="52">
                    <c:v>10</c:v>
                  </c:pt>
                  <c:pt idx="53">
                    <c:v>10</c:v>
                  </c:pt>
                  <c:pt idx="54">
                    <c:v>10</c:v>
                  </c:pt>
                  <c:pt idx="55">
                    <c:v>10</c:v>
                  </c:pt>
                  <c:pt idx="56">
                    <c:v>10</c:v>
                  </c:pt>
                  <c:pt idx="57">
                    <c:v>10</c:v>
                  </c:pt>
                  <c:pt idx="58">
                    <c:v>10</c:v>
                  </c:pt>
                  <c:pt idx="59">
                    <c:v>10</c:v>
                  </c:pt>
                  <c:pt idx="60">
                    <c:v>10</c:v>
                  </c:pt>
                  <c:pt idx="61">
                    <c:v>10</c:v>
                  </c:pt>
                  <c:pt idx="62">
                    <c:v>10</c:v>
                  </c:pt>
                  <c:pt idx="63">
                    <c:v>10</c:v>
                  </c:pt>
                  <c:pt idx="64">
                    <c:v>10</c:v>
                  </c:pt>
                  <c:pt idx="65">
                    <c:v>10</c:v>
                  </c:pt>
                  <c:pt idx="66">
                    <c:v>10</c:v>
                  </c:pt>
                  <c:pt idx="67">
                    <c:v>10</c:v>
                  </c:pt>
                  <c:pt idx="68">
                    <c:v>10</c:v>
                  </c:pt>
                  <c:pt idx="69">
                    <c:v>10</c:v>
                  </c:pt>
                  <c:pt idx="70">
                    <c:v>10</c:v>
                  </c:pt>
                  <c:pt idx="71">
                    <c:v>10</c:v>
                  </c:pt>
                  <c:pt idx="72">
                    <c:v>10</c:v>
                  </c:pt>
                  <c:pt idx="73">
                    <c:v>10</c:v>
                  </c:pt>
                  <c:pt idx="74">
                    <c:v>10</c:v>
                  </c:pt>
                  <c:pt idx="75">
                    <c:v>10</c:v>
                  </c:pt>
                  <c:pt idx="76">
                    <c:v>10</c:v>
                  </c:pt>
                  <c:pt idx="77">
                    <c:v>10</c:v>
                  </c:pt>
                  <c:pt idx="78">
                    <c:v>10</c:v>
                  </c:pt>
                  <c:pt idx="79">
                    <c:v>10</c:v>
                  </c:pt>
                  <c:pt idx="80">
                    <c:v>10</c:v>
                  </c:pt>
                  <c:pt idx="81">
                    <c:v>10</c:v>
                  </c:pt>
                  <c:pt idx="82">
                    <c:v>10</c:v>
                  </c:pt>
                  <c:pt idx="83">
                    <c:v>10</c:v>
                  </c:pt>
                  <c:pt idx="84">
                    <c:v>10</c:v>
                  </c:pt>
                  <c:pt idx="85">
                    <c:v>10</c:v>
                  </c:pt>
                  <c:pt idx="86">
                    <c:v>10</c:v>
                  </c:pt>
                  <c:pt idx="87">
                    <c:v>10</c:v>
                  </c:pt>
                  <c:pt idx="88">
                    <c:v>5</c:v>
                  </c:pt>
                  <c:pt idx="89">
                    <c:v>5</c:v>
                  </c:pt>
                  <c:pt idx="90">
                    <c:v>5</c:v>
                  </c:pt>
                  <c:pt idx="91">
                    <c:v>5</c:v>
                  </c:pt>
                  <c:pt idx="92">
                    <c:v>5</c:v>
                  </c:pt>
                  <c:pt idx="93">
                    <c:v>5</c:v>
                  </c:pt>
                  <c:pt idx="94">
                    <c:v>5</c:v>
                  </c:pt>
                  <c:pt idx="95">
                    <c:v>5</c:v>
                  </c:pt>
                  <c:pt idx="96">
                    <c:v>5</c:v>
                  </c:pt>
                  <c:pt idx="97">
                    <c:v>5</c:v>
                  </c:pt>
                  <c:pt idx="98">
                    <c:v>5</c:v>
                  </c:pt>
                  <c:pt idx="99">
                    <c:v>5</c:v>
                  </c:pt>
                  <c:pt idx="100">
                    <c:v>5</c:v>
                  </c:pt>
                </c:numCache>
              </c:numRef>
            </c:minus>
            <c:spPr>
              <a:solidFill>
                <a:srgbClr val="000000"/>
              </a:solidFill>
              <a:ln w="9528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Hárok1!$B$2:$B$102</c:f>
              <c:numCache>
                <c:formatCode>General</c:formatCode>
                <c:ptCount val="101"/>
                <c:pt idx="0">
                  <c:v>350</c:v>
                </c:pt>
                <c:pt idx="1">
                  <c:v>300</c:v>
                </c:pt>
                <c:pt idx="2">
                  <c:v>270</c:v>
                </c:pt>
                <c:pt idx="3">
                  <c:v>330</c:v>
                </c:pt>
                <c:pt idx="4">
                  <c:v>270</c:v>
                </c:pt>
                <c:pt idx="5">
                  <c:v>230</c:v>
                </c:pt>
                <c:pt idx="6">
                  <c:v>250</c:v>
                </c:pt>
                <c:pt idx="7">
                  <c:v>200</c:v>
                </c:pt>
                <c:pt idx="8">
                  <c:v>340</c:v>
                </c:pt>
                <c:pt idx="9">
                  <c:v>240</c:v>
                </c:pt>
                <c:pt idx="10">
                  <c:v>140</c:v>
                </c:pt>
                <c:pt idx="11">
                  <c:v>210</c:v>
                </c:pt>
                <c:pt idx="12">
                  <c:v>240</c:v>
                </c:pt>
                <c:pt idx="13">
                  <c:v>270</c:v>
                </c:pt>
                <c:pt idx="14">
                  <c:v>210</c:v>
                </c:pt>
                <c:pt idx="15">
                  <c:v>230</c:v>
                </c:pt>
                <c:pt idx="16">
                  <c:v>250</c:v>
                </c:pt>
                <c:pt idx="17">
                  <c:v>220</c:v>
                </c:pt>
                <c:pt idx="18">
                  <c:v>180</c:v>
                </c:pt>
                <c:pt idx="19">
                  <c:v>250</c:v>
                </c:pt>
                <c:pt idx="20">
                  <c:v>150</c:v>
                </c:pt>
                <c:pt idx="21">
                  <c:v>60</c:v>
                </c:pt>
                <c:pt idx="23">
                  <c:v>120</c:v>
                </c:pt>
                <c:pt idx="24">
                  <c:v>70</c:v>
                </c:pt>
                <c:pt idx="25">
                  <c:v>130</c:v>
                </c:pt>
                <c:pt idx="26">
                  <c:v>190</c:v>
                </c:pt>
                <c:pt idx="27">
                  <c:v>140</c:v>
                </c:pt>
                <c:pt idx="28">
                  <c:v>100</c:v>
                </c:pt>
                <c:pt idx="29">
                  <c:v>65</c:v>
                </c:pt>
                <c:pt idx="31">
                  <c:v>70</c:v>
                </c:pt>
                <c:pt idx="32">
                  <c:v>105</c:v>
                </c:pt>
                <c:pt idx="33">
                  <c:v>50</c:v>
                </c:pt>
                <c:pt idx="34">
                  <c:v>60</c:v>
                </c:pt>
                <c:pt idx="35">
                  <c:v>70</c:v>
                </c:pt>
                <c:pt idx="36">
                  <c:v>60</c:v>
                </c:pt>
                <c:pt idx="37">
                  <c:v>35</c:v>
                </c:pt>
                <c:pt idx="38">
                  <c:v>60</c:v>
                </c:pt>
                <c:pt idx="39">
                  <c:v>80</c:v>
                </c:pt>
                <c:pt idx="40">
                  <c:v>70</c:v>
                </c:pt>
                <c:pt idx="41">
                  <c:v>130</c:v>
                </c:pt>
                <c:pt idx="42">
                  <c:v>30</c:v>
                </c:pt>
                <c:pt idx="43">
                  <c:v>160</c:v>
                </c:pt>
                <c:pt idx="44">
                  <c:v>100</c:v>
                </c:pt>
                <c:pt idx="45">
                  <c:v>70</c:v>
                </c:pt>
                <c:pt idx="46">
                  <c:v>50</c:v>
                </c:pt>
                <c:pt idx="47">
                  <c:v>170</c:v>
                </c:pt>
                <c:pt idx="48">
                  <c:v>90</c:v>
                </c:pt>
                <c:pt idx="49">
                  <c:v>65</c:v>
                </c:pt>
                <c:pt idx="50">
                  <c:v>110</c:v>
                </c:pt>
                <c:pt idx="51">
                  <c:v>50</c:v>
                </c:pt>
                <c:pt idx="52">
                  <c:v>35</c:v>
                </c:pt>
                <c:pt idx="53">
                  <c:v>55</c:v>
                </c:pt>
                <c:pt idx="54">
                  <c:v>40</c:v>
                </c:pt>
                <c:pt idx="55">
                  <c:v>70</c:v>
                </c:pt>
                <c:pt idx="56">
                  <c:v>40</c:v>
                </c:pt>
                <c:pt idx="57">
                  <c:v>50</c:v>
                </c:pt>
                <c:pt idx="58">
                  <c:v>70</c:v>
                </c:pt>
                <c:pt idx="59">
                  <c:v>100</c:v>
                </c:pt>
                <c:pt idx="60">
                  <c:v>70</c:v>
                </c:pt>
                <c:pt idx="61">
                  <c:v>35</c:v>
                </c:pt>
                <c:pt idx="62">
                  <c:v>70</c:v>
                </c:pt>
                <c:pt idx="63">
                  <c:v>60</c:v>
                </c:pt>
                <c:pt idx="64">
                  <c:v>75</c:v>
                </c:pt>
                <c:pt idx="65">
                  <c:v>35</c:v>
                </c:pt>
                <c:pt idx="66">
                  <c:v>30</c:v>
                </c:pt>
                <c:pt idx="67">
                  <c:v>50</c:v>
                </c:pt>
                <c:pt idx="68">
                  <c:v>10</c:v>
                </c:pt>
                <c:pt idx="69">
                  <c:v>10</c:v>
                </c:pt>
                <c:pt idx="70">
                  <c:v>100</c:v>
                </c:pt>
                <c:pt idx="71">
                  <c:v>45</c:v>
                </c:pt>
                <c:pt idx="72">
                  <c:v>60</c:v>
                </c:pt>
                <c:pt idx="73">
                  <c:v>20</c:v>
                </c:pt>
                <c:pt idx="74">
                  <c:v>80</c:v>
                </c:pt>
                <c:pt idx="75">
                  <c:v>55</c:v>
                </c:pt>
                <c:pt idx="76">
                  <c:v>30</c:v>
                </c:pt>
                <c:pt idx="77">
                  <c:v>60</c:v>
                </c:pt>
                <c:pt idx="78">
                  <c:v>60</c:v>
                </c:pt>
                <c:pt idx="79">
                  <c:v>30</c:v>
                </c:pt>
                <c:pt idx="80">
                  <c:v>45</c:v>
                </c:pt>
                <c:pt idx="81">
                  <c:v>70</c:v>
                </c:pt>
                <c:pt idx="82">
                  <c:v>95</c:v>
                </c:pt>
                <c:pt idx="83">
                  <c:v>40</c:v>
                </c:pt>
                <c:pt idx="84">
                  <c:v>30</c:v>
                </c:pt>
                <c:pt idx="85">
                  <c:v>35</c:v>
                </c:pt>
                <c:pt idx="86">
                  <c:v>70</c:v>
                </c:pt>
                <c:pt idx="87">
                  <c:v>25</c:v>
                </c:pt>
                <c:pt idx="88">
                  <c:v>20</c:v>
                </c:pt>
                <c:pt idx="89">
                  <c:v>50</c:v>
                </c:pt>
                <c:pt idx="90">
                  <c:v>5</c:v>
                </c:pt>
                <c:pt idx="91">
                  <c:v>5</c:v>
                </c:pt>
                <c:pt idx="92">
                  <c:v>20</c:v>
                </c:pt>
                <c:pt idx="93">
                  <c:v>10</c:v>
                </c:pt>
                <c:pt idx="94">
                  <c:v>40</c:v>
                </c:pt>
                <c:pt idx="95">
                  <c:v>15</c:v>
                </c:pt>
                <c:pt idx="96">
                  <c:v>10</c:v>
                </c:pt>
                <c:pt idx="97">
                  <c:v>20</c:v>
                </c:pt>
                <c:pt idx="98">
                  <c:v>10</c:v>
                </c:pt>
                <c:pt idx="99">
                  <c:v>20</c:v>
                </c:pt>
                <c:pt idx="100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023168"/>
        <c:axId val="236021248"/>
      </c:scatterChart>
      <c:valAx>
        <c:axId val="236021248"/>
        <c:scaling>
          <c:orientation val="minMax"/>
          <c:min val="0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/>
                  <a:t>Height of fall [cm]</a:t>
                </a:r>
              </a:p>
            </c:rich>
          </c:tx>
          <c:layout>
            <c:manualLayout>
              <c:xMode val="edge"/>
              <c:yMode val="edge"/>
              <c:x val="1.8444601476097538E-2"/>
              <c:y val="0.30296590951534846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023168"/>
        <c:crosses val="autoZero"/>
        <c:crossBetween val="midCat"/>
      </c:valAx>
      <c:valAx>
        <c:axId val="236023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/>
                </a:pPr>
                <a:r>
                  <a:rPr lang="sk-SK" b="1" dirty="0" smtClean="0"/>
                  <a:t>Mass </a:t>
                </a:r>
                <a:r>
                  <a:rPr lang="sk-SK" b="1" dirty="0"/>
                  <a:t>of balloon [g]</a:t>
                </a:r>
              </a:p>
            </c:rich>
          </c:tx>
          <c:layout>
            <c:manualLayout>
              <c:xMode val="edge"/>
              <c:yMode val="edge"/>
              <c:x val="0.43246618211185134"/>
              <c:y val="0.9312307577382572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021248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98619930573206"/>
          <c:y val="5.1258170291040475E-2"/>
          <c:w val="0.80634175768351635"/>
          <c:h val="0.73518369068132461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square"/>
            <c:size val="11"/>
            <c:spPr>
              <a:solidFill>
                <a:schemeClr val="accent1"/>
              </a:solidFill>
              <a:ln>
                <a:noFill/>
              </a:ln>
            </c:spPr>
          </c:marker>
          <c:errBars>
            <c:errDir val="x"/>
            <c:errBarType val="both"/>
            <c:errValType val="fixedVal"/>
            <c:noEndCap val="0"/>
            <c:val val="1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Ref>
              <c:f>Sheet3!$E$5:$E$22</c:f>
              <c:numCache>
                <c:formatCode>0.0</c:formatCode>
                <c:ptCount val="18"/>
                <c:pt idx="0">
                  <c:v>20</c:v>
                </c:pt>
                <c:pt idx="1">
                  <c:v>27</c:v>
                </c:pt>
                <c:pt idx="2">
                  <c:v>30</c:v>
                </c:pt>
                <c:pt idx="3">
                  <c:v>32</c:v>
                </c:pt>
                <c:pt idx="4">
                  <c:v>32.5</c:v>
                </c:pt>
                <c:pt idx="5">
                  <c:v>33</c:v>
                </c:pt>
                <c:pt idx="6">
                  <c:v>34</c:v>
                </c:pt>
                <c:pt idx="7">
                  <c:v>34.5</c:v>
                </c:pt>
                <c:pt idx="8">
                  <c:v>35</c:v>
                </c:pt>
                <c:pt idx="9">
                  <c:v>35</c:v>
                </c:pt>
                <c:pt idx="10">
                  <c:v>35.5</c:v>
                </c:pt>
                <c:pt idx="11">
                  <c:v>35.5</c:v>
                </c:pt>
                <c:pt idx="12">
                  <c:v>36</c:v>
                </c:pt>
                <c:pt idx="13">
                  <c:v>36</c:v>
                </c:pt>
                <c:pt idx="14">
                  <c:v>36.5</c:v>
                </c:pt>
                <c:pt idx="15">
                  <c:v>37</c:v>
                </c:pt>
                <c:pt idx="16">
                  <c:v>37</c:v>
                </c:pt>
                <c:pt idx="17">
                  <c:v>38</c:v>
                </c:pt>
              </c:numCache>
            </c:numRef>
          </c:xVal>
          <c:yVal>
            <c:numRef>
              <c:f>Sheet3!$F$5:$F$22</c:f>
              <c:numCache>
                <c:formatCode>General</c:formatCode>
                <c:ptCount val="18"/>
                <c:pt idx="0">
                  <c:v>19.62</c:v>
                </c:pt>
                <c:pt idx="1">
                  <c:v>34.335000000000001</c:v>
                </c:pt>
                <c:pt idx="2">
                  <c:v>68.67</c:v>
                </c:pt>
                <c:pt idx="3">
                  <c:v>122.625</c:v>
                </c:pt>
                <c:pt idx="4">
                  <c:v>166.77</c:v>
                </c:pt>
                <c:pt idx="5">
                  <c:v>196.20000000000002</c:v>
                </c:pt>
                <c:pt idx="6">
                  <c:v>245.25</c:v>
                </c:pt>
                <c:pt idx="7">
                  <c:v>294.3</c:v>
                </c:pt>
                <c:pt idx="8">
                  <c:v>343.35</c:v>
                </c:pt>
                <c:pt idx="9">
                  <c:v>392.40000000000003</c:v>
                </c:pt>
                <c:pt idx="10">
                  <c:v>441.45000000000005</c:v>
                </c:pt>
                <c:pt idx="11">
                  <c:v>490.5</c:v>
                </c:pt>
                <c:pt idx="12">
                  <c:v>539.55000000000007</c:v>
                </c:pt>
                <c:pt idx="13">
                  <c:v>588.6</c:v>
                </c:pt>
                <c:pt idx="14">
                  <c:v>637.65</c:v>
                </c:pt>
                <c:pt idx="15">
                  <c:v>686.7</c:v>
                </c:pt>
                <c:pt idx="16">
                  <c:v>735.75</c:v>
                </c:pt>
                <c:pt idx="17">
                  <c:v>784.80000000000007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310720"/>
        <c:axId val="239316992"/>
      </c:scatterChart>
      <c:valAx>
        <c:axId val="239310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of compression [mm]</a:t>
                </a:r>
              </a:p>
            </c:rich>
          </c:tx>
          <c:layout>
            <c:manualLayout>
              <c:xMode val="edge"/>
              <c:yMode val="edge"/>
              <c:x val="0.38332031933508309"/>
              <c:y val="0.89142335248634463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239316992"/>
        <c:crosses val="autoZero"/>
        <c:crossBetween val="midCat"/>
      </c:valAx>
      <c:valAx>
        <c:axId val="239316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Force [N]</a:t>
                </a:r>
              </a:p>
            </c:rich>
          </c:tx>
          <c:layout>
            <c:manualLayout>
              <c:xMode val="edge"/>
              <c:yMode val="edge"/>
              <c:x val="1.3991797900262467E-2"/>
              <c:y val="0.329170922891395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9310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48053368328958"/>
          <c:y val="4.0393146279250308E-2"/>
          <c:w val="0.81866185476815401"/>
          <c:h val="0.74827640382980298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square"/>
            <c:size val="10"/>
            <c:spPr>
              <a:solidFill>
                <a:schemeClr val="accent1"/>
              </a:solidFill>
              <a:ln>
                <a:noFill/>
              </a:ln>
            </c:spPr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Sheet3!$BK$5:$BK$16</c:f>
              <c:numCache>
                <c:formatCode>0.0</c:formatCode>
                <c:ptCount val="12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28</c:v>
                </c:pt>
                <c:pt idx="5">
                  <c:v>30</c:v>
                </c:pt>
                <c:pt idx="6">
                  <c:v>33</c:v>
                </c:pt>
                <c:pt idx="7">
                  <c:v>36</c:v>
                </c:pt>
                <c:pt idx="8">
                  <c:v>40</c:v>
                </c:pt>
                <c:pt idx="9">
                  <c:v>42</c:v>
                </c:pt>
                <c:pt idx="10">
                  <c:v>44</c:v>
                </c:pt>
                <c:pt idx="11">
                  <c:v>45</c:v>
                </c:pt>
              </c:numCache>
            </c:numRef>
          </c:xVal>
          <c:yVal>
            <c:numRef>
              <c:f>Sheet3!$BJ$5:$BJ$16</c:f>
              <c:numCache>
                <c:formatCode>0.0</c:formatCode>
                <c:ptCount val="12"/>
                <c:pt idx="0">
                  <c:v>1.5</c:v>
                </c:pt>
                <c:pt idx="1">
                  <c:v>2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4.5</c:v>
                </c:pt>
                <c:pt idx="6">
                  <c:v>6</c:v>
                </c:pt>
                <c:pt idx="7">
                  <c:v>7.5</c:v>
                </c:pt>
                <c:pt idx="8">
                  <c:v>10</c:v>
                </c:pt>
                <c:pt idx="9">
                  <c:v>13</c:v>
                </c:pt>
                <c:pt idx="10">
                  <c:v>16</c:v>
                </c:pt>
                <c:pt idx="11">
                  <c:v>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372928"/>
        <c:axId val="239375104"/>
      </c:scatterChart>
      <c:valAx>
        <c:axId val="239372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Depth of </a:t>
                </a:r>
                <a:r>
                  <a:rPr lang="en-US" dirty="0" smtClean="0"/>
                  <a:t>compression </a:t>
                </a:r>
                <a:r>
                  <a:rPr lang="en-US" dirty="0"/>
                  <a:t>[mm]</a:t>
                </a:r>
              </a:p>
            </c:rich>
          </c:tx>
          <c:layout>
            <c:manualLayout>
              <c:xMode val="edge"/>
              <c:yMode val="edge"/>
              <c:x val="0.38380796150481189"/>
              <c:y val="0.88634967284019073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spPr>
          <a:ln>
            <a:noFill/>
          </a:ln>
        </c:spPr>
        <c:crossAx val="239375104"/>
        <c:crosses val="autoZero"/>
        <c:crossBetween val="midCat"/>
      </c:valAx>
      <c:valAx>
        <c:axId val="239375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Weight</a:t>
                </a:r>
                <a:r>
                  <a:rPr lang="en-US" baseline="0" dirty="0" smtClean="0"/>
                  <a:t> on scale</a:t>
                </a:r>
                <a:r>
                  <a:rPr lang="en-US" dirty="0" smtClean="0"/>
                  <a:t> [kg]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3888888888888888E-2"/>
              <c:y val="0.22833998743114858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spPr>
          <a:ln>
            <a:noFill/>
          </a:ln>
        </c:spPr>
        <c:crossAx val="239372928"/>
        <c:crosses val="autoZero"/>
        <c:crossBetween val="midCat"/>
      </c:valAx>
      <c:spPr>
        <a:ln>
          <a:solidFill>
            <a:srgbClr val="B3B3B3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42552493438321"/>
          <c:y val="6.7917682164729404E-2"/>
          <c:w val="0.8171171259842519"/>
          <c:h val="0.7432931430446194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</c:marker>
          <c:errBars>
            <c:errDir val="y"/>
            <c:errBarType val="both"/>
            <c:errValType val="cust"/>
            <c:noEndCap val="0"/>
            <c:plus>
              <c:numRef>
                <c:f>Sheet1!$L$2:$L$93</c:f>
                <c:numCache>
                  <c:formatCode>General</c:formatCode>
                  <c:ptCount val="92"/>
                  <c:pt idx="0">
                    <c:v>9.1852270970168848E-2</c:v>
                  </c:pt>
                  <c:pt idx="1">
                    <c:v>8.2674618344619533E-2</c:v>
                  </c:pt>
                  <c:pt idx="2">
                    <c:v>5.0670358758511204E-2</c:v>
                  </c:pt>
                  <c:pt idx="3">
                    <c:v>0.12586952944111091</c:v>
                  </c:pt>
                  <c:pt idx="4">
                    <c:v>3.4211163370715003E-2</c:v>
                  </c:pt>
                  <c:pt idx="5">
                    <c:v>7.8854240676187973E-2</c:v>
                  </c:pt>
                  <c:pt idx="6">
                    <c:v>0.11120616048245806</c:v>
                  </c:pt>
                  <c:pt idx="7">
                    <c:v>0.15115710602608168</c:v>
                  </c:pt>
                  <c:pt idx="8">
                    <c:v>0.15516694199528497</c:v>
                  </c:pt>
                  <c:pt idx="9">
                    <c:v>8.3399875889629424E-2</c:v>
                  </c:pt>
                  <c:pt idx="10">
                    <c:v>0.12824951308645943</c:v>
                  </c:pt>
                  <c:pt idx="11">
                    <c:v>8.4789166349979114E-2</c:v>
                  </c:pt>
                  <c:pt idx="12">
                    <c:v>4.8492156801062392E-2</c:v>
                  </c:pt>
                  <c:pt idx="13">
                    <c:v>7.2452851925398992E-2</c:v>
                  </c:pt>
                  <c:pt idx="14">
                    <c:v>6.3301424571489212E-2</c:v>
                  </c:pt>
                  <c:pt idx="15">
                    <c:v>5.1817581749142118E-2</c:v>
                  </c:pt>
                  <c:pt idx="16">
                    <c:v>0.15591368861694205</c:v>
                  </c:pt>
                  <c:pt idx="17">
                    <c:v>6.0098959399228803E-2</c:v>
                  </c:pt>
                  <c:pt idx="18">
                    <c:v>4.4293619403022073E-2</c:v>
                  </c:pt>
                  <c:pt idx="19">
                    <c:v>0.10112374256207513</c:v>
                  </c:pt>
                  <c:pt idx="20">
                    <c:v>0.10099894524667596</c:v>
                  </c:pt>
                  <c:pt idx="21">
                    <c:v>9.1930818952918339E-2</c:v>
                  </c:pt>
                  <c:pt idx="22">
                    <c:v>6.7265012130808169E-2</c:v>
                  </c:pt>
                  <c:pt idx="23">
                    <c:v>0.15382659123149822</c:v>
                  </c:pt>
                  <c:pt idx="24">
                    <c:v>6.8635594502618108E-2</c:v>
                  </c:pt>
                  <c:pt idx="25">
                    <c:v>7.4586977306367985E-2</c:v>
                  </c:pt>
                  <c:pt idx="26">
                    <c:v>0.15576853686546127</c:v>
                  </c:pt>
                  <c:pt idx="27">
                    <c:v>4.680413385364969E-2</c:v>
                  </c:pt>
                  <c:pt idx="28">
                    <c:v>7.2253528771081627E-2</c:v>
                  </c:pt>
                  <c:pt idx="29">
                    <c:v>8.7126796968325787E-2</c:v>
                  </c:pt>
                  <c:pt idx="30">
                    <c:v>0.15625508763202847</c:v>
                  </c:pt>
                  <c:pt idx="31">
                    <c:v>0.11220138944016636</c:v>
                  </c:pt>
                  <c:pt idx="32">
                    <c:v>8.5463823157894386E-2</c:v>
                  </c:pt>
                  <c:pt idx="33">
                    <c:v>7.2156686758511196E-2</c:v>
                  </c:pt>
                  <c:pt idx="34">
                    <c:v>7.1386076240003704E-2</c:v>
                  </c:pt>
                  <c:pt idx="35">
                    <c:v>5.5126611448484374E-2</c:v>
                  </c:pt>
                  <c:pt idx="36">
                    <c:v>9.4508857640829044E-2</c:v>
                  </c:pt>
                  <c:pt idx="37">
                    <c:v>9.5691358737799256E-2</c:v>
                  </c:pt>
                  <c:pt idx="38">
                    <c:v>8.1545763871387428E-2</c:v>
                  </c:pt>
                  <c:pt idx="39">
                    <c:v>8.8011927783785721E-2</c:v>
                  </c:pt>
                  <c:pt idx="40">
                    <c:v>4.695982450892458E-2</c:v>
                  </c:pt>
                  <c:pt idx="41">
                    <c:v>6.0607487619634567E-2</c:v>
                  </c:pt>
                  <c:pt idx="42">
                    <c:v>6.1750294758511202E-2</c:v>
                  </c:pt>
                  <c:pt idx="43">
                    <c:v>9.3172133832538112E-2</c:v>
                  </c:pt>
                  <c:pt idx="44">
                    <c:v>9.0777017640829044E-2</c:v>
                  </c:pt>
                  <c:pt idx="45">
                    <c:v>0.10844118612716866</c:v>
                  </c:pt>
                  <c:pt idx="46">
                    <c:v>9.0120932037541387E-2</c:v>
                  </c:pt>
                  <c:pt idx="47">
                    <c:v>7.070763429973409E-2</c:v>
                  </c:pt>
                  <c:pt idx="48">
                    <c:v>7.7847215271949696E-2</c:v>
                  </c:pt>
                  <c:pt idx="49">
                    <c:v>0.18230397415602534</c:v>
                  </c:pt>
                  <c:pt idx="50">
                    <c:v>9.5815360994749188E-2</c:v>
                  </c:pt>
                  <c:pt idx="51">
                    <c:v>0.13651346312591212</c:v>
                  </c:pt>
                  <c:pt idx="52">
                    <c:v>0.15790181226521899</c:v>
                  </c:pt>
                  <c:pt idx="53">
                    <c:v>0.12731101621430269</c:v>
                  </c:pt>
                  <c:pt idx="54">
                    <c:v>0.14153201563202847</c:v>
                  </c:pt>
                  <c:pt idx="55">
                    <c:v>6.5503928232076764E-2</c:v>
                  </c:pt>
                  <c:pt idx="56">
                    <c:v>9.1127263349483928E-2</c:v>
                  </c:pt>
                  <c:pt idx="57">
                    <c:v>8.9696294572288698E-2</c:v>
                  </c:pt>
                  <c:pt idx="58">
                    <c:v>0.10329987359949137</c:v>
                  </c:pt>
                  <c:pt idx="59">
                    <c:v>0.1040009869679128</c:v>
                  </c:pt>
                  <c:pt idx="60">
                    <c:v>0.10716327791499278</c:v>
                  </c:pt>
                  <c:pt idx="61">
                    <c:v>0.17889200851182416</c:v>
                  </c:pt>
                  <c:pt idx="62">
                    <c:v>7.0738985432586485E-2</c:v>
                  </c:pt>
                  <c:pt idx="63">
                    <c:v>7.3693076780636663E-2</c:v>
                  </c:pt>
                  <c:pt idx="64">
                    <c:v>6.6262965837817309E-2</c:v>
                  </c:pt>
                  <c:pt idx="65">
                    <c:v>0.11364953065574346</c:v>
                  </c:pt>
                  <c:pt idx="66">
                    <c:v>4.750285578676313E-2</c:v>
                  </c:pt>
                  <c:pt idx="67">
                    <c:v>7.7291297553620159E-2</c:v>
                  </c:pt>
                  <c:pt idx="68">
                    <c:v>7.3588435448484382E-2</c:v>
                  </c:pt>
                  <c:pt idx="69">
                    <c:v>6.7854021234635922E-2</c:v>
                  </c:pt>
                  <c:pt idx="70">
                    <c:v>0.12233707097016885</c:v>
                  </c:pt>
                  <c:pt idx="71">
                    <c:v>7.9918919827617202E-2</c:v>
                  </c:pt>
                  <c:pt idx="72">
                    <c:v>5.6601453147237565E-2</c:v>
                  </c:pt>
                  <c:pt idx="73">
                    <c:v>8.2423021749142109E-2</c:v>
                  </c:pt>
                  <c:pt idx="74">
                    <c:v>0.10179526673417183</c:v>
                  </c:pt>
                  <c:pt idx="75">
                    <c:v>7.4580991999999999E-2</c:v>
                  </c:pt>
                  <c:pt idx="76">
                    <c:v>8.0793792000000003E-2</c:v>
                  </c:pt>
                  <c:pt idx="77">
                    <c:v>0.1050233205621327</c:v>
                  </c:pt>
                  <c:pt idx="78">
                    <c:v>0.16059824513612422</c:v>
                  </c:pt>
                  <c:pt idx="79">
                    <c:v>8.8573980114949893E-2</c:v>
                  </c:pt>
                  <c:pt idx="80">
                    <c:v>0.13651346312591212</c:v>
                  </c:pt>
                  <c:pt idx="81">
                    <c:v>0.15790181226521899</c:v>
                  </c:pt>
                  <c:pt idx="82">
                    <c:v>0.12731101621430269</c:v>
                  </c:pt>
                  <c:pt idx="83">
                    <c:v>0.14153201563202847</c:v>
                  </c:pt>
                  <c:pt idx="84">
                    <c:v>6.5503928232076764E-2</c:v>
                  </c:pt>
                  <c:pt idx="85">
                    <c:v>9.1127263349483928E-2</c:v>
                  </c:pt>
                  <c:pt idx="86">
                    <c:v>8.9696294572288698E-2</c:v>
                  </c:pt>
                  <c:pt idx="87">
                    <c:v>0.10329987359949137</c:v>
                  </c:pt>
                  <c:pt idx="88">
                    <c:v>0.13267624594018429</c:v>
                  </c:pt>
                  <c:pt idx="89">
                    <c:v>0.10716327791499278</c:v>
                  </c:pt>
                  <c:pt idx="90">
                    <c:v>0.17889200851182416</c:v>
                  </c:pt>
                  <c:pt idx="91">
                    <c:v>7.0738985432586485E-2</c:v>
                  </c:pt>
                </c:numCache>
              </c:numRef>
            </c:plus>
            <c:minus>
              <c:numRef>
                <c:f>Sheet1!$M$2:$M$93</c:f>
                <c:numCache>
                  <c:formatCode>General</c:formatCode>
                  <c:ptCount val="92"/>
                  <c:pt idx="0">
                    <c:v>8.2491942231086426E-2</c:v>
                  </c:pt>
                  <c:pt idx="1">
                    <c:v>7.2993982948769062E-2</c:v>
                  </c:pt>
                  <c:pt idx="2">
                    <c:v>4.7843218586021384E-2</c:v>
                  </c:pt>
                  <c:pt idx="3">
                    <c:v>0.11241902091483622</c:v>
                  </c:pt>
                  <c:pt idx="4">
                    <c:v>3.2774263485242115E-2</c:v>
                  </c:pt>
                  <c:pt idx="5">
                    <c:v>7.1910856825231892E-2</c:v>
                  </c:pt>
                  <c:pt idx="6">
                    <c:v>9.5609015353971802E-2</c:v>
                  </c:pt>
                  <c:pt idx="7">
                    <c:v>0.13004610376367629</c:v>
                  </c:pt>
                  <c:pt idx="8">
                    <c:v>0.13653319918643322</c:v>
                  </c:pt>
                  <c:pt idx="9">
                    <c:v>7.7857321908105015E-2</c:v>
                  </c:pt>
                  <c:pt idx="10">
                    <c:v>0.11411395735193956</c:v>
                  </c:pt>
                  <c:pt idx="11">
                    <c:v>7.4324133888131499E-2</c:v>
                  </c:pt>
                  <c:pt idx="12">
                    <c:v>4.6200928000965834E-2</c:v>
                  </c:pt>
                  <c:pt idx="13">
                    <c:v>6.6333325937912996E-2</c:v>
                  </c:pt>
                  <c:pt idx="14">
                    <c:v>5.6951301152553944E-2</c:v>
                  </c:pt>
                  <c:pt idx="15">
                    <c:v>4.8280565304776833E-2</c:v>
                  </c:pt>
                  <c:pt idx="16">
                    <c:v>0.13628521369506169</c:v>
                  </c:pt>
                  <c:pt idx="17">
                    <c:v>5.5777811499437877E-2</c:v>
                  </c:pt>
                  <c:pt idx="18">
                    <c:v>4.3874434587237596E-2</c:v>
                  </c:pt>
                  <c:pt idx="19">
                    <c:v>8.8119188657631048E-2</c:v>
                  </c:pt>
                  <c:pt idx="20">
                    <c:v>8.7066411792602813E-2</c:v>
                  </c:pt>
                  <c:pt idx="21">
                    <c:v>7.9991206237774726E-2</c:v>
                  </c:pt>
                  <c:pt idx="22">
                    <c:v>6.0165836704885921E-2</c:v>
                  </c:pt>
                  <c:pt idx="23">
                    <c:v>0.20904472711880157</c:v>
                  </c:pt>
                  <c:pt idx="24">
                    <c:v>6.0821423405328888E-2</c:v>
                  </c:pt>
                  <c:pt idx="25">
                    <c:v>6.7367155605278992E-2</c:v>
                  </c:pt>
                  <c:pt idx="26">
                    <c:v>0.13949704442531283</c:v>
                  </c:pt>
                  <c:pt idx="27">
                    <c:v>4.3947589863667549E-2</c:v>
                  </c:pt>
                  <c:pt idx="28">
                    <c:v>6.5536298961527489E-2</c:v>
                  </c:pt>
                  <c:pt idx="29">
                    <c:v>7.7748686181720844E-2</c:v>
                  </c:pt>
                  <c:pt idx="30">
                    <c:v>0.13684020354332938</c:v>
                  </c:pt>
                  <c:pt idx="31">
                    <c:v>0.10156911905011093</c:v>
                  </c:pt>
                  <c:pt idx="32">
                    <c:v>7.9950119444964995E-2</c:v>
                  </c:pt>
                  <c:pt idx="33">
                    <c:v>6.932954658602139E-2</c:v>
                  </c:pt>
                  <c:pt idx="34">
                    <c:v>6.8051217608611284E-2</c:v>
                  </c:pt>
                  <c:pt idx="35">
                    <c:v>5.3080738402726146E-2</c:v>
                  </c:pt>
                  <c:pt idx="36">
                    <c:v>8.666651588399657E-2</c:v>
                  </c:pt>
                  <c:pt idx="37">
                    <c:v>8.5588433614913223E-2</c:v>
                  </c:pt>
                  <c:pt idx="38">
                    <c:v>7.4332032559570049E-2</c:v>
                  </c:pt>
                  <c:pt idx="39">
                    <c:v>8.0525665861270745E-2</c:v>
                  </c:pt>
                  <c:pt idx="40">
                    <c:v>4.6304253553567806E-2</c:v>
                  </c:pt>
                  <c:pt idx="41">
                    <c:v>5.8606126199667805E-2</c:v>
                  </c:pt>
                  <c:pt idx="42">
                    <c:v>5.892315458602139E-2</c:v>
                  </c:pt>
                  <c:pt idx="43">
                    <c:v>8.4153934043754139E-2</c:v>
                  </c:pt>
                  <c:pt idx="44">
                    <c:v>8.293467588399657E-2</c:v>
                  </c:pt>
                  <c:pt idx="45">
                    <c:v>9.5945354433104785E-2</c:v>
                  </c:pt>
                  <c:pt idx="46">
                    <c:v>8.3203762453896907E-2</c:v>
                  </c:pt>
                  <c:pt idx="47">
                    <c:v>6.3539494140519306E-2</c:v>
                  </c:pt>
                  <c:pt idx="48">
                    <c:v>6.9343641387088956E-2</c:v>
                  </c:pt>
                  <c:pt idx="49">
                    <c:v>0.15456614579768851</c:v>
                  </c:pt>
                  <c:pt idx="50">
                    <c:v>8.5709110838603955E-2</c:v>
                  </c:pt>
                  <c:pt idx="51">
                    <c:v>0.11595020052990183</c:v>
                  </c:pt>
                  <c:pt idx="52">
                    <c:v>0.13544565189767141</c:v>
                  </c:pt>
                  <c:pt idx="53">
                    <c:v>0.10971199811367165</c:v>
                  </c:pt>
                  <c:pt idx="54">
                    <c:v>0.12211713154332937</c:v>
                  </c:pt>
                  <c:pt idx="55">
                    <c:v>6.0418317380172018E-2</c:v>
                  </c:pt>
                  <c:pt idx="56">
                    <c:v>8.0439364812686667E-2</c:v>
                  </c:pt>
                  <c:pt idx="57">
                    <c:v>7.8716246232639703E-2</c:v>
                  </c:pt>
                  <c:pt idx="58">
                    <c:v>9.0110037398082904E-2</c:v>
                  </c:pt>
                  <c:pt idx="59">
                    <c:v>9.1357118879594662E-2</c:v>
                  </c:pt>
                  <c:pt idx="60">
                    <c:v>9.3186036309821363E-2</c:v>
                  </c:pt>
                  <c:pt idx="61">
                    <c:v>0.15275176942326535</c:v>
                  </c:pt>
                  <c:pt idx="62">
                    <c:v>6.4122375229835979E-2</c:v>
                  </c:pt>
                  <c:pt idx="63">
                    <c:v>6.6534248835070822E-2</c:v>
                  </c:pt>
                  <c:pt idx="64">
                    <c:v>5.9691227381486765E-2</c:v>
                  </c:pt>
                  <c:pt idx="65">
                    <c:v>9.8780951808194864E-2</c:v>
                  </c:pt>
                  <c:pt idx="66">
                    <c:v>4.3297485726462269E-2</c:v>
                  </c:pt>
                  <c:pt idx="67">
                    <c:v>7.0844355889422117E-2</c:v>
                  </c:pt>
                  <c:pt idx="68">
                    <c:v>7.1542562402726148E-2</c:v>
                  </c:pt>
                  <c:pt idx="69">
                    <c:v>6.5645556585383652E-2</c:v>
                  </c:pt>
                  <c:pt idx="70">
                    <c:v>0.11297674223108642</c:v>
                  </c:pt>
                  <c:pt idx="71">
                    <c:v>7.6922412469329265E-2</c:v>
                  </c:pt>
                  <c:pt idx="72">
                    <c:v>5.4835988984914798E-2</c:v>
                  </c:pt>
                  <c:pt idx="73">
                    <c:v>7.8886005304776824E-2</c:v>
                  </c:pt>
                  <c:pt idx="74">
                    <c:v>9.4199846868607051E-2</c:v>
                  </c:pt>
                  <c:pt idx="75">
                    <c:v>7.4580991999999999E-2</c:v>
                  </c:pt>
                  <c:pt idx="76">
                    <c:v>8.0793792000000003E-2</c:v>
                  </c:pt>
                  <c:pt idx="77">
                    <c:v>0.10099370506492615</c:v>
                  </c:pt>
                  <c:pt idx="78">
                    <c:v>0.14516404755975182</c:v>
                  </c:pt>
                  <c:pt idx="79">
                    <c:v>8.303150918507067E-2</c:v>
                  </c:pt>
                  <c:pt idx="80">
                    <c:v>0.11595020052990183</c:v>
                  </c:pt>
                  <c:pt idx="81">
                    <c:v>0.13544565189767141</c:v>
                  </c:pt>
                  <c:pt idx="82">
                    <c:v>0.10971199811367165</c:v>
                  </c:pt>
                  <c:pt idx="83">
                    <c:v>0.12211713154332937</c:v>
                  </c:pt>
                  <c:pt idx="84">
                    <c:v>6.0418317380172018E-2</c:v>
                  </c:pt>
                  <c:pt idx="85">
                    <c:v>8.0439364812686667E-2</c:v>
                  </c:pt>
                  <c:pt idx="86">
                    <c:v>7.8716246232639703E-2</c:v>
                  </c:pt>
                  <c:pt idx="87">
                    <c:v>9.0110037398082904E-2</c:v>
                  </c:pt>
                  <c:pt idx="88">
                    <c:v>0.11471996344411639</c:v>
                  </c:pt>
                  <c:pt idx="89">
                    <c:v>9.3186036309821363E-2</c:v>
                  </c:pt>
                  <c:pt idx="90">
                    <c:v>0.15275176942326535</c:v>
                  </c:pt>
                  <c:pt idx="91">
                    <c:v>6.4122375229835979E-2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Sheet1!$A$2:$A$283</c:f>
              <c:numCache>
                <c:formatCode>General</c:formatCode>
                <c:ptCount val="28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Sheet1!$K$2:$K$283</c:f>
              <c:numCache>
                <c:formatCode>General</c:formatCode>
                <c:ptCount val="282"/>
                <c:pt idx="0">
                  <c:v>0.68878364472288212</c:v>
                </c:pt>
                <c:pt idx="1">
                  <c:v>1.3678802716955196</c:v>
                </c:pt>
                <c:pt idx="2">
                  <c:v>1.0780398652873442</c:v>
                </c:pt>
                <c:pt idx="3">
                  <c:v>2.0462152529204554</c:v>
                </c:pt>
                <c:pt idx="4">
                  <c:v>0.70624040321397785</c:v>
                </c:pt>
                <c:pt idx="5">
                  <c:v>0.9171544411713175</c:v>
                </c:pt>
                <c:pt idx="6">
                  <c:v>1.7330216079239096</c:v>
                </c:pt>
                <c:pt idx="7">
                  <c:v>1.3563943639832896</c:v>
                </c:pt>
                <c:pt idx="8">
                  <c:v>1.903676310149585</c:v>
                </c:pt>
                <c:pt idx="9">
                  <c:v>1.3414589695888148</c:v>
                </c:pt>
                <c:pt idx="10">
                  <c:v>2.0273764546937127</c:v>
                </c:pt>
                <c:pt idx="11">
                  <c:v>0.86799782733000463</c:v>
                </c:pt>
                <c:pt idx="12">
                  <c:v>1.2601758400531189</c:v>
                </c:pt>
                <c:pt idx="13">
                  <c:v>1.3558832697378547</c:v>
                </c:pt>
                <c:pt idx="14">
                  <c:v>0.82907099155053698</c:v>
                </c:pt>
                <c:pt idx="15">
                  <c:v>1.4464974148188938</c:v>
                </c:pt>
                <c:pt idx="16">
                  <c:v>1.8763211770412997</c:v>
                </c:pt>
                <c:pt idx="17">
                  <c:v>1.3109238175454792</c:v>
                </c:pt>
                <c:pt idx="18">
                  <c:v>0.13179478376771453</c:v>
                </c:pt>
                <c:pt idx="19">
                  <c:v>1.3394880968292009</c:v>
                </c:pt>
                <c:pt idx="20">
                  <c:v>1.4975215911867434</c:v>
                </c:pt>
                <c:pt idx="21">
                  <c:v>1.6294903373945517</c:v>
                </c:pt>
                <c:pt idx="22">
                  <c:v>1.8016848610518754</c:v>
                </c:pt>
                <c:pt idx="23">
                  <c:v>2.2589629616763229</c:v>
                </c:pt>
                <c:pt idx="24">
                  <c:v>1.699838788914938</c:v>
                </c:pt>
                <c:pt idx="25">
                  <c:v>1.2312102880097833</c:v>
                </c:pt>
                <c:pt idx="26">
                  <c:v>0.40693916458364543</c:v>
                </c:pt>
                <c:pt idx="27">
                  <c:v>1.4748366606940437</c:v>
                </c:pt>
                <c:pt idx="28">
                  <c:v>1.5713538061833434</c:v>
                </c:pt>
                <c:pt idx="29">
                  <c:v>1.9266382557782076</c:v>
                </c:pt>
                <c:pt idx="30">
                  <c:v>1.5360868477000351</c:v>
                </c:pt>
                <c:pt idx="31">
                  <c:v>1.316521505233943</c:v>
                </c:pt>
                <c:pt idx="32">
                  <c:v>0.51538236525663828</c:v>
                </c:pt>
                <c:pt idx="33">
                  <c:v>1.0780398652873442</c:v>
                </c:pt>
                <c:pt idx="34">
                  <c:v>0.91199077320796451</c:v>
                </c:pt>
                <c:pt idx="35">
                  <c:v>0.8552197294071171</c:v>
                </c:pt>
                <c:pt idx="36">
                  <c:v>1.2467732894033712</c:v>
                </c:pt>
                <c:pt idx="37">
                  <c:v>1.4554682481228558</c:v>
                </c:pt>
                <c:pt idx="38">
                  <c:v>1.38323840284614</c:v>
                </c:pt>
                <c:pt idx="39">
                  <c:v>1.879342034175957</c:v>
                </c:pt>
                <c:pt idx="40">
                  <c:v>0.36056402544622868</c:v>
                </c:pt>
                <c:pt idx="41">
                  <c:v>1.1007487809817273</c:v>
                </c:pt>
                <c:pt idx="42">
                  <c:v>1.0780398652873442</c:v>
                </c:pt>
                <c:pt idx="43">
                  <c:v>1.276169740202159</c:v>
                </c:pt>
                <c:pt idx="44">
                  <c:v>1.2467732894033712</c:v>
                </c:pt>
                <c:pt idx="45">
                  <c:v>0.81215084844405694</c:v>
                </c:pt>
                <c:pt idx="46">
                  <c:v>0.62770466583693452</c:v>
                </c:pt>
                <c:pt idx="47">
                  <c:v>2.0006705651471299</c:v>
                </c:pt>
                <c:pt idx="48">
                  <c:v>0.71234440321397785</c:v>
                </c:pt>
                <c:pt idx="49">
                  <c:v>1.5607511695889285</c:v>
                </c:pt>
                <c:pt idx="50">
                  <c:v>0.92297415998078702</c:v>
                </c:pt>
                <c:pt idx="51">
                  <c:v>1.6129501976345377</c:v>
                </c:pt>
                <c:pt idx="52">
                  <c:v>1.6130758254817632</c:v>
                </c:pt>
                <c:pt idx="53">
                  <c:v>1.6045761916199841</c:v>
                </c:pt>
                <c:pt idx="54">
                  <c:v>1.5360868477000351</c:v>
                </c:pt>
                <c:pt idx="55">
                  <c:v>2.2762499389656261</c:v>
                </c:pt>
                <c:pt idx="56">
                  <c:v>2.0581782769334867</c:v>
                </c:pt>
                <c:pt idx="57">
                  <c:v>1.6667118046026839</c:v>
                </c:pt>
                <c:pt idx="58">
                  <c:v>2.0600207860944861</c:v>
                </c:pt>
                <c:pt idx="59">
                  <c:v>2.0896687581984388</c:v>
                </c:pt>
                <c:pt idx="60">
                  <c:v>1.4527269699455436</c:v>
                </c:pt>
                <c:pt idx="61">
                  <c:v>1.6480002451634475</c:v>
                </c:pt>
                <c:pt idx="62">
                  <c:v>2.0888233377575922</c:v>
                </c:pt>
                <c:pt idx="63">
                  <c:v>2.0634961148995572</c:v>
                </c:pt>
                <c:pt idx="64">
                  <c:v>1.2150082068908221</c:v>
                </c:pt>
                <c:pt idx="65">
                  <c:v>1.1152843160861323</c:v>
                </c:pt>
                <c:pt idx="66">
                  <c:v>1.9748150111280744</c:v>
                </c:pt>
                <c:pt idx="67">
                  <c:v>1.1458937362903301</c:v>
                </c:pt>
                <c:pt idx="68">
                  <c:v>0.8552197294071171</c:v>
                </c:pt>
                <c:pt idx="69">
                  <c:v>0.19990343683914102</c:v>
                </c:pt>
                <c:pt idx="70">
                  <c:v>0.68878364472288212</c:v>
                </c:pt>
                <c:pt idx="71">
                  <c:v>0.62486779013559879</c:v>
                </c:pt>
                <c:pt idx="72">
                  <c:v>0.33004196225466376</c:v>
                </c:pt>
                <c:pt idx="73">
                  <c:v>1.4464974148188938</c:v>
                </c:pt>
                <c:pt idx="74">
                  <c:v>1.6525299884213613</c:v>
                </c:pt>
                <c:pt idx="75">
                  <c:v>0</c:v>
                </c:pt>
                <c:pt idx="76">
                  <c:v>0</c:v>
                </c:pt>
                <c:pt idx="77">
                  <c:v>0.70711240321397795</c:v>
                </c:pt>
                <c:pt idx="78">
                  <c:v>0.93581004558771141</c:v>
                </c:pt>
                <c:pt idx="79">
                  <c:v>0.59333719949280339</c:v>
                </c:pt>
                <c:pt idx="80">
                  <c:v>1.6129501976345377</c:v>
                </c:pt>
                <c:pt idx="81">
                  <c:v>1.6130758254817632</c:v>
                </c:pt>
                <c:pt idx="82">
                  <c:v>1.6045761916199841</c:v>
                </c:pt>
                <c:pt idx="83">
                  <c:v>1.5360868477000351</c:v>
                </c:pt>
                <c:pt idx="84">
                  <c:v>2.2762499389656261</c:v>
                </c:pt>
                <c:pt idx="85">
                  <c:v>2.0581782769334867</c:v>
                </c:pt>
                <c:pt idx="86">
                  <c:v>1.6667118046026839</c:v>
                </c:pt>
                <c:pt idx="87">
                  <c:v>2.0600207860944861</c:v>
                </c:pt>
                <c:pt idx="88">
                  <c:v>1.8865602335982969</c:v>
                </c:pt>
                <c:pt idx="89">
                  <c:v>1.4527269699455436</c:v>
                </c:pt>
                <c:pt idx="90">
                  <c:v>1.6480002451634475</c:v>
                </c:pt>
                <c:pt idx="91">
                  <c:v>2.0888233377575922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419392"/>
        <c:axId val="239421312"/>
      </c:scatterChart>
      <c:valAx>
        <c:axId val="239419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>
            <c:manualLayout>
              <c:xMode val="edge"/>
              <c:yMode val="edge"/>
              <c:x val="0.41695625546806647"/>
              <c:y val="0.927387221128608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9421312"/>
        <c:crosses val="autoZero"/>
        <c:crossBetween val="midCat"/>
      </c:valAx>
      <c:valAx>
        <c:axId val="239421312"/>
        <c:scaling>
          <c:orientation val="minMax"/>
          <c:max val="3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Work done by appartus [J]</a:t>
                </a:r>
              </a:p>
            </c:rich>
          </c:tx>
          <c:layout>
            <c:manualLayout>
              <c:xMode val="edge"/>
              <c:yMode val="edge"/>
              <c:x val="1.7854768153980752E-2"/>
              <c:y val="0.14680384678477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394193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85551836017283"/>
          <c:y val="7.9028871391076116E-2"/>
          <c:w val="0.83234723588414838"/>
          <c:h val="0.7330153980752406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</c:marker>
          <c:errBars>
            <c:errDir val="y"/>
            <c:errBarType val="both"/>
            <c:errValType val="cust"/>
            <c:noEndCap val="0"/>
            <c:plus>
              <c:numRef>
                <c:f>Sheet1!$O$2:$O$93</c:f>
                <c:numCache>
                  <c:formatCode>General</c:formatCode>
                  <c:ptCount val="92"/>
                  <c:pt idx="0">
                    <c:v>0.39185227097016884</c:v>
                  </c:pt>
                  <c:pt idx="1">
                    <c:v>0.36607461834461952</c:v>
                  </c:pt>
                  <c:pt idx="2">
                    <c:v>0.35067035875851121</c:v>
                  </c:pt>
                  <c:pt idx="3">
                    <c:v>0.42586952944111089</c:v>
                  </c:pt>
                  <c:pt idx="4">
                    <c:v>0.33421116337071499</c:v>
                  </c:pt>
                  <c:pt idx="5">
                    <c:v>0.37885424067618795</c:v>
                  </c:pt>
                  <c:pt idx="6">
                    <c:v>0.21910616048245807</c:v>
                  </c:pt>
                  <c:pt idx="7">
                    <c:v>0.45115710602608167</c:v>
                  </c:pt>
                  <c:pt idx="8">
                    <c:v>0.45516694199528496</c:v>
                  </c:pt>
                  <c:pt idx="9">
                    <c:v>0.38339987588962943</c:v>
                  </c:pt>
                  <c:pt idx="10">
                    <c:v>0.42824951308645942</c:v>
                  </c:pt>
                  <c:pt idx="11">
                    <c:v>0.38478916634997912</c:v>
                  </c:pt>
                  <c:pt idx="12">
                    <c:v>0.34849215680106238</c:v>
                  </c:pt>
                  <c:pt idx="13">
                    <c:v>0.37245285192539901</c:v>
                  </c:pt>
                  <c:pt idx="14">
                    <c:v>0.36330142457148917</c:v>
                  </c:pt>
                  <c:pt idx="15">
                    <c:v>0.35181758174914213</c:v>
                  </c:pt>
                  <c:pt idx="16">
                    <c:v>0.45591368861694204</c:v>
                  </c:pt>
                  <c:pt idx="17">
                    <c:v>0.36009895939922881</c:v>
                  </c:pt>
                  <c:pt idx="18">
                    <c:v>0.34429361940302206</c:v>
                  </c:pt>
                  <c:pt idx="19">
                    <c:v>0.37672374256207514</c:v>
                  </c:pt>
                  <c:pt idx="20">
                    <c:v>0.24269894524667596</c:v>
                  </c:pt>
                  <c:pt idx="21">
                    <c:v>0.25703081895291835</c:v>
                  </c:pt>
                  <c:pt idx="22">
                    <c:v>0.26356501213080819</c:v>
                  </c:pt>
                  <c:pt idx="23">
                    <c:v>0.38392659123149819</c:v>
                  </c:pt>
                  <c:pt idx="24">
                    <c:v>0.22983559450261809</c:v>
                  </c:pt>
                  <c:pt idx="25">
                    <c:v>0.37458697730636797</c:v>
                  </c:pt>
                  <c:pt idx="26">
                    <c:v>0.45576853686546126</c:v>
                  </c:pt>
                  <c:pt idx="27">
                    <c:v>0.34680413385364967</c:v>
                  </c:pt>
                  <c:pt idx="28">
                    <c:v>0.37225352877108164</c:v>
                  </c:pt>
                  <c:pt idx="29">
                    <c:v>0.38612679696832575</c:v>
                  </c:pt>
                  <c:pt idx="30">
                    <c:v>0.45625508763202849</c:v>
                  </c:pt>
                  <c:pt idx="31">
                    <c:v>0.41220138944016638</c:v>
                  </c:pt>
                  <c:pt idx="32">
                    <c:v>0.3854638231578944</c:v>
                  </c:pt>
                  <c:pt idx="33">
                    <c:v>0.37215668675851121</c:v>
                  </c:pt>
                  <c:pt idx="34">
                    <c:v>0.37138607624000369</c:v>
                  </c:pt>
                  <c:pt idx="35">
                    <c:v>0.35512661144848434</c:v>
                  </c:pt>
                  <c:pt idx="36">
                    <c:v>0.39450885764082905</c:v>
                  </c:pt>
                  <c:pt idx="37">
                    <c:v>0.39569135873779926</c:v>
                  </c:pt>
                  <c:pt idx="38">
                    <c:v>0.38154576387138739</c:v>
                  </c:pt>
                  <c:pt idx="39">
                    <c:v>0.38801192778378568</c:v>
                  </c:pt>
                  <c:pt idx="40">
                    <c:v>0.3469598245089246</c:v>
                  </c:pt>
                  <c:pt idx="41">
                    <c:v>0.36060748761963457</c:v>
                  </c:pt>
                  <c:pt idx="42">
                    <c:v>0.36175029475851117</c:v>
                  </c:pt>
                  <c:pt idx="43">
                    <c:v>0.39317213383253813</c:v>
                  </c:pt>
                  <c:pt idx="44">
                    <c:v>0.39077701764082906</c:v>
                  </c:pt>
                  <c:pt idx="45">
                    <c:v>0.40844118612716862</c:v>
                  </c:pt>
                  <c:pt idx="46">
                    <c:v>0.39012093203754139</c:v>
                  </c:pt>
                  <c:pt idx="47">
                    <c:v>0.28910763429973407</c:v>
                  </c:pt>
                  <c:pt idx="48">
                    <c:v>0.3778472152719497</c:v>
                  </c:pt>
                  <c:pt idx="49">
                    <c:v>0.34740397415602531</c:v>
                  </c:pt>
                  <c:pt idx="50">
                    <c:v>0.39581536099474918</c:v>
                  </c:pt>
                  <c:pt idx="51">
                    <c:v>0.1976134631259121</c:v>
                  </c:pt>
                  <c:pt idx="52">
                    <c:v>0.42830181226521896</c:v>
                  </c:pt>
                  <c:pt idx="53">
                    <c:v>0.35091101621430265</c:v>
                  </c:pt>
                  <c:pt idx="54">
                    <c:v>0.44153201563202849</c:v>
                  </c:pt>
                  <c:pt idx="55">
                    <c:v>0.36060392823207676</c:v>
                  </c:pt>
                  <c:pt idx="56">
                    <c:v>0.30172726334948391</c:v>
                  </c:pt>
                  <c:pt idx="57">
                    <c:v>0.31199629457228872</c:v>
                  </c:pt>
                  <c:pt idx="58">
                    <c:v>0.26969987359949138</c:v>
                  </c:pt>
                  <c:pt idx="59">
                    <c:v>0.33930098696791278</c:v>
                  </c:pt>
                  <c:pt idx="60">
                    <c:v>0.37106327791499272</c:v>
                  </c:pt>
                  <c:pt idx="61">
                    <c:v>0.43889200851182419</c:v>
                  </c:pt>
                  <c:pt idx="62">
                    <c:v>0.3333389854325865</c:v>
                  </c:pt>
                  <c:pt idx="63">
                    <c:v>0.33759307678063666</c:v>
                  </c:pt>
                  <c:pt idx="64">
                    <c:v>0.36626296583781731</c:v>
                  </c:pt>
                  <c:pt idx="65">
                    <c:v>0.41364953065574345</c:v>
                  </c:pt>
                  <c:pt idx="66">
                    <c:v>0.14760285578676313</c:v>
                  </c:pt>
                  <c:pt idx="67">
                    <c:v>0.37729129755362012</c:v>
                  </c:pt>
                  <c:pt idx="68">
                    <c:v>0.37358843544848436</c:v>
                  </c:pt>
                  <c:pt idx="69">
                    <c:v>0.3678540212346359</c:v>
                  </c:pt>
                  <c:pt idx="70">
                    <c:v>0.42233707097016882</c:v>
                  </c:pt>
                  <c:pt idx="71">
                    <c:v>0.37991891982761716</c:v>
                  </c:pt>
                  <c:pt idx="72">
                    <c:v>0.35660145314723757</c:v>
                  </c:pt>
                  <c:pt idx="73">
                    <c:v>0.38242302174914211</c:v>
                  </c:pt>
                  <c:pt idx="74">
                    <c:v>0.40179526673417182</c:v>
                  </c:pt>
                  <c:pt idx="75">
                    <c:v>0.374580992</c:v>
                  </c:pt>
                  <c:pt idx="76">
                    <c:v>0.38079379199999996</c:v>
                  </c:pt>
                  <c:pt idx="77">
                    <c:v>0.40502332056213269</c:v>
                  </c:pt>
                  <c:pt idx="78">
                    <c:v>0.46059824513612424</c:v>
                  </c:pt>
                  <c:pt idx="79">
                    <c:v>0.38857398011494987</c:v>
                  </c:pt>
                  <c:pt idx="80">
                    <c:v>0.1976134631259121</c:v>
                  </c:pt>
                  <c:pt idx="81">
                    <c:v>0.42830181226521896</c:v>
                  </c:pt>
                  <c:pt idx="82">
                    <c:v>0.35091101621430265</c:v>
                  </c:pt>
                  <c:pt idx="83">
                    <c:v>0.44153201563202849</c:v>
                  </c:pt>
                  <c:pt idx="84">
                    <c:v>0.36060392823207676</c:v>
                  </c:pt>
                  <c:pt idx="85">
                    <c:v>0.30172726334948391</c:v>
                  </c:pt>
                  <c:pt idx="86">
                    <c:v>0.31199629457228872</c:v>
                  </c:pt>
                  <c:pt idx="87">
                    <c:v>0.26969987359949138</c:v>
                  </c:pt>
                  <c:pt idx="88">
                    <c:v>0.3679762459401843</c:v>
                  </c:pt>
                  <c:pt idx="89">
                    <c:v>0.37106327791499272</c:v>
                  </c:pt>
                  <c:pt idx="90">
                    <c:v>0.43889200851182419</c:v>
                  </c:pt>
                  <c:pt idx="91">
                    <c:v>0.3333389854325865</c:v>
                  </c:pt>
                </c:numCache>
              </c:numRef>
            </c:plus>
            <c:minus>
              <c:numRef>
                <c:f>Sheet1!$O$2:$O$93</c:f>
                <c:numCache>
                  <c:formatCode>General</c:formatCode>
                  <c:ptCount val="92"/>
                  <c:pt idx="0">
                    <c:v>0.39185227097016884</c:v>
                  </c:pt>
                  <c:pt idx="1">
                    <c:v>0.36607461834461952</c:v>
                  </c:pt>
                  <c:pt idx="2">
                    <c:v>0.35067035875851121</c:v>
                  </c:pt>
                  <c:pt idx="3">
                    <c:v>0.42586952944111089</c:v>
                  </c:pt>
                  <c:pt idx="4">
                    <c:v>0.33421116337071499</c:v>
                  </c:pt>
                  <c:pt idx="5">
                    <c:v>0.37885424067618795</c:v>
                  </c:pt>
                  <c:pt idx="6">
                    <c:v>0.21910616048245807</c:v>
                  </c:pt>
                  <c:pt idx="7">
                    <c:v>0.45115710602608167</c:v>
                  </c:pt>
                  <c:pt idx="8">
                    <c:v>0.45516694199528496</c:v>
                  </c:pt>
                  <c:pt idx="9">
                    <c:v>0.38339987588962943</c:v>
                  </c:pt>
                  <c:pt idx="10">
                    <c:v>0.42824951308645942</c:v>
                  </c:pt>
                  <c:pt idx="11">
                    <c:v>0.38478916634997912</c:v>
                  </c:pt>
                  <c:pt idx="12">
                    <c:v>0.34849215680106238</c:v>
                  </c:pt>
                  <c:pt idx="13">
                    <c:v>0.37245285192539901</c:v>
                  </c:pt>
                  <c:pt idx="14">
                    <c:v>0.36330142457148917</c:v>
                  </c:pt>
                  <c:pt idx="15">
                    <c:v>0.35181758174914213</c:v>
                  </c:pt>
                  <c:pt idx="16">
                    <c:v>0.45591368861694204</c:v>
                  </c:pt>
                  <c:pt idx="17">
                    <c:v>0.36009895939922881</c:v>
                  </c:pt>
                  <c:pt idx="18">
                    <c:v>0.34429361940302206</c:v>
                  </c:pt>
                  <c:pt idx="19">
                    <c:v>0.37672374256207514</c:v>
                  </c:pt>
                  <c:pt idx="20">
                    <c:v>0.24269894524667596</c:v>
                  </c:pt>
                  <c:pt idx="21">
                    <c:v>0.25703081895291835</c:v>
                  </c:pt>
                  <c:pt idx="22">
                    <c:v>0.26356501213080819</c:v>
                  </c:pt>
                  <c:pt idx="23">
                    <c:v>0.38392659123149819</c:v>
                  </c:pt>
                  <c:pt idx="24">
                    <c:v>0.22983559450261809</c:v>
                  </c:pt>
                  <c:pt idx="25">
                    <c:v>0.37458697730636797</c:v>
                  </c:pt>
                  <c:pt idx="26">
                    <c:v>0.45576853686546126</c:v>
                  </c:pt>
                  <c:pt idx="27">
                    <c:v>0.34680413385364967</c:v>
                  </c:pt>
                  <c:pt idx="28">
                    <c:v>0.37225352877108164</c:v>
                  </c:pt>
                  <c:pt idx="29">
                    <c:v>0.38612679696832575</c:v>
                  </c:pt>
                  <c:pt idx="30">
                    <c:v>0.45625508763202849</c:v>
                  </c:pt>
                  <c:pt idx="31">
                    <c:v>0.41220138944016638</c:v>
                  </c:pt>
                  <c:pt idx="32">
                    <c:v>0.3854638231578944</c:v>
                  </c:pt>
                  <c:pt idx="33">
                    <c:v>0.37215668675851121</c:v>
                  </c:pt>
                  <c:pt idx="34">
                    <c:v>0.37138607624000369</c:v>
                  </c:pt>
                  <c:pt idx="35">
                    <c:v>0.35512661144848434</c:v>
                  </c:pt>
                  <c:pt idx="36">
                    <c:v>0.39450885764082905</c:v>
                  </c:pt>
                  <c:pt idx="37">
                    <c:v>0.39569135873779926</c:v>
                  </c:pt>
                  <c:pt idx="38">
                    <c:v>0.38154576387138739</c:v>
                  </c:pt>
                  <c:pt idx="39">
                    <c:v>0.38801192778378568</c:v>
                  </c:pt>
                  <c:pt idx="40">
                    <c:v>0.3469598245089246</c:v>
                  </c:pt>
                  <c:pt idx="41">
                    <c:v>0.36060748761963457</c:v>
                  </c:pt>
                  <c:pt idx="42">
                    <c:v>0.36175029475851117</c:v>
                  </c:pt>
                  <c:pt idx="43">
                    <c:v>0.39317213383253813</c:v>
                  </c:pt>
                  <c:pt idx="44">
                    <c:v>0.39077701764082906</c:v>
                  </c:pt>
                  <c:pt idx="45">
                    <c:v>0.40844118612716862</c:v>
                  </c:pt>
                  <c:pt idx="46">
                    <c:v>0.39012093203754139</c:v>
                  </c:pt>
                  <c:pt idx="47">
                    <c:v>0.28910763429973407</c:v>
                  </c:pt>
                  <c:pt idx="48">
                    <c:v>0.3778472152719497</c:v>
                  </c:pt>
                  <c:pt idx="49">
                    <c:v>0.34740397415602531</c:v>
                  </c:pt>
                  <c:pt idx="50">
                    <c:v>0.39581536099474918</c:v>
                  </c:pt>
                  <c:pt idx="51">
                    <c:v>0.1976134631259121</c:v>
                  </c:pt>
                  <c:pt idx="52">
                    <c:v>0.42830181226521896</c:v>
                  </c:pt>
                  <c:pt idx="53">
                    <c:v>0.35091101621430265</c:v>
                  </c:pt>
                  <c:pt idx="54">
                    <c:v>0.44153201563202849</c:v>
                  </c:pt>
                  <c:pt idx="55">
                    <c:v>0.36060392823207676</c:v>
                  </c:pt>
                  <c:pt idx="56">
                    <c:v>0.30172726334948391</c:v>
                  </c:pt>
                  <c:pt idx="57">
                    <c:v>0.31199629457228872</c:v>
                  </c:pt>
                  <c:pt idx="58">
                    <c:v>0.26969987359949138</c:v>
                  </c:pt>
                  <c:pt idx="59">
                    <c:v>0.33930098696791278</c:v>
                  </c:pt>
                  <c:pt idx="60">
                    <c:v>0.37106327791499272</c:v>
                  </c:pt>
                  <c:pt idx="61">
                    <c:v>0.43889200851182419</c:v>
                  </c:pt>
                  <c:pt idx="62">
                    <c:v>0.3333389854325865</c:v>
                  </c:pt>
                  <c:pt idx="63">
                    <c:v>0.33759307678063666</c:v>
                  </c:pt>
                  <c:pt idx="64">
                    <c:v>0.36626296583781731</c:v>
                  </c:pt>
                  <c:pt idx="65">
                    <c:v>0.41364953065574345</c:v>
                  </c:pt>
                  <c:pt idx="66">
                    <c:v>0.14760285578676313</c:v>
                  </c:pt>
                  <c:pt idx="67">
                    <c:v>0.37729129755362012</c:v>
                  </c:pt>
                  <c:pt idx="68">
                    <c:v>0.37358843544848436</c:v>
                  </c:pt>
                  <c:pt idx="69">
                    <c:v>0.3678540212346359</c:v>
                  </c:pt>
                  <c:pt idx="70">
                    <c:v>0.42233707097016882</c:v>
                  </c:pt>
                  <c:pt idx="71">
                    <c:v>0.37991891982761716</c:v>
                  </c:pt>
                  <c:pt idx="72">
                    <c:v>0.35660145314723757</c:v>
                  </c:pt>
                  <c:pt idx="73">
                    <c:v>0.38242302174914211</c:v>
                  </c:pt>
                  <c:pt idx="74">
                    <c:v>0.40179526673417182</c:v>
                  </c:pt>
                  <c:pt idx="75">
                    <c:v>0.374580992</c:v>
                  </c:pt>
                  <c:pt idx="76">
                    <c:v>0.38079379199999996</c:v>
                  </c:pt>
                  <c:pt idx="77">
                    <c:v>0.40502332056213269</c:v>
                  </c:pt>
                  <c:pt idx="78">
                    <c:v>0.46059824513612424</c:v>
                  </c:pt>
                  <c:pt idx="79">
                    <c:v>0.38857398011494987</c:v>
                  </c:pt>
                  <c:pt idx="80">
                    <c:v>0.1976134631259121</c:v>
                  </c:pt>
                  <c:pt idx="81">
                    <c:v>0.42830181226521896</c:v>
                  </c:pt>
                  <c:pt idx="82">
                    <c:v>0.35091101621430265</c:v>
                  </c:pt>
                  <c:pt idx="83">
                    <c:v>0.44153201563202849</c:v>
                  </c:pt>
                  <c:pt idx="84">
                    <c:v>0.36060392823207676</c:v>
                  </c:pt>
                  <c:pt idx="85">
                    <c:v>0.30172726334948391</c:v>
                  </c:pt>
                  <c:pt idx="86">
                    <c:v>0.31199629457228872</c:v>
                  </c:pt>
                  <c:pt idx="87">
                    <c:v>0.26969987359949138</c:v>
                  </c:pt>
                  <c:pt idx="88">
                    <c:v>0.3679762459401843</c:v>
                  </c:pt>
                  <c:pt idx="89">
                    <c:v>0.37106327791499272</c:v>
                  </c:pt>
                  <c:pt idx="90">
                    <c:v>0.43889200851182419</c:v>
                  </c:pt>
                  <c:pt idx="91">
                    <c:v>0.3333389854325865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Sheet1!$A$2:$A$283</c:f>
              <c:numCache>
                <c:formatCode>General</c:formatCode>
                <c:ptCount val="28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Sheet1!$R$2:$R$283</c:f>
              <c:numCache>
                <c:formatCode>General</c:formatCode>
                <c:ptCount val="28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575424"/>
        <c:axId val="241577344"/>
      </c:scatterChart>
      <c:valAx>
        <c:axId val="241575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>
            <c:manualLayout>
              <c:xMode val="edge"/>
              <c:yMode val="edge"/>
              <c:x val="0.42610831951610284"/>
              <c:y val="0.904514785651793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1577344"/>
        <c:crosses val="autoZero"/>
        <c:crossBetween val="midCat"/>
      </c:valAx>
      <c:valAx>
        <c:axId val="241577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[J]</a:t>
                </a:r>
              </a:p>
            </c:rich>
          </c:tx>
          <c:layout>
            <c:manualLayout>
              <c:xMode val="edge"/>
              <c:yMode val="edge"/>
              <c:x val="3.2032460736643294E-2"/>
              <c:y val="0.244547681539807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15754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78753622887753"/>
          <c:y val="6.7917682164729404E-2"/>
          <c:w val="0.81570350215667253"/>
          <c:h val="0.7196820647419072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</c:marker>
          <c:errBars>
            <c:errDir val="y"/>
            <c:errBarType val="both"/>
            <c:errValType val="cust"/>
            <c:noEndCap val="0"/>
            <c:plus>
              <c:numRef>
                <c:f>Sheet1!$O$2:$O$93</c:f>
                <c:numCache>
                  <c:formatCode>General</c:formatCode>
                  <c:ptCount val="92"/>
                  <c:pt idx="0">
                    <c:v>0.39185227097016884</c:v>
                  </c:pt>
                  <c:pt idx="1">
                    <c:v>0.36607461834461952</c:v>
                  </c:pt>
                  <c:pt idx="2">
                    <c:v>0.35067035875851121</c:v>
                  </c:pt>
                  <c:pt idx="3">
                    <c:v>0.42586952944111089</c:v>
                  </c:pt>
                  <c:pt idx="4">
                    <c:v>0.33421116337071499</c:v>
                  </c:pt>
                  <c:pt idx="5">
                    <c:v>0.37885424067618795</c:v>
                  </c:pt>
                  <c:pt idx="6">
                    <c:v>0.21910616048245807</c:v>
                  </c:pt>
                  <c:pt idx="7">
                    <c:v>0.45115710602608167</c:v>
                  </c:pt>
                  <c:pt idx="8">
                    <c:v>0.45516694199528496</c:v>
                  </c:pt>
                  <c:pt idx="9">
                    <c:v>0.38339987588962943</c:v>
                  </c:pt>
                  <c:pt idx="10">
                    <c:v>0.42824951308645942</c:v>
                  </c:pt>
                  <c:pt idx="11">
                    <c:v>0.38478916634997912</c:v>
                  </c:pt>
                  <c:pt idx="12">
                    <c:v>0.34849215680106238</c:v>
                  </c:pt>
                  <c:pt idx="13">
                    <c:v>0.37245285192539901</c:v>
                  </c:pt>
                  <c:pt idx="14">
                    <c:v>0.36330142457148917</c:v>
                  </c:pt>
                  <c:pt idx="15">
                    <c:v>0.35181758174914213</c:v>
                  </c:pt>
                  <c:pt idx="16">
                    <c:v>0.45591368861694204</c:v>
                  </c:pt>
                  <c:pt idx="17">
                    <c:v>0.36009895939922881</c:v>
                  </c:pt>
                  <c:pt idx="18">
                    <c:v>0.34429361940302206</c:v>
                  </c:pt>
                  <c:pt idx="19">
                    <c:v>0.37672374256207514</c:v>
                  </c:pt>
                  <c:pt idx="20">
                    <c:v>0.24269894524667596</c:v>
                  </c:pt>
                  <c:pt idx="21">
                    <c:v>0.25703081895291835</c:v>
                  </c:pt>
                  <c:pt idx="22">
                    <c:v>0.26356501213080819</c:v>
                  </c:pt>
                  <c:pt idx="23">
                    <c:v>0.38392659123149819</c:v>
                  </c:pt>
                  <c:pt idx="24">
                    <c:v>0.22983559450261809</c:v>
                  </c:pt>
                  <c:pt idx="25">
                    <c:v>0.37458697730636797</c:v>
                  </c:pt>
                  <c:pt idx="26">
                    <c:v>0.45576853686546126</c:v>
                  </c:pt>
                  <c:pt idx="27">
                    <c:v>0.34680413385364967</c:v>
                  </c:pt>
                  <c:pt idx="28">
                    <c:v>0.37225352877108164</c:v>
                  </c:pt>
                  <c:pt idx="29">
                    <c:v>0.38612679696832575</c:v>
                  </c:pt>
                  <c:pt idx="30">
                    <c:v>0.45625508763202849</c:v>
                  </c:pt>
                  <c:pt idx="31">
                    <c:v>0.41220138944016638</c:v>
                  </c:pt>
                  <c:pt idx="32">
                    <c:v>0.3854638231578944</c:v>
                  </c:pt>
                  <c:pt idx="33">
                    <c:v>0.37215668675851121</c:v>
                  </c:pt>
                  <c:pt idx="34">
                    <c:v>0.37138607624000369</c:v>
                  </c:pt>
                  <c:pt idx="35">
                    <c:v>0.35512661144848434</c:v>
                  </c:pt>
                  <c:pt idx="36">
                    <c:v>0.39450885764082905</c:v>
                  </c:pt>
                  <c:pt idx="37">
                    <c:v>0.39569135873779926</c:v>
                  </c:pt>
                  <c:pt idx="38">
                    <c:v>0.38154576387138739</c:v>
                  </c:pt>
                  <c:pt idx="39">
                    <c:v>0.38801192778378568</c:v>
                  </c:pt>
                  <c:pt idx="40">
                    <c:v>0.3469598245089246</c:v>
                  </c:pt>
                  <c:pt idx="41">
                    <c:v>0.36060748761963457</c:v>
                  </c:pt>
                  <c:pt idx="42">
                    <c:v>0.36175029475851117</c:v>
                  </c:pt>
                  <c:pt idx="43">
                    <c:v>0.39317213383253813</c:v>
                  </c:pt>
                  <c:pt idx="44">
                    <c:v>0.39077701764082906</c:v>
                  </c:pt>
                  <c:pt idx="45">
                    <c:v>0.40844118612716862</c:v>
                  </c:pt>
                  <c:pt idx="46">
                    <c:v>0.39012093203754139</c:v>
                  </c:pt>
                  <c:pt idx="47">
                    <c:v>0.28910763429973407</c:v>
                  </c:pt>
                  <c:pt idx="48">
                    <c:v>0.3778472152719497</c:v>
                  </c:pt>
                  <c:pt idx="49">
                    <c:v>0.34740397415602531</c:v>
                  </c:pt>
                  <c:pt idx="50">
                    <c:v>0.39581536099474918</c:v>
                  </c:pt>
                  <c:pt idx="51">
                    <c:v>0.1976134631259121</c:v>
                  </c:pt>
                  <c:pt idx="52">
                    <c:v>0.42830181226521896</c:v>
                  </c:pt>
                  <c:pt idx="53">
                    <c:v>0.35091101621430265</c:v>
                  </c:pt>
                  <c:pt idx="54">
                    <c:v>0.44153201563202849</c:v>
                  </c:pt>
                  <c:pt idx="55">
                    <c:v>0.36060392823207676</c:v>
                  </c:pt>
                  <c:pt idx="56">
                    <c:v>0.30172726334948391</c:v>
                  </c:pt>
                  <c:pt idx="57">
                    <c:v>0.31199629457228872</c:v>
                  </c:pt>
                  <c:pt idx="58">
                    <c:v>0.26969987359949138</c:v>
                  </c:pt>
                  <c:pt idx="59">
                    <c:v>0.33930098696791278</c:v>
                  </c:pt>
                  <c:pt idx="60">
                    <c:v>0.37106327791499272</c:v>
                  </c:pt>
                  <c:pt idx="61">
                    <c:v>0.43889200851182419</c:v>
                  </c:pt>
                  <c:pt idx="62">
                    <c:v>0.3333389854325865</c:v>
                  </c:pt>
                  <c:pt idx="63">
                    <c:v>0.33759307678063666</c:v>
                  </c:pt>
                  <c:pt idx="64">
                    <c:v>0.36626296583781731</c:v>
                  </c:pt>
                  <c:pt idx="65">
                    <c:v>0.41364953065574345</c:v>
                  </c:pt>
                  <c:pt idx="66">
                    <c:v>0.14760285578676313</c:v>
                  </c:pt>
                  <c:pt idx="67">
                    <c:v>0.37729129755362012</c:v>
                  </c:pt>
                  <c:pt idx="68">
                    <c:v>0.37358843544848436</c:v>
                  </c:pt>
                  <c:pt idx="69">
                    <c:v>0.3678540212346359</c:v>
                  </c:pt>
                  <c:pt idx="70">
                    <c:v>0.42233707097016882</c:v>
                  </c:pt>
                  <c:pt idx="71">
                    <c:v>0.37991891982761716</c:v>
                  </c:pt>
                  <c:pt idx="72">
                    <c:v>0.35660145314723757</c:v>
                  </c:pt>
                  <c:pt idx="73">
                    <c:v>0.38242302174914211</c:v>
                  </c:pt>
                  <c:pt idx="74">
                    <c:v>0.40179526673417182</c:v>
                  </c:pt>
                  <c:pt idx="75">
                    <c:v>0.374580992</c:v>
                  </c:pt>
                  <c:pt idx="76">
                    <c:v>0.38079379199999996</c:v>
                  </c:pt>
                  <c:pt idx="77">
                    <c:v>0.40502332056213269</c:v>
                  </c:pt>
                  <c:pt idx="78">
                    <c:v>0.46059824513612424</c:v>
                  </c:pt>
                  <c:pt idx="79">
                    <c:v>0.38857398011494987</c:v>
                  </c:pt>
                  <c:pt idx="80">
                    <c:v>0.1976134631259121</c:v>
                  </c:pt>
                  <c:pt idx="81">
                    <c:v>0.42830181226521896</c:v>
                  </c:pt>
                  <c:pt idx="82">
                    <c:v>0.35091101621430265</c:v>
                  </c:pt>
                  <c:pt idx="83">
                    <c:v>0.44153201563202849</c:v>
                  </c:pt>
                  <c:pt idx="84">
                    <c:v>0.36060392823207676</c:v>
                  </c:pt>
                  <c:pt idx="85">
                    <c:v>0.30172726334948391</c:v>
                  </c:pt>
                  <c:pt idx="86">
                    <c:v>0.31199629457228872</c:v>
                  </c:pt>
                  <c:pt idx="87">
                    <c:v>0.26969987359949138</c:v>
                  </c:pt>
                  <c:pt idx="88">
                    <c:v>0.3679762459401843</c:v>
                  </c:pt>
                  <c:pt idx="89">
                    <c:v>0.37106327791499272</c:v>
                  </c:pt>
                  <c:pt idx="90">
                    <c:v>0.43889200851182419</c:v>
                  </c:pt>
                  <c:pt idx="91">
                    <c:v>0.3333389854325865</c:v>
                  </c:pt>
                </c:numCache>
              </c:numRef>
            </c:plus>
            <c:minus>
              <c:numRef>
                <c:f>Sheet1!$O$2:$O$93</c:f>
                <c:numCache>
                  <c:formatCode>General</c:formatCode>
                  <c:ptCount val="92"/>
                  <c:pt idx="0">
                    <c:v>0.39185227097016884</c:v>
                  </c:pt>
                  <c:pt idx="1">
                    <c:v>0.36607461834461952</c:v>
                  </c:pt>
                  <c:pt idx="2">
                    <c:v>0.35067035875851121</c:v>
                  </c:pt>
                  <c:pt idx="3">
                    <c:v>0.42586952944111089</c:v>
                  </c:pt>
                  <c:pt idx="4">
                    <c:v>0.33421116337071499</c:v>
                  </c:pt>
                  <c:pt idx="5">
                    <c:v>0.37885424067618795</c:v>
                  </c:pt>
                  <c:pt idx="6">
                    <c:v>0.21910616048245807</c:v>
                  </c:pt>
                  <c:pt idx="7">
                    <c:v>0.45115710602608167</c:v>
                  </c:pt>
                  <c:pt idx="8">
                    <c:v>0.45516694199528496</c:v>
                  </c:pt>
                  <c:pt idx="9">
                    <c:v>0.38339987588962943</c:v>
                  </c:pt>
                  <c:pt idx="10">
                    <c:v>0.42824951308645942</c:v>
                  </c:pt>
                  <c:pt idx="11">
                    <c:v>0.38478916634997912</c:v>
                  </c:pt>
                  <c:pt idx="12">
                    <c:v>0.34849215680106238</c:v>
                  </c:pt>
                  <c:pt idx="13">
                    <c:v>0.37245285192539901</c:v>
                  </c:pt>
                  <c:pt idx="14">
                    <c:v>0.36330142457148917</c:v>
                  </c:pt>
                  <c:pt idx="15">
                    <c:v>0.35181758174914213</c:v>
                  </c:pt>
                  <c:pt idx="16">
                    <c:v>0.45591368861694204</c:v>
                  </c:pt>
                  <c:pt idx="17">
                    <c:v>0.36009895939922881</c:v>
                  </c:pt>
                  <c:pt idx="18">
                    <c:v>0.34429361940302206</c:v>
                  </c:pt>
                  <c:pt idx="19">
                    <c:v>0.37672374256207514</c:v>
                  </c:pt>
                  <c:pt idx="20">
                    <c:v>0.24269894524667596</c:v>
                  </c:pt>
                  <c:pt idx="21">
                    <c:v>0.25703081895291835</c:v>
                  </c:pt>
                  <c:pt idx="22">
                    <c:v>0.26356501213080819</c:v>
                  </c:pt>
                  <c:pt idx="23">
                    <c:v>0.38392659123149819</c:v>
                  </c:pt>
                  <c:pt idx="24">
                    <c:v>0.22983559450261809</c:v>
                  </c:pt>
                  <c:pt idx="25">
                    <c:v>0.37458697730636797</c:v>
                  </c:pt>
                  <c:pt idx="26">
                    <c:v>0.45576853686546126</c:v>
                  </c:pt>
                  <c:pt idx="27">
                    <c:v>0.34680413385364967</c:v>
                  </c:pt>
                  <c:pt idx="28">
                    <c:v>0.37225352877108164</c:v>
                  </c:pt>
                  <c:pt idx="29">
                    <c:v>0.38612679696832575</c:v>
                  </c:pt>
                  <c:pt idx="30">
                    <c:v>0.45625508763202849</c:v>
                  </c:pt>
                  <c:pt idx="31">
                    <c:v>0.41220138944016638</c:v>
                  </c:pt>
                  <c:pt idx="32">
                    <c:v>0.3854638231578944</c:v>
                  </c:pt>
                  <c:pt idx="33">
                    <c:v>0.37215668675851121</c:v>
                  </c:pt>
                  <c:pt idx="34">
                    <c:v>0.37138607624000369</c:v>
                  </c:pt>
                  <c:pt idx="35">
                    <c:v>0.35512661144848434</c:v>
                  </c:pt>
                  <c:pt idx="36">
                    <c:v>0.39450885764082905</c:v>
                  </c:pt>
                  <c:pt idx="37">
                    <c:v>0.39569135873779926</c:v>
                  </c:pt>
                  <c:pt idx="38">
                    <c:v>0.38154576387138739</c:v>
                  </c:pt>
                  <c:pt idx="39">
                    <c:v>0.38801192778378568</c:v>
                  </c:pt>
                  <c:pt idx="40">
                    <c:v>0.3469598245089246</c:v>
                  </c:pt>
                  <c:pt idx="41">
                    <c:v>0.36060748761963457</c:v>
                  </c:pt>
                  <c:pt idx="42">
                    <c:v>0.36175029475851117</c:v>
                  </c:pt>
                  <c:pt idx="43">
                    <c:v>0.39317213383253813</c:v>
                  </c:pt>
                  <c:pt idx="44">
                    <c:v>0.39077701764082906</c:v>
                  </c:pt>
                  <c:pt idx="45">
                    <c:v>0.40844118612716862</c:v>
                  </c:pt>
                  <c:pt idx="46">
                    <c:v>0.39012093203754139</c:v>
                  </c:pt>
                  <c:pt idx="47">
                    <c:v>0.28910763429973407</c:v>
                  </c:pt>
                  <c:pt idx="48">
                    <c:v>0.3778472152719497</c:v>
                  </c:pt>
                  <c:pt idx="49">
                    <c:v>0.34740397415602531</c:v>
                  </c:pt>
                  <c:pt idx="50">
                    <c:v>0.39581536099474918</c:v>
                  </c:pt>
                  <c:pt idx="51">
                    <c:v>0.1976134631259121</c:v>
                  </c:pt>
                  <c:pt idx="52">
                    <c:v>0.42830181226521896</c:v>
                  </c:pt>
                  <c:pt idx="53">
                    <c:v>0.35091101621430265</c:v>
                  </c:pt>
                  <c:pt idx="54">
                    <c:v>0.44153201563202849</c:v>
                  </c:pt>
                  <c:pt idx="55">
                    <c:v>0.36060392823207676</c:v>
                  </c:pt>
                  <c:pt idx="56">
                    <c:v>0.30172726334948391</c:v>
                  </c:pt>
                  <c:pt idx="57">
                    <c:v>0.31199629457228872</c:v>
                  </c:pt>
                  <c:pt idx="58">
                    <c:v>0.26969987359949138</c:v>
                  </c:pt>
                  <c:pt idx="59">
                    <c:v>0.33930098696791278</c:v>
                  </c:pt>
                  <c:pt idx="60">
                    <c:v>0.37106327791499272</c:v>
                  </c:pt>
                  <c:pt idx="61">
                    <c:v>0.43889200851182419</c:v>
                  </c:pt>
                  <c:pt idx="62">
                    <c:v>0.3333389854325865</c:v>
                  </c:pt>
                  <c:pt idx="63">
                    <c:v>0.33759307678063666</c:v>
                  </c:pt>
                  <c:pt idx="64">
                    <c:v>0.36626296583781731</c:v>
                  </c:pt>
                  <c:pt idx="65">
                    <c:v>0.41364953065574345</c:v>
                  </c:pt>
                  <c:pt idx="66">
                    <c:v>0.14760285578676313</c:v>
                  </c:pt>
                  <c:pt idx="67">
                    <c:v>0.37729129755362012</c:v>
                  </c:pt>
                  <c:pt idx="68">
                    <c:v>0.37358843544848436</c:v>
                  </c:pt>
                  <c:pt idx="69">
                    <c:v>0.3678540212346359</c:v>
                  </c:pt>
                  <c:pt idx="70">
                    <c:v>0.42233707097016882</c:v>
                  </c:pt>
                  <c:pt idx="71">
                    <c:v>0.37991891982761716</c:v>
                  </c:pt>
                  <c:pt idx="72">
                    <c:v>0.35660145314723757</c:v>
                  </c:pt>
                  <c:pt idx="73">
                    <c:v>0.38242302174914211</c:v>
                  </c:pt>
                  <c:pt idx="74">
                    <c:v>0.40179526673417182</c:v>
                  </c:pt>
                  <c:pt idx="75">
                    <c:v>0.374580992</c:v>
                  </c:pt>
                  <c:pt idx="76">
                    <c:v>0.38079379199999996</c:v>
                  </c:pt>
                  <c:pt idx="77">
                    <c:v>0.40502332056213269</c:v>
                  </c:pt>
                  <c:pt idx="78">
                    <c:v>0.46059824513612424</c:v>
                  </c:pt>
                  <c:pt idx="79">
                    <c:v>0.38857398011494987</c:v>
                  </c:pt>
                  <c:pt idx="80">
                    <c:v>0.1976134631259121</c:v>
                  </c:pt>
                  <c:pt idx="81">
                    <c:v>0.42830181226521896</c:v>
                  </c:pt>
                  <c:pt idx="82">
                    <c:v>0.35091101621430265</c:v>
                  </c:pt>
                  <c:pt idx="83">
                    <c:v>0.44153201563202849</c:v>
                  </c:pt>
                  <c:pt idx="84">
                    <c:v>0.36060392823207676</c:v>
                  </c:pt>
                  <c:pt idx="85">
                    <c:v>0.30172726334948391</c:v>
                  </c:pt>
                  <c:pt idx="86">
                    <c:v>0.31199629457228872</c:v>
                  </c:pt>
                  <c:pt idx="87">
                    <c:v>0.26969987359949138</c:v>
                  </c:pt>
                  <c:pt idx="88">
                    <c:v>0.3679762459401843</c:v>
                  </c:pt>
                  <c:pt idx="89">
                    <c:v>0.37106327791499272</c:v>
                  </c:pt>
                  <c:pt idx="90">
                    <c:v>0.43889200851182419</c:v>
                  </c:pt>
                  <c:pt idx="91">
                    <c:v>0.3333389854325865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Sheet1!$A$2:$A$283</c:f>
              <c:numCache>
                <c:formatCode>General</c:formatCode>
                <c:ptCount val="28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Sheet1!$R$2:$R$283</c:f>
              <c:numCache>
                <c:formatCode>General</c:formatCode>
                <c:ptCount val="28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662592"/>
        <c:axId val="241672960"/>
      </c:scatterChart>
      <c:valAx>
        <c:axId val="241662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>
            <c:manualLayout>
              <c:xMode val="edge"/>
              <c:yMode val="edge"/>
              <c:x val="0.41363881781262468"/>
              <c:y val="0.891181452318460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1672960"/>
        <c:crosses val="autoZero"/>
        <c:crossBetween val="midCat"/>
      </c:valAx>
      <c:valAx>
        <c:axId val="241672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[J]</a:t>
                </a:r>
              </a:p>
            </c:rich>
          </c:tx>
          <c:layout>
            <c:manualLayout>
              <c:xMode val="edge"/>
              <c:yMode val="edge"/>
              <c:x val="2.9268729422079458E-2"/>
              <c:y val="0.262325459317585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1662592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32195975503063"/>
          <c:y val="4.214129483814523E-2"/>
          <c:w val="0.81692257217847775"/>
          <c:h val="0.73444808982210552"/>
        </c:manualLayout>
      </c:layout>
      <c:scatterChart>
        <c:scatterStyle val="lineMarker"/>
        <c:varyColors val="0"/>
        <c:ser>
          <c:idx val="1"/>
          <c:order val="1"/>
          <c:tx>
            <c:v>Falling of balloon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0">
                  <c:v>303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Sheet1!$K$2:$K$102</c:f>
              <c:numCache>
                <c:formatCode>General</c:formatCode>
                <c:ptCount val="101"/>
                <c:pt idx="0">
                  <c:v>4.1780255999999998</c:v>
                </c:pt>
                <c:pt idx="1">
                  <c:v>4.6091496000000003</c:v>
                </c:pt>
                <c:pt idx="2">
                  <c:v>4.3402926000000006</c:v>
                </c:pt>
                <c:pt idx="3">
                  <c:v>5.7415715999999994</c:v>
                </c:pt>
                <c:pt idx="4">
                  <c:v>4.997296200000001</c:v>
                </c:pt>
                <c:pt idx="5">
                  <c:v>4.8285544000000007</c:v>
                </c:pt>
                <c:pt idx="6">
                  <c:v>5.2534619999999999</c:v>
                </c:pt>
                <c:pt idx="7">
                  <c:v>4.3446388000000002</c:v>
                </c:pt>
                <c:pt idx="8">
                  <c:v>7.004697600000001</c:v>
                </c:pt>
                <c:pt idx="9">
                  <c:v>5.1482364</c:v>
                </c:pt>
                <c:pt idx="10">
                  <c:v>3.4276144</c:v>
                </c:pt>
                <c:pt idx="11">
                  <c:v>5.2328759999999992</c:v>
                </c:pt>
                <c:pt idx="12">
                  <c:v>6.1522240000000004</c:v>
                </c:pt>
                <c:pt idx="13">
                  <c:v>6.9497532000000009</c:v>
                </c:pt>
                <c:pt idx="14">
                  <c:v>5.6938882000000008</c:v>
                </c:pt>
                <c:pt idx="15">
                  <c:v>6.1890720000000004</c:v>
                </c:pt>
                <c:pt idx="16">
                  <c:v>6.9141821999999999</c:v>
                </c:pt>
                <c:pt idx="17">
                  <c:v>6.3587328000000012</c:v>
                </c:pt>
                <c:pt idx="18">
                  <c:v>5.4613728000000004</c:v>
                </c:pt>
                <c:pt idx="19">
                  <c:v>7.3386192000000001</c:v>
                </c:pt>
                <c:pt idx="20">
                  <c:v>4.8228743999999999</c:v>
                </c:pt>
                <c:pt idx="21">
                  <c:v>2.4761160000000002</c:v>
                </c:pt>
                <c:pt idx="22">
                  <c:v>0</c:v>
                </c:pt>
                <c:pt idx="23">
                  <c:v>4.1277551999999993</c:v>
                </c:pt>
                <c:pt idx="24">
                  <c:v>2.8159266000000001</c:v>
                </c:pt>
                <c:pt idx="25">
                  <c:v>4.4463486000000003</c:v>
                </c:pt>
                <c:pt idx="26">
                  <c:v>6.1442639999999997</c:v>
                </c:pt>
                <c:pt idx="27">
                  <c:v>4.8412912000000006</c:v>
                </c:pt>
                <c:pt idx="28">
                  <c:v>3.7816703999999999</c:v>
                </c:pt>
                <c:pt idx="29">
                  <c:v>2.813377</c:v>
                </c:pt>
                <c:pt idx="30">
                  <c:v>4.8794514000000007</c:v>
                </c:pt>
                <c:pt idx="31">
                  <c:v>3.1176490000000001</c:v>
                </c:pt>
                <c:pt idx="32">
                  <c:v>4.2219597000000002</c:v>
                </c:pt>
                <c:pt idx="33">
                  <c:v>2.5903254000000002</c:v>
                </c:pt>
                <c:pt idx="34">
                  <c:v>3.0162599999999999</c:v>
                </c:pt>
                <c:pt idx="35">
                  <c:v>3.4006278000000001</c:v>
                </c:pt>
                <c:pt idx="36">
                  <c:v>3.0958344000000002</c:v>
                </c:pt>
                <c:pt idx="37">
                  <c:v>2.2941805</c:v>
                </c:pt>
                <c:pt idx="38">
                  <c:v>3.1456984000000006</c:v>
                </c:pt>
                <c:pt idx="39">
                  <c:v>3.892566</c:v>
                </c:pt>
                <c:pt idx="40">
                  <c:v>3.5761126000000001</c:v>
                </c:pt>
                <c:pt idx="41">
                  <c:v>5.6523342000000003</c:v>
                </c:pt>
                <c:pt idx="42">
                  <c:v>2.2357300000000002</c:v>
                </c:pt>
                <c:pt idx="43">
                  <c:v>6.7389696000000008</c:v>
                </c:pt>
                <c:pt idx="44">
                  <c:v>4.6950311999999998</c:v>
                </c:pt>
                <c:pt idx="45">
                  <c:v>3.6863106000000005</c:v>
                </c:pt>
                <c:pt idx="46">
                  <c:v>2.9858766000000001</c:v>
                </c:pt>
                <c:pt idx="47">
                  <c:v>7.2093323999999992</c:v>
                </c:pt>
                <c:pt idx="48">
                  <c:v>4.5561059999999998</c:v>
                </c:pt>
                <c:pt idx="49">
                  <c:v>3.6698916000000001</c:v>
                </c:pt>
                <c:pt idx="50">
                  <c:v>5.3120855999999996</c:v>
                </c:pt>
                <c:pt idx="51">
                  <c:v>3.1865562000000001</c:v>
                </c:pt>
                <c:pt idx="52">
                  <c:v>2.6365540000000003</c:v>
                </c:pt>
                <c:pt idx="53">
                  <c:v>3.4983256000000003</c:v>
                </c:pt>
                <c:pt idx="54">
                  <c:v>2.98752</c:v>
                </c:pt>
                <c:pt idx="55">
                  <c:v>4.1759338000000001</c:v>
                </c:pt>
                <c:pt idx="56">
                  <c:v>3.0040656000000001</c:v>
                </c:pt>
                <c:pt idx="57">
                  <c:v>3.4726180000000002</c:v>
                </c:pt>
                <c:pt idx="58">
                  <c:v>4.2770380000000001</c:v>
                </c:pt>
                <c:pt idx="59">
                  <c:v>5.5120655999999997</c:v>
                </c:pt>
                <c:pt idx="60">
                  <c:v>4.3108114000000004</c:v>
                </c:pt>
                <c:pt idx="61">
                  <c:v>2.947686</c:v>
                </c:pt>
                <c:pt idx="62">
                  <c:v>4.4462650000000004</c:v>
                </c:pt>
                <c:pt idx="63">
                  <c:v>4.1639784000000004</c:v>
                </c:pt>
                <c:pt idx="64">
                  <c:v>4.8203516999999998</c:v>
                </c:pt>
                <c:pt idx="65">
                  <c:v>3.1056520000000001</c:v>
                </c:pt>
                <c:pt idx="66">
                  <c:v>2.9420646000000001</c:v>
                </c:pt>
                <c:pt idx="67">
                  <c:v>3.8285184000000001</c:v>
                </c:pt>
                <c:pt idx="68">
                  <c:v>2.08161</c:v>
                </c:pt>
                <c:pt idx="69">
                  <c:v>2.0982054000000003</c:v>
                </c:pt>
                <c:pt idx="70">
                  <c:v>6.1408607999999996</c:v>
                </c:pt>
                <c:pt idx="71">
                  <c:v>3.6894981000000002</c:v>
                </c:pt>
                <c:pt idx="72">
                  <c:v>4.4457719999999998</c:v>
                </c:pt>
                <c:pt idx="73">
                  <c:v>2.6869799999999997</c:v>
                </c:pt>
                <c:pt idx="74">
                  <c:v>5.5829003999999998</c:v>
                </c:pt>
                <c:pt idx="75">
                  <c:v>4.4084172000000006</c:v>
                </c:pt>
                <c:pt idx="76">
                  <c:v>3.2672219999999998</c:v>
                </c:pt>
                <c:pt idx="77">
                  <c:v>4.7410823999999998</c:v>
                </c:pt>
                <c:pt idx="78">
                  <c:v>4.7941463999999998</c:v>
                </c:pt>
                <c:pt idx="79">
                  <c:v>3.3439000000000001</c:v>
                </c:pt>
                <c:pt idx="80">
                  <c:v>4.07965</c:v>
                </c:pt>
                <c:pt idx="81">
                  <c:v>5.3059000000000003</c:v>
                </c:pt>
                <c:pt idx="82">
                  <c:v>6.5462162999999993</c:v>
                </c:pt>
                <c:pt idx="83">
                  <c:v>3.8951796000000005</c:v>
                </c:pt>
                <c:pt idx="84">
                  <c:v>3.5217774000000004</c:v>
                </c:pt>
                <c:pt idx="85">
                  <c:v>3.7865812000000001</c:v>
                </c:pt>
                <c:pt idx="86">
                  <c:v>5.6208766000000008</c:v>
                </c:pt>
                <c:pt idx="87">
                  <c:v>3.3676881000000001</c:v>
                </c:pt>
                <c:pt idx="88">
                  <c:v>3.2421856</c:v>
                </c:pt>
                <c:pt idx="89">
                  <c:v>4.9506791999999997</c:v>
                </c:pt>
                <c:pt idx="90">
                  <c:v>2.4828984000000003</c:v>
                </c:pt>
                <c:pt idx="91">
                  <c:v>2.6050269999999998</c:v>
                </c:pt>
                <c:pt idx="92">
                  <c:v>3.6368064000000002</c:v>
                </c:pt>
                <c:pt idx="93">
                  <c:v>3.0478170000000002</c:v>
                </c:pt>
                <c:pt idx="94">
                  <c:v>4.8577620000000001</c:v>
                </c:pt>
                <c:pt idx="95">
                  <c:v>3.5855950000000005</c:v>
                </c:pt>
                <c:pt idx="96">
                  <c:v>3.3302280000000004</c:v>
                </c:pt>
                <c:pt idx="97">
                  <c:v>4.0513560000000002</c:v>
                </c:pt>
                <c:pt idx="98">
                  <c:v>3.523002</c:v>
                </c:pt>
                <c:pt idx="99">
                  <c:v>4.5782319999999999</c:v>
                </c:pt>
                <c:pt idx="100">
                  <c:v>3.8857710000000005</c:v>
                </c:pt>
              </c:numCache>
            </c:numRef>
          </c:yVal>
          <c:smooth val="0"/>
        </c:ser>
        <c:ser>
          <c:idx val="0"/>
          <c:order val="0"/>
          <c:tx>
            <c:v>Compressing of balloon</c:v>
          </c:tx>
          <c:spPr>
            <a:ln w="28575">
              <a:noFill/>
            </a:ln>
          </c:spPr>
          <c:marker>
            <c:symbol val="diamond"/>
            <c:size val="10"/>
          </c:marker>
          <c:xVal>
            <c:numRef>
              <c:f>Sheet1!$O$2:$O$102</c:f>
              <c:numCache>
                <c:formatCode>General</c:formatCode>
                <c:ptCount val="101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Sheet1!$AB$2:$AB$102</c:f>
              <c:numCache>
                <c:formatCode>General</c:formatCode>
                <c:ptCount val="101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731456"/>
        <c:axId val="241737728"/>
      </c:scatterChart>
      <c:valAx>
        <c:axId val="24173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smtClean="0"/>
                  <a:t>M</a:t>
                </a:r>
                <a:r>
                  <a:rPr lang="en-US" dirty="0" smtClean="0"/>
                  <a:t>ass </a:t>
                </a:r>
                <a:r>
                  <a:rPr lang="en-US" dirty="0"/>
                  <a:t>of balloon [g]</a:t>
                </a:r>
              </a:p>
            </c:rich>
          </c:tx>
          <c:layout>
            <c:manualLayout>
              <c:xMode val="edge"/>
              <c:yMode val="edge"/>
              <c:x val="0.4094221347331583"/>
              <c:y val="0.886801727909011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1737728"/>
        <c:crosses val="autoZero"/>
        <c:crossBetween val="midCat"/>
      </c:valAx>
      <c:valAx>
        <c:axId val="241737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k-SK" dirty="0" smtClean="0"/>
                  <a:t>S</a:t>
                </a:r>
                <a:r>
                  <a:rPr lang="en-US" dirty="0" smtClean="0"/>
                  <a:t>um </a:t>
                </a:r>
                <a:r>
                  <a:rPr lang="en-US" dirty="0"/>
                  <a:t>of energies [J]</a:t>
                </a:r>
              </a:p>
            </c:rich>
          </c:tx>
          <c:layout>
            <c:manualLayout>
              <c:xMode val="edge"/>
              <c:yMode val="edge"/>
              <c:x val="2.7258202099737533E-2"/>
              <c:y val="0.220227471566054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1731456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0651531058617669"/>
          <c:y val="0.61072725284339457"/>
          <c:w val="0.31292913385826804"/>
          <c:h val="0.167434383202099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82195975503064"/>
          <c:y val="5.1400554097404488E-2"/>
          <c:w val="0.7960892388451446"/>
          <c:h val="0.73444808982210552"/>
        </c:manualLayout>
      </c:layout>
      <c:scatterChart>
        <c:scatterStyle val="lineMarker"/>
        <c:varyColors val="0"/>
        <c:ser>
          <c:idx val="1"/>
          <c:order val="1"/>
          <c:tx>
            <c:v>Falling of balloon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0">
                  <c:v>303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Sheet1!$K$2:$K$102</c:f>
              <c:numCache>
                <c:formatCode>General</c:formatCode>
                <c:ptCount val="101"/>
                <c:pt idx="0">
                  <c:v>4.1780255999999998</c:v>
                </c:pt>
                <c:pt idx="1">
                  <c:v>4.6091496000000003</c:v>
                </c:pt>
                <c:pt idx="2">
                  <c:v>4.3402926000000006</c:v>
                </c:pt>
                <c:pt idx="3">
                  <c:v>5.7415715999999994</c:v>
                </c:pt>
                <c:pt idx="4">
                  <c:v>4.997296200000001</c:v>
                </c:pt>
                <c:pt idx="5">
                  <c:v>4.8285544000000007</c:v>
                </c:pt>
                <c:pt idx="6">
                  <c:v>5.2534619999999999</c:v>
                </c:pt>
                <c:pt idx="7">
                  <c:v>4.3446388000000002</c:v>
                </c:pt>
                <c:pt idx="8">
                  <c:v>7.004697600000001</c:v>
                </c:pt>
                <c:pt idx="9">
                  <c:v>5.1482364</c:v>
                </c:pt>
                <c:pt idx="10">
                  <c:v>3.4276144</c:v>
                </c:pt>
                <c:pt idx="11">
                  <c:v>5.2328759999999992</c:v>
                </c:pt>
                <c:pt idx="12">
                  <c:v>6.1522240000000004</c:v>
                </c:pt>
                <c:pt idx="13">
                  <c:v>6.9497532000000009</c:v>
                </c:pt>
                <c:pt idx="14">
                  <c:v>5.6938882000000008</c:v>
                </c:pt>
                <c:pt idx="15">
                  <c:v>6.1890720000000004</c:v>
                </c:pt>
                <c:pt idx="16">
                  <c:v>6.9141821999999999</c:v>
                </c:pt>
                <c:pt idx="17">
                  <c:v>6.3587328000000012</c:v>
                </c:pt>
                <c:pt idx="18">
                  <c:v>5.4613728000000004</c:v>
                </c:pt>
                <c:pt idx="19">
                  <c:v>7.3386192000000001</c:v>
                </c:pt>
                <c:pt idx="20">
                  <c:v>4.8228743999999999</c:v>
                </c:pt>
                <c:pt idx="21">
                  <c:v>2.4761160000000002</c:v>
                </c:pt>
                <c:pt idx="22">
                  <c:v>0</c:v>
                </c:pt>
                <c:pt idx="23">
                  <c:v>4.1277551999999993</c:v>
                </c:pt>
                <c:pt idx="24">
                  <c:v>2.8159266000000001</c:v>
                </c:pt>
                <c:pt idx="25">
                  <c:v>4.4463486000000003</c:v>
                </c:pt>
                <c:pt idx="26">
                  <c:v>6.1442639999999997</c:v>
                </c:pt>
                <c:pt idx="27">
                  <c:v>4.8412912000000006</c:v>
                </c:pt>
                <c:pt idx="28">
                  <c:v>3.7816703999999999</c:v>
                </c:pt>
                <c:pt idx="29">
                  <c:v>2.813377</c:v>
                </c:pt>
                <c:pt idx="30">
                  <c:v>4.8794514000000007</c:v>
                </c:pt>
                <c:pt idx="31">
                  <c:v>3.1176490000000001</c:v>
                </c:pt>
                <c:pt idx="32">
                  <c:v>4.2219597000000002</c:v>
                </c:pt>
                <c:pt idx="33">
                  <c:v>2.5903254000000002</c:v>
                </c:pt>
                <c:pt idx="34">
                  <c:v>3.0162599999999999</c:v>
                </c:pt>
                <c:pt idx="35">
                  <c:v>3.4006278000000001</c:v>
                </c:pt>
                <c:pt idx="36">
                  <c:v>3.0958344000000002</c:v>
                </c:pt>
                <c:pt idx="37">
                  <c:v>2.2941805</c:v>
                </c:pt>
                <c:pt idx="38">
                  <c:v>3.1456984000000006</c:v>
                </c:pt>
                <c:pt idx="39">
                  <c:v>3.892566</c:v>
                </c:pt>
                <c:pt idx="40">
                  <c:v>3.5761126000000001</c:v>
                </c:pt>
                <c:pt idx="41">
                  <c:v>5.6523342000000003</c:v>
                </c:pt>
                <c:pt idx="42">
                  <c:v>2.2357300000000002</c:v>
                </c:pt>
                <c:pt idx="43">
                  <c:v>6.7389696000000008</c:v>
                </c:pt>
                <c:pt idx="44">
                  <c:v>4.6950311999999998</c:v>
                </c:pt>
                <c:pt idx="45">
                  <c:v>3.6863106000000005</c:v>
                </c:pt>
                <c:pt idx="46">
                  <c:v>2.9858766000000001</c:v>
                </c:pt>
                <c:pt idx="47">
                  <c:v>7.2093323999999992</c:v>
                </c:pt>
                <c:pt idx="48">
                  <c:v>4.5561059999999998</c:v>
                </c:pt>
                <c:pt idx="49">
                  <c:v>3.6698916000000001</c:v>
                </c:pt>
                <c:pt idx="50">
                  <c:v>5.3120855999999996</c:v>
                </c:pt>
                <c:pt idx="51">
                  <c:v>3.1865562000000001</c:v>
                </c:pt>
                <c:pt idx="52">
                  <c:v>2.6365540000000003</c:v>
                </c:pt>
                <c:pt idx="53">
                  <c:v>3.4983256000000003</c:v>
                </c:pt>
                <c:pt idx="54">
                  <c:v>2.98752</c:v>
                </c:pt>
                <c:pt idx="55">
                  <c:v>4.1759338000000001</c:v>
                </c:pt>
                <c:pt idx="56">
                  <c:v>3.0040656000000001</c:v>
                </c:pt>
                <c:pt idx="57">
                  <c:v>3.4726180000000002</c:v>
                </c:pt>
                <c:pt idx="58">
                  <c:v>4.2770380000000001</c:v>
                </c:pt>
                <c:pt idx="59">
                  <c:v>5.5120655999999997</c:v>
                </c:pt>
                <c:pt idx="60">
                  <c:v>4.3108114000000004</c:v>
                </c:pt>
                <c:pt idx="61">
                  <c:v>2.947686</c:v>
                </c:pt>
                <c:pt idx="62">
                  <c:v>4.4462650000000004</c:v>
                </c:pt>
                <c:pt idx="63">
                  <c:v>4.1639784000000004</c:v>
                </c:pt>
                <c:pt idx="64">
                  <c:v>4.8203516999999998</c:v>
                </c:pt>
                <c:pt idx="65">
                  <c:v>3.1056520000000001</c:v>
                </c:pt>
                <c:pt idx="66">
                  <c:v>2.9420646000000001</c:v>
                </c:pt>
                <c:pt idx="67">
                  <c:v>3.8285184000000001</c:v>
                </c:pt>
                <c:pt idx="68">
                  <c:v>2.08161</c:v>
                </c:pt>
                <c:pt idx="69">
                  <c:v>2.0982054000000003</c:v>
                </c:pt>
                <c:pt idx="70">
                  <c:v>6.1408607999999996</c:v>
                </c:pt>
                <c:pt idx="71">
                  <c:v>3.6894981000000002</c:v>
                </c:pt>
                <c:pt idx="72">
                  <c:v>4.4457719999999998</c:v>
                </c:pt>
                <c:pt idx="73">
                  <c:v>2.6869799999999997</c:v>
                </c:pt>
                <c:pt idx="74">
                  <c:v>5.5829003999999998</c:v>
                </c:pt>
                <c:pt idx="75">
                  <c:v>4.4084172000000006</c:v>
                </c:pt>
                <c:pt idx="76">
                  <c:v>3.2672219999999998</c:v>
                </c:pt>
                <c:pt idx="77">
                  <c:v>4.7410823999999998</c:v>
                </c:pt>
                <c:pt idx="78">
                  <c:v>4.7941463999999998</c:v>
                </c:pt>
                <c:pt idx="79">
                  <c:v>3.3439000000000001</c:v>
                </c:pt>
                <c:pt idx="80">
                  <c:v>4.07965</c:v>
                </c:pt>
                <c:pt idx="81">
                  <c:v>5.3059000000000003</c:v>
                </c:pt>
                <c:pt idx="82">
                  <c:v>6.5462162999999993</c:v>
                </c:pt>
                <c:pt idx="83">
                  <c:v>3.8951796000000005</c:v>
                </c:pt>
                <c:pt idx="84">
                  <c:v>3.5217774000000004</c:v>
                </c:pt>
                <c:pt idx="85">
                  <c:v>3.7865812000000001</c:v>
                </c:pt>
                <c:pt idx="86">
                  <c:v>5.6208766000000008</c:v>
                </c:pt>
                <c:pt idx="87">
                  <c:v>3.3676881000000001</c:v>
                </c:pt>
                <c:pt idx="88">
                  <c:v>3.2421856</c:v>
                </c:pt>
                <c:pt idx="89">
                  <c:v>4.9506791999999997</c:v>
                </c:pt>
                <c:pt idx="90">
                  <c:v>2.4828984000000003</c:v>
                </c:pt>
                <c:pt idx="91">
                  <c:v>2.6050269999999998</c:v>
                </c:pt>
                <c:pt idx="92">
                  <c:v>3.6368064000000002</c:v>
                </c:pt>
                <c:pt idx="93">
                  <c:v>3.0478170000000002</c:v>
                </c:pt>
                <c:pt idx="94">
                  <c:v>4.8577620000000001</c:v>
                </c:pt>
                <c:pt idx="95">
                  <c:v>3.5855950000000005</c:v>
                </c:pt>
                <c:pt idx="96">
                  <c:v>3.3302280000000004</c:v>
                </c:pt>
                <c:pt idx="97">
                  <c:v>4.0513560000000002</c:v>
                </c:pt>
                <c:pt idx="98">
                  <c:v>3.523002</c:v>
                </c:pt>
                <c:pt idx="99">
                  <c:v>4.5782319999999999</c:v>
                </c:pt>
                <c:pt idx="100">
                  <c:v>3.8857710000000005</c:v>
                </c:pt>
              </c:numCache>
            </c:numRef>
          </c:yVal>
          <c:smooth val="0"/>
        </c:ser>
        <c:ser>
          <c:idx val="0"/>
          <c:order val="0"/>
          <c:tx>
            <c:v>Compressing of balloon</c:v>
          </c:tx>
          <c:spPr>
            <a:ln w="28575">
              <a:noFill/>
            </a:ln>
          </c:spPr>
          <c:marker>
            <c:symbol val="diamond"/>
            <c:size val="10"/>
          </c:marker>
          <c:xVal>
            <c:numRef>
              <c:f>Sheet1!$O$2:$O$102</c:f>
              <c:numCache>
                <c:formatCode>General</c:formatCode>
                <c:ptCount val="101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Sheet1!$AB$2:$AB$102</c:f>
              <c:numCache>
                <c:formatCode>General</c:formatCode>
                <c:ptCount val="101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993024"/>
        <c:axId val="242999296"/>
      </c:scatterChart>
      <c:valAx>
        <c:axId val="242993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smtClean="0"/>
                  <a:t>M</a:t>
                </a:r>
                <a:r>
                  <a:rPr lang="en-US" dirty="0" smtClean="0"/>
                  <a:t>ass </a:t>
                </a:r>
                <a:r>
                  <a:rPr lang="en-US" dirty="0"/>
                  <a:t>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2999296"/>
        <c:crosses val="autoZero"/>
        <c:crossBetween val="midCat"/>
      </c:valAx>
      <c:valAx>
        <c:axId val="242999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k-SK" dirty="0" smtClean="0"/>
                  <a:t>S</a:t>
                </a:r>
                <a:r>
                  <a:rPr lang="en-US" dirty="0" smtClean="0"/>
                  <a:t>um </a:t>
                </a:r>
                <a:r>
                  <a:rPr lang="en-US" dirty="0"/>
                  <a:t>of energies [J]</a:t>
                </a:r>
              </a:p>
            </c:rich>
          </c:tx>
          <c:layout>
            <c:manualLayout>
              <c:xMode val="edge"/>
              <c:yMode val="edge"/>
              <c:x val="3.5591535433070885E-2"/>
              <c:y val="0.220227471566054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2993024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0651531058617669"/>
          <c:y val="0.61072725284339457"/>
          <c:w val="0.31292913385826826"/>
          <c:h val="0.167434383202100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02012971519056"/>
          <c:y val="7.023704356982631E-2"/>
          <c:w val="0.81317270775037431"/>
          <c:h val="0.75877502171633515"/>
        </c:manualLayout>
      </c:layout>
      <c:scatterChart>
        <c:scatterStyle val="lineMarker"/>
        <c:varyColors val="0"/>
        <c:ser>
          <c:idx val="0"/>
          <c:order val="0"/>
          <c:tx>
            <c:v>Fall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Sheet1!$A$3:$A$101</c:f>
              <c:numCache>
                <c:formatCode>General</c:formatCode>
                <c:ptCount val="99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2">
                  <c:v>274</c:v>
                </c:pt>
                <c:pt idx="23">
                  <c:v>277</c:v>
                </c:pt>
                <c:pt idx="24">
                  <c:v>277</c:v>
                </c:pt>
                <c:pt idx="25">
                  <c:v>280</c:v>
                </c:pt>
                <c:pt idx="26">
                  <c:v>284</c:v>
                </c:pt>
                <c:pt idx="27">
                  <c:v>288</c:v>
                </c:pt>
                <c:pt idx="28">
                  <c:v>290</c:v>
                </c:pt>
                <c:pt idx="29">
                  <c:v>305</c:v>
                </c:pt>
                <c:pt idx="30">
                  <c:v>309</c:v>
                </c:pt>
                <c:pt idx="31">
                  <c:v>313</c:v>
                </c:pt>
                <c:pt idx="32">
                  <c:v>325</c:v>
                </c:pt>
                <c:pt idx="33">
                  <c:v>331</c:v>
                </c:pt>
                <c:pt idx="34">
                  <c:v>333</c:v>
                </c:pt>
                <c:pt idx="35">
                  <c:v>335</c:v>
                </c:pt>
                <c:pt idx="36">
                  <c:v>338</c:v>
                </c:pt>
                <c:pt idx="37">
                  <c:v>345</c:v>
                </c:pt>
                <c:pt idx="38">
                  <c:v>347</c:v>
                </c:pt>
                <c:pt idx="39">
                  <c:v>349</c:v>
                </c:pt>
                <c:pt idx="40">
                  <c:v>350</c:v>
                </c:pt>
                <c:pt idx="41">
                  <c:v>352</c:v>
                </c:pt>
                <c:pt idx="42">
                  <c:v>354</c:v>
                </c:pt>
                <c:pt idx="43">
                  <c:v>357</c:v>
                </c:pt>
                <c:pt idx="44">
                  <c:v>357</c:v>
                </c:pt>
                <c:pt idx="45">
                  <c:v>358</c:v>
                </c:pt>
                <c:pt idx="46">
                  <c:v>370</c:v>
                </c:pt>
                <c:pt idx="47">
                  <c:v>372</c:v>
                </c:pt>
                <c:pt idx="48">
                  <c:v>372</c:v>
                </c:pt>
                <c:pt idx="49">
                  <c:v>379</c:v>
                </c:pt>
                <c:pt idx="50">
                  <c:v>380</c:v>
                </c:pt>
                <c:pt idx="51">
                  <c:v>392</c:v>
                </c:pt>
                <c:pt idx="52">
                  <c:v>400</c:v>
                </c:pt>
                <c:pt idx="53">
                  <c:v>401</c:v>
                </c:pt>
                <c:pt idx="54">
                  <c:v>402</c:v>
                </c:pt>
                <c:pt idx="55">
                  <c:v>410</c:v>
                </c:pt>
                <c:pt idx="56">
                  <c:v>410</c:v>
                </c:pt>
                <c:pt idx="57">
                  <c:v>412</c:v>
                </c:pt>
                <c:pt idx="58">
                  <c:v>413</c:v>
                </c:pt>
                <c:pt idx="59">
                  <c:v>420</c:v>
                </c:pt>
                <c:pt idx="60">
                  <c:v>425</c:v>
                </c:pt>
                <c:pt idx="61">
                  <c:v>438</c:v>
                </c:pt>
                <c:pt idx="62">
                  <c:v>439</c:v>
                </c:pt>
                <c:pt idx="63">
                  <c:v>440</c:v>
                </c:pt>
                <c:pt idx="64">
                  <c:v>447</c:v>
                </c:pt>
                <c:pt idx="65">
                  <c:v>448</c:v>
                </c:pt>
                <c:pt idx="66">
                  <c:v>450</c:v>
                </c:pt>
                <c:pt idx="67">
                  <c:v>453</c:v>
                </c:pt>
                <c:pt idx="68">
                  <c:v>456</c:v>
                </c:pt>
                <c:pt idx="69">
                  <c:v>457</c:v>
                </c:pt>
                <c:pt idx="70">
                  <c:v>465</c:v>
                </c:pt>
                <c:pt idx="71">
                  <c:v>475</c:v>
                </c:pt>
                <c:pt idx="72">
                  <c:v>483</c:v>
                </c:pt>
                <c:pt idx="73">
                  <c:v>484</c:v>
                </c:pt>
                <c:pt idx="74">
                  <c:v>490</c:v>
                </c:pt>
                <c:pt idx="75">
                  <c:v>493</c:v>
                </c:pt>
                <c:pt idx="76">
                  <c:v>498</c:v>
                </c:pt>
                <c:pt idx="77">
                  <c:v>500</c:v>
                </c:pt>
                <c:pt idx="78">
                  <c:v>500</c:v>
                </c:pt>
                <c:pt idx="79">
                  <c:v>500</c:v>
                </c:pt>
                <c:pt idx="80">
                  <c:v>501</c:v>
                </c:pt>
                <c:pt idx="81">
                  <c:v>507</c:v>
                </c:pt>
                <c:pt idx="82">
                  <c:v>523</c:v>
                </c:pt>
                <c:pt idx="83">
                  <c:v>524</c:v>
                </c:pt>
                <c:pt idx="84">
                  <c:v>527</c:v>
                </c:pt>
                <c:pt idx="85">
                  <c:v>537</c:v>
                </c:pt>
                <c:pt idx="86">
                  <c:v>557</c:v>
                </c:pt>
                <c:pt idx="87">
                  <c:v>564</c:v>
                </c:pt>
                <c:pt idx="88">
                  <c:v>568</c:v>
                </c:pt>
                <c:pt idx="89">
                  <c:v>590</c:v>
                </c:pt>
                <c:pt idx="90">
                  <c:v>613</c:v>
                </c:pt>
                <c:pt idx="91">
                  <c:v>615</c:v>
                </c:pt>
                <c:pt idx="92">
                  <c:v>615</c:v>
                </c:pt>
                <c:pt idx="93">
                  <c:v>650</c:v>
                </c:pt>
                <c:pt idx="94">
                  <c:v>660</c:v>
                </c:pt>
                <c:pt idx="95">
                  <c:v>670</c:v>
                </c:pt>
                <c:pt idx="96">
                  <c:v>690</c:v>
                </c:pt>
                <c:pt idx="97">
                  <c:v>740</c:v>
                </c:pt>
                <c:pt idx="98">
                  <c:v>745</c:v>
                </c:pt>
              </c:numCache>
            </c:numRef>
          </c:xVal>
          <c:yVal>
            <c:numRef>
              <c:f>Sheet1!$G$3:$G$101</c:f>
              <c:numCache>
                <c:formatCode>General</c:formatCode>
                <c:ptCount val="99"/>
                <c:pt idx="0">
                  <c:v>1.8707136</c:v>
                </c:pt>
                <c:pt idx="1">
                  <c:v>2.1017136000000001</c:v>
                </c:pt>
                <c:pt idx="2">
                  <c:v>2.0041392000000005</c:v>
                </c:pt>
                <c:pt idx="3">
                  <c:v>2.594916</c:v>
                </c:pt>
                <c:pt idx="4">
                  <c:v>2.3115144000000005</c:v>
                </c:pt>
                <c:pt idx="5">
                  <c:v>2.2834480000000004</c:v>
                </c:pt>
                <c:pt idx="6">
                  <c:v>2.4576120000000001</c:v>
                </c:pt>
                <c:pt idx="7">
                  <c:v>2.0961867999999999</c:v>
                </c:pt>
                <c:pt idx="8">
                  <c:v>3.1623168000000006</c:v>
                </c:pt>
                <c:pt idx="9">
                  <c:v>2.4218412000000002</c:v>
                </c:pt>
                <c:pt idx="10">
                  <c:v>1.7548132000000001</c:v>
                </c:pt>
                <c:pt idx="11">
                  <c:v>2.513544</c:v>
                </c:pt>
                <c:pt idx="12">
                  <c:v>2.903152</c:v>
                </c:pt>
                <c:pt idx="13">
                  <c:v>3.2309784000000006</c:v>
                </c:pt>
                <c:pt idx="14">
                  <c:v>2.7397048000000002</c:v>
                </c:pt>
                <c:pt idx="15">
                  <c:v>2.94</c:v>
                </c:pt>
                <c:pt idx="16">
                  <c:v>3.2501472000000002</c:v>
                </c:pt>
                <c:pt idx="17">
                  <c:v>3.0437376</c:v>
                </c:pt>
                <c:pt idx="18">
                  <c:v>2.6961300000000006</c:v>
                </c:pt>
                <c:pt idx="19">
                  <c:v>3.4538592000000001</c:v>
                </c:pt>
                <c:pt idx="20">
                  <c:v>2.4567024000000002</c:v>
                </c:pt>
                <c:pt idx="21">
                  <c:v>1.5225840000000002</c:v>
                </c:pt>
                <c:pt idx="22">
                  <c:v>2.1924383999999999</c:v>
                </c:pt>
                <c:pt idx="23">
                  <c:v>1.6746312000000001</c:v>
                </c:pt>
                <c:pt idx="24">
                  <c:v>2.3268000000000004</c:v>
                </c:pt>
                <c:pt idx="25">
                  <c:v>3.012912</c:v>
                </c:pt>
                <c:pt idx="26">
                  <c:v>2.5010176000000004</c:v>
                </c:pt>
                <c:pt idx="27">
                  <c:v>2.0865024000000001</c:v>
                </c:pt>
                <c:pt idx="28">
                  <c:v>1.7038660000000001</c:v>
                </c:pt>
                <c:pt idx="29">
                  <c:v>1.8609880000000001</c:v>
                </c:pt>
                <c:pt idx="30">
                  <c:v>2.3122470000000002</c:v>
                </c:pt>
                <c:pt idx="31">
                  <c:v>1.6691664000000002</c:v>
                </c:pt>
                <c:pt idx="32">
                  <c:v>1.86849</c:v>
                </c:pt>
                <c:pt idx="33">
                  <c:v>2.0368416000000003</c:v>
                </c:pt>
                <c:pt idx="34">
                  <c:v>1.9198116000000001</c:v>
                </c:pt>
                <c:pt idx="35">
                  <c:v>1.604047</c:v>
                </c:pt>
                <c:pt idx="36">
                  <c:v>1.9520176000000002</c:v>
                </c:pt>
                <c:pt idx="37">
                  <c:v>2.26803</c:v>
                </c:pt>
                <c:pt idx="38">
                  <c:v>2.1464032</c:v>
                </c:pt>
                <c:pt idx="39">
                  <c:v>2.9818560000000005</c:v>
                </c:pt>
                <c:pt idx="40">
                  <c:v>1.6177000000000001</c:v>
                </c:pt>
                <c:pt idx="41">
                  <c:v>3.4239744000000005</c:v>
                </c:pt>
                <c:pt idx="42">
                  <c:v>2.6113872000000002</c:v>
                </c:pt>
                <c:pt idx="43">
                  <c:v>2.2153992000000002</c:v>
                </c:pt>
                <c:pt idx="44">
                  <c:v>1.9352256000000001</c:v>
                </c:pt>
                <c:pt idx="45">
                  <c:v>3.6271127999999999</c:v>
                </c:pt>
                <c:pt idx="46">
                  <c:v>2.5960679999999998</c:v>
                </c:pt>
                <c:pt idx="47">
                  <c:v>2.2466568000000002</c:v>
                </c:pt>
                <c:pt idx="48">
                  <c:v>2.9035344000000003</c:v>
                </c:pt>
                <c:pt idx="49">
                  <c:v>2.0711591999999999</c:v>
                </c:pt>
                <c:pt idx="50">
                  <c:v>1.8537160000000001</c:v>
                </c:pt>
                <c:pt idx="51">
                  <c:v>2.229304</c:v>
                </c:pt>
                <c:pt idx="52">
                  <c:v>2.04576</c:v>
                </c:pt>
                <c:pt idx="53">
                  <c:v>2.5237335999999999</c:v>
                </c:pt>
                <c:pt idx="54">
                  <c:v>2.0575967999999998</c:v>
                </c:pt>
                <c:pt idx="55">
                  <c:v>2.2659880000000001</c:v>
                </c:pt>
                <c:pt idx="56">
                  <c:v>2.5877560000000002</c:v>
                </c:pt>
                <c:pt idx="57">
                  <c:v>3.0870335999999998</c:v>
                </c:pt>
                <c:pt idx="58">
                  <c:v>2.6091688</c:v>
                </c:pt>
                <c:pt idx="59">
                  <c:v>2.0824440000000002</c:v>
                </c:pt>
                <c:pt idx="60">
                  <c:v>2.6951799999999997</c:v>
                </c:pt>
                <c:pt idx="61">
                  <c:v>2.6171376000000004</c:v>
                </c:pt>
                <c:pt idx="62">
                  <c:v>2.8823862</c:v>
                </c:pt>
                <c:pt idx="63">
                  <c:v>2.1992080000000001</c:v>
                </c:pt>
                <c:pt idx="64">
                  <c:v>2.152752</c:v>
                </c:pt>
                <c:pt idx="65">
                  <c:v>2.5100544</c:v>
                </c:pt>
                <c:pt idx="66">
                  <c:v>1.81674</c:v>
                </c:pt>
                <c:pt idx="67">
                  <c:v>1.8315696000000001</c:v>
                </c:pt>
                <c:pt idx="68">
                  <c:v>3.4568447999999998</c:v>
                </c:pt>
                <c:pt idx="69">
                  <c:v>2.4790422000000003</c:v>
                </c:pt>
                <c:pt idx="70">
                  <c:v>2.8035779999999999</c:v>
                </c:pt>
                <c:pt idx="71">
                  <c:v>2.1278099999999998</c:v>
                </c:pt>
                <c:pt idx="72">
                  <c:v>3.3085500000000003</c:v>
                </c:pt>
                <c:pt idx="73">
                  <c:v>2.8415640000000004</c:v>
                </c:pt>
                <c:pt idx="74">
                  <c:v>2.40198</c:v>
                </c:pt>
                <c:pt idx="75">
                  <c:v>3.0000035999999999</c:v>
                </c:pt>
                <c:pt idx="76">
                  <c:v>3.0354096000000004</c:v>
                </c:pt>
                <c:pt idx="77">
                  <c:v>2.4610000000000003</c:v>
                </c:pt>
                <c:pt idx="78">
                  <c:v>2.7553000000000001</c:v>
                </c:pt>
                <c:pt idx="79">
                  <c:v>3.2458</c:v>
                </c:pt>
                <c:pt idx="80">
                  <c:v>3.7447746</c:v>
                </c:pt>
                <c:pt idx="81">
                  <c:v>2.7014988000000004</c:v>
                </c:pt>
                <c:pt idx="82">
                  <c:v>2.5982640000000004</c:v>
                </c:pt>
                <c:pt idx="83">
                  <c:v>2.7070888000000002</c:v>
                </c:pt>
                <c:pt idx="84">
                  <c:v>3.4495312000000009</c:v>
                </c:pt>
                <c:pt idx="85">
                  <c:v>2.5774926000000002</c:v>
                </c:pt>
                <c:pt idx="86">
                  <c:v>2.5864852000000003</c:v>
                </c:pt>
                <c:pt idx="87">
                  <c:v>3.2908271999999998</c:v>
                </c:pt>
                <c:pt idx="88">
                  <c:v>2.3157360000000002</c:v>
                </c:pt>
                <c:pt idx="89">
                  <c:v>2.4313899999999999</c:v>
                </c:pt>
                <c:pt idx="90">
                  <c:v>2.9151828000000002</c:v>
                </c:pt>
                <c:pt idx="91">
                  <c:v>2.6858279999999999</c:v>
                </c:pt>
                <c:pt idx="92">
                  <c:v>3.4098060000000001</c:v>
                </c:pt>
                <c:pt idx="93">
                  <c:v>3.0117100000000003</c:v>
                </c:pt>
                <c:pt idx="94">
                  <c:v>2.9417520000000001</c:v>
                </c:pt>
                <c:pt idx="95">
                  <c:v>3.262632</c:v>
                </c:pt>
                <c:pt idx="96">
                  <c:v>3.1168680000000002</c:v>
                </c:pt>
                <c:pt idx="97">
                  <c:v>3.7071039999999997</c:v>
                </c:pt>
                <c:pt idx="98">
                  <c:v>3.4472640000000006</c:v>
                </c:pt>
              </c:numCache>
            </c:numRef>
          </c:yVal>
          <c:smooth val="0"/>
        </c:ser>
        <c:ser>
          <c:idx val="1"/>
          <c:order val="1"/>
          <c:tx>
            <c:v>Compression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Sheet1!$K$3:$K$94</c:f>
              <c:numCache>
                <c:formatCode>General</c:formatCode>
                <c:ptCount val="9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Sheet1!$L$3:$L$94</c:f>
              <c:numCache>
                <c:formatCode>General</c:formatCode>
                <c:ptCount val="9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862144"/>
        <c:axId val="241881856"/>
      </c:scatterChart>
      <c:valAx>
        <c:axId val="241862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1881856"/>
        <c:crosses val="autoZero"/>
        <c:crossBetween val="midCat"/>
      </c:valAx>
      <c:valAx>
        <c:axId val="241881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[J]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41862144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8578425630680462"/>
          <c:y val="0.59008389363198888"/>
          <c:w val="0.20694789700874167"/>
          <c:h val="0.224152952315499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33410263372253"/>
          <c:y val="0.11892325875787563"/>
          <c:w val="0.6651701511449003"/>
          <c:h val="0.6358031496062992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</c:marker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Hárok1!$H$2:$H$102</c:f>
              <c:numCache>
                <c:formatCode>General</c:formatCode>
                <c:ptCount val="101"/>
                <c:pt idx="0">
                  <c:v>0.33250560000000001</c:v>
                </c:pt>
                <c:pt idx="1">
                  <c:v>0.43008960000000007</c:v>
                </c:pt>
                <c:pt idx="2">
                  <c:v>0.44670360000000003</c:v>
                </c:pt>
                <c:pt idx="3">
                  <c:v>0.49714559999999997</c:v>
                </c:pt>
                <c:pt idx="4">
                  <c:v>0.52099320000000005</c:v>
                </c:pt>
                <c:pt idx="5">
                  <c:v>0.58671040000000008</c:v>
                </c:pt>
                <c:pt idx="6">
                  <c:v>0.59371200000000013</c:v>
                </c:pt>
                <c:pt idx="7">
                  <c:v>0.59721879999999994</c:v>
                </c:pt>
                <c:pt idx="8">
                  <c:v>0.60072960000000009</c:v>
                </c:pt>
                <c:pt idx="9">
                  <c:v>0.6042443999999999</c:v>
                </c:pt>
                <c:pt idx="10">
                  <c:v>0.63961239999999997</c:v>
                </c:pt>
                <c:pt idx="11">
                  <c:v>0.70065599999999995</c:v>
                </c:pt>
                <c:pt idx="12">
                  <c:v>0.73710399999999998</c:v>
                </c:pt>
                <c:pt idx="13">
                  <c:v>0.75179520000000011</c:v>
                </c:pt>
                <c:pt idx="14">
                  <c:v>0.77024919999999997</c:v>
                </c:pt>
                <c:pt idx="15">
                  <c:v>0.77395200000000008</c:v>
                </c:pt>
                <c:pt idx="16">
                  <c:v>0.80745719999999999</c:v>
                </c:pt>
                <c:pt idx="17">
                  <c:v>0.83374079999999995</c:v>
                </c:pt>
                <c:pt idx="18">
                  <c:v>0.85263480000000003</c:v>
                </c:pt>
                <c:pt idx="19">
                  <c:v>0.86401919999999999</c:v>
                </c:pt>
                <c:pt idx="20">
                  <c:v>0.87925439999999999</c:v>
                </c:pt>
                <c:pt idx="21">
                  <c:v>0.88689600000000002</c:v>
                </c:pt>
                <c:pt idx="22">
                  <c:v>0</c:v>
                </c:pt>
                <c:pt idx="23">
                  <c:v>0.90222720000000001</c:v>
                </c:pt>
                <c:pt idx="24">
                  <c:v>0.91376760000000001</c:v>
                </c:pt>
                <c:pt idx="25">
                  <c:v>0.91376760000000001</c:v>
                </c:pt>
                <c:pt idx="26">
                  <c:v>0.92534399999999994</c:v>
                </c:pt>
                <c:pt idx="27">
                  <c:v>0.94083520000000009</c:v>
                </c:pt>
                <c:pt idx="28">
                  <c:v>0.95639040000000008</c:v>
                </c:pt>
                <c:pt idx="29">
                  <c:v>0.96419200000000005</c:v>
                </c:pt>
                <c:pt idx="30">
                  <c:v>0</c:v>
                </c:pt>
                <c:pt idx="31">
                  <c:v>1.0232140000000001</c:v>
                </c:pt>
                <c:pt idx="32">
                  <c:v>1.0391052000000001</c:v>
                </c:pt>
                <c:pt idx="33">
                  <c:v>1.0550604000000001</c:v>
                </c:pt>
                <c:pt idx="34">
                  <c:v>1.10331</c:v>
                </c:pt>
                <c:pt idx="35">
                  <c:v>1.1276508000000001</c:v>
                </c:pt>
                <c:pt idx="36">
                  <c:v>1.1357964</c:v>
                </c:pt>
                <c:pt idx="37">
                  <c:v>1.143958</c:v>
                </c:pt>
                <c:pt idx="38">
                  <c:v>1.1562304000000001</c:v>
                </c:pt>
                <c:pt idx="39">
                  <c:v>1.185006</c:v>
                </c:pt>
                <c:pt idx="40">
                  <c:v>1.1932636000000001</c:v>
                </c:pt>
                <c:pt idx="41">
                  <c:v>1.2015372</c:v>
                </c:pt>
                <c:pt idx="42">
                  <c:v>1.2056800000000001</c:v>
                </c:pt>
                <c:pt idx="43">
                  <c:v>1.2139776</c:v>
                </c:pt>
                <c:pt idx="44">
                  <c:v>1.2222912000000001</c:v>
                </c:pt>
                <c:pt idx="45">
                  <c:v>1.2347916000000001</c:v>
                </c:pt>
                <c:pt idx="46">
                  <c:v>1.2347916000000001</c:v>
                </c:pt>
                <c:pt idx="47">
                  <c:v>1.2389664</c:v>
                </c:pt>
                <c:pt idx="48">
                  <c:v>1.2893760000000001</c:v>
                </c:pt>
                <c:pt idx="49">
                  <c:v>1.2978336000000001</c:v>
                </c:pt>
                <c:pt idx="50">
                  <c:v>1.2978336000000001</c:v>
                </c:pt>
                <c:pt idx="51">
                  <c:v>1.3275611999999999</c:v>
                </c:pt>
                <c:pt idx="52">
                  <c:v>1.3318240000000001</c:v>
                </c:pt>
                <c:pt idx="53">
                  <c:v>1.3832896000000001</c:v>
                </c:pt>
                <c:pt idx="54">
                  <c:v>1.4179200000000001</c:v>
                </c:pt>
                <c:pt idx="55">
                  <c:v>1.4222668000000001</c:v>
                </c:pt>
                <c:pt idx="56">
                  <c:v>1.4266175999999999</c:v>
                </c:pt>
                <c:pt idx="57">
                  <c:v>1.4615680000000002</c:v>
                </c:pt>
                <c:pt idx="58">
                  <c:v>1.4615680000000002</c:v>
                </c:pt>
                <c:pt idx="59">
                  <c:v>1.4703456000000001</c:v>
                </c:pt>
                <c:pt idx="60">
                  <c:v>1.4747404</c:v>
                </c:pt>
                <c:pt idx="61">
                  <c:v>1.5056160000000001</c:v>
                </c:pt>
                <c:pt idx="62">
                  <c:v>1.52779</c:v>
                </c:pt>
                <c:pt idx="63">
                  <c:v>1.5859104000000002</c:v>
                </c:pt>
                <c:pt idx="64">
                  <c:v>1.5904092000000001</c:v>
                </c:pt>
                <c:pt idx="65">
                  <c:v>1.5949119999999999</c:v>
                </c:pt>
                <c:pt idx="66">
                  <c:v>1.6265436</c:v>
                </c:pt>
                <c:pt idx="67">
                  <c:v>1.6310784</c:v>
                </c:pt>
                <c:pt idx="68">
                  <c:v>1.6401600000000001</c:v>
                </c:pt>
                <c:pt idx="69">
                  <c:v>1.6538124000000001</c:v>
                </c:pt>
                <c:pt idx="70">
                  <c:v>1.6675008</c:v>
                </c:pt>
                <c:pt idx="71">
                  <c:v>1.6720716000000002</c:v>
                </c:pt>
                <c:pt idx="72">
                  <c:v>1.708782</c:v>
                </c:pt>
                <c:pt idx="73">
                  <c:v>1.7550299999999999</c:v>
                </c:pt>
                <c:pt idx="74">
                  <c:v>1.7923163999999998</c:v>
                </c:pt>
                <c:pt idx="75">
                  <c:v>1.7969952000000002</c:v>
                </c:pt>
                <c:pt idx="76">
                  <c:v>1.8251519999999999</c:v>
                </c:pt>
                <c:pt idx="77">
                  <c:v>1.8392843999999999</c:v>
                </c:pt>
                <c:pt idx="78">
                  <c:v>1.8629184000000001</c:v>
                </c:pt>
                <c:pt idx="79">
                  <c:v>1.8724000000000001</c:v>
                </c:pt>
                <c:pt idx="80">
                  <c:v>1.8724000000000001</c:v>
                </c:pt>
                <c:pt idx="81">
                  <c:v>1.8724000000000001</c:v>
                </c:pt>
                <c:pt idx="82">
                  <c:v>1.8771467999999998</c:v>
                </c:pt>
                <c:pt idx="83">
                  <c:v>1.9057116000000001</c:v>
                </c:pt>
                <c:pt idx="84">
                  <c:v>1.9825884000000003</c:v>
                </c:pt>
                <c:pt idx="85">
                  <c:v>1.9874271999999999</c:v>
                </c:pt>
                <c:pt idx="86">
                  <c:v>2.0019676000000004</c:v>
                </c:pt>
                <c:pt idx="87">
                  <c:v>2.0506956000000001</c:v>
                </c:pt>
                <c:pt idx="88">
                  <c:v>2.1493516000000001</c:v>
                </c:pt>
                <c:pt idx="89">
                  <c:v>2.1842592000000001</c:v>
                </c:pt>
                <c:pt idx="90">
                  <c:v>2.2042944000000002</c:v>
                </c:pt>
                <c:pt idx="91">
                  <c:v>2.3156319999999999</c:v>
                </c:pt>
                <c:pt idx="92">
                  <c:v>2.4341004000000002</c:v>
                </c:pt>
                <c:pt idx="93">
                  <c:v>2.444502</c:v>
                </c:pt>
                <c:pt idx="94">
                  <c:v>2.444502</c:v>
                </c:pt>
                <c:pt idx="95">
                  <c:v>2.6291200000000003</c:v>
                </c:pt>
                <c:pt idx="96">
                  <c:v>2.6827680000000003</c:v>
                </c:pt>
                <c:pt idx="97">
                  <c:v>2.7368160000000001</c:v>
                </c:pt>
                <c:pt idx="98">
                  <c:v>2.8461120000000002</c:v>
                </c:pt>
                <c:pt idx="99">
                  <c:v>3.1263519999999998</c:v>
                </c:pt>
                <c:pt idx="100">
                  <c:v>3.1549260000000006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574720"/>
        <c:axId val="100556160"/>
      </c:scatterChart>
      <c:valAx>
        <c:axId val="100556160"/>
        <c:scaling>
          <c:orientation val="minMax"/>
        </c:scaling>
        <c:delete val="1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Elastic energy </a:t>
                </a:r>
                <a:r>
                  <a:rPr lang="en-US" dirty="0"/>
                  <a:t>in </a:t>
                </a:r>
                <a:r>
                  <a:rPr lang="sk-SK" dirty="0" smtClean="0"/>
                  <a:t>rubber</a:t>
                </a:r>
                <a:r>
                  <a:rPr lang="en-US" dirty="0" smtClean="0"/>
                  <a:t> </a:t>
                </a:r>
                <a:r>
                  <a:rPr lang="en-US" dirty="0"/>
                  <a:t>[J]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100574720"/>
        <c:crosses val="autoZero"/>
        <c:crossBetween val="midCat"/>
      </c:valAx>
      <c:valAx>
        <c:axId val="10057472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smtClean="0"/>
                  <a:t>M</a:t>
                </a:r>
                <a:r>
                  <a:rPr lang="en-US" dirty="0" smtClean="0"/>
                  <a:t>ass </a:t>
                </a:r>
                <a:r>
                  <a:rPr lang="en-US" dirty="0"/>
                  <a:t>of balloon [g]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100556160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89198465576419"/>
          <c:y val="7.726074792680894E-2"/>
          <c:w val="0.81830082778114277"/>
          <c:h val="0.75175131735935252"/>
        </c:manualLayout>
      </c:layout>
      <c:scatterChart>
        <c:scatterStyle val="lineMarker"/>
        <c:varyColors val="0"/>
        <c:ser>
          <c:idx val="0"/>
          <c:order val="0"/>
          <c:tx>
            <c:v>Fall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Sheet1!$A$3:$A$101</c:f>
              <c:numCache>
                <c:formatCode>General</c:formatCode>
                <c:ptCount val="99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2">
                  <c:v>274</c:v>
                </c:pt>
                <c:pt idx="23">
                  <c:v>277</c:v>
                </c:pt>
                <c:pt idx="24">
                  <c:v>277</c:v>
                </c:pt>
                <c:pt idx="25">
                  <c:v>280</c:v>
                </c:pt>
                <c:pt idx="26">
                  <c:v>284</c:v>
                </c:pt>
                <c:pt idx="27">
                  <c:v>288</c:v>
                </c:pt>
                <c:pt idx="28">
                  <c:v>290</c:v>
                </c:pt>
                <c:pt idx="29">
                  <c:v>305</c:v>
                </c:pt>
                <c:pt idx="30">
                  <c:v>309</c:v>
                </c:pt>
                <c:pt idx="31">
                  <c:v>313</c:v>
                </c:pt>
                <c:pt idx="32">
                  <c:v>325</c:v>
                </c:pt>
                <c:pt idx="33">
                  <c:v>331</c:v>
                </c:pt>
                <c:pt idx="34">
                  <c:v>333</c:v>
                </c:pt>
                <c:pt idx="35">
                  <c:v>335</c:v>
                </c:pt>
                <c:pt idx="36">
                  <c:v>338</c:v>
                </c:pt>
                <c:pt idx="37">
                  <c:v>345</c:v>
                </c:pt>
                <c:pt idx="38">
                  <c:v>347</c:v>
                </c:pt>
                <c:pt idx="39">
                  <c:v>349</c:v>
                </c:pt>
                <c:pt idx="40">
                  <c:v>350</c:v>
                </c:pt>
                <c:pt idx="41">
                  <c:v>352</c:v>
                </c:pt>
                <c:pt idx="42">
                  <c:v>354</c:v>
                </c:pt>
                <c:pt idx="43">
                  <c:v>357</c:v>
                </c:pt>
                <c:pt idx="44">
                  <c:v>357</c:v>
                </c:pt>
                <c:pt idx="45">
                  <c:v>358</c:v>
                </c:pt>
                <c:pt idx="46">
                  <c:v>370</c:v>
                </c:pt>
                <c:pt idx="47">
                  <c:v>372</c:v>
                </c:pt>
                <c:pt idx="48">
                  <c:v>372</c:v>
                </c:pt>
                <c:pt idx="49">
                  <c:v>379</c:v>
                </c:pt>
                <c:pt idx="50">
                  <c:v>380</c:v>
                </c:pt>
                <c:pt idx="51">
                  <c:v>392</c:v>
                </c:pt>
                <c:pt idx="52">
                  <c:v>400</c:v>
                </c:pt>
                <c:pt idx="53">
                  <c:v>401</c:v>
                </c:pt>
                <c:pt idx="54">
                  <c:v>402</c:v>
                </c:pt>
                <c:pt idx="55">
                  <c:v>410</c:v>
                </c:pt>
                <c:pt idx="56">
                  <c:v>410</c:v>
                </c:pt>
                <c:pt idx="57">
                  <c:v>412</c:v>
                </c:pt>
                <c:pt idx="58">
                  <c:v>413</c:v>
                </c:pt>
                <c:pt idx="59">
                  <c:v>420</c:v>
                </c:pt>
                <c:pt idx="60">
                  <c:v>425</c:v>
                </c:pt>
                <c:pt idx="61">
                  <c:v>438</c:v>
                </c:pt>
                <c:pt idx="62">
                  <c:v>439</c:v>
                </c:pt>
                <c:pt idx="63">
                  <c:v>440</c:v>
                </c:pt>
                <c:pt idx="64">
                  <c:v>447</c:v>
                </c:pt>
                <c:pt idx="65">
                  <c:v>448</c:v>
                </c:pt>
                <c:pt idx="66">
                  <c:v>450</c:v>
                </c:pt>
                <c:pt idx="67">
                  <c:v>453</c:v>
                </c:pt>
                <c:pt idx="68">
                  <c:v>456</c:v>
                </c:pt>
                <c:pt idx="69">
                  <c:v>457</c:v>
                </c:pt>
                <c:pt idx="70">
                  <c:v>465</c:v>
                </c:pt>
                <c:pt idx="71">
                  <c:v>475</c:v>
                </c:pt>
                <c:pt idx="72">
                  <c:v>483</c:v>
                </c:pt>
                <c:pt idx="73">
                  <c:v>484</c:v>
                </c:pt>
                <c:pt idx="74">
                  <c:v>490</c:v>
                </c:pt>
                <c:pt idx="75">
                  <c:v>493</c:v>
                </c:pt>
                <c:pt idx="76">
                  <c:v>498</c:v>
                </c:pt>
                <c:pt idx="77">
                  <c:v>500</c:v>
                </c:pt>
                <c:pt idx="78">
                  <c:v>500</c:v>
                </c:pt>
                <c:pt idx="79">
                  <c:v>500</c:v>
                </c:pt>
                <c:pt idx="80">
                  <c:v>501</c:v>
                </c:pt>
                <c:pt idx="81">
                  <c:v>507</c:v>
                </c:pt>
                <c:pt idx="82">
                  <c:v>523</c:v>
                </c:pt>
                <c:pt idx="83">
                  <c:v>524</c:v>
                </c:pt>
                <c:pt idx="84">
                  <c:v>527</c:v>
                </c:pt>
                <c:pt idx="85">
                  <c:v>537</c:v>
                </c:pt>
                <c:pt idx="86">
                  <c:v>557</c:v>
                </c:pt>
                <c:pt idx="87">
                  <c:v>564</c:v>
                </c:pt>
                <c:pt idx="88">
                  <c:v>568</c:v>
                </c:pt>
                <c:pt idx="89">
                  <c:v>590</c:v>
                </c:pt>
                <c:pt idx="90">
                  <c:v>613</c:v>
                </c:pt>
                <c:pt idx="91">
                  <c:v>615</c:v>
                </c:pt>
                <c:pt idx="92">
                  <c:v>615</c:v>
                </c:pt>
                <c:pt idx="93">
                  <c:v>650</c:v>
                </c:pt>
                <c:pt idx="94">
                  <c:v>660</c:v>
                </c:pt>
                <c:pt idx="95">
                  <c:v>670</c:v>
                </c:pt>
                <c:pt idx="96">
                  <c:v>690</c:v>
                </c:pt>
                <c:pt idx="97">
                  <c:v>740</c:v>
                </c:pt>
                <c:pt idx="98">
                  <c:v>745</c:v>
                </c:pt>
              </c:numCache>
            </c:numRef>
          </c:xVal>
          <c:yVal>
            <c:numRef>
              <c:f>Sheet1!$G$3:$G$101</c:f>
              <c:numCache>
                <c:formatCode>General</c:formatCode>
                <c:ptCount val="99"/>
                <c:pt idx="0">
                  <c:v>1.8707136</c:v>
                </c:pt>
                <c:pt idx="1">
                  <c:v>2.1017136000000001</c:v>
                </c:pt>
                <c:pt idx="2">
                  <c:v>2.0041392000000005</c:v>
                </c:pt>
                <c:pt idx="3">
                  <c:v>2.594916</c:v>
                </c:pt>
                <c:pt idx="4">
                  <c:v>2.3115144000000005</c:v>
                </c:pt>
                <c:pt idx="5">
                  <c:v>2.2834480000000004</c:v>
                </c:pt>
                <c:pt idx="6">
                  <c:v>2.4576120000000001</c:v>
                </c:pt>
                <c:pt idx="7">
                  <c:v>2.0961867999999999</c:v>
                </c:pt>
                <c:pt idx="8">
                  <c:v>3.1623168000000006</c:v>
                </c:pt>
                <c:pt idx="9">
                  <c:v>2.4218412000000002</c:v>
                </c:pt>
                <c:pt idx="10">
                  <c:v>1.7548132000000001</c:v>
                </c:pt>
                <c:pt idx="11">
                  <c:v>2.513544</c:v>
                </c:pt>
                <c:pt idx="12">
                  <c:v>2.903152</c:v>
                </c:pt>
                <c:pt idx="13">
                  <c:v>3.2309784000000006</c:v>
                </c:pt>
                <c:pt idx="14">
                  <c:v>2.7397048000000002</c:v>
                </c:pt>
                <c:pt idx="15">
                  <c:v>2.94</c:v>
                </c:pt>
                <c:pt idx="16">
                  <c:v>3.2501472000000002</c:v>
                </c:pt>
                <c:pt idx="17">
                  <c:v>3.0437376</c:v>
                </c:pt>
                <c:pt idx="18">
                  <c:v>2.6961300000000006</c:v>
                </c:pt>
                <c:pt idx="19">
                  <c:v>3.4538592000000001</c:v>
                </c:pt>
                <c:pt idx="20">
                  <c:v>2.4567024000000002</c:v>
                </c:pt>
                <c:pt idx="21">
                  <c:v>1.5225840000000002</c:v>
                </c:pt>
                <c:pt idx="22">
                  <c:v>2.1924383999999999</c:v>
                </c:pt>
                <c:pt idx="23">
                  <c:v>1.6746312000000001</c:v>
                </c:pt>
                <c:pt idx="24">
                  <c:v>2.3268000000000004</c:v>
                </c:pt>
                <c:pt idx="25">
                  <c:v>3.012912</c:v>
                </c:pt>
                <c:pt idx="26">
                  <c:v>2.5010176000000004</c:v>
                </c:pt>
                <c:pt idx="27">
                  <c:v>2.0865024000000001</c:v>
                </c:pt>
                <c:pt idx="28">
                  <c:v>1.7038660000000001</c:v>
                </c:pt>
                <c:pt idx="29">
                  <c:v>1.8609880000000001</c:v>
                </c:pt>
                <c:pt idx="30">
                  <c:v>2.3122470000000002</c:v>
                </c:pt>
                <c:pt idx="31">
                  <c:v>1.6691664000000002</c:v>
                </c:pt>
                <c:pt idx="32">
                  <c:v>1.86849</c:v>
                </c:pt>
                <c:pt idx="33">
                  <c:v>2.0368416000000003</c:v>
                </c:pt>
                <c:pt idx="34">
                  <c:v>1.9198116000000001</c:v>
                </c:pt>
                <c:pt idx="35">
                  <c:v>1.604047</c:v>
                </c:pt>
                <c:pt idx="36">
                  <c:v>1.9520176000000002</c:v>
                </c:pt>
                <c:pt idx="37">
                  <c:v>2.26803</c:v>
                </c:pt>
                <c:pt idx="38">
                  <c:v>2.1464032</c:v>
                </c:pt>
                <c:pt idx="39">
                  <c:v>2.9818560000000005</c:v>
                </c:pt>
                <c:pt idx="40">
                  <c:v>1.6177000000000001</c:v>
                </c:pt>
                <c:pt idx="41">
                  <c:v>3.4239744000000005</c:v>
                </c:pt>
                <c:pt idx="42">
                  <c:v>2.6113872000000002</c:v>
                </c:pt>
                <c:pt idx="43">
                  <c:v>2.2153992000000002</c:v>
                </c:pt>
                <c:pt idx="44">
                  <c:v>1.9352256000000001</c:v>
                </c:pt>
                <c:pt idx="45">
                  <c:v>3.6271127999999999</c:v>
                </c:pt>
                <c:pt idx="46">
                  <c:v>2.5960679999999998</c:v>
                </c:pt>
                <c:pt idx="47">
                  <c:v>2.2466568000000002</c:v>
                </c:pt>
                <c:pt idx="48">
                  <c:v>2.9035344000000003</c:v>
                </c:pt>
                <c:pt idx="49">
                  <c:v>2.0711591999999999</c:v>
                </c:pt>
                <c:pt idx="50">
                  <c:v>1.8537160000000001</c:v>
                </c:pt>
                <c:pt idx="51">
                  <c:v>2.229304</c:v>
                </c:pt>
                <c:pt idx="52">
                  <c:v>2.04576</c:v>
                </c:pt>
                <c:pt idx="53">
                  <c:v>2.5237335999999999</c:v>
                </c:pt>
                <c:pt idx="54">
                  <c:v>2.0575967999999998</c:v>
                </c:pt>
                <c:pt idx="55">
                  <c:v>2.2659880000000001</c:v>
                </c:pt>
                <c:pt idx="56">
                  <c:v>2.5877560000000002</c:v>
                </c:pt>
                <c:pt idx="57">
                  <c:v>3.0870335999999998</c:v>
                </c:pt>
                <c:pt idx="58">
                  <c:v>2.6091688</c:v>
                </c:pt>
                <c:pt idx="59">
                  <c:v>2.0824440000000002</c:v>
                </c:pt>
                <c:pt idx="60">
                  <c:v>2.6951799999999997</c:v>
                </c:pt>
                <c:pt idx="61">
                  <c:v>2.6171376000000004</c:v>
                </c:pt>
                <c:pt idx="62">
                  <c:v>2.8823862</c:v>
                </c:pt>
                <c:pt idx="63">
                  <c:v>2.1992080000000001</c:v>
                </c:pt>
                <c:pt idx="64">
                  <c:v>2.152752</c:v>
                </c:pt>
                <c:pt idx="65">
                  <c:v>2.5100544</c:v>
                </c:pt>
                <c:pt idx="66">
                  <c:v>1.81674</c:v>
                </c:pt>
                <c:pt idx="67">
                  <c:v>1.8315696000000001</c:v>
                </c:pt>
                <c:pt idx="68">
                  <c:v>3.4568447999999998</c:v>
                </c:pt>
                <c:pt idx="69">
                  <c:v>2.4790422000000003</c:v>
                </c:pt>
                <c:pt idx="70">
                  <c:v>2.8035779999999999</c:v>
                </c:pt>
                <c:pt idx="71">
                  <c:v>2.1278099999999998</c:v>
                </c:pt>
                <c:pt idx="72">
                  <c:v>3.3085500000000003</c:v>
                </c:pt>
                <c:pt idx="73">
                  <c:v>2.8415640000000004</c:v>
                </c:pt>
                <c:pt idx="74">
                  <c:v>2.40198</c:v>
                </c:pt>
                <c:pt idx="75">
                  <c:v>3.0000035999999999</c:v>
                </c:pt>
                <c:pt idx="76">
                  <c:v>3.0354096000000004</c:v>
                </c:pt>
                <c:pt idx="77">
                  <c:v>2.4610000000000003</c:v>
                </c:pt>
                <c:pt idx="78">
                  <c:v>2.7553000000000001</c:v>
                </c:pt>
                <c:pt idx="79">
                  <c:v>3.2458</c:v>
                </c:pt>
                <c:pt idx="80">
                  <c:v>3.7447746</c:v>
                </c:pt>
                <c:pt idx="81">
                  <c:v>2.7014988000000004</c:v>
                </c:pt>
                <c:pt idx="82">
                  <c:v>2.5982640000000004</c:v>
                </c:pt>
                <c:pt idx="83">
                  <c:v>2.7070888000000002</c:v>
                </c:pt>
                <c:pt idx="84">
                  <c:v>3.4495312000000009</c:v>
                </c:pt>
                <c:pt idx="85">
                  <c:v>2.5774926000000002</c:v>
                </c:pt>
                <c:pt idx="86">
                  <c:v>2.5864852000000003</c:v>
                </c:pt>
                <c:pt idx="87">
                  <c:v>3.2908271999999998</c:v>
                </c:pt>
                <c:pt idx="88">
                  <c:v>2.3157360000000002</c:v>
                </c:pt>
                <c:pt idx="89">
                  <c:v>2.4313899999999999</c:v>
                </c:pt>
                <c:pt idx="90">
                  <c:v>2.9151828000000002</c:v>
                </c:pt>
                <c:pt idx="91">
                  <c:v>2.6858279999999999</c:v>
                </c:pt>
                <c:pt idx="92">
                  <c:v>3.4098060000000001</c:v>
                </c:pt>
                <c:pt idx="93">
                  <c:v>3.0117100000000003</c:v>
                </c:pt>
                <c:pt idx="94">
                  <c:v>2.9417520000000001</c:v>
                </c:pt>
                <c:pt idx="95">
                  <c:v>3.262632</c:v>
                </c:pt>
                <c:pt idx="96">
                  <c:v>3.1168680000000002</c:v>
                </c:pt>
                <c:pt idx="97">
                  <c:v>3.7071039999999997</c:v>
                </c:pt>
                <c:pt idx="98">
                  <c:v>3.4472640000000006</c:v>
                </c:pt>
              </c:numCache>
            </c:numRef>
          </c:yVal>
          <c:smooth val="0"/>
        </c:ser>
        <c:ser>
          <c:idx val="1"/>
          <c:order val="1"/>
          <c:tx>
            <c:v>Compression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Sheet1!$K$3:$K$94</c:f>
              <c:numCache>
                <c:formatCode>General</c:formatCode>
                <c:ptCount val="9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Sheet1!$L$3:$L$94</c:f>
              <c:numCache>
                <c:formatCode>General</c:formatCode>
                <c:ptCount val="9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236160"/>
        <c:axId val="254243584"/>
      </c:scatterChart>
      <c:valAx>
        <c:axId val="25423616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4243584"/>
        <c:crosses val="autoZero"/>
        <c:crossBetween val="midCat"/>
      </c:valAx>
      <c:valAx>
        <c:axId val="254243584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[J]</a:t>
                </a:r>
              </a:p>
            </c:rich>
          </c:tx>
          <c:layout>
            <c:manualLayout>
              <c:xMode val="edge"/>
              <c:yMode val="edge"/>
              <c:x val="2.2276600040379572E-2"/>
              <c:y val="0.172421929401681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54236160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12204724409455E-2"/>
          <c:y val="6.7377952755905496E-2"/>
          <c:w val="0.84962893700787401"/>
          <c:h val="0.75792930883639542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3"/>
          </c:marker>
          <c:errBars>
            <c:errDir val="y"/>
            <c:errBarType val="minus"/>
            <c:errValType val="cust"/>
            <c:noEndCap val="0"/>
            <c:plus>
              <c:numRef>
                <c:f>Hárok1!$K$2:$K$102</c:f>
                <c:numCache>
                  <c:formatCode>General</c:formatCode>
                  <c:ptCount val="101"/>
                  <c:pt idx="0">
                    <c:v>0.21974400000000002</c:v>
                  </c:pt>
                  <c:pt idx="1">
                    <c:v>0.27860400000000002</c:v>
                  </c:pt>
                  <c:pt idx="2">
                    <c:v>0.288414</c:v>
                  </c:pt>
                  <c:pt idx="3">
                    <c:v>0.31784400000000002</c:v>
                  </c:pt>
                  <c:pt idx="4">
                    <c:v>0.33157800000000004</c:v>
                  </c:pt>
                  <c:pt idx="5">
                    <c:v>0.36885600000000002</c:v>
                  </c:pt>
                  <c:pt idx="6">
                    <c:v>0.37278000000000006</c:v>
                  </c:pt>
                  <c:pt idx="7">
                    <c:v>0.37474200000000002</c:v>
                  </c:pt>
                  <c:pt idx="8">
                    <c:v>0.37670400000000004</c:v>
                  </c:pt>
                  <c:pt idx="9">
                    <c:v>0.37866600000000006</c:v>
                  </c:pt>
                  <c:pt idx="10">
                    <c:v>0.39828600000000003</c:v>
                  </c:pt>
                  <c:pt idx="11">
                    <c:v>0.43164000000000002</c:v>
                  </c:pt>
                  <c:pt idx="12">
                    <c:v>0.45126000000000005</c:v>
                  </c:pt>
                  <c:pt idx="13">
                    <c:v>0.45910800000000007</c:v>
                  </c:pt>
                  <c:pt idx="14">
                    <c:v>0.46891800000000006</c:v>
                  </c:pt>
                  <c:pt idx="15">
                    <c:v>0.47088000000000008</c:v>
                  </c:pt>
                  <c:pt idx="16">
                    <c:v>0.48853800000000003</c:v>
                  </c:pt>
                  <c:pt idx="17">
                    <c:v>0.50227200000000005</c:v>
                  </c:pt>
                  <c:pt idx="18">
                    <c:v>0.51208200000000004</c:v>
                  </c:pt>
                  <c:pt idx="19">
                    <c:v>0.5179680000000001</c:v>
                  </c:pt>
                  <c:pt idx="20">
                    <c:v>0.52581600000000006</c:v>
                  </c:pt>
                  <c:pt idx="21">
                    <c:v>0.5297400000000001</c:v>
                  </c:pt>
                  <c:pt idx="22">
                    <c:v>0</c:v>
                  </c:pt>
                  <c:pt idx="23">
                    <c:v>0.53758800000000007</c:v>
                  </c:pt>
                  <c:pt idx="24">
                    <c:v>0.54347400000000001</c:v>
                  </c:pt>
                  <c:pt idx="25">
                    <c:v>0.54347400000000001</c:v>
                  </c:pt>
                  <c:pt idx="26">
                    <c:v>0.54936000000000007</c:v>
                  </c:pt>
                  <c:pt idx="27">
                    <c:v>0.55720800000000004</c:v>
                  </c:pt>
                  <c:pt idx="28">
                    <c:v>0.565056</c:v>
                  </c:pt>
                  <c:pt idx="29">
                    <c:v>0.56898000000000004</c:v>
                  </c:pt>
                  <c:pt idx="30">
                    <c:v>0</c:v>
                  </c:pt>
                  <c:pt idx="31">
                    <c:v>0.59841000000000011</c:v>
                  </c:pt>
                  <c:pt idx="32">
                    <c:v>0.60625800000000007</c:v>
                  </c:pt>
                  <c:pt idx="33">
                    <c:v>0.61410600000000004</c:v>
                  </c:pt>
                  <c:pt idx="34">
                    <c:v>0.47823750000000004</c:v>
                  </c:pt>
                  <c:pt idx="35">
                    <c:v>0.48706650000000007</c:v>
                  </c:pt>
                  <c:pt idx="36">
                    <c:v>0.49000950000000004</c:v>
                  </c:pt>
                  <c:pt idx="37">
                    <c:v>0.49295250000000007</c:v>
                  </c:pt>
                  <c:pt idx="38">
                    <c:v>0.49736700000000006</c:v>
                  </c:pt>
                  <c:pt idx="39">
                    <c:v>0.50766750000000005</c:v>
                  </c:pt>
                  <c:pt idx="40">
                    <c:v>0.51061050000000008</c:v>
                  </c:pt>
                  <c:pt idx="41">
                    <c:v>0.51355350000000011</c:v>
                  </c:pt>
                  <c:pt idx="42">
                    <c:v>0.51502500000000007</c:v>
                  </c:pt>
                  <c:pt idx="43">
                    <c:v>0.5179680000000001</c:v>
                  </c:pt>
                  <c:pt idx="44">
                    <c:v>0.52091100000000001</c:v>
                  </c:pt>
                  <c:pt idx="45">
                    <c:v>0.5253255</c:v>
                  </c:pt>
                  <c:pt idx="46">
                    <c:v>0.5253255</c:v>
                  </c:pt>
                  <c:pt idx="47">
                    <c:v>0.52679700000000007</c:v>
                  </c:pt>
                  <c:pt idx="48">
                    <c:v>0.54445500000000002</c:v>
                  </c:pt>
                  <c:pt idx="49">
                    <c:v>0.54739800000000005</c:v>
                  </c:pt>
                  <c:pt idx="50">
                    <c:v>0.54739800000000005</c:v>
                  </c:pt>
                  <c:pt idx="51">
                    <c:v>0.37179900000000005</c:v>
                  </c:pt>
                  <c:pt idx="52">
                    <c:v>0.37278000000000006</c:v>
                  </c:pt>
                  <c:pt idx="53">
                    <c:v>0.38455200000000006</c:v>
                  </c:pt>
                  <c:pt idx="54">
                    <c:v>0.39240000000000003</c:v>
                  </c:pt>
                  <c:pt idx="55">
                    <c:v>0.39338100000000004</c:v>
                  </c:pt>
                  <c:pt idx="56">
                    <c:v>0.39436200000000005</c:v>
                  </c:pt>
                  <c:pt idx="57">
                    <c:v>0.40221000000000007</c:v>
                  </c:pt>
                  <c:pt idx="58">
                    <c:v>0.40221000000000007</c:v>
                  </c:pt>
                  <c:pt idx="59">
                    <c:v>0.40417200000000003</c:v>
                  </c:pt>
                  <c:pt idx="60">
                    <c:v>0.40515300000000004</c:v>
                  </c:pt>
                  <c:pt idx="61">
                    <c:v>0.41202000000000005</c:v>
                  </c:pt>
                  <c:pt idx="62">
                    <c:v>0.41692500000000005</c:v>
                  </c:pt>
                  <c:pt idx="63">
                    <c:v>0.42967800000000006</c:v>
                  </c:pt>
                  <c:pt idx="64">
                    <c:v>0.43065900000000007</c:v>
                  </c:pt>
                  <c:pt idx="65">
                    <c:v>0.43164000000000002</c:v>
                  </c:pt>
                  <c:pt idx="66">
                    <c:v>0.43850700000000004</c:v>
                  </c:pt>
                  <c:pt idx="67">
                    <c:v>0.43948800000000005</c:v>
                  </c:pt>
                  <c:pt idx="68">
                    <c:v>0.44145000000000006</c:v>
                  </c:pt>
                  <c:pt idx="69">
                    <c:v>0.44439300000000004</c:v>
                  </c:pt>
                  <c:pt idx="70">
                    <c:v>0.44733600000000007</c:v>
                  </c:pt>
                  <c:pt idx="71">
                    <c:v>0.44831700000000002</c:v>
                  </c:pt>
                  <c:pt idx="72">
                    <c:v>0.45616500000000004</c:v>
                  </c:pt>
                  <c:pt idx="73">
                    <c:v>0.46597500000000003</c:v>
                  </c:pt>
                  <c:pt idx="74">
                    <c:v>0.47382300000000005</c:v>
                  </c:pt>
                  <c:pt idx="75">
                    <c:v>0.47480400000000006</c:v>
                  </c:pt>
                  <c:pt idx="76">
                    <c:v>0.48069000000000006</c:v>
                  </c:pt>
                  <c:pt idx="77">
                    <c:v>0.48363300000000004</c:v>
                  </c:pt>
                  <c:pt idx="78">
                    <c:v>0.48853800000000003</c:v>
                  </c:pt>
                  <c:pt idx="79">
                    <c:v>0.49050000000000005</c:v>
                  </c:pt>
                  <c:pt idx="80">
                    <c:v>0.49050000000000005</c:v>
                  </c:pt>
                  <c:pt idx="81">
                    <c:v>0.49050000000000005</c:v>
                  </c:pt>
                  <c:pt idx="82">
                    <c:v>0.49148100000000006</c:v>
                  </c:pt>
                  <c:pt idx="83">
                    <c:v>0.49736700000000006</c:v>
                  </c:pt>
                  <c:pt idx="84">
                    <c:v>0.51306300000000005</c:v>
                  </c:pt>
                  <c:pt idx="85">
                    <c:v>0.51404400000000006</c:v>
                  </c:pt>
                  <c:pt idx="86">
                    <c:v>0.51698700000000009</c:v>
                  </c:pt>
                  <c:pt idx="87">
                    <c:v>0.52679700000000007</c:v>
                  </c:pt>
                  <c:pt idx="88">
                    <c:v>0.54641700000000004</c:v>
                  </c:pt>
                  <c:pt idx="89">
                    <c:v>0.55328400000000011</c:v>
                  </c:pt>
                  <c:pt idx="90">
                    <c:v>0.55720800000000004</c:v>
                  </c:pt>
                  <c:pt idx="91">
                    <c:v>0.57879000000000003</c:v>
                  </c:pt>
                  <c:pt idx="92">
                    <c:v>0.60135300000000003</c:v>
                  </c:pt>
                  <c:pt idx="93">
                    <c:v>0.60331500000000005</c:v>
                  </c:pt>
                  <c:pt idx="94">
                    <c:v>0.60331500000000005</c:v>
                  </c:pt>
                  <c:pt idx="95">
                    <c:v>0.63765000000000005</c:v>
                  </c:pt>
                  <c:pt idx="96">
                    <c:v>0.64746000000000004</c:v>
                  </c:pt>
                  <c:pt idx="97">
                    <c:v>0.65727000000000002</c:v>
                  </c:pt>
                  <c:pt idx="98">
                    <c:v>0.6768900000000001</c:v>
                  </c:pt>
                  <c:pt idx="99">
                    <c:v>0.72594000000000003</c:v>
                  </c:pt>
                  <c:pt idx="100">
                    <c:v>0.73084500000000008</c:v>
                  </c:pt>
                </c:numCache>
              </c:numRef>
            </c:plus>
            <c:minus>
              <c:numRef>
                <c:f>Hárok1!$K$2:$K$102</c:f>
                <c:numCache>
                  <c:formatCode>General</c:formatCode>
                  <c:ptCount val="101"/>
                  <c:pt idx="0">
                    <c:v>0.21974400000000002</c:v>
                  </c:pt>
                  <c:pt idx="1">
                    <c:v>0.27860400000000002</c:v>
                  </c:pt>
                  <c:pt idx="2">
                    <c:v>0.288414</c:v>
                  </c:pt>
                  <c:pt idx="3">
                    <c:v>0.31784400000000002</c:v>
                  </c:pt>
                  <c:pt idx="4">
                    <c:v>0.33157800000000004</c:v>
                  </c:pt>
                  <c:pt idx="5">
                    <c:v>0.36885600000000002</c:v>
                  </c:pt>
                  <c:pt idx="6">
                    <c:v>0.37278000000000006</c:v>
                  </c:pt>
                  <c:pt idx="7">
                    <c:v>0.37474200000000002</c:v>
                  </c:pt>
                  <c:pt idx="8">
                    <c:v>0.37670400000000004</c:v>
                  </c:pt>
                  <c:pt idx="9">
                    <c:v>0.37866600000000006</c:v>
                  </c:pt>
                  <c:pt idx="10">
                    <c:v>0.39828600000000003</c:v>
                  </c:pt>
                  <c:pt idx="11">
                    <c:v>0.43164000000000002</c:v>
                  </c:pt>
                  <c:pt idx="12">
                    <c:v>0.45126000000000005</c:v>
                  </c:pt>
                  <c:pt idx="13">
                    <c:v>0.45910800000000007</c:v>
                  </c:pt>
                  <c:pt idx="14">
                    <c:v>0.46891800000000006</c:v>
                  </c:pt>
                  <c:pt idx="15">
                    <c:v>0.47088000000000008</c:v>
                  </c:pt>
                  <c:pt idx="16">
                    <c:v>0.48853800000000003</c:v>
                  </c:pt>
                  <c:pt idx="17">
                    <c:v>0.50227200000000005</c:v>
                  </c:pt>
                  <c:pt idx="18">
                    <c:v>0.51208200000000004</c:v>
                  </c:pt>
                  <c:pt idx="19">
                    <c:v>0.5179680000000001</c:v>
                  </c:pt>
                  <c:pt idx="20">
                    <c:v>0.52581600000000006</c:v>
                  </c:pt>
                  <c:pt idx="21">
                    <c:v>0.5297400000000001</c:v>
                  </c:pt>
                  <c:pt idx="22">
                    <c:v>0</c:v>
                  </c:pt>
                  <c:pt idx="23">
                    <c:v>0.53758800000000007</c:v>
                  </c:pt>
                  <c:pt idx="24">
                    <c:v>0.54347400000000001</c:v>
                  </c:pt>
                  <c:pt idx="25">
                    <c:v>0.54347400000000001</c:v>
                  </c:pt>
                  <c:pt idx="26">
                    <c:v>0.54936000000000007</c:v>
                  </c:pt>
                  <c:pt idx="27">
                    <c:v>0.55720800000000004</c:v>
                  </c:pt>
                  <c:pt idx="28">
                    <c:v>0.565056</c:v>
                  </c:pt>
                  <c:pt idx="29">
                    <c:v>0.56898000000000004</c:v>
                  </c:pt>
                  <c:pt idx="30">
                    <c:v>0</c:v>
                  </c:pt>
                  <c:pt idx="31">
                    <c:v>0.59841000000000011</c:v>
                  </c:pt>
                  <c:pt idx="32">
                    <c:v>0.60625800000000007</c:v>
                  </c:pt>
                  <c:pt idx="33">
                    <c:v>0.61410600000000004</c:v>
                  </c:pt>
                  <c:pt idx="34">
                    <c:v>0.47823750000000004</c:v>
                  </c:pt>
                  <c:pt idx="35">
                    <c:v>0.48706650000000007</c:v>
                  </c:pt>
                  <c:pt idx="36">
                    <c:v>0.49000950000000004</c:v>
                  </c:pt>
                  <c:pt idx="37">
                    <c:v>0.49295250000000007</c:v>
                  </c:pt>
                  <c:pt idx="38">
                    <c:v>0.49736700000000006</c:v>
                  </c:pt>
                  <c:pt idx="39">
                    <c:v>0.50766750000000005</c:v>
                  </c:pt>
                  <c:pt idx="40">
                    <c:v>0.51061050000000008</c:v>
                  </c:pt>
                  <c:pt idx="41">
                    <c:v>0.51355350000000011</c:v>
                  </c:pt>
                  <c:pt idx="42">
                    <c:v>0.51502500000000007</c:v>
                  </c:pt>
                  <c:pt idx="43">
                    <c:v>0.5179680000000001</c:v>
                  </c:pt>
                  <c:pt idx="44">
                    <c:v>0.52091100000000001</c:v>
                  </c:pt>
                  <c:pt idx="45">
                    <c:v>0.5253255</c:v>
                  </c:pt>
                  <c:pt idx="46">
                    <c:v>0.5253255</c:v>
                  </c:pt>
                  <c:pt idx="47">
                    <c:v>0.52679700000000007</c:v>
                  </c:pt>
                  <c:pt idx="48">
                    <c:v>0.54445500000000002</c:v>
                  </c:pt>
                  <c:pt idx="49">
                    <c:v>0.54739800000000005</c:v>
                  </c:pt>
                  <c:pt idx="50">
                    <c:v>0.54739800000000005</c:v>
                  </c:pt>
                  <c:pt idx="51">
                    <c:v>0.37179900000000005</c:v>
                  </c:pt>
                  <c:pt idx="52">
                    <c:v>0.37278000000000006</c:v>
                  </c:pt>
                  <c:pt idx="53">
                    <c:v>0.38455200000000006</c:v>
                  </c:pt>
                  <c:pt idx="54">
                    <c:v>0.39240000000000003</c:v>
                  </c:pt>
                  <c:pt idx="55">
                    <c:v>0.39338100000000004</c:v>
                  </c:pt>
                  <c:pt idx="56">
                    <c:v>0.39436200000000005</c:v>
                  </c:pt>
                  <c:pt idx="57">
                    <c:v>0.40221000000000007</c:v>
                  </c:pt>
                  <c:pt idx="58">
                    <c:v>0.40221000000000007</c:v>
                  </c:pt>
                  <c:pt idx="59">
                    <c:v>0.40417200000000003</c:v>
                  </c:pt>
                  <c:pt idx="60">
                    <c:v>0.40515300000000004</c:v>
                  </c:pt>
                  <c:pt idx="61">
                    <c:v>0.41202000000000005</c:v>
                  </c:pt>
                  <c:pt idx="62">
                    <c:v>0.41692500000000005</c:v>
                  </c:pt>
                  <c:pt idx="63">
                    <c:v>0.42967800000000006</c:v>
                  </c:pt>
                  <c:pt idx="64">
                    <c:v>0.43065900000000007</c:v>
                  </c:pt>
                  <c:pt idx="65">
                    <c:v>0.43164000000000002</c:v>
                  </c:pt>
                  <c:pt idx="66">
                    <c:v>0.43850700000000004</c:v>
                  </c:pt>
                  <c:pt idx="67">
                    <c:v>0.43948800000000005</c:v>
                  </c:pt>
                  <c:pt idx="68">
                    <c:v>0.44145000000000006</c:v>
                  </c:pt>
                  <c:pt idx="69">
                    <c:v>0.44439300000000004</c:v>
                  </c:pt>
                  <c:pt idx="70">
                    <c:v>0.44733600000000007</c:v>
                  </c:pt>
                  <c:pt idx="71">
                    <c:v>0.44831700000000002</c:v>
                  </c:pt>
                  <c:pt idx="72">
                    <c:v>0.45616500000000004</c:v>
                  </c:pt>
                  <c:pt idx="73">
                    <c:v>0.46597500000000003</c:v>
                  </c:pt>
                  <c:pt idx="74">
                    <c:v>0.47382300000000005</c:v>
                  </c:pt>
                  <c:pt idx="75">
                    <c:v>0.47480400000000006</c:v>
                  </c:pt>
                  <c:pt idx="76">
                    <c:v>0.48069000000000006</c:v>
                  </c:pt>
                  <c:pt idx="77">
                    <c:v>0.48363300000000004</c:v>
                  </c:pt>
                  <c:pt idx="78">
                    <c:v>0.48853800000000003</c:v>
                  </c:pt>
                  <c:pt idx="79">
                    <c:v>0.49050000000000005</c:v>
                  </c:pt>
                  <c:pt idx="80">
                    <c:v>0.49050000000000005</c:v>
                  </c:pt>
                  <c:pt idx="81">
                    <c:v>0.49050000000000005</c:v>
                  </c:pt>
                  <c:pt idx="82">
                    <c:v>0.49148100000000006</c:v>
                  </c:pt>
                  <c:pt idx="83">
                    <c:v>0.49736700000000006</c:v>
                  </c:pt>
                  <c:pt idx="84">
                    <c:v>0.51306300000000005</c:v>
                  </c:pt>
                  <c:pt idx="85">
                    <c:v>0.51404400000000006</c:v>
                  </c:pt>
                  <c:pt idx="86">
                    <c:v>0.51698700000000009</c:v>
                  </c:pt>
                  <c:pt idx="87">
                    <c:v>0.52679700000000007</c:v>
                  </c:pt>
                  <c:pt idx="88">
                    <c:v>0.54641700000000004</c:v>
                  </c:pt>
                  <c:pt idx="89">
                    <c:v>0.55328400000000011</c:v>
                  </c:pt>
                  <c:pt idx="90">
                    <c:v>0.55720800000000004</c:v>
                  </c:pt>
                  <c:pt idx="91">
                    <c:v>0.57879000000000003</c:v>
                  </c:pt>
                  <c:pt idx="92">
                    <c:v>0.60135300000000003</c:v>
                  </c:pt>
                  <c:pt idx="93">
                    <c:v>0.60331500000000005</c:v>
                  </c:pt>
                  <c:pt idx="94">
                    <c:v>0.60331500000000005</c:v>
                  </c:pt>
                  <c:pt idx="95">
                    <c:v>0.63765000000000005</c:v>
                  </c:pt>
                  <c:pt idx="96">
                    <c:v>0.64746000000000004</c:v>
                  </c:pt>
                  <c:pt idx="97">
                    <c:v>0.65727000000000002</c:v>
                  </c:pt>
                  <c:pt idx="98">
                    <c:v>0.6768900000000001</c:v>
                  </c:pt>
                  <c:pt idx="99">
                    <c:v>0.72594000000000003</c:v>
                  </c:pt>
                  <c:pt idx="100">
                    <c:v>0.73084500000000008</c:v>
                  </c:pt>
                </c:numCache>
              </c:numRef>
            </c:minus>
            <c:spPr>
              <a:solidFill>
                <a:srgbClr val="000000"/>
              </a:solidFill>
              <a:ln w="9528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Hárok1!$J$2:$J$102</c:f>
              <c:numCache>
                <c:formatCode>General</c:formatCode>
                <c:ptCount val="101"/>
                <c:pt idx="0">
                  <c:v>3.84552</c:v>
                </c:pt>
                <c:pt idx="1">
                  <c:v>4.1790599999999998</c:v>
                </c:pt>
                <c:pt idx="2">
                  <c:v>3.8935890000000004</c:v>
                </c:pt>
                <c:pt idx="3">
                  <c:v>5.2444259999999998</c:v>
                </c:pt>
                <c:pt idx="4">
                  <c:v>4.4763030000000006</c:v>
                </c:pt>
                <c:pt idx="5">
                  <c:v>4.2418440000000004</c:v>
                </c:pt>
                <c:pt idx="6">
                  <c:v>4.6597499999999998</c:v>
                </c:pt>
                <c:pt idx="7">
                  <c:v>3.74742</c:v>
                </c:pt>
                <c:pt idx="8">
                  <c:v>6.4039680000000008</c:v>
                </c:pt>
                <c:pt idx="9">
                  <c:v>4.5439920000000003</c:v>
                </c:pt>
                <c:pt idx="10">
                  <c:v>2.7880020000000001</c:v>
                </c:pt>
                <c:pt idx="11">
                  <c:v>4.5322199999999997</c:v>
                </c:pt>
                <c:pt idx="12">
                  <c:v>5.4151199999999999</c:v>
                </c:pt>
                <c:pt idx="13">
                  <c:v>6.1979580000000007</c:v>
                </c:pt>
                <c:pt idx="14">
                  <c:v>4.9236390000000005</c:v>
                </c:pt>
                <c:pt idx="15">
                  <c:v>5.4151199999999999</c:v>
                </c:pt>
                <c:pt idx="16">
                  <c:v>6.106725</c:v>
                </c:pt>
                <c:pt idx="17">
                  <c:v>5.524992000000001</c:v>
                </c:pt>
                <c:pt idx="18">
                  <c:v>4.6087380000000007</c:v>
                </c:pt>
                <c:pt idx="19">
                  <c:v>6.4745999999999997</c:v>
                </c:pt>
                <c:pt idx="20">
                  <c:v>3.9436200000000001</c:v>
                </c:pt>
                <c:pt idx="21">
                  <c:v>1.5892200000000001</c:v>
                </c:pt>
                <c:pt idx="22">
                  <c:v>0</c:v>
                </c:pt>
                <c:pt idx="23">
                  <c:v>3.2255279999999997</c:v>
                </c:pt>
                <c:pt idx="24">
                  <c:v>1.9021590000000002</c:v>
                </c:pt>
                <c:pt idx="25">
                  <c:v>3.5325810000000004</c:v>
                </c:pt>
                <c:pt idx="26">
                  <c:v>5.2189199999999998</c:v>
                </c:pt>
                <c:pt idx="27">
                  <c:v>3.9004560000000001</c:v>
                </c:pt>
                <c:pt idx="28">
                  <c:v>2.8252799999999998</c:v>
                </c:pt>
                <c:pt idx="29">
                  <c:v>1.8491850000000001</c:v>
                </c:pt>
                <c:pt idx="30">
                  <c:v>0</c:v>
                </c:pt>
                <c:pt idx="31">
                  <c:v>2.0944349999999998</c:v>
                </c:pt>
                <c:pt idx="32">
                  <c:v>3.1828544999999999</c:v>
                </c:pt>
                <c:pt idx="33">
                  <c:v>1.5352650000000001</c:v>
                </c:pt>
                <c:pt idx="34">
                  <c:v>1.9129499999999999</c:v>
                </c:pt>
                <c:pt idx="35">
                  <c:v>2.272977</c:v>
                </c:pt>
                <c:pt idx="36">
                  <c:v>1.9600380000000002</c:v>
                </c:pt>
                <c:pt idx="37">
                  <c:v>1.1502224999999999</c:v>
                </c:pt>
                <c:pt idx="38">
                  <c:v>1.9894680000000002</c:v>
                </c:pt>
                <c:pt idx="39">
                  <c:v>2.70756</c:v>
                </c:pt>
                <c:pt idx="40">
                  <c:v>2.3828490000000002</c:v>
                </c:pt>
                <c:pt idx="41">
                  <c:v>4.4507970000000006</c:v>
                </c:pt>
                <c:pt idx="42">
                  <c:v>1.0300499999999999</c:v>
                </c:pt>
                <c:pt idx="43">
                  <c:v>5.524992000000001</c:v>
                </c:pt>
                <c:pt idx="44">
                  <c:v>3.4727399999999999</c:v>
                </c:pt>
                <c:pt idx="45">
                  <c:v>2.4515190000000002</c:v>
                </c:pt>
                <c:pt idx="46">
                  <c:v>1.751085</c:v>
                </c:pt>
                <c:pt idx="47">
                  <c:v>5.9703659999999994</c:v>
                </c:pt>
                <c:pt idx="48">
                  <c:v>3.2667299999999999</c:v>
                </c:pt>
                <c:pt idx="49">
                  <c:v>2.372058</c:v>
                </c:pt>
                <c:pt idx="50">
                  <c:v>4.0142519999999999</c:v>
                </c:pt>
                <c:pt idx="51">
                  <c:v>1.858995</c:v>
                </c:pt>
                <c:pt idx="52">
                  <c:v>1.3047299999999999</c:v>
                </c:pt>
                <c:pt idx="53">
                  <c:v>2.1150359999999999</c:v>
                </c:pt>
                <c:pt idx="54">
                  <c:v>1.5696000000000001</c:v>
                </c:pt>
                <c:pt idx="55">
                  <c:v>2.7536670000000001</c:v>
                </c:pt>
                <c:pt idx="56">
                  <c:v>1.5774480000000002</c:v>
                </c:pt>
                <c:pt idx="57">
                  <c:v>2.01105</c:v>
                </c:pt>
                <c:pt idx="58">
                  <c:v>2.8154699999999999</c:v>
                </c:pt>
                <c:pt idx="59">
                  <c:v>4.0417199999999998</c:v>
                </c:pt>
                <c:pt idx="60">
                  <c:v>2.8360710000000005</c:v>
                </c:pt>
                <c:pt idx="61">
                  <c:v>1.44207</c:v>
                </c:pt>
                <c:pt idx="62">
                  <c:v>2.9184749999999999</c:v>
                </c:pt>
                <c:pt idx="63">
                  <c:v>2.578068</c:v>
                </c:pt>
                <c:pt idx="64">
                  <c:v>3.2299424999999999</c:v>
                </c:pt>
                <c:pt idx="65">
                  <c:v>1.51074</c:v>
                </c:pt>
                <c:pt idx="66">
                  <c:v>1.3155210000000002</c:v>
                </c:pt>
                <c:pt idx="67">
                  <c:v>2.1974399999999998</c:v>
                </c:pt>
                <c:pt idx="68">
                  <c:v>0.44145000000000001</c:v>
                </c:pt>
                <c:pt idx="69">
                  <c:v>0.44439300000000004</c:v>
                </c:pt>
                <c:pt idx="70">
                  <c:v>4.4733599999999996</c:v>
                </c:pt>
                <c:pt idx="71">
                  <c:v>2.0174265</c:v>
                </c:pt>
                <c:pt idx="72">
                  <c:v>2.73699</c:v>
                </c:pt>
                <c:pt idx="73">
                  <c:v>0.93194999999999995</c:v>
                </c:pt>
                <c:pt idx="74">
                  <c:v>3.7905840000000004</c:v>
                </c:pt>
                <c:pt idx="75">
                  <c:v>2.6114220000000001</c:v>
                </c:pt>
                <c:pt idx="76">
                  <c:v>1.44207</c:v>
                </c:pt>
                <c:pt idx="77">
                  <c:v>2.9017979999999999</c:v>
                </c:pt>
                <c:pt idx="78">
                  <c:v>2.9312279999999999</c:v>
                </c:pt>
                <c:pt idx="79">
                  <c:v>1.4715</c:v>
                </c:pt>
                <c:pt idx="80">
                  <c:v>2.2072500000000002</c:v>
                </c:pt>
                <c:pt idx="81">
                  <c:v>3.4335</c:v>
                </c:pt>
                <c:pt idx="82">
                  <c:v>4.6690695</c:v>
                </c:pt>
                <c:pt idx="83">
                  <c:v>1.9894680000000002</c:v>
                </c:pt>
                <c:pt idx="84">
                  <c:v>1.5391889999999999</c:v>
                </c:pt>
                <c:pt idx="85">
                  <c:v>1.7991540000000001</c:v>
                </c:pt>
                <c:pt idx="86">
                  <c:v>3.6189090000000004</c:v>
                </c:pt>
                <c:pt idx="87">
                  <c:v>1.3169925</c:v>
                </c:pt>
                <c:pt idx="88">
                  <c:v>1.0928340000000001</c:v>
                </c:pt>
                <c:pt idx="89">
                  <c:v>2.7664200000000001</c:v>
                </c:pt>
                <c:pt idx="90">
                  <c:v>0.27860400000000002</c:v>
                </c:pt>
                <c:pt idx="91">
                  <c:v>0.28939500000000001</c:v>
                </c:pt>
                <c:pt idx="92">
                  <c:v>1.2027060000000001</c:v>
                </c:pt>
                <c:pt idx="93">
                  <c:v>0.60331500000000005</c:v>
                </c:pt>
                <c:pt idx="94">
                  <c:v>2.4132600000000002</c:v>
                </c:pt>
                <c:pt idx="95">
                  <c:v>0.95647499999999996</c:v>
                </c:pt>
                <c:pt idx="96">
                  <c:v>0.64746000000000004</c:v>
                </c:pt>
                <c:pt idx="97">
                  <c:v>1.31454</c:v>
                </c:pt>
                <c:pt idx="98">
                  <c:v>0.67688999999999999</c:v>
                </c:pt>
                <c:pt idx="99">
                  <c:v>1.4518800000000001</c:v>
                </c:pt>
                <c:pt idx="100">
                  <c:v>0.73084499999999997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081152"/>
        <c:axId val="236062592"/>
      </c:scatterChart>
      <c:valAx>
        <c:axId val="236062592"/>
        <c:scaling>
          <c:orientation val="minMax"/>
          <c:min val="0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/>
                  <a:t>Potential energy before fall [J]</a:t>
                </a:r>
              </a:p>
            </c:rich>
          </c:tx>
          <c:layout>
            <c:manualLayout>
              <c:xMode val="edge"/>
              <c:yMode val="edge"/>
              <c:x val="1.2826224846894137E-2"/>
              <c:y val="0.17964566929133857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081152"/>
        <c:crosses val="autoZero"/>
        <c:crossBetween val="midCat"/>
      </c:valAx>
      <c:valAx>
        <c:axId val="236081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 dirty="0" smtClean="0"/>
                  <a:t>Mass </a:t>
                </a:r>
                <a:r>
                  <a:rPr lang="sk-SK" b="1" dirty="0"/>
                  <a:t>of balloon [g]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062592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33573928258968"/>
          <c:y val="2.825249343832021E-2"/>
          <c:w val="0.822893482064742"/>
          <c:h val="0.7455592300962379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v [m/s]</c:v>
                </c:pt>
              </c:strCache>
            </c:strRef>
          </c:tx>
          <c:spPr>
            <a:ln w="76200"/>
          </c:spPr>
          <c:marker>
            <c:symbol val="none"/>
          </c:marker>
          <c:xVal>
            <c:numRef>
              <c:f>Sheet2!$A$2:$A$91</c:f>
              <c:numCache>
                <c:formatCode>General</c:formatCode>
                <c:ptCount val="9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  <c:pt idx="36">
                  <c:v>370</c:v>
                </c:pt>
                <c:pt idx="37">
                  <c:v>380</c:v>
                </c:pt>
                <c:pt idx="38">
                  <c:v>390</c:v>
                </c:pt>
                <c:pt idx="39">
                  <c:v>400</c:v>
                </c:pt>
                <c:pt idx="40">
                  <c:v>410</c:v>
                </c:pt>
                <c:pt idx="41">
                  <c:v>420</c:v>
                </c:pt>
                <c:pt idx="42">
                  <c:v>430</c:v>
                </c:pt>
                <c:pt idx="43">
                  <c:v>440</c:v>
                </c:pt>
                <c:pt idx="44">
                  <c:v>450</c:v>
                </c:pt>
                <c:pt idx="45">
                  <c:v>460</c:v>
                </c:pt>
                <c:pt idx="46">
                  <c:v>470</c:v>
                </c:pt>
                <c:pt idx="47">
                  <c:v>480</c:v>
                </c:pt>
                <c:pt idx="48">
                  <c:v>490</c:v>
                </c:pt>
                <c:pt idx="49">
                  <c:v>500</c:v>
                </c:pt>
                <c:pt idx="50">
                  <c:v>510</c:v>
                </c:pt>
                <c:pt idx="51">
                  <c:v>520</c:v>
                </c:pt>
                <c:pt idx="52">
                  <c:v>530</c:v>
                </c:pt>
                <c:pt idx="53">
                  <c:v>540</c:v>
                </c:pt>
                <c:pt idx="54">
                  <c:v>550</c:v>
                </c:pt>
                <c:pt idx="55">
                  <c:v>560</c:v>
                </c:pt>
                <c:pt idx="56">
                  <c:v>570</c:v>
                </c:pt>
                <c:pt idx="57">
                  <c:v>580</c:v>
                </c:pt>
                <c:pt idx="58">
                  <c:v>590</c:v>
                </c:pt>
                <c:pt idx="59">
                  <c:v>600</c:v>
                </c:pt>
                <c:pt idx="60">
                  <c:v>610</c:v>
                </c:pt>
                <c:pt idx="61">
                  <c:v>620</c:v>
                </c:pt>
                <c:pt idx="62">
                  <c:v>630</c:v>
                </c:pt>
                <c:pt idx="63">
                  <c:v>640</c:v>
                </c:pt>
                <c:pt idx="64">
                  <c:v>650</c:v>
                </c:pt>
                <c:pt idx="65">
                  <c:v>660</c:v>
                </c:pt>
                <c:pt idx="66">
                  <c:v>670</c:v>
                </c:pt>
                <c:pt idx="67">
                  <c:v>680</c:v>
                </c:pt>
                <c:pt idx="68">
                  <c:v>690</c:v>
                </c:pt>
                <c:pt idx="69">
                  <c:v>700</c:v>
                </c:pt>
                <c:pt idx="70">
                  <c:v>710</c:v>
                </c:pt>
                <c:pt idx="71">
                  <c:v>720</c:v>
                </c:pt>
                <c:pt idx="72">
                  <c:v>730</c:v>
                </c:pt>
                <c:pt idx="73">
                  <c:v>740</c:v>
                </c:pt>
                <c:pt idx="74">
                  <c:v>750</c:v>
                </c:pt>
                <c:pt idx="75">
                  <c:v>760</c:v>
                </c:pt>
                <c:pt idx="76">
                  <c:v>770</c:v>
                </c:pt>
                <c:pt idx="77">
                  <c:v>780</c:v>
                </c:pt>
                <c:pt idx="78">
                  <c:v>790</c:v>
                </c:pt>
                <c:pt idx="79">
                  <c:v>800</c:v>
                </c:pt>
                <c:pt idx="80">
                  <c:v>810</c:v>
                </c:pt>
                <c:pt idx="81">
                  <c:v>820</c:v>
                </c:pt>
                <c:pt idx="82">
                  <c:v>830</c:v>
                </c:pt>
                <c:pt idx="83">
                  <c:v>840</c:v>
                </c:pt>
                <c:pt idx="84">
                  <c:v>850</c:v>
                </c:pt>
                <c:pt idx="85">
                  <c:v>860</c:v>
                </c:pt>
              </c:numCache>
            </c:numRef>
          </c:xVal>
          <c:yVal>
            <c:numRef>
              <c:f>Sheet2!$B$2:$B$91</c:f>
              <c:numCache>
                <c:formatCode>General</c:formatCode>
                <c:ptCount val="90"/>
                <c:pt idx="0">
                  <c:v>26.805223371574431</c:v>
                </c:pt>
                <c:pt idx="1">
                  <c:v>18.932511719262184</c:v>
                </c:pt>
                <c:pt idx="2">
                  <c:v>15.438911878756223</c:v>
                </c:pt>
                <c:pt idx="3">
                  <c:v>13.352153384379616</c:v>
                </c:pt>
                <c:pt idx="4">
                  <c:v>11.924764148611073</c:v>
                </c:pt>
                <c:pt idx="5">
                  <c:v>10.86830253535482</c:v>
                </c:pt>
                <c:pt idx="6">
                  <c:v>10.044756983478637</c:v>
                </c:pt>
                <c:pt idx="7">
                  <c:v>9.3786992701546836</c:v>
                </c:pt>
                <c:pt idx="8">
                  <c:v>8.8249645891640842</c:v>
                </c:pt>
                <c:pt idx="9">
                  <c:v>8.3546394296821695</c:v>
                </c:pt>
                <c:pt idx="10">
                  <c:v>7.9482416580364141</c:v>
                </c:pt>
                <c:pt idx="11">
                  <c:v>7.592101158440923</c:v>
                </c:pt>
                <c:pt idx="12">
                  <c:v>7.2763050640153475</c:v>
                </c:pt>
                <c:pt idx="13">
                  <c:v>6.9934663385599727</c:v>
                </c:pt>
                <c:pt idx="14">
                  <c:v>6.7379522111692074</c:v>
                </c:pt>
                <c:pt idx="15">
                  <c:v>6.5053823869162368</c:v>
                </c:pt>
                <c:pt idx="16">
                  <c:v>6.29229220367829</c:v>
                </c:pt>
                <c:pt idx="17">
                  <c:v>6.0959002616512681</c:v>
                </c:pt>
                <c:pt idx="18">
                  <c:v>5.9139442711362493</c:v>
                </c:pt>
                <c:pt idx="19">
                  <c:v>5.7445626465380295</c:v>
                </c:pt>
                <c:pt idx="20">
                  <c:v>5.5862075047132187</c:v>
                </c:pt>
                <c:pt idx="21">
                  <c:v>5.4375796754873145</c:v>
                </c:pt>
                <c:pt idx="22">
                  <c:v>5.2975794308426334</c:v>
                </c:pt>
                <c:pt idx="23">
                  <c:v>5.1652686280579836</c:v>
                </c:pt>
                <c:pt idx="24">
                  <c:v>5.0398412673416608</c:v>
                </c:pt>
                <c:pt idx="25">
                  <c:v>4.9206003386078505</c:v>
                </c:pt>
                <c:pt idx="26">
                  <c:v>4.8069394282294295</c:v>
                </c:pt>
                <c:pt idx="27">
                  <c:v>4.6983279700640006</c:v>
                </c:pt>
                <c:pt idx="28">
                  <c:v>4.5942993162066132</c:v>
                </c:pt>
                <c:pt idx="29">
                  <c:v>4.4944410108488464</c:v>
                </c:pt>
                <c:pt idx="30">
                  <c:v>4.398386801045687</c:v>
                </c:pt>
                <c:pt idx="31">
                  <c:v>4.3058100283221972</c:v>
                </c:pt>
                <c:pt idx="32">
                  <c:v>4.2164181265834895</c:v>
                </c:pt>
                <c:pt idx="33">
                  <c:v>4.1299480127763468</c:v>
                </c:pt>
                <c:pt idx="34">
                  <c:v>4.0461622028075652</c:v>
                </c:pt>
                <c:pt idx="35">
                  <c:v>3.9648455203198019</c:v>
                </c:pt>
                <c:pt idx="36">
                  <c:v>3.8858022928938958</c:v>
                </c:pt>
                <c:pt idx="37">
                  <c:v>3.8088539511318409</c:v>
                </c:pt>
                <c:pt idx="38">
                  <c:v>3.7338369623670591</c:v>
                </c:pt>
                <c:pt idx="39">
                  <c:v>3.6606010435446259</c:v>
                </c:pt>
                <c:pt idx="40">
                  <c:v>3.5890076079267512</c:v>
                </c:pt>
                <c:pt idx="41">
                  <c:v>3.5189284083165351</c:v>
                </c:pt>
                <c:pt idx="42">
                  <c:v>3.4502443459140149</c:v>
                </c:pt>
                <c:pt idx="43">
                  <c:v>3.3828444190704903</c:v>
                </c:pt>
                <c:pt idx="44">
                  <c:v>3.3166247903553998</c:v>
                </c:pt>
                <c:pt idx="45">
                  <c:v>3.2514879536980419</c:v>
                </c:pt>
                <c:pt idx="46">
                  <c:v>3.1873419860708725</c:v>
                </c:pt>
                <c:pt idx="47">
                  <c:v>3.1240998703626621</c:v>
                </c:pt>
                <c:pt idx="48">
                  <c:v>3.0616788778414383</c:v>
                </c:pt>
                <c:pt idx="49">
                  <c:v>3</c:v>
                </c:pt>
                <c:pt idx="50">
                  <c:v>2.9389874206643909</c:v>
                </c:pt>
                <c:pt idx="51">
                  <c:v>2.878568020067243</c:v>
                </c:pt>
                <c:pt idx="52">
                  <c:v>2.8186709031700312</c:v>
                </c:pt>
                <c:pt idx="53">
                  <c:v>2.7592269448766507</c:v>
                </c:pt>
                <c:pt idx="54">
                  <c:v>2.7001683449201996</c:v>
                </c:pt>
                <c:pt idx="55">
                  <c:v>2.6414281851193411</c:v>
                </c:pt>
                <c:pt idx="56">
                  <c:v>2.5829399813716964</c:v>
                </c:pt>
                <c:pt idx="57">
                  <c:v>2.5246372221466347</c:v>
                </c:pt>
                <c:pt idx="58">
                  <c:v>2.4664528843074369</c:v>
                </c:pt>
                <c:pt idx="59">
                  <c:v>2.4083189157584592</c:v>
                </c:pt>
                <c:pt idx="60">
                  <c:v>2.3501656725696147</c:v>
                </c:pt>
                <c:pt idx="61">
                  <c:v>2.2919212957268957</c:v>
                </c:pt>
                <c:pt idx="62">
                  <c:v>2.2335110092792085</c:v>
                </c:pt>
                <c:pt idx="63">
                  <c:v>2.1748563170931545</c:v>
                </c:pt>
                <c:pt idx="64">
                  <c:v>2.1158740692496512</c:v>
                </c:pt>
                <c:pt idx="65">
                  <c:v>2.0564753606816955</c:v>
                </c:pt>
                <c:pt idx="66">
                  <c:v>1.9965642130210635</c:v>
                </c:pt>
                <c:pt idx="67">
                  <c:v>1.9360359743862321</c:v>
                </c:pt>
                <c:pt idx="68">
                  <c:v>1.8747753488606715</c:v>
                </c:pt>
                <c:pt idx="69">
                  <c:v>1.8126539343499313</c:v>
                </c:pt>
                <c:pt idx="70">
                  <c:v>1.7495270990820733</c:v>
                </c:pt>
                <c:pt idx="71">
                  <c:v>1.6852299546352718</c:v>
                </c:pt>
                <c:pt idx="72">
                  <c:v>1.6195720726877629</c:v>
                </c:pt>
                <c:pt idx="73">
                  <c:v>1.5523304189925962</c:v>
                </c:pt>
                <c:pt idx="74">
                  <c:v>1.4832396974191329</c:v>
                </c:pt>
                <c:pt idx="75">
                  <c:v>1.4119788279313246</c:v>
                </c:pt>
                <c:pt idx="76">
                  <c:v>1.3381514677529411</c:v>
                </c:pt>
                <c:pt idx="77">
                  <c:v>1.2612570042498203</c:v>
                </c:pt>
                <c:pt idx="78">
                  <c:v>1.1806456075524574</c:v>
                </c:pt>
                <c:pt idx="79">
                  <c:v>1.0954451150103328</c:v>
                </c:pt>
                <c:pt idx="80">
                  <c:v>1.0044346115546243</c:v>
                </c:pt>
                <c:pt idx="81">
                  <c:v>0.9058078189539156</c:v>
                </c:pt>
                <c:pt idx="82">
                  <c:v>0.79667985739613301</c:v>
                </c:pt>
                <c:pt idx="83">
                  <c:v>0.67188434378884898</c:v>
                </c:pt>
                <c:pt idx="84">
                  <c:v>0.5201809639866869</c:v>
                </c:pt>
                <c:pt idx="85">
                  <c:v>0.30346832331532481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360192"/>
        <c:axId val="254362368"/>
      </c:scatterChart>
      <c:valAx>
        <c:axId val="254360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smtClean="0"/>
                  <a:t>M</a:t>
                </a:r>
                <a:r>
                  <a:rPr lang="en-US" dirty="0" smtClean="0"/>
                  <a:t>ass </a:t>
                </a:r>
                <a:r>
                  <a:rPr lang="en-US" dirty="0"/>
                  <a:t>of balloon [g]</a:t>
                </a:r>
              </a:p>
            </c:rich>
          </c:tx>
          <c:layout>
            <c:manualLayout>
              <c:xMode val="edge"/>
              <c:yMode val="edge"/>
              <c:x val="0.43409492563429569"/>
              <c:y val="0.879615573053368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54362368"/>
        <c:crosses val="autoZero"/>
        <c:crossBetween val="midCat"/>
      </c:valAx>
      <c:valAx>
        <c:axId val="254362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k-SK" dirty="0" smtClean="0"/>
                  <a:t>Minimal</a:t>
                </a:r>
                <a:r>
                  <a:rPr lang="en-US" dirty="0" smtClean="0"/>
                  <a:t> </a:t>
                </a:r>
                <a:r>
                  <a:rPr lang="en-US" dirty="0"/>
                  <a:t>velocity for burst [m/s] </a:t>
                </a:r>
              </a:p>
            </c:rich>
          </c:tx>
          <c:layout>
            <c:manualLayout>
              <c:xMode val="edge"/>
              <c:yMode val="edge"/>
              <c:x val="2.7084426946631674E-2"/>
              <c:y val="0.10341539807524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54360192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8367356858176"/>
          <c:y val="0.1189232587578756"/>
          <c:w val="0.82922304850782524"/>
          <c:h val="0.73580322672949783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Hárok1!$I$2:$I$102</c:f>
              <c:numCache>
                <c:formatCode>General</c:formatCode>
                <c:ptCount val="101"/>
                <c:pt idx="0">
                  <c:v>3.84552</c:v>
                </c:pt>
                <c:pt idx="1">
                  <c:v>4.1790599999999998</c:v>
                </c:pt>
                <c:pt idx="2">
                  <c:v>3.8935890000000004</c:v>
                </c:pt>
                <c:pt idx="3">
                  <c:v>5.2444259999999998</c:v>
                </c:pt>
                <c:pt idx="4">
                  <c:v>4.4763030000000006</c:v>
                </c:pt>
                <c:pt idx="5">
                  <c:v>4.2418440000000004</c:v>
                </c:pt>
                <c:pt idx="6">
                  <c:v>4.6597499999999998</c:v>
                </c:pt>
                <c:pt idx="7">
                  <c:v>3.74742</c:v>
                </c:pt>
                <c:pt idx="8">
                  <c:v>6.4039680000000008</c:v>
                </c:pt>
                <c:pt idx="9">
                  <c:v>4.5439920000000003</c:v>
                </c:pt>
                <c:pt idx="10">
                  <c:v>2.7880020000000001</c:v>
                </c:pt>
                <c:pt idx="11">
                  <c:v>4.5322199999999997</c:v>
                </c:pt>
                <c:pt idx="12">
                  <c:v>5.4151199999999999</c:v>
                </c:pt>
                <c:pt idx="13">
                  <c:v>6.1979580000000007</c:v>
                </c:pt>
                <c:pt idx="14">
                  <c:v>4.9236390000000005</c:v>
                </c:pt>
                <c:pt idx="15">
                  <c:v>5.4151199999999999</c:v>
                </c:pt>
                <c:pt idx="16">
                  <c:v>6.106725</c:v>
                </c:pt>
                <c:pt idx="17">
                  <c:v>5.524992000000001</c:v>
                </c:pt>
                <c:pt idx="18">
                  <c:v>4.6087380000000007</c:v>
                </c:pt>
                <c:pt idx="19">
                  <c:v>6.4745999999999997</c:v>
                </c:pt>
                <c:pt idx="20">
                  <c:v>3.9436200000000001</c:v>
                </c:pt>
                <c:pt idx="21">
                  <c:v>1.5892200000000001</c:v>
                </c:pt>
                <c:pt idx="22">
                  <c:v>0</c:v>
                </c:pt>
                <c:pt idx="23">
                  <c:v>3.2255279999999997</c:v>
                </c:pt>
                <c:pt idx="24">
                  <c:v>1.9021590000000002</c:v>
                </c:pt>
                <c:pt idx="25">
                  <c:v>3.5325810000000004</c:v>
                </c:pt>
                <c:pt idx="26">
                  <c:v>5.2189199999999998</c:v>
                </c:pt>
                <c:pt idx="27">
                  <c:v>3.9004560000000001</c:v>
                </c:pt>
                <c:pt idx="28">
                  <c:v>2.8252799999999998</c:v>
                </c:pt>
                <c:pt idx="29">
                  <c:v>1.8491850000000001</c:v>
                </c:pt>
                <c:pt idx="30">
                  <c:v>0</c:v>
                </c:pt>
                <c:pt idx="31">
                  <c:v>2.0944349999999998</c:v>
                </c:pt>
                <c:pt idx="32">
                  <c:v>3.1828544999999999</c:v>
                </c:pt>
                <c:pt idx="33">
                  <c:v>1.5352650000000001</c:v>
                </c:pt>
                <c:pt idx="34">
                  <c:v>1.9129499999999999</c:v>
                </c:pt>
                <c:pt idx="35">
                  <c:v>2.272977</c:v>
                </c:pt>
                <c:pt idx="36">
                  <c:v>1.9600380000000002</c:v>
                </c:pt>
                <c:pt idx="37">
                  <c:v>1.1502224999999999</c:v>
                </c:pt>
                <c:pt idx="38">
                  <c:v>1.9894680000000002</c:v>
                </c:pt>
                <c:pt idx="39">
                  <c:v>2.70756</c:v>
                </c:pt>
                <c:pt idx="40">
                  <c:v>2.3828490000000002</c:v>
                </c:pt>
                <c:pt idx="41">
                  <c:v>4.4507970000000006</c:v>
                </c:pt>
                <c:pt idx="42">
                  <c:v>1.0300499999999999</c:v>
                </c:pt>
                <c:pt idx="43">
                  <c:v>5.524992000000001</c:v>
                </c:pt>
                <c:pt idx="44">
                  <c:v>3.4727399999999999</c:v>
                </c:pt>
                <c:pt idx="45">
                  <c:v>2.4515190000000002</c:v>
                </c:pt>
                <c:pt idx="46">
                  <c:v>1.751085</c:v>
                </c:pt>
                <c:pt idx="47">
                  <c:v>5.9703659999999994</c:v>
                </c:pt>
                <c:pt idx="48">
                  <c:v>3.2667299999999999</c:v>
                </c:pt>
                <c:pt idx="49">
                  <c:v>2.372058</c:v>
                </c:pt>
                <c:pt idx="50">
                  <c:v>4.0142519999999999</c:v>
                </c:pt>
                <c:pt idx="51">
                  <c:v>1.858995</c:v>
                </c:pt>
                <c:pt idx="52">
                  <c:v>1.3047299999999999</c:v>
                </c:pt>
                <c:pt idx="53">
                  <c:v>2.1150359999999999</c:v>
                </c:pt>
                <c:pt idx="54">
                  <c:v>1.5696000000000001</c:v>
                </c:pt>
                <c:pt idx="55">
                  <c:v>2.7536670000000001</c:v>
                </c:pt>
                <c:pt idx="56">
                  <c:v>1.5774480000000002</c:v>
                </c:pt>
                <c:pt idx="57">
                  <c:v>2.01105</c:v>
                </c:pt>
                <c:pt idx="58">
                  <c:v>2.8154699999999999</c:v>
                </c:pt>
                <c:pt idx="59">
                  <c:v>4.0417199999999998</c:v>
                </c:pt>
                <c:pt idx="60">
                  <c:v>2.8360710000000005</c:v>
                </c:pt>
                <c:pt idx="61">
                  <c:v>1.44207</c:v>
                </c:pt>
                <c:pt idx="62">
                  <c:v>2.9184749999999999</c:v>
                </c:pt>
                <c:pt idx="63">
                  <c:v>2.578068</c:v>
                </c:pt>
                <c:pt idx="64">
                  <c:v>3.2299424999999999</c:v>
                </c:pt>
                <c:pt idx="65">
                  <c:v>1.51074</c:v>
                </c:pt>
                <c:pt idx="66">
                  <c:v>1.3155210000000002</c:v>
                </c:pt>
                <c:pt idx="67">
                  <c:v>2.1974399999999998</c:v>
                </c:pt>
                <c:pt idx="68">
                  <c:v>0.44145000000000001</c:v>
                </c:pt>
                <c:pt idx="69">
                  <c:v>0.44439300000000004</c:v>
                </c:pt>
                <c:pt idx="70">
                  <c:v>4.4733599999999996</c:v>
                </c:pt>
                <c:pt idx="71">
                  <c:v>2.0174265</c:v>
                </c:pt>
                <c:pt idx="72">
                  <c:v>2.73699</c:v>
                </c:pt>
                <c:pt idx="73">
                  <c:v>0.93194999999999995</c:v>
                </c:pt>
                <c:pt idx="74">
                  <c:v>3.7905840000000004</c:v>
                </c:pt>
                <c:pt idx="75">
                  <c:v>2.6114220000000001</c:v>
                </c:pt>
                <c:pt idx="76">
                  <c:v>1.44207</c:v>
                </c:pt>
                <c:pt idx="77">
                  <c:v>2.9017979999999999</c:v>
                </c:pt>
                <c:pt idx="78">
                  <c:v>2.9312279999999999</c:v>
                </c:pt>
                <c:pt idx="79">
                  <c:v>1.4715</c:v>
                </c:pt>
                <c:pt idx="80">
                  <c:v>2.2072500000000002</c:v>
                </c:pt>
                <c:pt idx="81">
                  <c:v>3.4335</c:v>
                </c:pt>
                <c:pt idx="82">
                  <c:v>4.6690695</c:v>
                </c:pt>
                <c:pt idx="83">
                  <c:v>1.9894680000000002</c:v>
                </c:pt>
                <c:pt idx="84">
                  <c:v>1.5391889999999999</c:v>
                </c:pt>
                <c:pt idx="85">
                  <c:v>1.7991540000000001</c:v>
                </c:pt>
                <c:pt idx="86">
                  <c:v>3.6189090000000004</c:v>
                </c:pt>
                <c:pt idx="87">
                  <c:v>1.3169925</c:v>
                </c:pt>
                <c:pt idx="88">
                  <c:v>1.0928340000000001</c:v>
                </c:pt>
                <c:pt idx="89">
                  <c:v>2.7664200000000001</c:v>
                </c:pt>
                <c:pt idx="90">
                  <c:v>0.27860400000000002</c:v>
                </c:pt>
                <c:pt idx="91">
                  <c:v>0.28939500000000001</c:v>
                </c:pt>
                <c:pt idx="92">
                  <c:v>1.2027060000000001</c:v>
                </c:pt>
                <c:pt idx="93">
                  <c:v>0.60331500000000005</c:v>
                </c:pt>
                <c:pt idx="94">
                  <c:v>2.4132600000000002</c:v>
                </c:pt>
                <c:pt idx="95">
                  <c:v>0.95647499999999996</c:v>
                </c:pt>
                <c:pt idx="96">
                  <c:v>0.64746000000000004</c:v>
                </c:pt>
                <c:pt idx="97">
                  <c:v>1.31454</c:v>
                </c:pt>
                <c:pt idx="98">
                  <c:v>0.67688999999999999</c:v>
                </c:pt>
                <c:pt idx="99">
                  <c:v>1.4518800000000001</c:v>
                </c:pt>
                <c:pt idx="100">
                  <c:v>0.73084499999999997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188160"/>
        <c:axId val="254186240"/>
      </c:scatterChart>
      <c:valAx>
        <c:axId val="254186240"/>
        <c:scaling>
          <c:orientation val="minMax"/>
          <c:min val="0"/>
        </c:scaling>
        <c:delete val="1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Potential energy </a:t>
                </a:r>
              </a:p>
            </c:rich>
          </c:tx>
          <c:layout>
            <c:manualLayout>
              <c:xMode val="edge"/>
              <c:yMode val="edge"/>
              <c:x val="0"/>
              <c:y val="0.13101010101010102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crossAx val="254188160"/>
        <c:crosses val="autoZero"/>
        <c:crossBetween val="midCat"/>
      </c:valAx>
      <c:valAx>
        <c:axId val="25418816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Mass </a:t>
                </a:r>
                <a:r>
                  <a:rPr lang="en-US" dirty="0"/>
                  <a:t>of balloon [g]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254186240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4775358962497"/>
          <c:y val="6.7917682164729432E-2"/>
          <c:w val="0.80045044001852705"/>
          <c:h val="0.7641264876137069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Sheet1!$A$2:$A$283</c:f>
              <c:numCache>
                <c:formatCode>General</c:formatCode>
                <c:ptCount val="28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Sheet1!$K$2:$K$283</c:f>
              <c:numCache>
                <c:formatCode>General</c:formatCode>
                <c:ptCount val="282"/>
                <c:pt idx="0">
                  <c:v>0.68878364472288212</c:v>
                </c:pt>
                <c:pt idx="1">
                  <c:v>1.3678802716955196</c:v>
                </c:pt>
                <c:pt idx="2">
                  <c:v>1.0780398652873442</c:v>
                </c:pt>
                <c:pt idx="3">
                  <c:v>2.0462152529204554</c:v>
                </c:pt>
                <c:pt idx="4">
                  <c:v>0.70624040321397785</c:v>
                </c:pt>
                <c:pt idx="5">
                  <c:v>0.9171544411713175</c:v>
                </c:pt>
                <c:pt idx="6">
                  <c:v>1.7330216079239096</c:v>
                </c:pt>
                <c:pt idx="7">
                  <c:v>1.3563943639832896</c:v>
                </c:pt>
                <c:pt idx="8">
                  <c:v>1.903676310149585</c:v>
                </c:pt>
                <c:pt idx="9">
                  <c:v>1.3414589695888148</c:v>
                </c:pt>
                <c:pt idx="10">
                  <c:v>2.0273764546937127</c:v>
                </c:pt>
                <c:pt idx="11">
                  <c:v>0.86799782733000463</c:v>
                </c:pt>
                <c:pt idx="12">
                  <c:v>1.2601758400531189</c:v>
                </c:pt>
                <c:pt idx="13">
                  <c:v>1.3558832697378547</c:v>
                </c:pt>
                <c:pt idx="14">
                  <c:v>0.82907099155053698</c:v>
                </c:pt>
                <c:pt idx="15">
                  <c:v>1.4464974148188938</c:v>
                </c:pt>
                <c:pt idx="16">
                  <c:v>1.8763211770412997</c:v>
                </c:pt>
                <c:pt idx="17">
                  <c:v>1.3109238175454792</c:v>
                </c:pt>
                <c:pt idx="18">
                  <c:v>0.13179478376771453</c:v>
                </c:pt>
                <c:pt idx="19">
                  <c:v>1.3394880968292009</c:v>
                </c:pt>
                <c:pt idx="20">
                  <c:v>1.4975215911867434</c:v>
                </c:pt>
                <c:pt idx="21">
                  <c:v>1.6294903373945517</c:v>
                </c:pt>
                <c:pt idx="22">
                  <c:v>1.8016848610518754</c:v>
                </c:pt>
                <c:pt idx="23">
                  <c:v>2.2589629616763229</c:v>
                </c:pt>
                <c:pt idx="24">
                  <c:v>1.699838788914938</c:v>
                </c:pt>
                <c:pt idx="25">
                  <c:v>1.2312102880097833</c:v>
                </c:pt>
                <c:pt idx="26">
                  <c:v>0.40693916458364543</c:v>
                </c:pt>
                <c:pt idx="27">
                  <c:v>1.4748366606940437</c:v>
                </c:pt>
                <c:pt idx="28">
                  <c:v>1.5713538061833434</c:v>
                </c:pt>
                <c:pt idx="29">
                  <c:v>1.9266382557782076</c:v>
                </c:pt>
                <c:pt idx="30">
                  <c:v>1.5360868477000351</c:v>
                </c:pt>
                <c:pt idx="31">
                  <c:v>1.316521505233943</c:v>
                </c:pt>
                <c:pt idx="32">
                  <c:v>0.51538236525663828</c:v>
                </c:pt>
                <c:pt idx="33">
                  <c:v>1.0780398652873442</c:v>
                </c:pt>
                <c:pt idx="34">
                  <c:v>0.91199077320796451</c:v>
                </c:pt>
                <c:pt idx="35">
                  <c:v>0.8552197294071171</c:v>
                </c:pt>
                <c:pt idx="36">
                  <c:v>1.2467732894033712</c:v>
                </c:pt>
                <c:pt idx="37">
                  <c:v>1.4554682481228558</c:v>
                </c:pt>
                <c:pt idx="38">
                  <c:v>1.38323840284614</c:v>
                </c:pt>
                <c:pt idx="39">
                  <c:v>1.879342034175957</c:v>
                </c:pt>
                <c:pt idx="40">
                  <c:v>0.36056402544622868</c:v>
                </c:pt>
                <c:pt idx="41">
                  <c:v>1.1007487809817273</c:v>
                </c:pt>
                <c:pt idx="42">
                  <c:v>1.0780398652873442</c:v>
                </c:pt>
                <c:pt idx="43">
                  <c:v>1.276169740202159</c:v>
                </c:pt>
                <c:pt idx="44">
                  <c:v>1.2467732894033712</c:v>
                </c:pt>
                <c:pt idx="45">
                  <c:v>0.81215084844405694</c:v>
                </c:pt>
                <c:pt idx="46">
                  <c:v>0.62770466583693452</c:v>
                </c:pt>
                <c:pt idx="47">
                  <c:v>2.0006705651471299</c:v>
                </c:pt>
                <c:pt idx="48">
                  <c:v>0.71234440321397785</c:v>
                </c:pt>
                <c:pt idx="49">
                  <c:v>1.5607511695889285</c:v>
                </c:pt>
                <c:pt idx="50">
                  <c:v>0.92297415998078702</c:v>
                </c:pt>
                <c:pt idx="51">
                  <c:v>1.6129501976345377</c:v>
                </c:pt>
                <c:pt idx="52">
                  <c:v>1.6130758254817632</c:v>
                </c:pt>
                <c:pt idx="53">
                  <c:v>1.6045761916199841</c:v>
                </c:pt>
                <c:pt idx="54">
                  <c:v>1.5360868477000351</c:v>
                </c:pt>
                <c:pt idx="55">
                  <c:v>2.2762499389656261</c:v>
                </c:pt>
                <c:pt idx="56">
                  <c:v>2.0581782769334867</c:v>
                </c:pt>
                <c:pt idx="57">
                  <c:v>1.6667118046026839</c:v>
                </c:pt>
                <c:pt idx="58">
                  <c:v>2.0600207860944861</c:v>
                </c:pt>
                <c:pt idx="59">
                  <c:v>2.0896687581984388</c:v>
                </c:pt>
                <c:pt idx="60">
                  <c:v>1.4527269699455436</c:v>
                </c:pt>
                <c:pt idx="61">
                  <c:v>1.6480002451634475</c:v>
                </c:pt>
                <c:pt idx="62">
                  <c:v>2.0888233377575922</c:v>
                </c:pt>
                <c:pt idx="63">
                  <c:v>2.0634961148995572</c:v>
                </c:pt>
                <c:pt idx="64">
                  <c:v>1.2150082068908221</c:v>
                </c:pt>
                <c:pt idx="65">
                  <c:v>1.1152843160861323</c:v>
                </c:pt>
                <c:pt idx="66">
                  <c:v>1.9748150111280744</c:v>
                </c:pt>
                <c:pt idx="67">
                  <c:v>1.1458937362903301</c:v>
                </c:pt>
                <c:pt idx="68">
                  <c:v>0.8552197294071171</c:v>
                </c:pt>
                <c:pt idx="69">
                  <c:v>0.19990343683914102</c:v>
                </c:pt>
                <c:pt idx="70">
                  <c:v>0.68878364472288212</c:v>
                </c:pt>
                <c:pt idx="71">
                  <c:v>0.62486779013559879</c:v>
                </c:pt>
                <c:pt idx="72">
                  <c:v>0.33004196225466376</c:v>
                </c:pt>
                <c:pt idx="73">
                  <c:v>1.4464974148188938</c:v>
                </c:pt>
                <c:pt idx="74">
                  <c:v>1.6525299884213613</c:v>
                </c:pt>
                <c:pt idx="75">
                  <c:v>0</c:v>
                </c:pt>
                <c:pt idx="76">
                  <c:v>0</c:v>
                </c:pt>
                <c:pt idx="77">
                  <c:v>0.70711240321397795</c:v>
                </c:pt>
                <c:pt idx="78">
                  <c:v>0.93581004558771141</c:v>
                </c:pt>
                <c:pt idx="79">
                  <c:v>0.59333719949280339</c:v>
                </c:pt>
                <c:pt idx="80">
                  <c:v>1.6129501976345377</c:v>
                </c:pt>
                <c:pt idx="81">
                  <c:v>1.6130758254817632</c:v>
                </c:pt>
                <c:pt idx="82">
                  <c:v>1.6045761916199841</c:v>
                </c:pt>
                <c:pt idx="83">
                  <c:v>1.5360868477000351</c:v>
                </c:pt>
                <c:pt idx="84">
                  <c:v>2.2762499389656261</c:v>
                </c:pt>
                <c:pt idx="85">
                  <c:v>2.0581782769334867</c:v>
                </c:pt>
                <c:pt idx="86">
                  <c:v>1.6667118046026839</c:v>
                </c:pt>
                <c:pt idx="87">
                  <c:v>2.0600207860944861</c:v>
                </c:pt>
                <c:pt idx="88">
                  <c:v>1.8865602335982969</c:v>
                </c:pt>
                <c:pt idx="89">
                  <c:v>1.4527269699455436</c:v>
                </c:pt>
                <c:pt idx="90">
                  <c:v>1.6480002451634475</c:v>
                </c:pt>
                <c:pt idx="91">
                  <c:v>2.0888233377575922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200448"/>
        <c:axId val="254206720"/>
      </c:scatterChart>
      <c:valAx>
        <c:axId val="25420044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254206720"/>
        <c:crosses val="autoZero"/>
        <c:crossBetween val="midCat"/>
      </c:valAx>
      <c:valAx>
        <c:axId val="254206720"/>
        <c:scaling>
          <c:orientation val="minMax"/>
          <c:max val="3"/>
          <c:min val="0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Work </a:t>
                </a:r>
                <a:r>
                  <a:rPr lang="en-US" dirty="0" smtClean="0"/>
                  <a:t> [</a:t>
                </a:r>
                <a:r>
                  <a:rPr lang="en-US" dirty="0"/>
                  <a:t>J]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254200448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0575507329879"/>
          <c:y val="0.11885677300571108"/>
          <c:w val="0.75512323154727612"/>
          <c:h val="0.73595106643434371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</c:marker>
          <c:xVal>
            <c:numRef>
              <c:f>Sheet1!$B$3:$B$47</c:f>
              <c:numCache>
                <c:formatCode>General</c:formatCode>
                <c:ptCount val="45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</c:numCache>
            </c:numRef>
          </c:xVal>
          <c:yVal>
            <c:numRef>
              <c:f>Sheet1!$I$3:$I$47</c:f>
              <c:numCache>
                <c:formatCode>General</c:formatCode>
                <c:ptCount val="45"/>
                <c:pt idx="0">
                  <c:v>0</c:v>
                </c:pt>
                <c:pt idx="1">
                  <c:v>4.0999999999999996</c:v>
                </c:pt>
                <c:pt idx="2">
                  <c:v>3.54</c:v>
                </c:pt>
                <c:pt idx="3">
                  <c:v>3.22</c:v>
                </c:pt>
                <c:pt idx="4">
                  <c:v>3.06</c:v>
                </c:pt>
                <c:pt idx="5">
                  <c:v>3</c:v>
                </c:pt>
                <c:pt idx="6">
                  <c:v>2.9600000000000102</c:v>
                </c:pt>
                <c:pt idx="7">
                  <c:v>2.92</c:v>
                </c:pt>
                <c:pt idx="8">
                  <c:v>2.9000000000000101</c:v>
                </c:pt>
                <c:pt idx="9">
                  <c:v>2.94</c:v>
                </c:pt>
                <c:pt idx="10">
                  <c:v>2.98</c:v>
                </c:pt>
                <c:pt idx="11">
                  <c:v>2.96</c:v>
                </c:pt>
                <c:pt idx="12">
                  <c:v>3.02</c:v>
                </c:pt>
                <c:pt idx="13">
                  <c:v>3.1</c:v>
                </c:pt>
                <c:pt idx="14">
                  <c:v>3.24</c:v>
                </c:pt>
                <c:pt idx="15">
                  <c:v>3.34</c:v>
                </c:pt>
                <c:pt idx="16">
                  <c:v>3.44</c:v>
                </c:pt>
                <c:pt idx="17">
                  <c:v>3.54</c:v>
                </c:pt>
                <c:pt idx="18">
                  <c:v>3.65</c:v>
                </c:pt>
                <c:pt idx="19">
                  <c:v>3.72</c:v>
                </c:pt>
                <c:pt idx="20">
                  <c:v>3.86</c:v>
                </c:pt>
                <c:pt idx="21">
                  <c:v>3.88</c:v>
                </c:pt>
                <c:pt idx="22">
                  <c:v>4.0199999999999996</c:v>
                </c:pt>
                <c:pt idx="23">
                  <c:v>4.08</c:v>
                </c:pt>
                <c:pt idx="24">
                  <c:v>4.1399999999999997</c:v>
                </c:pt>
                <c:pt idx="25">
                  <c:v>4.28</c:v>
                </c:pt>
                <c:pt idx="26">
                  <c:v>4.3899999999999997</c:v>
                </c:pt>
                <c:pt idx="27">
                  <c:v>4.45</c:v>
                </c:pt>
                <c:pt idx="28">
                  <c:v>4.58</c:v>
                </c:pt>
                <c:pt idx="29">
                  <c:v>4.7</c:v>
                </c:pt>
                <c:pt idx="30">
                  <c:v>4.78000000000001</c:v>
                </c:pt>
                <c:pt idx="31">
                  <c:v>4.88</c:v>
                </c:pt>
                <c:pt idx="32">
                  <c:v>4.9400000000000004</c:v>
                </c:pt>
                <c:pt idx="33">
                  <c:v>4.9800000000000004</c:v>
                </c:pt>
                <c:pt idx="34">
                  <c:v>5.14</c:v>
                </c:pt>
                <c:pt idx="35">
                  <c:v>5.18</c:v>
                </c:pt>
                <c:pt idx="36">
                  <c:v>5.14</c:v>
                </c:pt>
                <c:pt idx="37">
                  <c:v>5.24</c:v>
                </c:pt>
                <c:pt idx="38">
                  <c:v>5.3200000000000101</c:v>
                </c:pt>
                <c:pt idx="39">
                  <c:v>5.5</c:v>
                </c:pt>
                <c:pt idx="40">
                  <c:v>5.5</c:v>
                </c:pt>
                <c:pt idx="41">
                  <c:v>5.65</c:v>
                </c:pt>
                <c:pt idx="42">
                  <c:v>5.72</c:v>
                </c:pt>
                <c:pt idx="43">
                  <c:v>5.8</c:v>
                </c:pt>
                <c:pt idx="44">
                  <c:v>5.86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512128"/>
        <c:axId val="254510208"/>
      </c:scatterChart>
      <c:valAx>
        <c:axId val="254510208"/>
        <c:scaling>
          <c:orientation val="minMax"/>
        </c:scaling>
        <c:delete val="1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k-SK"/>
                  <a:t>∆</a:t>
                </a:r>
                <a:r>
                  <a:rPr lang="en-US"/>
                  <a:t>p [kPa]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4.1421803981819333E-3"/>
              <c:y val="0.23508241469816274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crossAx val="254512128"/>
        <c:crosses val="autoZero"/>
        <c:crossBetween val="midCat"/>
      </c:valAx>
      <c:valAx>
        <c:axId val="25451212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Volume [ml]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25451020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55511811023621"/>
          <c:y val="0.1189232587578756"/>
          <c:w val="0.76925144356955377"/>
          <c:h val="0.73580322672949783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</c:marker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Hárok1!$H$2:$H$102</c:f>
              <c:numCache>
                <c:formatCode>General</c:formatCode>
                <c:ptCount val="101"/>
                <c:pt idx="0">
                  <c:v>0.33250560000000001</c:v>
                </c:pt>
                <c:pt idx="1">
                  <c:v>0.43008960000000007</c:v>
                </c:pt>
                <c:pt idx="2">
                  <c:v>0.44670360000000003</c:v>
                </c:pt>
                <c:pt idx="3">
                  <c:v>0.49714559999999997</c:v>
                </c:pt>
                <c:pt idx="4">
                  <c:v>0.52099320000000005</c:v>
                </c:pt>
                <c:pt idx="5">
                  <c:v>0.58671040000000008</c:v>
                </c:pt>
                <c:pt idx="6">
                  <c:v>0.59371200000000013</c:v>
                </c:pt>
                <c:pt idx="7">
                  <c:v>0.59721879999999994</c:v>
                </c:pt>
                <c:pt idx="8">
                  <c:v>0.60072960000000009</c:v>
                </c:pt>
                <c:pt idx="9">
                  <c:v>0.6042443999999999</c:v>
                </c:pt>
                <c:pt idx="10">
                  <c:v>0.63961239999999997</c:v>
                </c:pt>
                <c:pt idx="11">
                  <c:v>0.70065599999999995</c:v>
                </c:pt>
                <c:pt idx="12">
                  <c:v>0.73710399999999998</c:v>
                </c:pt>
                <c:pt idx="13">
                  <c:v>0.75179520000000011</c:v>
                </c:pt>
                <c:pt idx="14">
                  <c:v>0.77024919999999997</c:v>
                </c:pt>
                <c:pt idx="15">
                  <c:v>0.77395200000000008</c:v>
                </c:pt>
                <c:pt idx="16">
                  <c:v>0.80745719999999999</c:v>
                </c:pt>
                <c:pt idx="17">
                  <c:v>0.83374079999999995</c:v>
                </c:pt>
                <c:pt idx="18">
                  <c:v>0.85263480000000003</c:v>
                </c:pt>
                <c:pt idx="19">
                  <c:v>0.86401919999999999</c:v>
                </c:pt>
                <c:pt idx="20">
                  <c:v>0.87925439999999999</c:v>
                </c:pt>
                <c:pt idx="21">
                  <c:v>0.88689600000000002</c:v>
                </c:pt>
                <c:pt idx="22">
                  <c:v>0</c:v>
                </c:pt>
                <c:pt idx="23">
                  <c:v>0.90222720000000001</c:v>
                </c:pt>
                <c:pt idx="24">
                  <c:v>0.91376760000000001</c:v>
                </c:pt>
                <c:pt idx="25">
                  <c:v>0.91376760000000001</c:v>
                </c:pt>
                <c:pt idx="26">
                  <c:v>0.92534399999999994</c:v>
                </c:pt>
                <c:pt idx="27">
                  <c:v>0.94083520000000009</c:v>
                </c:pt>
                <c:pt idx="28">
                  <c:v>0.95639040000000008</c:v>
                </c:pt>
                <c:pt idx="29">
                  <c:v>0.96419200000000005</c:v>
                </c:pt>
                <c:pt idx="30">
                  <c:v>0</c:v>
                </c:pt>
                <c:pt idx="31">
                  <c:v>1.0232140000000001</c:v>
                </c:pt>
                <c:pt idx="32">
                  <c:v>1.0391052000000001</c:v>
                </c:pt>
                <c:pt idx="33">
                  <c:v>1.0550604000000001</c:v>
                </c:pt>
                <c:pt idx="34">
                  <c:v>1.10331</c:v>
                </c:pt>
                <c:pt idx="35">
                  <c:v>1.1276508000000001</c:v>
                </c:pt>
                <c:pt idx="36">
                  <c:v>1.1357964</c:v>
                </c:pt>
                <c:pt idx="37">
                  <c:v>1.143958</c:v>
                </c:pt>
                <c:pt idx="38">
                  <c:v>1.1562304000000001</c:v>
                </c:pt>
                <c:pt idx="39">
                  <c:v>1.185006</c:v>
                </c:pt>
                <c:pt idx="40">
                  <c:v>1.1932636000000001</c:v>
                </c:pt>
                <c:pt idx="41">
                  <c:v>1.2015372</c:v>
                </c:pt>
                <c:pt idx="42">
                  <c:v>1.2056800000000001</c:v>
                </c:pt>
                <c:pt idx="43">
                  <c:v>1.2139776</c:v>
                </c:pt>
                <c:pt idx="44">
                  <c:v>1.2222912000000001</c:v>
                </c:pt>
                <c:pt idx="45">
                  <c:v>1.2347916000000001</c:v>
                </c:pt>
                <c:pt idx="46">
                  <c:v>1.2347916000000001</c:v>
                </c:pt>
                <c:pt idx="47">
                  <c:v>1.2389664</c:v>
                </c:pt>
                <c:pt idx="48">
                  <c:v>1.2893760000000001</c:v>
                </c:pt>
                <c:pt idx="49">
                  <c:v>1.2978336000000001</c:v>
                </c:pt>
                <c:pt idx="50">
                  <c:v>1.2978336000000001</c:v>
                </c:pt>
                <c:pt idx="51">
                  <c:v>1.3275611999999999</c:v>
                </c:pt>
                <c:pt idx="52">
                  <c:v>1.3318240000000001</c:v>
                </c:pt>
                <c:pt idx="53">
                  <c:v>1.3832896000000001</c:v>
                </c:pt>
                <c:pt idx="54">
                  <c:v>1.4179200000000001</c:v>
                </c:pt>
                <c:pt idx="55">
                  <c:v>1.4222668000000001</c:v>
                </c:pt>
                <c:pt idx="56">
                  <c:v>1.4266175999999999</c:v>
                </c:pt>
                <c:pt idx="57">
                  <c:v>1.4615680000000002</c:v>
                </c:pt>
                <c:pt idx="58">
                  <c:v>1.4615680000000002</c:v>
                </c:pt>
                <c:pt idx="59">
                  <c:v>1.4703456000000001</c:v>
                </c:pt>
                <c:pt idx="60">
                  <c:v>1.4747404</c:v>
                </c:pt>
                <c:pt idx="61">
                  <c:v>1.5056160000000001</c:v>
                </c:pt>
                <c:pt idx="62">
                  <c:v>1.52779</c:v>
                </c:pt>
                <c:pt idx="63">
                  <c:v>1.5859104000000002</c:v>
                </c:pt>
                <c:pt idx="64">
                  <c:v>1.5904092000000001</c:v>
                </c:pt>
                <c:pt idx="65">
                  <c:v>1.5949119999999999</c:v>
                </c:pt>
                <c:pt idx="66">
                  <c:v>1.6265436</c:v>
                </c:pt>
                <c:pt idx="67">
                  <c:v>1.6310784</c:v>
                </c:pt>
                <c:pt idx="68">
                  <c:v>1.6401600000000001</c:v>
                </c:pt>
                <c:pt idx="69">
                  <c:v>1.6538124000000001</c:v>
                </c:pt>
                <c:pt idx="70">
                  <c:v>1.6675008</c:v>
                </c:pt>
                <c:pt idx="71">
                  <c:v>1.6720716000000002</c:v>
                </c:pt>
                <c:pt idx="72">
                  <c:v>1.708782</c:v>
                </c:pt>
                <c:pt idx="73">
                  <c:v>1.7550299999999999</c:v>
                </c:pt>
                <c:pt idx="74">
                  <c:v>1.7923163999999998</c:v>
                </c:pt>
                <c:pt idx="75">
                  <c:v>1.7969952000000002</c:v>
                </c:pt>
                <c:pt idx="76">
                  <c:v>1.8251519999999999</c:v>
                </c:pt>
                <c:pt idx="77">
                  <c:v>1.8392843999999999</c:v>
                </c:pt>
                <c:pt idx="78">
                  <c:v>1.8629184000000001</c:v>
                </c:pt>
                <c:pt idx="79">
                  <c:v>1.8724000000000001</c:v>
                </c:pt>
                <c:pt idx="80">
                  <c:v>1.8724000000000001</c:v>
                </c:pt>
                <c:pt idx="81">
                  <c:v>1.8724000000000001</c:v>
                </c:pt>
                <c:pt idx="82">
                  <c:v>1.8771467999999998</c:v>
                </c:pt>
                <c:pt idx="83">
                  <c:v>1.9057116000000001</c:v>
                </c:pt>
                <c:pt idx="84">
                  <c:v>1.9825884000000003</c:v>
                </c:pt>
                <c:pt idx="85">
                  <c:v>1.9874271999999999</c:v>
                </c:pt>
                <c:pt idx="86">
                  <c:v>2.0019676000000004</c:v>
                </c:pt>
                <c:pt idx="87">
                  <c:v>2.0506956000000001</c:v>
                </c:pt>
                <c:pt idx="88">
                  <c:v>2.1493516000000001</c:v>
                </c:pt>
                <c:pt idx="89">
                  <c:v>2.1842592000000001</c:v>
                </c:pt>
                <c:pt idx="90">
                  <c:v>2.2042944000000002</c:v>
                </c:pt>
                <c:pt idx="91">
                  <c:v>2.3156319999999999</c:v>
                </c:pt>
                <c:pt idx="92">
                  <c:v>2.4341004000000002</c:v>
                </c:pt>
                <c:pt idx="93">
                  <c:v>2.444502</c:v>
                </c:pt>
                <c:pt idx="94">
                  <c:v>2.444502</c:v>
                </c:pt>
                <c:pt idx="95">
                  <c:v>2.6291200000000003</c:v>
                </c:pt>
                <c:pt idx="96">
                  <c:v>2.6827680000000003</c:v>
                </c:pt>
                <c:pt idx="97">
                  <c:v>2.7368160000000001</c:v>
                </c:pt>
                <c:pt idx="98">
                  <c:v>2.8461120000000002</c:v>
                </c:pt>
                <c:pt idx="99">
                  <c:v>3.1263519999999998</c:v>
                </c:pt>
                <c:pt idx="100">
                  <c:v>3.1549260000000006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546688"/>
        <c:axId val="254532224"/>
      </c:scatterChart>
      <c:valAx>
        <c:axId val="254532224"/>
        <c:scaling>
          <c:orientation val="minMax"/>
        </c:scaling>
        <c:delete val="1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Elastic  energy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7.2018880704428079E-2"/>
              <c:y val="0.20535567669425936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crossAx val="254546688"/>
        <c:crosses val="autoZero"/>
        <c:crossBetween val="midCat"/>
      </c:valAx>
      <c:valAx>
        <c:axId val="25454668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Mass </a:t>
                </a:r>
                <a:r>
                  <a:rPr lang="en-US" dirty="0"/>
                  <a:t>of balloon [g]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254532224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89198465576419"/>
          <c:y val="7.726074792680894E-2"/>
          <c:w val="0.81830082778114277"/>
          <c:h val="0.75175131735935252"/>
        </c:manualLayout>
      </c:layout>
      <c:scatterChart>
        <c:scatterStyle val="lineMarker"/>
        <c:varyColors val="0"/>
        <c:ser>
          <c:idx val="0"/>
          <c:order val="0"/>
          <c:tx>
            <c:v>Fall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Sheet1!$A$3:$A$101</c:f>
              <c:numCache>
                <c:formatCode>General</c:formatCode>
                <c:ptCount val="99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2">
                  <c:v>274</c:v>
                </c:pt>
                <c:pt idx="23">
                  <c:v>277</c:v>
                </c:pt>
                <c:pt idx="24">
                  <c:v>277</c:v>
                </c:pt>
                <c:pt idx="25">
                  <c:v>280</c:v>
                </c:pt>
                <c:pt idx="26">
                  <c:v>284</c:v>
                </c:pt>
                <c:pt idx="27">
                  <c:v>288</c:v>
                </c:pt>
                <c:pt idx="28">
                  <c:v>290</c:v>
                </c:pt>
                <c:pt idx="29">
                  <c:v>305</c:v>
                </c:pt>
                <c:pt idx="30">
                  <c:v>309</c:v>
                </c:pt>
                <c:pt idx="31">
                  <c:v>313</c:v>
                </c:pt>
                <c:pt idx="32">
                  <c:v>325</c:v>
                </c:pt>
                <c:pt idx="33">
                  <c:v>331</c:v>
                </c:pt>
                <c:pt idx="34">
                  <c:v>333</c:v>
                </c:pt>
                <c:pt idx="35">
                  <c:v>335</c:v>
                </c:pt>
                <c:pt idx="36">
                  <c:v>338</c:v>
                </c:pt>
                <c:pt idx="37">
                  <c:v>345</c:v>
                </c:pt>
                <c:pt idx="38">
                  <c:v>347</c:v>
                </c:pt>
                <c:pt idx="39">
                  <c:v>349</c:v>
                </c:pt>
                <c:pt idx="40">
                  <c:v>350</c:v>
                </c:pt>
                <c:pt idx="41">
                  <c:v>352</c:v>
                </c:pt>
                <c:pt idx="42">
                  <c:v>354</c:v>
                </c:pt>
                <c:pt idx="43">
                  <c:v>357</c:v>
                </c:pt>
                <c:pt idx="44">
                  <c:v>357</c:v>
                </c:pt>
                <c:pt idx="45">
                  <c:v>358</c:v>
                </c:pt>
                <c:pt idx="46">
                  <c:v>370</c:v>
                </c:pt>
                <c:pt idx="47">
                  <c:v>372</c:v>
                </c:pt>
                <c:pt idx="48">
                  <c:v>372</c:v>
                </c:pt>
                <c:pt idx="49">
                  <c:v>379</c:v>
                </c:pt>
                <c:pt idx="50">
                  <c:v>380</c:v>
                </c:pt>
                <c:pt idx="51">
                  <c:v>392</c:v>
                </c:pt>
                <c:pt idx="52">
                  <c:v>400</c:v>
                </c:pt>
                <c:pt idx="53">
                  <c:v>401</c:v>
                </c:pt>
                <c:pt idx="54">
                  <c:v>402</c:v>
                </c:pt>
                <c:pt idx="55">
                  <c:v>410</c:v>
                </c:pt>
                <c:pt idx="56">
                  <c:v>410</c:v>
                </c:pt>
                <c:pt idx="57">
                  <c:v>412</c:v>
                </c:pt>
                <c:pt idx="58">
                  <c:v>413</c:v>
                </c:pt>
                <c:pt idx="59">
                  <c:v>420</c:v>
                </c:pt>
                <c:pt idx="60">
                  <c:v>425</c:v>
                </c:pt>
                <c:pt idx="61">
                  <c:v>438</c:v>
                </c:pt>
                <c:pt idx="62">
                  <c:v>439</c:v>
                </c:pt>
                <c:pt idx="63">
                  <c:v>440</c:v>
                </c:pt>
                <c:pt idx="64">
                  <c:v>447</c:v>
                </c:pt>
                <c:pt idx="65">
                  <c:v>448</c:v>
                </c:pt>
                <c:pt idx="66">
                  <c:v>450</c:v>
                </c:pt>
                <c:pt idx="67">
                  <c:v>453</c:v>
                </c:pt>
                <c:pt idx="68">
                  <c:v>456</c:v>
                </c:pt>
                <c:pt idx="69">
                  <c:v>457</c:v>
                </c:pt>
                <c:pt idx="70">
                  <c:v>465</c:v>
                </c:pt>
                <c:pt idx="71">
                  <c:v>475</c:v>
                </c:pt>
                <c:pt idx="72">
                  <c:v>483</c:v>
                </c:pt>
                <c:pt idx="73">
                  <c:v>484</c:v>
                </c:pt>
                <c:pt idx="74">
                  <c:v>490</c:v>
                </c:pt>
                <c:pt idx="75">
                  <c:v>493</c:v>
                </c:pt>
                <c:pt idx="76">
                  <c:v>498</c:v>
                </c:pt>
                <c:pt idx="77">
                  <c:v>500</c:v>
                </c:pt>
                <c:pt idx="78">
                  <c:v>500</c:v>
                </c:pt>
                <c:pt idx="79">
                  <c:v>500</c:v>
                </c:pt>
                <c:pt idx="80">
                  <c:v>501</c:v>
                </c:pt>
                <c:pt idx="81">
                  <c:v>507</c:v>
                </c:pt>
                <c:pt idx="82">
                  <c:v>523</c:v>
                </c:pt>
                <c:pt idx="83">
                  <c:v>524</c:v>
                </c:pt>
                <c:pt idx="84">
                  <c:v>527</c:v>
                </c:pt>
                <c:pt idx="85">
                  <c:v>537</c:v>
                </c:pt>
                <c:pt idx="86">
                  <c:v>557</c:v>
                </c:pt>
                <c:pt idx="87">
                  <c:v>564</c:v>
                </c:pt>
                <c:pt idx="88">
                  <c:v>568</c:v>
                </c:pt>
                <c:pt idx="89">
                  <c:v>590</c:v>
                </c:pt>
                <c:pt idx="90">
                  <c:v>613</c:v>
                </c:pt>
                <c:pt idx="91">
                  <c:v>615</c:v>
                </c:pt>
                <c:pt idx="92">
                  <c:v>615</c:v>
                </c:pt>
                <c:pt idx="93">
                  <c:v>650</c:v>
                </c:pt>
                <c:pt idx="94">
                  <c:v>660</c:v>
                </c:pt>
                <c:pt idx="95">
                  <c:v>670</c:v>
                </c:pt>
                <c:pt idx="96">
                  <c:v>690</c:v>
                </c:pt>
                <c:pt idx="97">
                  <c:v>740</c:v>
                </c:pt>
                <c:pt idx="98">
                  <c:v>745</c:v>
                </c:pt>
              </c:numCache>
            </c:numRef>
          </c:xVal>
          <c:yVal>
            <c:numRef>
              <c:f>Sheet1!$G$3:$G$101</c:f>
              <c:numCache>
                <c:formatCode>General</c:formatCode>
                <c:ptCount val="99"/>
                <c:pt idx="0">
                  <c:v>1.8707136</c:v>
                </c:pt>
                <c:pt idx="1">
                  <c:v>2.1017136000000001</c:v>
                </c:pt>
                <c:pt idx="2">
                  <c:v>2.0041392000000005</c:v>
                </c:pt>
                <c:pt idx="3">
                  <c:v>2.594916</c:v>
                </c:pt>
                <c:pt idx="4">
                  <c:v>2.3115144000000005</c:v>
                </c:pt>
                <c:pt idx="5">
                  <c:v>2.2834480000000004</c:v>
                </c:pt>
                <c:pt idx="6">
                  <c:v>2.4576120000000001</c:v>
                </c:pt>
                <c:pt idx="7">
                  <c:v>2.0961867999999999</c:v>
                </c:pt>
                <c:pt idx="8">
                  <c:v>3.1623168000000006</c:v>
                </c:pt>
                <c:pt idx="9">
                  <c:v>2.4218412000000002</c:v>
                </c:pt>
                <c:pt idx="10">
                  <c:v>1.7548132000000001</c:v>
                </c:pt>
                <c:pt idx="11">
                  <c:v>2.513544</c:v>
                </c:pt>
                <c:pt idx="12">
                  <c:v>2.903152</c:v>
                </c:pt>
                <c:pt idx="13">
                  <c:v>3.2309784000000006</c:v>
                </c:pt>
                <c:pt idx="14">
                  <c:v>2.7397048000000002</c:v>
                </c:pt>
                <c:pt idx="15">
                  <c:v>2.94</c:v>
                </c:pt>
                <c:pt idx="16">
                  <c:v>3.2501472000000002</c:v>
                </c:pt>
                <c:pt idx="17">
                  <c:v>3.0437376</c:v>
                </c:pt>
                <c:pt idx="18">
                  <c:v>2.6961300000000006</c:v>
                </c:pt>
                <c:pt idx="19">
                  <c:v>3.4538592000000001</c:v>
                </c:pt>
                <c:pt idx="20">
                  <c:v>2.4567024000000002</c:v>
                </c:pt>
                <c:pt idx="21">
                  <c:v>1.5225840000000002</c:v>
                </c:pt>
                <c:pt idx="22">
                  <c:v>2.1924383999999999</c:v>
                </c:pt>
                <c:pt idx="23">
                  <c:v>1.6746312000000001</c:v>
                </c:pt>
                <c:pt idx="24">
                  <c:v>2.3268000000000004</c:v>
                </c:pt>
                <c:pt idx="25">
                  <c:v>3.012912</c:v>
                </c:pt>
                <c:pt idx="26">
                  <c:v>2.5010176000000004</c:v>
                </c:pt>
                <c:pt idx="27">
                  <c:v>2.0865024000000001</c:v>
                </c:pt>
                <c:pt idx="28">
                  <c:v>1.7038660000000001</c:v>
                </c:pt>
                <c:pt idx="29">
                  <c:v>1.8609880000000001</c:v>
                </c:pt>
                <c:pt idx="30">
                  <c:v>2.3122470000000002</c:v>
                </c:pt>
                <c:pt idx="31">
                  <c:v>1.6691664000000002</c:v>
                </c:pt>
                <c:pt idx="32">
                  <c:v>1.86849</c:v>
                </c:pt>
                <c:pt idx="33">
                  <c:v>2.0368416000000003</c:v>
                </c:pt>
                <c:pt idx="34">
                  <c:v>1.9198116000000001</c:v>
                </c:pt>
                <c:pt idx="35">
                  <c:v>1.604047</c:v>
                </c:pt>
                <c:pt idx="36">
                  <c:v>1.9520176000000002</c:v>
                </c:pt>
                <c:pt idx="37">
                  <c:v>2.26803</c:v>
                </c:pt>
                <c:pt idx="38">
                  <c:v>2.1464032</c:v>
                </c:pt>
                <c:pt idx="39">
                  <c:v>2.9818560000000005</c:v>
                </c:pt>
                <c:pt idx="40">
                  <c:v>1.6177000000000001</c:v>
                </c:pt>
                <c:pt idx="41">
                  <c:v>3.4239744000000005</c:v>
                </c:pt>
                <c:pt idx="42">
                  <c:v>2.6113872000000002</c:v>
                </c:pt>
                <c:pt idx="43">
                  <c:v>2.2153992000000002</c:v>
                </c:pt>
                <c:pt idx="44">
                  <c:v>1.9352256000000001</c:v>
                </c:pt>
                <c:pt idx="45">
                  <c:v>3.6271127999999999</c:v>
                </c:pt>
                <c:pt idx="46">
                  <c:v>2.5960679999999998</c:v>
                </c:pt>
                <c:pt idx="47">
                  <c:v>2.2466568000000002</c:v>
                </c:pt>
                <c:pt idx="48">
                  <c:v>2.9035344000000003</c:v>
                </c:pt>
                <c:pt idx="49">
                  <c:v>2.0711591999999999</c:v>
                </c:pt>
                <c:pt idx="50">
                  <c:v>1.8537160000000001</c:v>
                </c:pt>
                <c:pt idx="51">
                  <c:v>2.229304</c:v>
                </c:pt>
                <c:pt idx="52">
                  <c:v>2.04576</c:v>
                </c:pt>
                <c:pt idx="53">
                  <c:v>2.5237335999999999</c:v>
                </c:pt>
                <c:pt idx="54">
                  <c:v>2.0575967999999998</c:v>
                </c:pt>
                <c:pt idx="55">
                  <c:v>2.2659880000000001</c:v>
                </c:pt>
                <c:pt idx="56">
                  <c:v>2.5877560000000002</c:v>
                </c:pt>
                <c:pt idx="57">
                  <c:v>3.0870335999999998</c:v>
                </c:pt>
                <c:pt idx="58">
                  <c:v>2.6091688</c:v>
                </c:pt>
                <c:pt idx="59">
                  <c:v>2.0824440000000002</c:v>
                </c:pt>
                <c:pt idx="60">
                  <c:v>2.6951799999999997</c:v>
                </c:pt>
                <c:pt idx="61">
                  <c:v>2.6171376000000004</c:v>
                </c:pt>
                <c:pt idx="62">
                  <c:v>2.8823862</c:v>
                </c:pt>
                <c:pt idx="63">
                  <c:v>2.1992080000000001</c:v>
                </c:pt>
                <c:pt idx="64">
                  <c:v>2.152752</c:v>
                </c:pt>
                <c:pt idx="65">
                  <c:v>2.5100544</c:v>
                </c:pt>
                <c:pt idx="66">
                  <c:v>1.81674</c:v>
                </c:pt>
                <c:pt idx="67">
                  <c:v>1.8315696000000001</c:v>
                </c:pt>
                <c:pt idx="68">
                  <c:v>3.4568447999999998</c:v>
                </c:pt>
                <c:pt idx="69">
                  <c:v>2.4790422000000003</c:v>
                </c:pt>
                <c:pt idx="70">
                  <c:v>2.8035779999999999</c:v>
                </c:pt>
                <c:pt idx="71">
                  <c:v>2.1278099999999998</c:v>
                </c:pt>
                <c:pt idx="72">
                  <c:v>3.3085500000000003</c:v>
                </c:pt>
                <c:pt idx="73">
                  <c:v>2.8415640000000004</c:v>
                </c:pt>
                <c:pt idx="74">
                  <c:v>2.40198</c:v>
                </c:pt>
                <c:pt idx="75">
                  <c:v>3.0000035999999999</c:v>
                </c:pt>
                <c:pt idx="76">
                  <c:v>3.0354096000000004</c:v>
                </c:pt>
                <c:pt idx="77">
                  <c:v>2.4610000000000003</c:v>
                </c:pt>
                <c:pt idx="78">
                  <c:v>2.7553000000000001</c:v>
                </c:pt>
                <c:pt idx="79">
                  <c:v>3.2458</c:v>
                </c:pt>
                <c:pt idx="80">
                  <c:v>3.7447746</c:v>
                </c:pt>
                <c:pt idx="81">
                  <c:v>2.7014988000000004</c:v>
                </c:pt>
                <c:pt idx="82">
                  <c:v>2.5982640000000004</c:v>
                </c:pt>
                <c:pt idx="83">
                  <c:v>2.7070888000000002</c:v>
                </c:pt>
                <c:pt idx="84">
                  <c:v>3.4495312000000009</c:v>
                </c:pt>
                <c:pt idx="85">
                  <c:v>2.5774926000000002</c:v>
                </c:pt>
                <c:pt idx="86">
                  <c:v>2.5864852000000003</c:v>
                </c:pt>
                <c:pt idx="87">
                  <c:v>3.2908271999999998</c:v>
                </c:pt>
                <c:pt idx="88">
                  <c:v>2.3157360000000002</c:v>
                </c:pt>
                <c:pt idx="89">
                  <c:v>2.4313899999999999</c:v>
                </c:pt>
                <c:pt idx="90">
                  <c:v>2.9151828000000002</c:v>
                </c:pt>
                <c:pt idx="91">
                  <c:v>2.6858279999999999</c:v>
                </c:pt>
                <c:pt idx="92">
                  <c:v>3.4098060000000001</c:v>
                </c:pt>
                <c:pt idx="93">
                  <c:v>3.0117100000000003</c:v>
                </c:pt>
                <c:pt idx="94">
                  <c:v>2.9417520000000001</c:v>
                </c:pt>
                <c:pt idx="95">
                  <c:v>3.262632</c:v>
                </c:pt>
                <c:pt idx="96">
                  <c:v>3.1168680000000002</c:v>
                </c:pt>
                <c:pt idx="97">
                  <c:v>3.7071039999999997</c:v>
                </c:pt>
                <c:pt idx="98">
                  <c:v>3.4472640000000006</c:v>
                </c:pt>
              </c:numCache>
            </c:numRef>
          </c:yVal>
          <c:smooth val="0"/>
        </c:ser>
        <c:ser>
          <c:idx val="1"/>
          <c:order val="1"/>
          <c:tx>
            <c:v>Compression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Sheet1!$K$3:$K$94</c:f>
              <c:numCache>
                <c:formatCode>General</c:formatCode>
                <c:ptCount val="9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Sheet1!$L$3:$L$94</c:f>
              <c:numCache>
                <c:formatCode>General</c:formatCode>
                <c:ptCount val="9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431616"/>
        <c:axId val="254434688"/>
      </c:scatterChart>
      <c:valAx>
        <c:axId val="25443161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4434688"/>
        <c:crosses val="autoZero"/>
        <c:crossBetween val="midCat"/>
      </c:valAx>
      <c:valAx>
        <c:axId val="254434688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[J]</a:t>
                </a:r>
              </a:p>
            </c:rich>
          </c:tx>
          <c:layout>
            <c:manualLayout>
              <c:xMode val="edge"/>
              <c:yMode val="edge"/>
              <c:x val="2.2276600040379572E-2"/>
              <c:y val="0.172421929401681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54431616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477535896249"/>
          <c:y val="6.7917682164729404E-2"/>
          <c:w val="0.80045044001852705"/>
          <c:h val="0.7641264876137063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Sheet1!$A$2:$A$283</c:f>
              <c:numCache>
                <c:formatCode>General</c:formatCode>
                <c:ptCount val="28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Sheet1!$P$2:$P$283</c:f>
              <c:numCache>
                <c:formatCode>General</c:formatCode>
                <c:ptCount val="28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455168"/>
        <c:axId val="254465536"/>
      </c:scatterChart>
      <c:valAx>
        <c:axId val="25445516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254465536"/>
        <c:crosses val="autoZero"/>
        <c:crossBetween val="midCat"/>
      </c:valAx>
      <c:valAx>
        <c:axId val="254465536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Sum of energies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254455168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3184601924763E-2"/>
          <c:y val="0.11892325875787557"/>
          <c:w val="0.83107491251093635"/>
          <c:h val="0.68317170879955791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6"/>
            <c:spPr>
              <a:solidFill>
                <a:srgbClr val="C00000"/>
              </a:solidFill>
              <a:ln>
                <a:noFill/>
              </a:ln>
            </c:spPr>
          </c:marker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Hárok1!$N$2:$N$102</c:f>
              <c:numCache>
                <c:formatCode>General</c:formatCode>
                <c:ptCount val="101"/>
                <c:pt idx="0">
                  <c:v>4.1780255999999998</c:v>
                </c:pt>
                <c:pt idx="1">
                  <c:v>4.6091496000000003</c:v>
                </c:pt>
                <c:pt idx="2">
                  <c:v>4.3402926000000006</c:v>
                </c:pt>
                <c:pt idx="3">
                  <c:v>5.7415715999999994</c:v>
                </c:pt>
                <c:pt idx="4">
                  <c:v>4.997296200000001</c:v>
                </c:pt>
                <c:pt idx="5">
                  <c:v>4.8285544000000007</c:v>
                </c:pt>
                <c:pt idx="6">
                  <c:v>5.2534619999999999</c:v>
                </c:pt>
                <c:pt idx="7">
                  <c:v>4.3446388000000002</c:v>
                </c:pt>
                <c:pt idx="8">
                  <c:v>7.004697600000001</c:v>
                </c:pt>
                <c:pt idx="9">
                  <c:v>5.1482364</c:v>
                </c:pt>
                <c:pt idx="10">
                  <c:v>3.4276144</c:v>
                </c:pt>
                <c:pt idx="11">
                  <c:v>5.2328759999999992</c:v>
                </c:pt>
                <c:pt idx="12">
                  <c:v>6.1522240000000004</c:v>
                </c:pt>
                <c:pt idx="13">
                  <c:v>6.9497532000000009</c:v>
                </c:pt>
                <c:pt idx="14">
                  <c:v>5.6938882000000008</c:v>
                </c:pt>
                <c:pt idx="15">
                  <c:v>6.1890720000000004</c:v>
                </c:pt>
                <c:pt idx="16">
                  <c:v>6.9141821999999999</c:v>
                </c:pt>
                <c:pt idx="17">
                  <c:v>6.3587328000000012</c:v>
                </c:pt>
                <c:pt idx="18">
                  <c:v>5.4613728000000004</c:v>
                </c:pt>
                <c:pt idx="19">
                  <c:v>7.3386192000000001</c:v>
                </c:pt>
                <c:pt idx="20">
                  <c:v>4.8228743999999999</c:v>
                </c:pt>
                <c:pt idx="21">
                  <c:v>2.4761160000000002</c:v>
                </c:pt>
                <c:pt idx="22">
                  <c:v>0</c:v>
                </c:pt>
                <c:pt idx="23">
                  <c:v>4.1277551999999993</c:v>
                </c:pt>
                <c:pt idx="24">
                  <c:v>2.8159266000000001</c:v>
                </c:pt>
                <c:pt idx="25">
                  <c:v>4.4463486000000003</c:v>
                </c:pt>
                <c:pt idx="26">
                  <c:v>6.1442639999999997</c:v>
                </c:pt>
                <c:pt idx="27">
                  <c:v>4.8412912000000006</c:v>
                </c:pt>
                <c:pt idx="28">
                  <c:v>3.7816703999999999</c:v>
                </c:pt>
                <c:pt idx="29">
                  <c:v>2.813377</c:v>
                </c:pt>
                <c:pt idx="30">
                  <c:v>0</c:v>
                </c:pt>
                <c:pt idx="31">
                  <c:v>3.1176490000000001</c:v>
                </c:pt>
                <c:pt idx="32">
                  <c:v>4.2219597000000002</c:v>
                </c:pt>
                <c:pt idx="33">
                  <c:v>2.5903254000000002</c:v>
                </c:pt>
                <c:pt idx="34">
                  <c:v>3.0162599999999999</c:v>
                </c:pt>
                <c:pt idx="35">
                  <c:v>3.4006278000000001</c:v>
                </c:pt>
                <c:pt idx="36">
                  <c:v>3.0958344000000002</c:v>
                </c:pt>
                <c:pt idx="37">
                  <c:v>2.2941805</c:v>
                </c:pt>
                <c:pt idx="38">
                  <c:v>3.1456984000000006</c:v>
                </c:pt>
                <c:pt idx="39">
                  <c:v>3.892566</c:v>
                </c:pt>
                <c:pt idx="40">
                  <c:v>3.5761126000000001</c:v>
                </c:pt>
                <c:pt idx="41">
                  <c:v>5.6523342000000003</c:v>
                </c:pt>
                <c:pt idx="42">
                  <c:v>2.2357300000000002</c:v>
                </c:pt>
                <c:pt idx="43">
                  <c:v>6.7389696000000008</c:v>
                </c:pt>
                <c:pt idx="44">
                  <c:v>4.6950311999999998</c:v>
                </c:pt>
                <c:pt idx="45">
                  <c:v>3.6863106000000005</c:v>
                </c:pt>
                <c:pt idx="46">
                  <c:v>2.9858766000000001</c:v>
                </c:pt>
                <c:pt idx="47">
                  <c:v>7.2093323999999992</c:v>
                </c:pt>
                <c:pt idx="48">
                  <c:v>4.5561059999999998</c:v>
                </c:pt>
                <c:pt idx="49">
                  <c:v>3.6698916000000001</c:v>
                </c:pt>
                <c:pt idx="50">
                  <c:v>5.3120855999999996</c:v>
                </c:pt>
                <c:pt idx="51">
                  <c:v>3.1865562000000001</c:v>
                </c:pt>
                <c:pt idx="52">
                  <c:v>2.6365540000000003</c:v>
                </c:pt>
                <c:pt idx="53">
                  <c:v>3.4983256000000003</c:v>
                </c:pt>
                <c:pt idx="54">
                  <c:v>2.98752</c:v>
                </c:pt>
                <c:pt idx="55">
                  <c:v>4.1759338000000001</c:v>
                </c:pt>
                <c:pt idx="56">
                  <c:v>3.0040656000000001</c:v>
                </c:pt>
                <c:pt idx="57">
                  <c:v>3.4726180000000002</c:v>
                </c:pt>
                <c:pt idx="58">
                  <c:v>4.2770380000000001</c:v>
                </c:pt>
                <c:pt idx="59">
                  <c:v>5.5120655999999997</c:v>
                </c:pt>
                <c:pt idx="60">
                  <c:v>4.3108114000000004</c:v>
                </c:pt>
                <c:pt idx="61">
                  <c:v>2.947686</c:v>
                </c:pt>
                <c:pt idx="62">
                  <c:v>4.4462650000000004</c:v>
                </c:pt>
                <c:pt idx="63">
                  <c:v>4.1639784000000004</c:v>
                </c:pt>
                <c:pt idx="64">
                  <c:v>4.8203516999999998</c:v>
                </c:pt>
                <c:pt idx="65">
                  <c:v>3.1056520000000001</c:v>
                </c:pt>
                <c:pt idx="66">
                  <c:v>2.9420646000000001</c:v>
                </c:pt>
                <c:pt idx="67">
                  <c:v>3.8285184000000001</c:v>
                </c:pt>
                <c:pt idx="68">
                  <c:v>2.08161</c:v>
                </c:pt>
                <c:pt idx="69">
                  <c:v>2.0982054000000003</c:v>
                </c:pt>
                <c:pt idx="70">
                  <c:v>6.1408607999999996</c:v>
                </c:pt>
                <c:pt idx="71">
                  <c:v>3.6894981000000002</c:v>
                </c:pt>
                <c:pt idx="72">
                  <c:v>4.4457719999999998</c:v>
                </c:pt>
                <c:pt idx="73">
                  <c:v>2.6869799999999997</c:v>
                </c:pt>
                <c:pt idx="74">
                  <c:v>5.5829003999999998</c:v>
                </c:pt>
                <c:pt idx="75">
                  <c:v>4.4084172000000006</c:v>
                </c:pt>
                <c:pt idx="76">
                  <c:v>3.2672219999999998</c:v>
                </c:pt>
                <c:pt idx="77">
                  <c:v>4.7410823999999998</c:v>
                </c:pt>
                <c:pt idx="78">
                  <c:v>4.7941463999999998</c:v>
                </c:pt>
                <c:pt idx="79">
                  <c:v>3.3439000000000001</c:v>
                </c:pt>
                <c:pt idx="80">
                  <c:v>4.07965</c:v>
                </c:pt>
                <c:pt idx="81">
                  <c:v>5.3059000000000003</c:v>
                </c:pt>
                <c:pt idx="82">
                  <c:v>6.5462162999999993</c:v>
                </c:pt>
                <c:pt idx="83">
                  <c:v>3.8951796000000005</c:v>
                </c:pt>
                <c:pt idx="84">
                  <c:v>3.5217774000000004</c:v>
                </c:pt>
                <c:pt idx="85">
                  <c:v>3.7865812000000001</c:v>
                </c:pt>
                <c:pt idx="86">
                  <c:v>5.6208766000000008</c:v>
                </c:pt>
                <c:pt idx="87">
                  <c:v>3.3676881000000001</c:v>
                </c:pt>
                <c:pt idx="88">
                  <c:v>3.2421856</c:v>
                </c:pt>
                <c:pt idx="89">
                  <c:v>4.9506791999999997</c:v>
                </c:pt>
                <c:pt idx="90">
                  <c:v>2.4828984000000003</c:v>
                </c:pt>
                <c:pt idx="91">
                  <c:v>2.6050269999999998</c:v>
                </c:pt>
                <c:pt idx="92">
                  <c:v>3.6368064000000002</c:v>
                </c:pt>
                <c:pt idx="93">
                  <c:v>3.0478170000000002</c:v>
                </c:pt>
                <c:pt idx="94">
                  <c:v>4.8577620000000001</c:v>
                </c:pt>
                <c:pt idx="95">
                  <c:v>3.5855950000000005</c:v>
                </c:pt>
                <c:pt idx="96">
                  <c:v>3.3302280000000004</c:v>
                </c:pt>
                <c:pt idx="97">
                  <c:v>4.0513560000000002</c:v>
                </c:pt>
                <c:pt idx="98">
                  <c:v>3.523002</c:v>
                </c:pt>
                <c:pt idx="99">
                  <c:v>4.5782319999999999</c:v>
                </c:pt>
                <c:pt idx="100">
                  <c:v>3.8857710000000005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700928"/>
        <c:axId val="254699008"/>
      </c:scatterChart>
      <c:valAx>
        <c:axId val="254699008"/>
        <c:scaling>
          <c:orientation val="minMax"/>
        </c:scaling>
        <c:delete val="1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</a:t>
                </a:r>
              </a:p>
              <a:p>
                <a:pPr>
                  <a:defRPr/>
                </a:pP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254700928"/>
        <c:crosses val="autoZero"/>
        <c:crossBetween val="midCat"/>
      </c:valAx>
      <c:valAx>
        <c:axId val="25470092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Mass </a:t>
                </a:r>
                <a:r>
                  <a:rPr lang="en-US" dirty="0"/>
                  <a:t>of balloon [g]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25469900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62031880161321"/>
          <c:y val="2.8252405949256338E-2"/>
          <c:w val="0.78810351449971194"/>
          <c:h val="0.7344480898221055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v [m/s]</c:v>
                </c:pt>
              </c:strCache>
            </c:strRef>
          </c:tx>
          <c:spPr>
            <a:ln w="76200"/>
          </c:spPr>
          <c:marker>
            <c:symbol val="none"/>
          </c:marker>
          <c:xVal>
            <c:numRef>
              <c:f>Sheet2!$A$2:$A$91</c:f>
              <c:numCache>
                <c:formatCode>General</c:formatCode>
                <c:ptCount val="9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  <c:pt idx="36">
                  <c:v>370</c:v>
                </c:pt>
                <c:pt idx="37">
                  <c:v>380</c:v>
                </c:pt>
                <c:pt idx="38">
                  <c:v>390</c:v>
                </c:pt>
                <c:pt idx="39">
                  <c:v>400</c:v>
                </c:pt>
                <c:pt idx="40">
                  <c:v>410</c:v>
                </c:pt>
                <c:pt idx="41">
                  <c:v>420</c:v>
                </c:pt>
                <c:pt idx="42">
                  <c:v>430</c:v>
                </c:pt>
                <c:pt idx="43">
                  <c:v>440</c:v>
                </c:pt>
                <c:pt idx="44">
                  <c:v>450</c:v>
                </c:pt>
                <c:pt idx="45">
                  <c:v>460</c:v>
                </c:pt>
                <c:pt idx="46">
                  <c:v>470</c:v>
                </c:pt>
                <c:pt idx="47">
                  <c:v>480</c:v>
                </c:pt>
                <c:pt idx="48">
                  <c:v>490</c:v>
                </c:pt>
                <c:pt idx="49">
                  <c:v>500</c:v>
                </c:pt>
                <c:pt idx="50">
                  <c:v>510</c:v>
                </c:pt>
                <c:pt idx="51">
                  <c:v>520</c:v>
                </c:pt>
                <c:pt idx="52">
                  <c:v>530</c:v>
                </c:pt>
                <c:pt idx="53">
                  <c:v>540</c:v>
                </c:pt>
                <c:pt idx="54">
                  <c:v>550</c:v>
                </c:pt>
                <c:pt idx="55">
                  <c:v>560</c:v>
                </c:pt>
                <c:pt idx="56">
                  <c:v>570</c:v>
                </c:pt>
                <c:pt idx="57">
                  <c:v>580</c:v>
                </c:pt>
                <c:pt idx="58">
                  <c:v>590</c:v>
                </c:pt>
                <c:pt idx="59">
                  <c:v>600</c:v>
                </c:pt>
                <c:pt idx="60">
                  <c:v>610</c:v>
                </c:pt>
                <c:pt idx="61">
                  <c:v>620</c:v>
                </c:pt>
                <c:pt idx="62">
                  <c:v>630</c:v>
                </c:pt>
                <c:pt idx="63">
                  <c:v>640</c:v>
                </c:pt>
                <c:pt idx="64">
                  <c:v>650</c:v>
                </c:pt>
                <c:pt idx="65">
                  <c:v>660</c:v>
                </c:pt>
                <c:pt idx="66">
                  <c:v>670</c:v>
                </c:pt>
                <c:pt idx="67">
                  <c:v>680</c:v>
                </c:pt>
                <c:pt idx="68">
                  <c:v>690</c:v>
                </c:pt>
                <c:pt idx="69">
                  <c:v>700</c:v>
                </c:pt>
                <c:pt idx="70">
                  <c:v>710</c:v>
                </c:pt>
                <c:pt idx="71">
                  <c:v>720</c:v>
                </c:pt>
                <c:pt idx="72">
                  <c:v>730</c:v>
                </c:pt>
                <c:pt idx="73">
                  <c:v>740</c:v>
                </c:pt>
                <c:pt idx="74">
                  <c:v>750</c:v>
                </c:pt>
                <c:pt idx="75">
                  <c:v>760</c:v>
                </c:pt>
                <c:pt idx="76">
                  <c:v>770</c:v>
                </c:pt>
                <c:pt idx="77">
                  <c:v>780</c:v>
                </c:pt>
                <c:pt idx="78">
                  <c:v>790</c:v>
                </c:pt>
                <c:pt idx="79">
                  <c:v>800</c:v>
                </c:pt>
                <c:pt idx="80">
                  <c:v>810</c:v>
                </c:pt>
                <c:pt idx="81">
                  <c:v>820</c:v>
                </c:pt>
                <c:pt idx="82">
                  <c:v>830</c:v>
                </c:pt>
                <c:pt idx="83">
                  <c:v>840</c:v>
                </c:pt>
                <c:pt idx="84">
                  <c:v>850</c:v>
                </c:pt>
                <c:pt idx="85">
                  <c:v>860</c:v>
                </c:pt>
              </c:numCache>
            </c:numRef>
          </c:xVal>
          <c:yVal>
            <c:numRef>
              <c:f>Sheet2!$B$2:$B$91</c:f>
              <c:numCache>
                <c:formatCode>General</c:formatCode>
                <c:ptCount val="90"/>
                <c:pt idx="0">
                  <c:v>26.805223371574431</c:v>
                </c:pt>
                <c:pt idx="1">
                  <c:v>18.932511719262184</c:v>
                </c:pt>
                <c:pt idx="2">
                  <c:v>15.438911878756223</c:v>
                </c:pt>
                <c:pt idx="3">
                  <c:v>13.352153384379616</c:v>
                </c:pt>
                <c:pt idx="4">
                  <c:v>11.924764148611073</c:v>
                </c:pt>
                <c:pt idx="5">
                  <c:v>10.86830253535482</c:v>
                </c:pt>
                <c:pt idx="6">
                  <c:v>10.044756983478637</c:v>
                </c:pt>
                <c:pt idx="7">
                  <c:v>9.3786992701546836</c:v>
                </c:pt>
                <c:pt idx="8">
                  <c:v>8.8249645891640842</c:v>
                </c:pt>
                <c:pt idx="9">
                  <c:v>8.3546394296821695</c:v>
                </c:pt>
                <c:pt idx="10">
                  <c:v>7.9482416580364141</c:v>
                </c:pt>
                <c:pt idx="11">
                  <c:v>7.592101158440923</c:v>
                </c:pt>
                <c:pt idx="12">
                  <c:v>7.2763050640153475</c:v>
                </c:pt>
                <c:pt idx="13">
                  <c:v>6.9934663385599727</c:v>
                </c:pt>
                <c:pt idx="14">
                  <c:v>6.7379522111692074</c:v>
                </c:pt>
                <c:pt idx="15">
                  <c:v>6.5053823869162368</c:v>
                </c:pt>
                <c:pt idx="16">
                  <c:v>6.29229220367829</c:v>
                </c:pt>
                <c:pt idx="17">
                  <c:v>6.0959002616512681</c:v>
                </c:pt>
                <c:pt idx="18">
                  <c:v>5.9139442711362493</c:v>
                </c:pt>
                <c:pt idx="19">
                  <c:v>5.7445626465380295</c:v>
                </c:pt>
                <c:pt idx="20">
                  <c:v>5.5862075047132187</c:v>
                </c:pt>
                <c:pt idx="21">
                  <c:v>5.4375796754873145</c:v>
                </c:pt>
                <c:pt idx="22">
                  <c:v>5.2975794308426334</c:v>
                </c:pt>
                <c:pt idx="23">
                  <c:v>5.1652686280579836</c:v>
                </c:pt>
                <c:pt idx="24">
                  <c:v>5.0398412673416608</c:v>
                </c:pt>
                <c:pt idx="25">
                  <c:v>4.9206003386078505</c:v>
                </c:pt>
                <c:pt idx="26">
                  <c:v>4.8069394282294295</c:v>
                </c:pt>
                <c:pt idx="27">
                  <c:v>4.6983279700640006</c:v>
                </c:pt>
                <c:pt idx="28">
                  <c:v>4.5942993162066132</c:v>
                </c:pt>
                <c:pt idx="29">
                  <c:v>4.4944410108488464</c:v>
                </c:pt>
                <c:pt idx="30">
                  <c:v>4.398386801045687</c:v>
                </c:pt>
                <c:pt idx="31">
                  <c:v>4.3058100283221972</c:v>
                </c:pt>
                <c:pt idx="32">
                  <c:v>4.2164181265834895</c:v>
                </c:pt>
                <c:pt idx="33">
                  <c:v>4.1299480127763468</c:v>
                </c:pt>
                <c:pt idx="34">
                  <c:v>4.0461622028075652</c:v>
                </c:pt>
                <c:pt idx="35">
                  <c:v>3.9648455203198019</c:v>
                </c:pt>
                <c:pt idx="36">
                  <c:v>3.8858022928938958</c:v>
                </c:pt>
                <c:pt idx="37">
                  <c:v>3.8088539511318409</c:v>
                </c:pt>
                <c:pt idx="38">
                  <c:v>3.7338369623670591</c:v>
                </c:pt>
                <c:pt idx="39">
                  <c:v>3.6606010435446259</c:v>
                </c:pt>
                <c:pt idx="40">
                  <c:v>3.5890076079267512</c:v>
                </c:pt>
                <c:pt idx="41">
                  <c:v>3.5189284083165351</c:v>
                </c:pt>
                <c:pt idx="42">
                  <c:v>3.4502443459140149</c:v>
                </c:pt>
                <c:pt idx="43">
                  <c:v>3.3828444190704903</c:v>
                </c:pt>
                <c:pt idx="44">
                  <c:v>3.3166247903553998</c:v>
                </c:pt>
                <c:pt idx="45">
                  <c:v>3.2514879536980419</c:v>
                </c:pt>
                <c:pt idx="46">
                  <c:v>3.1873419860708725</c:v>
                </c:pt>
                <c:pt idx="47">
                  <c:v>3.1240998703626621</c:v>
                </c:pt>
                <c:pt idx="48">
                  <c:v>3.0616788778414383</c:v>
                </c:pt>
                <c:pt idx="49">
                  <c:v>3</c:v>
                </c:pt>
                <c:pt idx="50">
                  <c:v>2.9389874206643909</c:v>
                </c:pt>
                <c:pt idx="51">
                  <c:v>2.878568020067243</c:v>
                </c:pt>
                <c:pt idx="52">
                  <c:v>2.8186709031700312</c:v>
                </c:pt>
                <c:pt idx="53">
                  <c:v>2.7592269448766507</c:v>
                </c:pt>
                <c:pt idx="54">
                  <c:v>2.7001683449201996</c:v>
                </c:pt>
                <c:pt idx="55">
                  <c:v>2.6414281851193411</c:v>
                </c:pt>
                <c:pt idx="56">
                  <c:v>2.5829399813716964</c:v>
                </c:pt>
                <c:pt idx="57">
                  <c:v>2.5246372221466347</c:v>
                </c:pt>
                <c:pt idx="58">
                  <c:v>2.4664528843074369</c:v>
                </c:pt>
                <c:pt idx="59">
                  <c:v>2.4083189157584592</c:v>
                </c:pt>
                <c:pt idx="60">
                  <c:v>2.3501656725696147</c:v>
                </c:pt>
                <c:pt idx="61">
                  <c:v>2.2919212957268957</c:v>
                </c:pt>
                <c:pt idx="62">
                  <c:v>2.2335110092792085</c:v>
                </c:pt>
                <c:pt idx="63">
                  <c:v>2.1748563170931545</c:v>
                </c:pt>
                <c:pt idx="64">
                  <c:v>2.1158740692496512</c:v>
                </c:pt>
                <c:pt idx="65">
                  <c:v>2.0564753606816955</c:v>
                </c:pt>
                <c:pt idx="66">
                  <c:v>1.9965642130210635</c:v>
                </c:pt>
                <c:pt idx="67">
                  <c:v>1.9360359743862321</c:v>
                </c:pt>
                <c:pt idx="68">
                  <c:v>1.8747753488606715</c:v>
                </c:pt>
                <c:pt idx="69">
                  <c:v>1.8126539343499313</c:v>
                </c:pt>
                <c:pt idx="70">
                  <c:v>1.7495270990820733</c:v>
                </c:pt>
                <c:pt idx="71">
                  <c:v>1.6852299546352718</c:v>
                </c:pt>
                <c:pt idx="72">
                  <c:v>1.6195720726877629</c:v>
                </c:pt>
                <c:pt idx="73">
                  <c:v>1.5523304189925962</c:v>
                </c:pt>
                <c:pt idx="74">
                  <c:v>1.4832396974191329</c:v>
                </c:pt>
                <c:pt idx="75">
                  <c:v>1.4119788279313246</c:v>
                </c:pt>
                <c:pt idx="76">
                  <c:v>1.3381514677529411</c:v>
                </c:pt>
                <c:pt idx="77">
                  <c:v>1.2612570042498203</c:v>
                </c:pt>
                <c:pt idx="78">
                  <c:v>1.1806456075524574</c:v>
                </c:pt>
                <c:pt idx="79">
                  <c:v>1.0954451150103328</c:v>
                </c:pt>
                <c:pt idx="80">
                  <c:v>1.0044346115546243</c:v>
                </c:pt>
                <c:pt idx="81">
                  <c:v>0.9058078189539156</c:v>
                </c:pt>
                <c:pt idx="82">
                  <c:v>0.79667985739613301</c:v>
                </c:pt>
                <c:pt idx="83">
                  <c:v>0.67188434378884898</c:v>
                </c:pt>
                <c:pt idx="84">
                  <c:v>0.5201809639866869</c:v>
                </c:pt>
                <c:pt idx="85">
                  <c:v>0.30346832331532481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630528"/>
        <c:axId val="254653184"/>
      </c:scatterChart>
      <c:valAx>
        <c:axId val="25463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smtClean="0"/>
                  <a:t>M</a:t>
                </a:r>
                <a:r>
                  <a:rPr lang="en-US" dirty="0" smtClean="0"/>
                  <a:t>ass </a:t>
                </a:r>
                <a:r>
                  <a:rPr lang="en-US" dirty="0"/>
                  <a:t>of balloon [g]</a:t>
                </a:r>
              </a:p>
            </c:rich>
          </c:tx>
          <c:layout>
            <c:manualLayout>
              <c:xMode val="edge"/>
              <c:yMode val="edge"/>
              <c:x val="0.38918421782643026"/>
              <c:y val="0.872918489355497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54653184"/>
        <c:crosses val="autoZero"/>
        <c:crossBetween val="midCat"/>
      </c:valAx>
      <c:valAx>
        <c:axId val="2546531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Minimal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velocity </a:t>
                </a:r>
                <a:r>
                  <a:rPr lang="en-US" dirty="0"/>
                  <a:t>for burst [m/s] </a:t>
                </a:r>
              </a:p>
            </c:rich>
          </c:tx>
          <c:layout>
            <c:manualLayout>
              <c:xMode val="edge"/>
              <c:yMode val="edge"/>
              <c:x val="2.9903121865864318E-3"/>
              <c:y val="8.059200933216681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54630528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58334433326163"/>
          <c:y val="4.0454470676657778E-2"/>
          <c:w val="0.865975707127702"/>
          <c:h val="0.78036806995925923"/>
        </c:manualLayout>
      </c:layout>
      <c:scatterChart>
        <c:scatterStyle val="smoothMarker"/>
        <c:varyColors val="0"/>
        <c:ser>
          <c:idx val="2"/>
          <c:order val="2"/>
          <c:tx>
            <c:v>Linear fit</c:v>
          </c:tx>
          <c:spPr>
            <a:ln w="38100"/>
          </c:spPr>
          <c:marker>
            <c:symbol val="none"/>
          </c:marker>
          <c:xVal>
            <c:numRef>
              <c:f>Sheet1!$K$3:$K$94</c:f>
              <c:numCache>
                <c:formatCode>General</c:formatCode>
                <c:ptCount val="9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Sheet1!$O$3:$O$94</c:f>
              <c:numCache>
                <c:formatCode>General</c:formatCode>
                <c:ptCount val="92"/>
                <c:pt idx="0">
                  <c:v>2.8268319092791736</c:v>
                </c:pt>
                <c:pt idx="1">
                  <c:v>2.3167588650261974</c:v>
                </c:pt>
                <c:pt idx="2">
                  <c:v>2.6284701698474606</c:v>
                </c:pt>
                <c:pt idx="3">
                  <c:v>2.7607113294686028</c:v>
                </c:pt>
                <c:pt idx="4">
                  <c:v>2.4844217638315738</c:v>
                </c:pt>
                <c:pt idx="5">
                  <c:v>2.7937716193738882</c:v>
                </c:pt>
                <c:pt idx="6">
                  <c:v>1.9979632123680873</c:v>
                </c:pt>
                <c:pt idx="7">
                  <c:v>2.404132488347309</c:v>
                </c:pt>
                <c:pt idx="8">
                  <c:v>2.7819643729791435</c:v>
                </c:pt>
                <c:pt idx="9">
                  <c:v>3.0133864023161419</c:v>
                </c:pt>
                <c:pt idx="10">
                  <c:v>2.7229281410054194</c:v>
                </c:pt>
                <c:pt idx="11">
                  <c:v>2.3923252419525642</c:v>
                </c:pt>
                <c:pt idx="12">
                  <c:v>2.6048556770579712</c:v>
                </c:pt>
                <c:pt idx="13">
                  <c:v>2.6331930684053586</c:v>
                </c:pt>
                <c:pt idx="14">
                  <c:v>2.472614517436829</c:v>
                </c:pt>
                <c:pt idx="15">
                  <c:v>2.4371927782525944</c:v>
                </c:pt>
                <c:pt idx="16">
                  <c:v>2.6520846626369501</c:v>
                </c:pt>
                <c:pt idx="17">
                  <c:v>2.5883255321053285</c:v>
                </c:pt>
                <c:pt idx="18">
                  <c:v>3.0606153878951208</c:v>
                </c:pt>
                <c:pt idx="19">
                  <c:v>2.3025901693525035</c:v>
                </c:pt>
                <c:pt idx="20">
                  <c:v>2.0593608936207604</c:v>
                </c:pt>
                <c:pt idx="21">
                  <c:v>2.1018669806418417</c:v>
                </c:pt>
                <c:pt idx="22">
                  <c:v>2.1585417633366166</c:v>
                </c:pt>
                <c:pt idx="23">
                  <c:v>2.2199394445892899</c:v>
                </c:pt>
                <c:pt idx="24">
                  <c:v>2.094782632804995</c:v>
                </c:pt>
                <c:pt idx="25">
                  <c:v>2.5458194450842471</c:v>
                </c:pt>
                <c:pt idx="26">
                  <c:v>3.4573388667585467</c:v>
                </c:pt>
                <c:pt idx="27">
                  <c:v>2.394686691231513</c:v>
                </c:pt>
                <c:pt idx="28">
                  <c:v>2.4655301695999823</c:v>
                </c:pt>
                <c:pt idx="29">
                  <c:v>2.3450962563735849</c:v>
                </c:pt>
                <c:pt idx="30">
                  <c:v>2.7843258222580922</c:v>
                </c:pt>
                <c:pt idx="31">
                  <c:v>3.0063020544792947</c:v>
                </c:pt>
                <c:pt idx="32">
                  <c:v>3.251892779489987</c:v>
                </c:pt>
                <c:pt idx="33">
                  <c:v>3.1786878518425694</c:v>
                </c:pt>
                <c:pt idx="34">
                  <c:v>3.1290974169846413</c:v>
                </c:pt>
                <c:pt idx="35">
                  <c:v>2.9260127789950303</c:v>
                </c:pt>
                <c:pt idx="36">
                  <c:v>2.9826875616898052</c:v>
                </c:pt>
                <c:pt idx="37">
                  <c:v>2.6143014741737671</c:v>
                </c:pt>
                <c:pt idx="38">
                  <c:v>2.7040365467738274</c:v>
                </c:pt>
                <c:pt idx="39">
                  <c:v>2.7087594453317254</c:v>
                </c:pt>
                <c:pt idx="40">
                  <c:v>3.0393623443845805</c:v>
                </c:pt>
                <c:pt idx="41">
                  <c:v>3.0110249530371931</c:v>
                </c:pt>
                <c:pt idx="42">
                  <c:v>2.9260127789950303</c:v>
                </c:pt>
                <c:pt idx="43">
                  <c:v>2.7654342280265007</c:v>
                </c:pt>
                <c:pt idx="44">
                  <c:v>2.8882295905318465</c:v>
                </c:pt>
                <c:pt idx="45">
                  <c:v>2.7559884309107048</c:v>
                </c:pt>
                <c:pt idx="46">
                  <c:v>3.1479890112162328</c:v>
                </c:pt>
                <c:pt idx="47">
                  <c:v>2.1986864010787492</c:v>
                </c:pt>
                <c:pt idx="48">
                  <c:v>2.5694339378737365</c:v>
                </c:pt>
                <c:pt idx="49">
                  <c:v>2.1018669806418417</c:v>
                </c:pt>
                <c:pt idx="50">
                  <c:v>2.7583498801896535</c:v>
                </c:pt>
                <c:pt idx="51">
                  <c:v>1.9129510383259245</c:v>
                </c:pt>
                <c:pt idx="52">
                  <c:v>2.293144372236708</c:v>
                </c:pt>
                <c:pt idx="53">
                  <c:v>2.2081321981945452</c:v>
                </c:pt>
                <c:pt idx="54">
                  <c:v>2.3545420534893808</c:v>
                </c:pt>
                <c:pt idx="55">
                  <c:v>2.3380119085367381</c:v>
                </c:pt>
                <c:pt idx="56">
                  <c:v>2.1845177054050553</c:v>
                </c:pt>
                <c:pt idx="57">
                  <c:v>2.205770748915596</c:v>
                </c:pt>
                <c:pt idx="58">
                  <c:v>2.1042284299207905</c:v>
                </c:pt>
                <c:pt idx="59">
                  <c:v>2.2293852417050859</c:v>
                </c:pt>
                <c:pt idx="60">
                  <c:v>2.2813371258419628</c:v>
                </c:pt>
                <c:pt idx="61">
                  <c:v>2.274252778005116</c:v>
                </c:pt>
                <c:pt idx="62">
                  <c:v>2.278975676563014</c:v>
                </c:pt>
                <c:pt idx="63">
                  <c:v>2.2813371258419628</c:v>
                </c:pt>
                <c:pt idx="64">
                  <c:v>2.4112168361841562</c:v>
                </c:pt>
                <c:pt idx="65">
                  <c:v>2.4277469811367989</c:v>
                </c:pt>
                <c:pt idx="66">
                  <c:v>1.9837945166943936</c:v>
                </c:pt>
                <c:pt idx="67">
                  <c:v>2.7701571265843983</c:v>
                </c:pt>
                <c:pt idx="68">
                  <c:v>3.3605194463216392</c:v>
                </c:pt>
                <c:pt idx="69">
                  <c:v>3.3510736492058437</c:v>
                </c:pt>
                <c:pt idx="70">
                  <c:v>3.5352666929638632</c:v>
                </c:pt>
                <c:pt idx="71">
                  <c:v>3.4266400261322105</c:v>
                </c:pt>
                <c:pt idx="72">
                  <c:v>3.1243745184267429</c:v>
                </c:pt>
                <c:pt idx="73">
                  <c:v>3.2400855330952423</c:v>
                </c:pt>
                <c:pt idx="74">
                  <c:v>3.1007600256372534</c:v>
                </c:pt>
                <c:pt idx="75">
                  <c:v>3.7903032150903511</c:v>
                </c:pt>
                <c:pt idx="76">
                  <c:v>3.9083756790377993</c:v>
                </c:pt>
                <c:pt idx="77">
                  <c:v>3.7997490122061466</c:v>
                </c:pt>
                <c:pt idx="78">
                  <c:v>3.5541582871954547</c:v>
                </c:pt>
                <c:pt idx="79">
                  <c:v>3.3014832143479156</c:v>
                </c:pt>
                <c:pt idx="80">
                  <c:v>1.9129510383259245</c:v>
                </c:pt>
                <c:pt idx="81">
                  <c:v>2.293144372236708</c:v>
                </c:pt>
                <c:pt idx="82">
                  <c:v>2.2081321981945452</c:v>
                </c:pt>
                <c:pt idx="83">
                  <c:v>2.3545420534893808</c:v>
                </c:pt>
                <c:pt idx="84">
                  <c:v>2.3380119085367381</c:v>
                </c:pt>
                <c:pt idx="85">
                  <c:v>2.1845177054050553</c:v>
                </c:pt>
                <c:pt idx="86">
                  <c:v>2.205770748915596</c:v>
                </c:pt>
                <c:pt idx="87">
                  <c:v>2.1042284299207905</c:v>
                </c:pt>
                <c:pt idx="88">
                  <c:v>2.2293852417050859</c:v>
                </c:pt>
                <c:pt idx="89">
                  <c:v>2.2813371258419628</c:v>
                </c:pt>
                <c:pt idx="90">
                  <c:v>2.274252778005116</c:v>
                </c:pt>
                <c:pt idx="91">
                  <c:v>2.278975676563014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866560"/>
        <c:axId val="254868480"/>
      </c:scatterChart>
      <c:scatterChart>
        <c:scatterStyle val="lineMarker"/>
        <c:varyColors val="0"/>
        <c:ser>
          <c:idx val="0"/>
          <c:order val="0"/>
          <c:tx>
            <c:v>Fall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Sheet1!$E$3:$E$101</c:f>
                <c:numCache>
                  <c:formatCode>General</c:formatCode>
                  <c:ptCount val="99"/>
                  <c:pt idx="0">
                    <c:v>0.14560000000000001</c:v>
                  </c:pt>
                  <c:pt idx="1">
                    <c:v>0.18459999999999999</c:v>
                  </c:pt>
                  <c:pt idx="2">
                    <c:v>0.19109999999999999</c:v>
                  </c:pt>
                  <c:pt idx="3">
                    <c:v>0.21059999999999998</c:v>
                  </c:pt>
                  <c:pt idx="4">
                    <c:v>0.21969999999999998</c:v>
                  </c:pt>
                  <c:pt idx="5">
                    <c:v>0.24439999999999998</c:v>
                  </c:pt>
                  <c:pt idx="6">
                    <c:v>0.247</c:v>
                  </c:pt>
                  <c:pt idx="7">
                    <c:v>0.24829999999999999</c:v>
                  </c:pt>
                  <c:pt idx="8">
                    <c:v>0.24959999999999999</c:v>
                  </c:pt>
                  <c:pt idx="9">
                    <c:v>0.25090000000000001</c:v>
                  </c:pt>
                  <c:pt idx="10">
                    <c:v>0.26389999999999997</c:v>
                  </c:pt>
                  <c:pt idx="11">
                    <c:v>0.28599999999999998</c:v>
                  </c:pt>
                  <c:pt idx="12">
                    <c:v>0.29899999999999999</c:v>
                  </c:pt>
                  <c:pt idx="13">
                    <c:v>0.3</c:v>
                  </c:pt>
                  <c:pt idx="14">
                    <c:v>0.3</c:v>
                  </c:pt>
                  <c:pt idx="15">
                    <c:v>0.3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0.3</c:v>
                  </c:pt>
                  <c:pt idx="19">
                    <c:v>0.3</c:v>
                  </c:pt>
                  <c:pt idx="20">
                    <c:v>0.3</c:v>
                  </c:pt>
                  <c:pt idx="21">
                    <c:v>0.3</c:v>
                  </c:pt>
                  <c:pt idx="22">
                    <c:v>0.3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0.3</c:v>
                  </c:pt>
                  <c:pt idx="27">
                    <c:v>0.3</c:v>
                  </c:pt>
                  <c:pt idx="28">
                    <c:v>0.3</c:v>
                  </c:pt>
                  <c:pt idx="29">
                    <c:v>0.3</c:v>
                  </c:pt>
                  <c:pt idx="30">
                    <c:v>0.3</c:v>
                  </c:pt>
                  <c:pt idx="31">
                    <c:v>0.3</c:v>
                  </c:pt>
                  <c:pt idx="32">
                    <c:v>0.3</c:v>
                  </c:pt>
                  <c:pt idx="33">
                    <c:v>0.3</c:v>
                  </c:pt>
                  <c:pt idx="34">
                    <c:v>0.3</c:v>
                  </c:pt>
                  <c:pt idx="35">
                    <c:v>0.3</c:v>
                  </c:pt>
                  <c:pt idx="36">
                    <c:v>0.3</c:v>
                  </c:pt>
                  <c:pt idx="37">
                    <c:v>0.3</c:v>
                  </c:pt>
                  <c:pt idx="38">
                    <c:v>0.3</c:v>
                  </c:pt>
                  <c:pt idx="39">
                    <c:v>0.3</c:v>
                  </c:pt>
                  <c:pt idx="40">
                    <c:v>0.3</c:v>
                  </c:pt>
                  <c:pt idx="41">
                    <c:v>0.3</c:v>
                  </c:pt>
                  <c:pt idx="42">
                    <c:v>0.3</c:v>
                  </c:pt>
                  <c:pt idx="43">
                    <c:v>0.3</c:v>
                  </c:pt>
                  <c:pt idx="44">
                    <c:v>0.3</c:v>
                  </c:pt>
                  <c:pt idx="45">
                    <c:v>0.3</c:v>
                  </c:pt>
                  <c:pt idx="46">
                    <c:v>0.3</c:v>
                  </c:pt>
                  <c:pt idx="47">
                    <c:v>0.3</c:v>
                  </c:pt>
                  <c:pt idx="48">
                    <c:v>0.3</c:v>
                  </c:pt>
                  <c:pt idx="49">
                    <c:v>0.3</c:v>
                  </c:pt>
                  <c:pt idx="50">
                    <c:v>0.3</c:v>
                  </c:pt>
                  <c:pt idx="51">
                    <c:v>0.3</c:v>
                  </c:pt>
                  <c:pt idx="52">
                    <c:v>0.3</c:v>
                  </c:pt>
                  <c:pt idx="53">
                    <c:v>0.3</c:v>
                  </c:pt>
                  <c:pt idx="54">
                    <c:v>0.3</c:v>
                  </c:pt>
                  <c:pt idx="55">
                    <c:v>0.3</c:v>
                  </c:pt>
                  <c:pt idx="56">
                    <c:v>0.3</c:v>
                  </c:pt>
                  <c:pt idx="57">
                    <c:v>0.3</c:v>
                  </c:pt>
                  <c:pt idx="58">
                    <c:v>0.3</c:v>
                  </c:pt>
                  <c:pt idx="59">
                    <c:v>0.3</c:v>
                  </c:pt>
                  <c:pt idx="60">
                    <c:v>0.3</c:v>
                  </c:pt>
                  <c:pt idx="61">
                    <c:v>0.3</c:v>
                  </c:pt>
                  <c:pt idx="62">
                    <c:v>0.3</c:v>
                  </c:pt>
                  <c:pt idx="63">
                    <c:v>0.3</c:v>
                  </c:pt>
                  <c:pt idx="64">
                    <c:v>0.3</c:v>
                  </c:pt>
                  <c:pt idx="65">
                    <c:v>0.3</c:v>
                  </c:pt>
                  <c:pt idx="66">
                    <c:v>0.3</c:v>
                  </c:pt>
                  <c:pt idx="67">
                    <c:v>0.3</c:v>
                  </c:pt>
                  <c:pt idx="68">
                    <c:v>0.3</c:v>
                  </c:pt>
                  <c:pt idx="69">
                    <c:v>0.3</c:v>
                  </c:pt>
                  <c:pt idx="70">
                    <c:v>0.3</c:v>
                  </c:pt>
                  <c:pt idx="71">
                    <c:v>0.3</c:v>
                  </c:pt>
                  <c:pt idx="72">
                    <c:v>0.3</c:v>
                  </c:pt>
                  <c:pt idx="73">
                    <c:v>0.3</c:v>
                  </c:pt>
                  <c:pt idx="74">
                    <c:v>0.3</c:v>
                  </c:pt>
                  <c:pt idx="75">
                    <c:v>0.3</c:v>
                  </c:pt>
                  <c:pt idx="76">
                    <c:v>0.3</c:v>
                  </c:pt>
                  <c:pt idx="77">
                    <c:v>0.3</c:v>
                  </c:pt>
                  <c:pt idx="78">
                    <c:v>0.3</c:v>
                  </c:pt>
                  <c:pt idx="79">
                    <c:v>0.3</c:v>
                  </c:pt>
                  <c:pt idx="80">
                    <c:v>0.3</c:v>
                  </c:pt>
                  <c:pt idx="81">
                    <c:v>0.3</c:v>
                  </c:pt>
                  <c:pt idx="82">
                    <c:v>0.3</c:v>
                  </c:pt>
                  <c:pt idx="83">
                    <c:v>0.3</c:v>
                  </c:pt>
                  <c:pt idx="84">
                    <c:v>0.3</c:v>
                  </c:pt>
                  <c:pt idx="85">
                    <c:v>0.3</c:v>
                  </c:pt>
                  <c:pt idx="86">
                    <c:v>0.3</c:v>
                  </c:pt>
                  <c:pt idx="87">
                    <c:v>0.3</c:v>
                  </c:pt>
                  <c:pt idx="88">
                    <c:v>0.3</c:v>
                  </c:pt>
                  <c:pt idx="89">
                    <c:v>0.3</c:v>
                  </c:pt>
                  <c:pt idx="90">
                    <c:v>0.3</c:v>
                  </c:pt>
                  <c:pt idx="91">
                    <c:v>0.3</c:v>
                  </c:pt>
                  <c:pt idx="92">
                    <c:v>0.3</c:v>
                  </c:pt>
                  <c:pt idx="93">
                    <c:v>0.3</c:v>
                  </c:pt>
                  <c:pt idx="94">
                    <c:v>0.3</c:v>
                  </c:pt>
                  <c:pt idx="95">
                    <c:v>0.3</c:v>
                  </c:pt>
                  <c:pt idx="96">
                    <c:v>0.3</c:v>
                  </c:pt>
                  <c:pt idx="97">
                    <c:v>0.3</c:v>
                  </c:pt>
                  <c:pt idx="98">
                    <c:v>0.3</c:v>
                  </c:pt>
                </c:numCache>
              </c:numRef>
            </c:plus>
            <c:minus>
              <c:numRef>
                <c:f>Sheet1!$F$3:$F$101</c:f>
                <c:numCache>
                  <c:formatCode>General</c:formatCode>
                  <c:ptCount val="99"/>
                  <c:pt idx="0">
                    <c:v>0.365344</c:v>
                  </c:pt>
                  <c:pt idx="1">
                    <c:v>0.463204</c:v>
                  </c:pt>
                  <c:pt idx="2">
                    <c:v>0.479514</c:v>
                  </c:pt>
                  <c:pt idx="3">
                    <c:v>0.52844400000000002</c:v>
                  </c:pt>
                  <c:pt idx="4">
                    <c:v>0.55127800000000005</c:v>
                  </c:pt>
                  <c:pt idx="5">
                    <c:v>0.61325600000000002</c:v>
                  </c:pt>
                  <c:pt idx="6">
                    <c:v>0.61978</c:v>
                  </c:pt>
                  <c:pt idx="7">
                    <c:v>0.62304199999999998</c:v>
                  </c:pt>
                  <c:pt idx="8">
                    <c:v>0.62630399999999997</c:v>
                  </c:pt>
                  <c:pt idx="9">
                    <c:v>0.62956600000000007</c:v>
                  </c:pt>
                  <c:pt idx="10">
                    <c:v>0.66218599999999994</c:v>
                  </c:pt>
                  <c:pt idx="11">
                    <c:v>0.71764000000000006</c:v>
                  </c:pt>
                  <c:pt idx="12">
                    <c:v>0.75026000000000004</c:v>
                  </c:pt>
                  <c:pt idx="13">
                    <c:v>0.75910800000000012</c:v>
                  </c:pt>
                  <c:pt idx="14">
                    <c:v>0.76891799999999999</c:v>
                  </c:pt>
                  <c:pt idx="15">
                    <c:v>0.77088000000000001</c:v>
                  </c:pt>
                  <c:pt idx="16">
                    <c:v>0.78853799999999996</c:v>
                  </c:pt>
                  <c:pt idx="17">
                    <c:v>0.8022720000000001</c:v>
                  </c:pt>
                  <c:pt idx="18">
                    <c:v>0.81208199999999997</c:v>
                  </c:pt>
                  <c:pt idx="19">
                    <c:v>0.81796800000000003</c:v>
                  </c:pt>
                  <c:pt idx="20">
                    <c:v>0.82581600000000011</c:v>
                  </c:pt>
                  <c:pt idx="21">
                    <c:v>0.82974000000000014</c:v>
                  </c:pt>
                  <c:pt idx="22">
                    <c:v>0.837588</c:v>
                  </c:pt>
                  <c:pt idx="23">
                    <c:v>0.84347400000000006</c:v>
                  </c:pt>
                  <c:pt idx="24">
                    <c:v>0.84347400000000006</c:v>
                  </c:pt>
                  <c:pt idx="25">
                    <c:v>0.84936000000000011</c:v>
                  </c:pt>
                  <c:pt idx="26">
                    <c:v>0.85720799999999997</c:v>
                  </c:pt>
                  <c:pt idx="27">
                    <c:v>0.86505600000000005</c:v>
                  </c:pt>
                  <c:pt idx="28">
                    <c:v>0.86898000000000009</c:v>
                  </c:pt>
                  <c:pt idx="29">
                    <c:v>0.89841000000000015</c:v>
                  </c:pt>
                  <c:pt idx="30">
                    <c:v>0.90625800000000001</c:v>
                  </c:pt>
                  <c:pt idx="31">
                    <c:v>0.91410600000000009</c:v>
                  </c:pt>
                  <c:pt idx="32">
                    <c:v>0.77823750000000003</c:v>
                  </c:pt>
                  <c:pt idx="33">
                    <c:v>0.78706650000000011</c:v>
                  </c:pt>
                  <c:pt idx="34">
                    <c:v>0.79000950000000003</c:v>
                  </c:pt>
                  <c:pt idx="35">
                    <c:v>0.79295250000000006</c:v>
                  </c:pt>
                  <c:pt idx="36">
                    <c:v>0.79736700000000005</c:v>
                  </c:pt>
                  <c:pt idx="37">
                    <c:v>0.80766749999999998</c:v>
                  </c:pt>
                  <c:pt idx="38">
                    <c:v>0.81061050000000012</c:v>
                  </c:pt>
                  <c:pt idx="39">
                    <c:v>0.81355350000000004</c:v>
                  </c:pt>
                  <c:pt idx="40">
                    <c:v>0.81502500000000011</c:v>
                  </c:pt>
                  <c:pt idx="41">
                    <c:v>0.81796800000000003</c:v>
                  </c:pt>
                  <c:pt idx="42">
                    <c:v>0.82091099999999995</c:v>
                  </c:pt>
                  <c:pt idx="43">
                    <c:v>0.82532549999999993</c:v>
                  </c:pt>
                  <c:pt idx="44">
                    <c:v>0.82532549999999993</c:v>
                  </c:pt>
                  <c:pt idx="45">
                    <c:v>0.826797</c:v>
                  </c:pt>
                  <c:pt idx="46">
                    <c:v>0.84445499999999996</c:v>
                  </c:pt>
                  <c:pt idx="47">
                    <c:v>0.8473980000000001</c:v>
                  </c:pt>
                  <c:pt idx="48">
                    <c:v>0.8473980000000001</c:v>
                  </c:pt>
                  <c:pt idx="49">
                    <c:v>0.67179900000000004</c:v>
                  </c:pt>
                  <c:pt idx="50">
                    <c:v>0.67278000000000004</c:v>
                  </c:pt>
                  <c:pt idx="51">
                    <c:v>0.68455200000000005</c:v>
                  </c:pt>
                  <c:pt idx="52">
                    <c:v>0.69240000000000002</c:v>
                  </c:pt>
                  <c:pt idx="53">
                    <c:v>0.69338100000000003</c:v>
                  </c:pt>
                  <c:pt idx="54">
                    <c:v>0.69436200000000003</c:v>
                  </c:pt>
                  <c:pt idx="55">
                    <c:v>0.70221</c:v>
                  </c:pt>
                  <c:pt idx="56">
                    <c:v>0.70221</c:v>
                  </c:pt>
                  <c:pt idx="57">
                    <c:v>0.70417200000000002</c:v>
                  </c:pt>
                  <c:pt idx="58">
                    <c:v>0.70515300000000003</c:v>
                  </c:pt>
                  <c:pt idx="59">
                    <c:v>0.7120200000000001</c:v>
                  </c:pt>
                  <c:pt idx="60">
                    <c:v>0.71692500000000003</c:v>
                  </c:pt>
                  <c:pt idx="61">
                    <c:v>0.72967800000000005</c:v>
                  </c:pt>
                  <c:pt idx="62">
                    <c:v>0.73065900000000006</c:v>
                  </c:pt>
                  <c:pt idx="63">
                    <c:v>0.73164000000000007</c:v>
                  </c:pt>
                  <c:pt idx="64">
                    <c:v>0.73850700000000002</c:v>
                  </c:pt>
                  <c:pt idx="65">
                    <c:v>0.73948800000000003</c:v>
                  </c:pt>
                  <c:pt idx="66">
                    <c:v>0.74145000000000005</c:v>
                  </c:pt>
                  <c:pt idx="67">
                    <c:v>0.74439300000000008</c:v>
                  </c:pt>
                  <c:pt idx="68">
                    <c:v>0.747336</c:v>
                  </c:pt>
                  <c:pt idx="69">
                    <c:v>0.74831700000000001</c:v>
                  </c:pt>
                  <c:pt idx="70">
                    <c:v>0.75616499999999998</c:v>
                  </c:pt>
                  <c:pt idx="71">
                    <c:v>0.76597500000000007</c:v>
                  </c:pt>
                  <c:pt idx="72">
                    <c:v>0.77382300000000004</c:v>
                  </c:pt>
                  <c:pt idx="73">
                    <c:v>0.77480400000000005</c:v>
                  </c:pt>
                  <c:pt idx="74">
                    <c:v>0.78069000000000011</c:v>
                  </c:pt>
                  <c:pt idx="75">
                    <c:v>0.78363300000000002</c:v>
                  </c:pt>
                  <c:pt idx="76">
                    <c:v>0.78853799999999996</c:v>
                  </c:pt>
                  <c:pt idx="77">
                    <c:v>0.79049999999999998</c:v>
                  </c:pt>
                  <c:pt idx="78">
                    <c:v>0.79049999999999998</c:v>
                  </c:pt>
                  <c:pt idx="79">
                    <c:v>0.79049999999999998</c:v>
                  </c:pt>
                  <c:pt idx="80">
                    <c:v>0.7914810000000001</c:v>
                  </c:pt>
                  <c:pt idx="81">
                    <c:v>0.79736700000000005</c:v>
                  </c:pt>
                  <c:pt idx="82">
                    <c:v>0.81306300000000009</c:v>
                  </c:pt>
                  <c:pt idx="83">
                    <c:v>0.81404399999999999</c:v>
                  </c:pt>
                  <c:pt idx="84">
                    <c:v>0.81698700000000013</c:v>
                  </c:pt>
                  <c:pt idx="85">
                    <c:v>0.826797</c:v>
                  </c:pt>
                  <c:pt idx="86">
                    <c:v>0.84641699999999997</c:v>
                  </c:pt>
                  <c:pt idx="87">
                    <c:v>0.85328400000000015</c:v>
                  </c:pt>
                  <c:pt idx="88">
                    <c:v>0.85720799999999997</c:v>
                  </c:pt>
                  <c:pt idx="89">
                    <c:v>0.87878999999999996</c:v>
                  </c:pt>
                  <c:pt idx="90">
                    <c:v>0.90135300000000007</c:v>
                  </c:pt>
                  <c:pt idx="91">
                    <c:v>0.90331500000000009</c:v>
                  </c:pt>
                  <c:pt idx="92">
                    <c:v>0.90331500000000009</c:v>
                  </c:pt>
                  <c:pt idx="93">
                    <c:v>0.93765000000000009</c:v>
                  </c:pt>
                  <c:pt idx="94">
                    <c:v>0.94745999999999997</c:v>
                  </c:pt>
                  <c:pt idx="95">
                    <c:v>0.95727000000000007</c:v>
                  </c:pt>
                  <c:pt idx="96">
                    <c:v>0.97689000000000004</c:v>
                  </c:pt>
                  <c:pt idx="97">
                    <c:v>1.0259400000000001</c:v>
                  </c:pt>
                  <c:pt idx="98">
                    <c:v>1.030845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Sheet1!$A$3:$A$101</c:f>
              <c:numCache>
                <c:formatCode>General</c:formatCode>
                <c:ptCount val="99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2">
                  <c:v>274</c:v>
                </c:pt>
                <c:pt idx="23">
                  <c:v>277</c:v>
                </c:pt>
                <c:pt idx="24">
                  <c:v>277</c:v>
                </c:pt>
                <c:pt idx="25">
                  <c:v>280</c:v>
                </c:pt>
                <c:pt idx="26">
                  <c:v>284</c:v>
                </c:pt>
                <c:pt idx="27">
                  <c:v>288</c:v>
                </c:pt>
                <c:pt idx="28">
                  <c:v>290</c:v>
                </c:pt>
                <c:pt idx="29">
                  <c:v>305</c:v>
                </c:pt>
                <c:pt idx="30">
                  <c:v>309</c:v>
                </c:pt>
                <c:pt idx="31">
                  <c:v>313</c:v>
                </c:pt>
                <c:pt idx="32">
                  <c:v>325</c:v>
                </c:pt>
                <c:pt idx="33">
                  <c:v>331</c:v>
                </c:pt>
                <c:pt idx="34">
                  <c:v>333</c:v>
                </c:pt>
                <c:pt idx="35">
                  <c:v>335</c:v>
                </c:pt>
                <c:pt idx="36">
                  <c:v>338</c:v>
                </c:pt>
                <c:pt idx="37">
                  <c:v>345</c:v>
                </c:pt>
                <c:pt idx="38">
                  <c:v>347</c:v>
                </c:pt>
                <c:pt idx="39">
                  <c:v>349</c:v>
                </c:pt>
                <c:pt idx="40">
                  <c:v>350</c:v>
                </c:pt>
                <c:pt idx="41">
                  <c:v>352</c:v>
                </c:pt>
                <c:pt idx="42">
                  <c:v>354</c:v>
                </c:pt>
                <c:pt idx="43">
                  <c:v>357</c:v>
                </c:pt>
                <c:pt idx="44">
                  <c:v>357</c:v>
                </c:pt>
                <c:pt idx="45">
                  <c:v>358</c:v>
                </c:pt>
                <c:pt idx="46">
                  <c:v>370</c:v>
                </c:pt>
                <c:pt idx="47">
                  <c:v>372</c:v>
                </c:pt>
                <c:pt idx="48">
                  <c:v>372</c:v>
                </c:pt>
                <c:pt idx="49">
                  <c:v>379</c:v>
                </c:pt>
                <c:pt idx="50">
                  <c:v>380</c:v>
                </c:pt>
                <c:pt idx="51">
                  <c:v>392</c:v>
                </c:pt>
                <c:pt idx="52">
                  <c:v>400</c:v>
                </c:pt>
                <c:pt idx="53">
                  <c:v>401</c:v>
                </c:pt>
                <c:pt idx="54">
                  <c:v>402</c:v>
                </c:pt>
                <c:pt idx="55">
                  <c:v>410</c:v>
                </c:pt>
                <c:pt idx="56">
                  <c:v>410</c:v>
                </c:pt>
                <c:pt idx="57">
                  <c:v>412</c:v>
                </c:pt>
                <c:pt idx="58">
                  <c:v>413</c:v>
                </c:pt>
                <c:pt idx="59">
                  <c:v>420</c:v>
                </c:pt>
                <c:pt idx="60">
                  <c:v>425</c:v>
                </c:pt>
                <c:pt idx="61">
                  <c:v>438</c:v>
                </c:pt>
                <c:pt idx="62">
                  <c:v>439</c:v>
                </c:pt>
                <c:pt idx="63">
                  <c:v>440</c:v>
                </c:pt>
                <c:pt idx="64">
                  <c:v>447</c:v>
                </c:pt>
                <c:pt idx="65">
                  <c:v>448</c:v>
                </c:pt>
                <c:pt idx="66">
                  <c:v>450</c:v>
                </c:pt>
                <c:pt idx="67">
                  <c:v>453</c:v>
                </c:pt>
                <c:pt idx="68">
                  <c:v>456</c:v>
                </c:pt>
                <c:pt idx="69">
                  <c:v>457</c:v>
                </c:pt>
                <c:pt idx="70">
                  <c:v>465</c:v>
                </c:pt>
                <c:pt idx="71">
                  <c:v>475</c:v>
                </c:pt>
                <c:pt idx="72">
                  <c:v>483</c:v>
                </c:pt>
                <c:pt idx="73">
                  <c:v>484</c:v>
                </c:pt>
                <c:pt idx="74">
                  <c:v>490</c:v>
                </c:pt>
                <c:pt idx="75">
                  <c:v>493</c:v>
                </c:pt>
                <c:pt idx="76">
                  <c:v>498</c:v>
                </c:pt>
                <c:pt idx="77">
                  <c:v>500</c:v>
                </c:pt>
                <c:pt idx="78">
                  <c:v>500</c:v>
                </c:pt>
                <c:pt idx="79">
                  <c:v>500</c:v>
                </c:pt>
                <c:pt idx="80">
                  <c:v>501</c:v>
                </c:pt>
                <c:pt idx="81">
                  <c:v>507</c:v>
                </c:pt>
                <c:pt idx="82">
                  <c:v>523</c:v>
                </c:pt>
                <c:pt idx="83">
                  <c:v>524</c:v>
                </c:pt>
                <c:pt idx="84">
                  <c:v>527</c:v>
                </c:pt>
                <c:pt idx="85">
                  <c:v>537</c:v>
                </c:pt>
                <c:pt idx="86">
                  <c:v>557</c:v>
                </c:pt>
                <c:pt idx="87">
                  <c:v>564</c:v>
                </c:pt>
                <c:pt idx="88">
                  <c:v>568</c:v>
                </c:pt>
                <c:pt idx="89">
                  <c:v>590</c:v>
                </c:pt>
                <c:pt idx="90">
                  <c:v>613</c:v>
                </c:pt>
                <c:pt idx="91">
                  <c:v>615</c:v>
                </c:pt>
                <c:pt idx="92">
                  <c:v>615</c:v>
                </c:pt>
                <c:pt idx="93">
                  <c:v>650</c:v>
                </c:pt>
                <c:pt idx="94">
                  <c:v>660</c:v>
                </c:pt>
                <c:pt idx="95">
                  <c:v>670</c:v>
                </c:pt>
                <c:pt idx="96">
                  <c:v>690</c:v>
                </c:pt>
                <c:pt idx="97">
                  <c:v>740</c:v>
                </c:pt>
                <c:pt idx="98">
                  <c:v>745</c:v>
                </c:pt>
              </c:numCache>
            </c:numRef>
          </c:xVal>
          <c:yVal>
            <c:numRef>
              <c:f>Sheet1!$G$3:$G$101</c:f>
              <c:numCache>
                <c:formatCode>General</c:formatCode>
                <c:ptCount val="99"/>
                <c:pt idx="0">
                  <c:v>1.8707136</c:v>
                </c:pt>
                <c:pt idx="1">
                  <c:v>2.1017136000000001</c:v>
                </c:pt>
                <c:pt idx="2">
                  <c:v>2.0041392000000005</c:v>
                </c:pt>
                <c:pt idx="3">
                  <c:v>2.594916</c:v>
                </c:pt>
                <c:pt idx="4">
                  <c:v>2.3115144000000005</c:v>
                </c:pt>
                <c:pt idx="5">
                  <c:v>2.2834480000000004</c:v>
                </c:pt>
                <c:pt idx="6">
                  <c:v>2.4576120000000001</c:v>
                </c:pt>
                <c:pt idx="7">
                  <c:v>2.0961867999999999</c:v>
                </c:pt>
                <c:pt idx="8">
                  <c:v>3.1623168000000006</c:v>
                </c:pt>
                <c:pt idx="9">
                  <c:v>2.4218412000000002</c:v>
                </c:pt>
                <c:pt idx="10">
                  <c:v>1.7548132000000001</c:v>
                </c:pt>
                <c:pt idx="11">
                  <c:v>2.513544</c:v>
                </c:pt>
                <c:pt idx="12">
                  <c:v>2.903152</c:v>
                </c:pt>
                <c:pt idx="13">
                  <c:v>3.2309784000000006</c:v>
                </c:pt>
                <c:pt idx="14">
                  <c:v>2.7397048000000002</c:v>
                </c:pt>
                <c:pt idx="15">
                  <c:v>2.94</c:v>
                </c:pt>
                <c:pt idx="16">
                  <c:v>3.2501472000000002</c:v>
                </c:pt>
                <c:pt idx="17">
                  <c:v>3.0437376</c:v>
                </c:pt>
                <c:pt idx="18">
                  <c:v>2.6961300000000006</c:v>
                </c:pt>
                <c:pt idx="19">
                  <c:v>3.4538592000000001</c:v>
                </c:pt>
                <c:pt idx="20">
                  <c:v>2.4567024000000002</c:v>
                </c:pt>
                <c:pt idx="21">
                  <c:v>1.5225840000000002</c:v>
                </c:pt>
                <c:pt idx="22">
                  <c:v>2.1924383999999999</c:v>
                </c:pt>
                <c:pt idx="23">
                  <c:v>1.6746312000000001</c:v>
                </c:pt>
                <c:pt idx="24">
                  <c:v>2.3268000000000004</c:v>
                </c:pt>
                <c:pt idx="25">
                  <c:v>3.012912</c:v>
                </c:pt>
                <c:pt idx="26">
                  <c:v>2.5010176000000004</c:v>
                </c:pt>
                <c:pt idx="27">
                  <c:v>2.0865024000000001</c:v>
                </c:pt>
                <c:pt idx="28">
                  <c:v>1.7038660000000001</c:v>
                </c:pt>
                <c:pt idx="29">
                  <c:v>1.8609880000000001</c:v>
                </c:pt>
                <c:pt idx="30">
                  <c:v>2.3122470000000002</c:v>
                </c:pt>
                <c:pt idx="31">
                  <c:v>1.6691664000000002</c:v>
                </c:pt>
                <c:pt idx="32">
                  <c:v>1.86849</c:v>
                </c:pt>
                <c:pt idx="33">
                  <c:v>2.0368416000000003</c:v>
                </c:pt>
                <c:pt idx="34">
                  <c:v>1.9198116000000001</c:v>
                </c:pt>
                <c:pt idx="35">
                  <c:v>1.604047</c:v>
                </c:pt>
                <c:pt idx="36">
                  <c:v>1.9520176000000002</c:v>
                </c:pt>
                <c:pt idx="37">
                  <c:v>2.26803</c:v>
                </c:pt>
                <c:pt idx="38">
                  <c:v>2.1464032</c:v>
                </c:pt>
                <c:pt idx="39">
                  <c:v>2.9818560000000005</c:v>
                </c:pt>
                <c:pt idx="40">
                  <c:v>1.6177000000000001</c:v>
                </c:pt>
                <c:pt idx="41">
                  <c:v>3.4239744000000005</c:v>
                </c:pt>
                <c:pt idx="42">
                  <c:v>2.6113872000000002</c:v>
                </c:pt>
                <c:pt idx="43">
                  <c:v>2.2153992000000002</c:v>
                </c:pt>
                <c:pt idx="44">
                  <c:v>1.9352256000000001</c:v>
                </c:pt>
                <c:pt idx="45">
                  <c:v>3.6271127999999999</c:v>
                </c:pt>
                <c:pt idx="46">
                  <c:v>2.5960679999999998</c:v>
                </c:pt>
                <c:pt idx="47">
                  <c:v>2.2466568000000002</c:v>
                </c:pt>
                <c:pt idx="48">
                  <c:v>2.9035344000000003</c:v>
                </c:pt>
                <c:pt idx="49">
                  <c:v>2.0711591999999999</c:v>
                </c:pt>
                <c:pt idx="50">
                  <c:v>1.8537160000000001</c:v>
                </c:pt>
                <c:pt idx="51">
                  <c:v>2.229304</c:v>
                </c:pt>
                <c:pt idx="52">
                  <c:v>2.04576</c:v>
                </c:pt>
                <c:pt idx="53">
                  <c:v>2.5237335999999999</c:v>
                </c:pt>
                <c:pt idx="54">
                  <c:v>2.0575967999999998</c:v>
                </c:pt>
                <c:pt idx="55">
                  <c:v>2.2659880000000001</c:v>
                </c:pt>
                <c:pt idx="56">
                  <c:v>2.5877560000000002</c:v>
                </c:pt>
                <c:pt idx="57">
                  <c:v>3.0870335999999998</c:v>
                </c:pt>
                <c:pt idx="58">
                  <c:v>2.6091688</c:v>
                </c:pt>
                <c:pt idx="59">
                  <c:v>2.0824440000000002</c:v>
                </c:pt>
                <c:pt idx="60">
                  <c:v>2.6951799999999997</c:v>
                </c:pt>
                <c:pt idx="61">
                  <c:v>2.6171376000000004</c:v>
                </c:pt>
                <c:pt idx="62">
                  <c:v>2.8823862</c:v>
                </c:pt>
                <c:pt idx="63">
                  <c:v>2.1992080000000001</c:v>
                </c:pt>
                <c:pt idx="64">
                  <c:v>2.152752</c:v>
                </c:pt>
                <c:pt idx="65">
                  <c:v>2.5100544</c:v>
                </c:pt>
                <c:pt idx="66">
                  <c:v>1.81674</c:v>
                </c:pt>
                <c:pt idx="67">
                  <c:v>1.8315696000000001</c:v>
                </c:pt>
                <c:pt idx="68">
                  <c:v>3.4568447999999998</c:v>
                </c:pt>
                <c:pt idx="69">
                  <c:v>2.4790422000000003</c:v>
                </c:pt>
                <c:pt idx="70">
                  <c:v>2.8035779999999999</c:v>
                </c:pt>
                <c:pt idx="71">
                  <c:v>2.1278099999999998</c:v>
                </c:pt>
                <c:pt idx="72">
                  <c:v>3.3085500000000003</c:v>
                </c:pt>
                <c:pt idx="73">
                  <c:v>2.8415640000000004</c:v>
                </c:pt>
                <c:pt idx="74">
                  <c:v>2.40198</c:v>
                </c:pt>
                <c:pt idx="75">
                  <c:v>3.0000035999999999</c:v>
                </c:pt>
                <c:pt idx="76">
                  <c:v>3.0354096000000004</c:v>
                </c:pt>
                <c:pt idx="77">
                  <c:v>2.4610000000000003</c:v>
                </c:pt>
                <c:pt idx="78">
                  <c:v>2.7553000000000001</c:v>
                </c:pt>
                <c:pt idx="79">
                  <c:v>3.2458</c:v>
                </c:pt>
                <c:pt idx="80">
                  <c:v>3.7447746</c:v>
                </c:pt>
                <c:pt idx="81">
                  <c:v>2.7014988000000004</c:v>
                </c:pt>
                <c:pt idx="82">
                  <c:v>2.5982640000000004</c:v>
                </c:pt>
                <c:pt idx="83">
                  <c:v>2.7070888000000002</c:v>
                </c:pt>
                <c:pt idx="84">
                  <c:v>3.4495312000000009</c:v>
                </c:pt>
                <c:pt idx="85">
                  <c:v>2.5774926000000002</c:v>
                </c:pt>
                <c:pt idx="86">
                  <c:v>2.5864852000000003</c:v>
                </c:pt>
                <c:pt idx="87">
                  <c:v>3.2908271999999998</c:v>
                </c:pt>
                <c:pt idx="88">
                  <c:v>2.3157360000000002</c:v>
                </c:pt>
                <c:pt idx="89">
                  <c:v>2.4313899999999999</c:v>
                </c:pt>
                <c:pt idx="90">
                  <c:v>2.9151828000000002</c:v>
                </c:pt>
                <c:pt idx="91">
                  <c:v>2.6858279999999999</c:v>
                </c:pt>
                <c:pt idx="92">
                  <c:v>3.4098060000000001</c:v>
                </c:pt>
                <c:pt idx="93">
                  <c:v>3.0117100000000003</c:v>
                </c:pt>
                <c:pt idx="94">
                  <c:v>2.9417520000000001</c:v>
                </c:pt>
                <c:pt idx="95">
                  <c:v>3.262632</c:v>
                </c:pt>
                <c:pt idx="96">
                  <c:v>3.1168680000000002</c:v>
                </c:pt>
                <c:pt idx="97">
                  <c:v>3.7071039999999997</c:v>
                </c:pt>
                <c:pt idx="98">
                  <c:v>3.4472640000000006</c:v>
                </c:pt>
              </c:numCache>
            </c:numRef>
          </c:yVal>
          <c:smooth val="0"/>
        </c:ser>
        <c:ser>
          <c:idx val="1"/>
          <c:order val="1"/>
          <c:tx>
            <c:v>Compression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accent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Sheet1!$M$3:$M$94</c:f>
                <c:numCache>
                  <c:formatCode>General</c:formatCode>
                  <c:ptCount val="92"/>
                  <c:pt idx="0">
                    <c:v>0.39185227097016884</c:v>
                  </c:pt>
                  <c:pt idx="1">
                    <c:v>0.36607461834461952</c:v>
                  </c:pt>
                  <c:pt idx="2">
                    <c:v>0.35067035875851121</c:v>
                  </c:pt>
                  <c:pt idx="3">
                    <c:v>0.42586952944111089</c:v>
                  </c:pt>
                  <c:pt idx="4">
                    <c:v>0.33421116337071499</c:v>
                  </c:pt>
                  <c:pt idx="5">
                    <c:v>0.37885424067618795</c:v>
                  </c:pt>
                  <c:pt idx="6">
                    <c:v>0.21910616048245807</c:v>
                  </c:pt>
                  <c:pt idx="7">
                    <c:v>0.45115710602608167</c:v>
                  </c:pt>
                  <c:pt idx="8">
                    <c:v>0.45516694199528496</c:v>
                  </c:pt>
                  <c:pt idx="9">
                    <c:v>0.38339987588962943</c:v>
                  </c:pt>
                  <c:pt idx="10">
                    <c:v>0.42824951308645942</c:v>
                  </c:pt>
                  <c:pt idx="11">
                    <c:v>0.38478916634997912</c:v>
                  </c:pt>
                  <c:pt idx="12">
                    <c:v>0.34849215680106238</c:v>
                  </c:pt>
                  <c:pt idx="13">
                    <c:v>0.37245285192539901</c:v>
                  </c:pt>
                  <c:pt idx="14">
                    <c:v>0.36330142457148917</c:v>
                  </c:pt>
                  <c:pt idx="15">
                    <c:v>0.35181758174914213</c:v>
                  </c:pt>
                  <c:pt idx="16">
                    <c:v>0.45591368861694204</c:v>
                  </c:pt>
                  <c:pt idx="17">
                    <c:v>0.36009895939922881</c:v>
                  </c:pt>
                  <c:pt idx="18">
                    <c:v>0.34429361940302206</c:v>
                  </c:pt>
                  <c:pt idx="19">
                    <c:v>0.37672374256207514</c:v>
                  </c:pt>
                  <c:pt idx="20">
                    <c:v>0.24269894524667596</c:v>
                  </c:pt>
                  <c:pt idx="21">
                    <c:v>0.25703081895291835</c:v>
                  </c:pt>
                  <c:pt idx="22">
                    <c:v>0.26356501213080819</c:v>
                  </c:pt>
                  <c:pt idx="23">
                    <c:v>0.38392659123149819</c:v>
                  </c:pt>
                  <c:pt idx="24">
                    <c:v>0.22983559450261809</c:v>
                  </c:pt>
                  <c:pt idx="25">
                    <c:v>0.37458697730636797</c:v>
                  </c:pt>
                  <c:pt idx="26">
                    <c:v>0.45576853686546126</c:v>
                  </c:pt>
                  <c:pt idx="27">
                    <c:v>0.34680413385364967</c:v>
                  </c:pt>
                  <c:pt idx="28">
                    <c:v>0.37225352877108164</c:v>
                  </c:pt>
                  <c:pt idx="29">
                    <c:v>0.38612679696832575</c:v>
                  </c:pt>
                  <c:pt idx="30">
                    <c:v>0.45625508763202849</c:v>
                  </c:pt>
                  <c:pt idx="31">
                    <c:v>0.41220138944016638</c:v>
                  </c:pt>
                  <c:pt idx="32">
                    <c:v>0.3854638231578944</c:v>
                  </c:pt>
                  <c:pt idx="33">
                    <c:v>0.37215668675851121</c:v>
                  </c:pt>
                  <c:pt idx="34">
                    <c:v>0.37138607624000369</c:v>
                  </c:pt>
                  <c:pt idx="35">
                    <c:v>0.35512661144848434</c:v>
                  </c:pt>
                  <c:pt idx="36">
                    <c:v>0.39450885764082905</c:v>
                  </c:pt>
                  <c:pt idx="37">
                    <c:v>0.39569135873779926</c:v>
                  </c:pt>
                  <c:pt idx="38">
                    <c:v>0.38154576387138739</c:v>
                  </c:pt>
                  <c:pt idx="39">
                    <c:v>0.38801192778378568</c:v>
                  </c:pt>
                  <c:pt idx="40">
                    <c:v>0.3469598245089246</c:v>
                  </c:pt>
                  <c:pt idx="41">
                    <c:v>0.36060748761963457</c:v>
                  </c:pt>
                  <c:pt idx="42">
                    <c:v>0.36175029475851117</c:v>
                  </c:pt>
                  <c:pt idx="43">
                    <c:v>0.39317213383253813</c:v>
                  </c:pt>
                  <c:pt idx="44">
                    <c:v>0.39077701764082906</c:v>
                  </c:pt>
                  <c:pt idx="45">
                    <c:v>0.40844118612716862</c:v>
                  </c:pt>
                  <c:pt idx="46">
                    <c:v>0.39012093203754139</c:v>
                  </c:pt>
                  <c:pt idx="47">
                    <c:v>0.28910763429973407</c:v>
                  </c:pt>
                  <c:pt idx="48">
                    <c:v>0.3778472152719497</c:v>
                  </c:pt>
                  <c:pt idx="49">
                    <c:v>0.34740397415602531</c:v>
                  </c:pt>
                  <c:pt idx="50">
                    <c:v>0.39581536099474918</c:v>
                  </c:pt>
                  <c:pt idx="51">
                    <c:v>0.1976134631259121</c:v>
                  </c:pt>
                  <c:pt idx="52">
                    <c:v>0.42830181226521896</c:v>
                  </c:pt>
                  <c:pt idx="53">
                    <c:v>0.35091101621430265</c:v>
                  </c:pt>
                  <c:pt idx="54">
                    <c:v>0.44153201563202849</c:v>
                  </c:pt>
                  <c:pt idx="55">
                    <c:v>0.36060392823207676</c:v>
                  </c:pt>
                  <c:pt idx="56">
                    <c:v>0.30172726334948391</c:v>
                  </c:pt>
                  <c:pt idx="57">
                    <c:v>0.31199629457228872</c:v>
                  </c:pt>
                  <c:pt idx="58">
                    <c:v>0.26969987359949138</c:v>
                  </c:pt>
                  <c:pt idx="59">
                    <c:v>0.33930098696791278</c:v>
                  </c:pt>
                  <c:pt idx="60">
                    <c:v>0.37106327791499272</c:v>
                  </c:pt>
                  <c:pt idx="61">
                    <c:v>0.43889200851182419</c:v>
                  </c:pt>
                  <c:pt idx="62">
                    <c:v>0.3333389854325865</c:v>
                  </c:pt>
                  <c:pt idx="63">
                    <c:v>0.33759307678063666</c:v>
                  </c:pt>
                  <c:pt idx="64">
                    <c:v>0.36626296583781731</c:v>
                  </c:pt>
                  <c:pt idx="65">
                    <c:v>0.41364953065574345</c:v>
                  </c:pt>
                  <c:pt idx="66">
                    <c:v>0.14760285578676313</c:v>
                  </c:pt>
                  <c:pt idx="67">
                    <c:v>0.37729129755362012</c:v>
                  </c:pt>
                  <c:pt idx="68">
                    <c:v>0.37358843544848436</c:v>
                  </c:pt>
                  <c:pt idx="69">
                    <c:v>0.3678540212346359</c:v>
                  </c:pt>
                  <c:pt idx="70">
                    <c:v>0.42233707097016882</c:v>
                  </c:pt>
                  <c:pt idx="71">
                    <c:v>0.37991891982761716</c:v>
                  </c:pt>
                  <c:pt idx="72">
                    <c:v>0.35660145314723757</c:v>
                  </c:pt>
                  <c:pt idx="73">
                    <c:v>0.38242302174914211</c:v>
                  </c:pt>
                  <c:pt idx="74">
                    <c:v>0.40179526673417182</c:v>
                  </c:pt>
                  <c:pt idx="75">
                    <c:v>0.374580992</c:v>
                  </c:pt>
                  <c:pt idx="76">
                    <c:v>0.38079379199999996</c:v>
                  </c:pt>
                  <c:pt idx="77">
                    <c:v>0.40502332056213269</c:v>
                  </c:pt>
                  <c:pt idx="78">
                    <c:v>0.46059824513612424</c:v>
                  </c:pt>
                  <c:pt idx="79">
                    <c:v>0.38857398011494987</c:v>
                  </c:pt>
                  <c:pt idx="80">
                    <c:v>0.1976134631259121</c:v>
                  </c:pt>
                  <c:pt idx="81">
                    <c:v>0.42830181226521896</c:v>
                  </c:pt>
                  <c:pt idx="82">
                    <c:v>0.35091101621430265</c:v>
                  </c:pt>
                  <c:pt idx="83">
                    <c:v>0.44153201563202849</c:v>
                  </c:pt>
                  <c:pt idx="84">
                    <c:v>0.36060392823207676</c:v>
                  </c:pt>
                  <c:pt idx="85">
                    <c:v>0.30172726334948391</c:v>
                  </c:pt>
                  <c:pt idx="86">
                    <c:v>0.31199629457228872</c:v>
                  </c:pt>
                  <c:pt idx="87">
                    <c:v>0.26969987359949138</c:v>
                  </c:pt>
                  <c:pt idx="88">
                    <c:v>0.3679762459401843</c:v>
                  </c:pt>
                  <c:pt idx="89">
                    <c:v>0.37106327791499272</c:v>
                  </c:pt>
                  <c:pt idx="90">
                    <c:v>0.43889200851182419</c:v>
                  </c:pt>
                  <c:pt idx="91">
                    <c:v>0.3333389854325865</c:v>
                  </c:pt>
                </c:numCache>
              </c:numRef>
            </c:plus>
            <c:minus>
              <c:numRef>
                <c:f>Sheet1!$M$3:$M$94</c:f>
                <c:numCache>
                  <c:formatCode>General</c:formatCode>
                  <c:ptCount val="92"/>
                  <c:pt idx="0">
                    <c:v>0.39185227097016884</c:v>
                  </c:pt>
                  <c:pt idx="1">
                    <c:v>0.36607461834461952</c:v>
                  </c:pt>
                  <c:pt idx="2">
                    <c:v>0.35067035875851121</c:v>
                  </c:pt>
                  <c:pt idx="3">
                    <c:v>0.42586952944111089</c:v>
                  </c:pt>
                  <c:pt idx="4">
                    <c:v>0.33421116337071499</c:v>
                  </c:pt>
                  <c:pt idx="5">
                    <c:v>0.37885424067618795</c:v>
                  </c:pt>
                  <c:pt idx="6">
                    <c:v>0.21910616048245807</c:v>
                  </c:pt>
                  <c:pt idx="7">
                    <c:v>0.45115710602608167</c:v>
                  </c:pt>
                  <c:pt idx="8">
                    <c:v>0.45516694199528496</c:v>
                  </c:pt>
                  <c:pt idx="9">
                    <c:v>0.38339987588962943</c:v>
                  </c:pt>
                  <c:pt idx="10">
                    <c:v>0.42824951308645942</c:v>
                  </c:pt>
                  <c:pt idx="11">
                    <c:v>0.38478916634997912</c:v>
                  </c:pt>
                  <c:pt idx="12">
                    <c:v>0.34849215680106238</c:v>
                  </c:pt>
                  <c:pt idx="13">
                    <c:v>0.37245285192539901</c:v>
                  </c:pt>
                  <c:pt idx="14">
                    <c:v>0.36330142457148917</c:v>
                  </c:pt>
                  <c:pt idx="15">
                    <c:v>0.35181758174914213</c:v>
                  </c:pt>
                  <c:pt idx="16">
                    <c:v>0.45591368861694204</c:v>
                  </c:pt>
                  <c:pt idx="17">
                    <c:v>0.36009895939922881</c:v>
                  </c:pt>
                  <c:pt idx="18">
                    <c:v>0.34429361940302206</c:v>
                  </c:pt>
                  <c:pt idx="19">
                    <c:v>0.37672374256207514</c:v>
                  </c:pt>
                  <c:pt idx="20">
                    <c:v>0.24269894524667596</c:v>
                  </c:pt>
                  <c:pt idx="21">
                    <c:v>0.25703081895291835</c:v>
                  </c:pt>
                  <c:pt idx="22">
                    <c:v>0.26356501213080819</c:v>
                  </c:pt>
                  <c:pt idx="23">
                    <c:v>0.38392659123149819</c:v>
                  </c:pt>
                  <c:pt idx="24">
                    <c:v>0.22983559450261809</c:v>
                  </c:pt>
                  <c:pt idx="25">
                    <c:v>0.37458697730636797</c:v>
                  </c:pt>
                  <c:pt idx="26">
                    <c:v>0.45576853686546126</c:v>
                  </c:pt>
                  <c:pt idx="27">
                    <c:v>0.34680413385364967</c:v>
                  </c:pt>
                  <c:pt idx="28">
                    <c:v>0.37225352877108164</c:v>
                  </c:pt>
                  <c:pt idx="29">
                    <c:v>0.38612679696832575</c:v>
                  </c:pt>
                  <c:pt idx="30">
                    <c:v>0.45625508763202849</c:v>
                  </c:pt>
                  <c:pt idx="31">
                    <c:v>0.41220138944016638</c:v>
                  </c:pt>
                  <c:pt idx="32">
                    <c:v>0.3854638231578944</c:v>
                  </c:pt>
                  <c:pt idx="33">
                    <c:v>0.37215668675851121</c:v>
                  </c:pt>
                  <c:pt idx="34">
                    <c:v>0.37138607624000369</c:v>
                  </c:pt>
                  <c:pt idx="35">
                    <c:v>0.35512661144848434</c:v>
                  </c:pt>
                  <c:pt idx="36">
                    <c:v>0.39450885764082905</c:v>
                  </c:pt>
                  <c:pt idx="37">
                    <c:v>0.39569135873779926</c:v>
                  </c:pt>
                  <c:pt idx="38">
                    <c:v>0.38154576387138739</c:v>
                  </c:pt>
                  <c:pt idx="39">
                    <c:v>0.38801192778378568</c:v>
                  </c:pt>
                  <c:pt idx="40">
                    <c:v>0.3469598245089246</c:v>
                  </c:pt>
                  <c:pt idx="41">
                    <c:v>0.36060748761963457</c:v>
                  </c:pt>
                  <c:pt idx="42">
                    <c:v>0.36175029475851117</c:v>
                  </c:pt>
                  <c:pt idx="43">
                    <c:v>0.39317213383253813</c:v>
                  </c:pt>
                  <c:pt idx="44">
                    <c:v>0.39077701764082906</c:v>
                  </c:pt>
                  <c:pt idx="45">
                    <c:v>0.40844118612716862</c:v>
                  </c:pt>
                  <c:pt idx="46">
                    <c:v>0.39012093203754139</c:v>
                  </c:pt>
                  <c:pt idx="47">
                    <c:v>0.28910763429973407</c:v>
                  </c:pt>
                  <c:pt idx="48">
                    <c:v>0.3778472152719497</c:v>
                  </c:pt>
                  <c:pt idx="49">
                    <c:v>0.34740397415602531</c:v>
                  </c:pt>
                  <c:pt idx="50">
                    <c:v>0.39581536099474918</c:v>
                  </c:pt>
                  <c:pt idx="51">
                    <c:v>0.1976134631259121</c:v>
                  </c:pt>
                  <c:pt idx="52">
                    <c:v>0.42830181226521896</c:v>
                  </c:pt>
                  <c:pt idx="53">
                    <c:v>0.35091101621430265</c:v>
                  </c:pt>
                  <c:pt idx="54">
                    <c:v>0.44153201563202849</c:v>
                  </c:pt>
                  <c:pt idx="55">
                    <c:v>0.36060392823207676</c:v>
                  </c:pt>
                  <c:pt idx="56">
                    <c:v>0.30172726334948391</c:v>
                  </c:pt>
                  <c:pt idx="57">
                    <c:v>0.31199629457228872</c:v>
                  </c:pt>
                  <c:pt idx="58">
                    <c:v>0.26969987359949138</c:v>
                  </c:pt>
                  <c:pt idx="59">
                    <c:v>0.33930098696791278</c:v>
                  </c:pt>
                  <c:pt idx="60">
                    <c:v>0.37106327791499272</c:v>
                  </c:pt>
                  <c:pt idx="61">
                    <c:v>0.43889200851182419</c:v>
                  </c:pt>
                  <c:pt idx="62">
                    <c:v>0.3333389854325865</c:v>
                  </c:pt>
                  <c:pt idx="63">
                    <c:v>0.33759307678063666</c:v>
                  </c:pt>
                  <c:pt idx="64">
                    <c:v>0.36626296583781731</c:v>
                  </c:pt>
                  <c:pt idx="65">
                    <c:v>0.41364953065574345</c:v>
                  </c:pt>
                  <c:pt idx="66">
                    <c:v>0.14760285578676313</c:v>
                  </c:pt>
                  <c:pt idx="67">
                    <c:v>0.37729129755362012</c:v>
                  </c:pt>
                  <c:pt idx="68">
                    <c:v>0.37358843544848436</c:v>
                  </c:pt>
                  <c:pt idx="69">
                    <c:v>0.3678540212346359</c:v>
                  </c:pt>
                  <c:pt idx="70">
                    <c:v>0.42233707097016882</c:v>
                  </c:pt>
                  <c:pt idx="71">
                    <c:v>0.37991891982761716</c:v>
                  </c:pt>
                  <c:pt idx="72">
                    <c:v>0.35660145314723757</c:v>
                  </c:pt>
                  <c:pt idx="73">
                    <c:v>0.38242302174914211</c:v>
                  </c:pt>
                  <c:pt idx="74">
                    <c:v>0.40179526673417182</c:v>
                  </c:pt>
                  <c:pt idx="75">
                    <c:v>0.374580992</c:v>
                  </c:pt>
                  <c:pt idx="76">
                    <c:v>0.38079379199999996</c:v>
                  </c:pt>
                  <c:pt idx="77">
                    <c:v>0.40502332056213269</c:v>
                  </c:pt>
                  <c:pt idx="78">
                    <c:v>0.46059824513612424</c:v>
                  </c:pt>
                  <c:pt idx="79">
                    <c:v>0.38857398011494987</c:v>
                  </c:pt>
                  <c:pt idx="80">
                    <c:v>0.1976134631259121</c:v>
                  </c:pt>
                  <c:pt idx="81">
                    <c:v>0.42830181226521896</c:v>
                  </c:pt>
                  <c:pt idx="82">
                    <c:v>0.35091101621430265</c:v>
                  </c:pt>
                  <c:pt idx="83">
                    <c:v>0.44153201563202849</c:v>
                  </c:pt>
                  <c:pt idx="84">
                    <c:v>0.36060392823207676</c:v>
                  </c:pt>
                  <c:pt idx="85">
                    <c:v>0.30172726334948391</c:v>
                  </c:pt>
                  <c:pt idx="86">
                    <c:v>0.31199629457228872</c:v>
                  </c:pt>
                  <c:pt idx="87">
                    <c:v>0.26969987359949138</c:v>
                  </c:pt>
                  <c:pt idx="88">
                    <c:v>0.3679762459401843</c:v>
                  </c:pt>
                  <c:pt idx="89">
                    <c:v>0.37106327791499272</c:v>
                  </c:pt>
                  <c:pt idx="90">
                    <c:v>0.43889200851182419</c:v>
                  </c:pt>
                  <c:pt idx="91">
                    <c:v>0.3333389854325865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Sheet1!$K$3:$K$94</c:f>
              <c:numCache>
                <c:formatCode>General</c:formatCode>
                <c:ptCount val="92"/>
                <c:pt idx="0">
                  <c:v>434</c:v>
                </c:pt>
                <c:pt idx="1">
                  <c:v>218</c:v>
                </c:pt>
                <c:pt idx="2">
                  <c:v>350</c:v>
                </c:pt>
                <c:pt idx="3">
                  <c:v>406</c:v>
                </c:pt>
                <c:pt idx="4">
                  <c:v>289</c:v>
                </c:pt>
                <c:pt idx="5">
                  <c:v>420</c:v>
                </c:pt>
                <c:pt idx="6">
                  <c:v>83</c:v>
                </c:pt>
                <c:pt idx="7">
                  <c:v>255</c:v>
                </c:pt>
                <c:pt idx="8">
                  <c:v>415</c:v>
                </c:pt>
                <c:pt idx="9">
                  <c:v>513</c:v>
                </c:pt>
                <c:pt idx="10">
                  <c:v>390</c:v>
                </c:pt>
                <c:pt idx="11">
                  <c:v>250</c:v>
                </c:pt>
                <c:pt idx="12">
                  <c:v>340</c:v>
                </c:pt>
                <c:pt idx="13">
                  <c:v>352</c:v>
                </c:pt>
                <c:pt idx="14">
                  <c:v>284</c:v>
                </c:pt>
                <c:pt idx="15">
                  <c:v>269</c:v>
                </c:pt>
                <c:pt idx="16">
                  <c:v>360</c:v>
                </c:pt>
                <c:pt idx="17">
                  <c:v>333</c:v>
                </c:pt>
                <c:pt idx="18">
                  <c:v>533</c:v>
                </c:pt>
                <c:pt idx="19">
                  <c:v>212</c:v>
                </c:pt>
                <c:pt idx="20">
                  <c:v>109</c:v>
                </c:pt>
                <c:pt idx="21">
                  <c:v>127</c:v>
                </c:pt>
                <c:pt idx="22">
                  <c:v>151</c:v>
                </c:pt>
                <c:pt idx="23">
                  <c:v>177</c:v>
                </c:pt>
                <c:pt idx="24">
                  <c:v>124</c:v>
                </c:pt>
                <c:pt idx="25">
                  <c:v>315</c:v>
                </c:pt>
                <c:pt idx="26">
                  <c:v>701</c:v>
                </c:pt>
                <c:pt idx="27">
                  <c:v>251</c:v>
                </c:pt>
                <c:pt idx="28">
                  <c:v>281</c:v>
                </c:pt>
                <c:pt idx="29">
                  <c:v>230</c:v>
                </c:pt>
                <c:pt idx="30">
                  <c:v>416</c:v>
                </c:pt>
                <c:pt idx="31">
                  <c:v>510</c:v>
                </c:pt>
                <c:pt idx="32">
                  <c:v>614</c:v>
                </c:pt>
                <c:pt idx="33">
                  <c:v>583</c:v>
                </c:pt>
                <c:pt idx="34">
                  <c:v>562</c:v>
                </c:pt>
                <c:pt idx="35">
                  <c:v>476</c:v>
                </c:pt>
                <c:pt idx="36">
                  <c:v>500</c:v>
                </c:pt>
                <c:pt idx="37">
                  <c:v>344</c:v>
                </c:pt>
                <c:pt idx="38">
                  <c:v>382</c:v>
                </c:pt>
                <c:pt idx="39">
                  <c:v>384</c:v>
                </c:pt>
                <c:pt idx="40">
                  <c:v>524</c:v>
                </c:pt>
                <c:pt idx="41">
                  <c:v>512</c:v>
                </c:pt>
                <c:pt idx="42">
                  <c:v>476</c:v>
                </c:pt>
                <c:pt idx="43">
                  <c:v>408</c:v>
                </c:pt>
                <c:pt idx="44">
                  <c:v>460</c:v>
                </c:pt>
                <c:pt idx="45">
                  <c:v>404</c:v>
                </c:pt>
                <c:pt idx="46">
                  <c:v>570</c:v>
                </c:pt>
                <c:pt idx="47">
                  <c:v>168</c:v>
                </c:pt>
                <c:pt idx="48">
                  <c:v>325</c:v>
                </c:pt>
                <c:pt idx="49">
                  <c:v>127</c:v>
                </c:pt>
                <c:pt idx="50">
                  <c:v>405</c:v>
                </c:pt>
                <c:pt idx="51">
                  <c:v>47</c:v>
                </c:pt>
                <c:pt idx="52">
                  <c:v>208</c:v>
                </c:pt>
                <c:pt idx="53">
                  <c:v>172</c:v>
                </c:pt>
                <c:pt idx="54">
                  <c:v>234</c:v>
                </c:pt>
                <c:pt idx="55">
                  <c:v>227</c:v>
                </c:pt>
                <c:pt idx="56">
                  <c:v>162</c:v>
                </c:pt>
                <c:pt idx="57">
                  <c:v>171</c:v>
                </c:pt>
                <c:pt idx="58">
                  <c:v>128</c:v>
                </c:pt>
                <c:pt idx="59">
                  <c:v>181</c:v>
                </c:pt>
                <c:pt idx="60">
                  <c:v>203</c:v>
                </c:pt>
                <c:pt idx="61">
                  <c:v>200</c:v>
                </c:pt>
                <c:pt idx="62">
                  <c:v>202</c:v>
                </c:pt>
                <c:pt idx="63">
                  <c:v>203</c:v>
                </c:pt>
                <c:pt idx="64">
                  <c:v>258</c:v>
                </c:pt>
                <c:pt idx="65">
                  <c:v>265</c:v>
                </c:pt>
                <c:pt idx="66">
                  <c:v>77</c:v>
                </c:pt>
                <c:pt idx="67">
                  <c:v>410</c:v>
                </c:pt>
                <c:pt idx="68">
                  <c:v>660</c:v>
                </c:pt>
                <c:pt idx="69">
                  <c:v>656</c:v>
                </c:pt>
                <c:pt idx="70">
                  <c:v>734</c:v>
                </c:pt>
                <c:pt idx="71">
                  <c:v>688</c:v>
                </c:pt>
                <c:pt idx="72">
                  <c:v>560</c:v>
                </c:pt>
                <c:pt idx="73">
                  <c:v>609</c:v>
                </c:pt>
                <c:pt idx="74">
                  <c:v>550</c:v>
                </c:pt>
                <c:pt idx="75">
                  <c:v>842</c:v>
                </c:pt>
                <c:pt idx="76">
                  <c:v>892</c:v>
                </c:pt>
                <c:pt idx="77">
                  <c:v>846</c:v>
                </c:pt>
                <c:pt idx="78">
                  <c:v>742</c:v>
                </c:pt>
                <c:pt idx="79">
                  <c:v>635</c:v>
                </c:pt>
                <c:pt idx="80">
                  <c:v>47</c:v>
                </c:pt>
                <c:pt idx="81">
                  <c:v>208</c:v>
                </c:pt>
                <c:pt idx="82">
                  <c:v>172</c:v>
                </c:pt>
                <c:pt idx="83">
                  <c:v>234</c:v>
                </c:pt>
                <c:pt idx="84">
                  <c:v>227</c:v>
                </c:pt>
                <c:pt idx="85">
                  <c:v>162</c:v>
                </c:pt>
                <c:pt idx="86">
                  <c:v>171</c:v>
                </c:pt>
                <c:pt idx="87">
                  <c:v>128</c:v>
                </c:pt>
                <c:pt idx="88">
                  <c:v>181</c:v>
                </c:pt>
                <c:pt idx="89">
                  <c:v>203</c:v>
                </c:pt>
                <c:pt idx="90">
                  <c:v>200</c:v>
                </c:pt>
                <c:pt idx="91">
                  <c:v>202</c:v>
                </c:pt>
              </c:numCache>
            </c:numRef>
          </c:xVal>
          <c:yVal>
            <c:numRef>
              <c:f>Sheet1!$L$3:$L$94</c:f>
              <c:numCache>
                <c:formatCode>General</c:formatCode>
                <c:ptCount val="92"/>
                <c:pt idx="0">
                  <c:v>2.2567388447228822</c:v>
                </c:pt>
                <c:pt idx="1">
                  <c:v>2.0612946716955198</c:v>
                </c:pt>
                <c:pt idx="2">
                  <c:v>2.2837198652873445</c:v>
                </c:pt>
                <c:pt idx="3">
                  <c:v>3.4902760529204553</c:v>
                </c:pt>
                <c:pt idx="4">
                  <c:v>1.666529603213978</c:v>
                </c:pt>
                <c:pt idx="5">
                  <c:v>2.4227704411713176</c:v>
                </c:pt>
                <c:pt idx="6">
                  <c:v>1.9746180079239095</c:v>
                </c:pt>
                <c:pt idx="7">
                  <c:v>2.1863683639832896</c:v>
                </c:pt>
                <c:pt idx="8">
                  <c:v>3.387218310149585</c:v>
                </c:pt>
                <c:pt idx="9">
                  <c:v>3.2758793695888149</c:v>
                </c:pt>
                <c:pt idx="10">
                  <c:v>3.4020484546937126</c:v>
                </c:pt>
                <c:pt idx="11">
                  <c:v>1.6791978273300048</c:v>
                </c:pt>
                <c:pt idx="12">
                  <c:v>2.424607840053119</c:v>
                </c:pt>
                <c:pt idx="13">
                  <c:v>2.5698608697378544</c:v>
                </c:pt>
                <c:pt idx="14">
                  <c:v>1.769906191550537</c:v>
                </c:pt>
                <c:pt idx="15">
                  <c:v>2.3295706148188939</c:v>
                </c:pt>
                <c:pt idx="16">
                  <c:v>3.1236491770412997</c:v>
                </c:pt>
                <c:pt idx="17">
                  <c:v>2.4467202175454794</c:v>
                </c:pt>
                <c:pt idx="18">
                  <c:v>2.1629511837677144</c:v>
                </c:pt>
                <c:pt idx="19">
                  <c:v>2.0112736968292007</c:v>
                </c:pt>
                <c:pt idx="20">
                  <c:v>1.8204667911867434</c:v>
                </c:pt>
                <c:pt idx="21">
                  <c:v>2.0103379373945516</c:v>
                </c:pt>
                <c:pt idx="22">
                  <c:v>2.2617516610518753</c:v>
                </c:pt>
                <c:pt idx="23">
                  <c:v>2.807450561676323</c:v>
                </c:pt>
                <c:pt idx="24">
                  <c:v>2.070945988914938</c:v>
                </c:pt>
                <c:pt idx="25">
                  <c:v>2.2942722880097834</c:v>
                </c:pt>
                <c:pt idx="26">
                  <c:v>3.3138459645836451</c:v>
                </c:pt>
                <c:pt idx="27">
                  <c:v>2.2897834606940437</c:v>
                </c:pt>
                <c:pt idx="28">
                  <c:v>2.5005646061833433</c:v>
                </c:pt>
                <c:pt idx="29">
                  <c:v>2.6637422557782076</c:v>
                </c:pt>
                <c:pt idx="30">
                  <c:v>3.0240356477000354</c:v>
                </c:pt>
                <c:pt idx="31">
                  <c:v>3.2365695052339429</c:v>
                </c:pt>
                <c:pt idx="32">
                  <c:v>2.9546815652566378</c:v>
                </c:pt>
                <c:pt idx="33">
                  <c:v>3.3580362652873443</c:v>
                </c:pt>
                <c:pt idx="34">
                  <c:v>3.0862563732079646</c:v>
                </c:pt>
                <c:pt idx="35">
                  <c:v>2.6148965294071171</c:v>
                </c:pt>
                <c:pt idx="36">
                  <c:v>3.1191732894033715</c:v>
                </c:pt>
                <c:pt idx="37">
                  <c:v>2.6363514481228556</c:v>
                </c:pt>
                <c:pt idx="38">
                  <c:v>2.72360000284614</c:v>
                </c:pt>
                <c:pt idx="39">
                  <c:v>3.228257234175957</c:v>
                </c:pt>
                <c:pt idx="40">
                  <c:v>2.3479912254462287</c:v>
                </c:pt>
                <c:pt idx="41">
                  <c:v>3.0303743809817272</c:v>
                </c:pt>
                <c:pt idx="42">
                  <c:v>2.8377166652873442</c:v>
                </c:pt>
                <c:pt idx="43">
                  <c:v>2.7289761402021591</c:v>
                </c:pt>
                <c:pt idx="44">
                  <c:v>2.9325812894033714</c:v>
                </c:pt>
                <c:pt idx="45">
                  <c:v>2.247482048444057</c:v>
                </c:pt>
                <c:pt idx="46">
                  <c:v>2.8420406658369348</c:v>
                </c:pt>
                <c:pt idx="47">
                  <c:v>2.5182449651471299</c:v>
                </c:pt>
                <c:pt idx="48">
                  <c:v>1.8156544032139779</c:v>
                </c:pt>
                <c:pt idx="49">
                  <c:v>1.9415987695889285</c:v>
                </c:pt>
                <c:pt idx="50">
                  <c:v>2.3626681599807871</c:v>
                </c:pt>
                <c:pt idx="51">
                  <c:v>1.7463737976345377</c:v>
                </c:pt>
                <c:pt idx="52">
                  <c:v>2.2705222254817632</c:v>
                </c:pt>
                <c:pt idx="53">
                  <c:v>2.1358497916199841</c:v>
                </c:pt>
                <c:pt idx="54">
                  <c:v>2.2878820477000352</c:v>
                </c:pt>
                <c:pt idx="55">
                  <c:v>3.002377538965626</c:v>
                </c:pt>
                <c:pt idx="56">
                  <c:v>2.5553238769334867</c:v>
                </c:pt>
                <c:pt idx="57">
                  <c:v>2.194554604602684</c:v>
                </c:pt>
                <c:pt idx="58">
                  <c:v>2.4441231860944863</c:v>
                </c:pt>
                <c:pt idx="59">
                  <c:v>2.6519995581984386</c:v>
                </c:pt>
                <c:pt idx="60">
                  <c:v>2.0923393699455435</c:v>
                </c:pt>
                <c:pt idx="61">
                  <c:v>2.2769602451634476</c:v>
                </c:pt>
                <c:pt idx="62">
                  <c:v>2.7248809377575922</c:v>
                </c:pt>
                <c:pt idx="63">
                  <c:v>2.7031085148995571</c:v>
                </c:pt>
                <c:pt idx="64">
                  <c:v>2.0562946068908223</c:v>
                </c:pt>
                <c:pt idx="65">
                  <c:v>1.9831063160861322</c:v>
                </c:pt>
                <c:pt idx="66">
                  <c:v>2.1980226111280743</c:v>
                </c:pt>
                <c:pt idx="67">
                  <c:v>2.6074617362903303</c:v>
                </c:pt>
                <c:pt idx="68">
                  <c:v>3.5379877294071171</c:v>
                </c:pt>
                <c:pt idx="69">
                  <c:v>2.8611642368391408</c:v>
                </c:pt>
                <c:pt idx="70">
                  <c:v>3.7809788447228825</c:v>
                </c:pt>
                <c:pt idx="71">
                  <c:v>3.4599781901355988</c:v>
                </c:pt>
                <c:pt idx="72">
                  <c:v>2.494329962254664</c:v>
                </c:pt>
                <c:pt idx="73">
                  <c:v>3.859842614818894</c:v>
                </c:pt>
                <c:pt idx="74">
                  <c:v>3.7671699884213616</c:v>
                </c:pt>
                <c:pt idx="75">
                  <c:v>3.7290495999999997</c:v>
                </c:pt>
                <c:pt idx="76">
                  <c:v>4.0396896</c:v>
                </c:pt>
                <c:pt idx="77">
                  <c:v>4.4606452032139785</c:v>
                </c:pt>
                <c:pt idx="78">
                  <c:v>4.0735796455877118</c:v>
                </c:pt>
                <c:pt idx="79">
                  <c:v>3.1427351994928037</c:v>
                </c:pt>
                <c:pt idx="80">
                  <c:v>1.7463737976345377</c:v>
                </c:pt>
                <c:pt idx="81">
                  <c:v>2.2705222254817632</c:v>
                </c:pt>
                <c:pt idx="82">
                  <c:v>2.1358497916199841</c:v>
                </c:pt>
                <c:pt idx="83">
                  <c:v>2.2878820477000352</c:v>
                </c:pt>
                <c:pt idx="84">
                  <c:v>3.002377538965626</c:v>
                </c:pt>
                <c:pt idx="85">
                  <c:v>2.5553238769334867</c:v>
                </c:pt>
                <c:pt idx="86">
                  <c:v>2.194554604602684</c:v>
                </c:pt>
                <c:pt idx="87">
                  <c:v>2.4441231860944863</c:v>
                </c:pt>
                <c:pt idx="88">
                  <c:v>2.4488910335982972</c:v>
                </c:pt>
                <c:pt idx="89">
                  <c:v>2.0923393699455435</c:v>
                </c:pt>
                <c:pt idx="90">
                  <c:v>2.2769602451634476</c:v>
                </c:pt>
                <c:pt idx="91">
                  <c:v>2.7248809377575922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866560"/>
        <c:axId val="254868480"/>
      </c:scatterChart>
      <c:valAx>
        <c:axId val="25486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54868480"/>
        <c:crosses val="autoZero"/>
        <c:crossBetween val="midCat"/>
      </c:valAx>
      <c:valAx>
        <c:axId val="254868480"/>
        <c:scaling>
          <c:orientation val="minMax"/>
          <c:max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Sum of energies [J]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54866560"/>
        <c:crosses val="autoZero"/>
        <c:crossBetween val="midCat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1484183233178389"/>
          <c:y val="0.59923965917118538"/>
          <c:w val="0.22036584288764108"/>
          <c:h val="0.213678272243709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922786044642"/>
          <c:y val="8.2327149174846279E-2"/>
          <c:w val="0.82016389269990309"/>
          <c:h val="0.7359510664343433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3"/>
          </c:marker>
          <c:xVal>
            <c:numRef>
              <c:f>Sheet1!$B$3:$B$47</c:f>
              <c:numCache>
                <c:formatCode>General</c:formatCode>
                <c:ptCount val="45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</c:numCache>
            </c:numRef>
          </c:xVal>
          <c:yVal>
            <c:numRef>
              <c:f>Sheet1!$I$3:$I$47</c:f>
              <c:numCache>
                <c:formatCode>General</c:formatCode>
                <c:ptCount val="45"/>
                <c:pt idx="0">
                  <c:v>0</c:v>
                </c:pt>
                <c:pt idx="1">
                  <c:v>4.0999999999999996</c:v>
                </c:pt>
                <c:pt idx="2">
                  <c:v>3.54</c:v>
                </c:pt>
                <c:pt idx="3">
                  <c:v>3.22</c:v>
                </c:pt>
                <c:pt idx="4">
                  <c:v>3.06</c:v>
                </c:pt>
                <c:pt idx="5">
                  <c:v>3</c:v>
                </c:pt>
                <c:pt idx="6">
                  <c:v>2.9600000000000102</c:v>
                </c:pt>
                <c:pt idx="7">
                  <c:v>2.92</c:v>
                </c:pt>
                <c:pt idx="8">
                  <c:v>2.9000000000000101</c:v>
                </c:pt>
                <c:pt idx="9">
                  <c:v>2.94</c:v>
                </c:pt>
                <c:pt idx="10">
                  <c:v>2.98</c:v>
                </c:pt>
                <c:pt idx="11">
                  <c:v>2.96</c:v>
                </c:pt>
                <c:pt idx="12">
                  <c:v>3.02</c:v>
                </c:pt>
                <c:pt idx="13">
                  <c:v>3.1</c:v>
                </c:pt>
                <c:pt idx="14">
                  <c:v>3.24</c:v>
                </c:pt>
                <c:pt idx="15">
                  <c:v>3.34</c:v>
                </c:pt>
                <c:pt idx="16">
                  <c:v>3.44</c:v>
                </c:pt>
                <c:pt idx="17">
                  <c:v>3.54</c:v>
                </c:pt>
                <c:pt idx="18">
                  <c:v>3.65</c:v>
                </c:pt>
                <c:pt idx="19">
                  <c:v>3.72</c:v>
                </c:pt>
                <c:pt idx="20">
                  <c:v>3.86</c:v>
                </c:pt>
                <c:pt idx="21">
                  <c:v>3.88</c:v>
                </c:pt>
                <c:pt idx="22">
                  <c:v>4.0199999999999996</c:v>
                </c:pt>
                <c:pt idx="23">
                  <c:v>4.08</c:v>
                </c:pt>
                <c:pt idx="24">
                  <c:v>4.1399999999999997</c:v>
                </c:pt>
                <c:pt idx="25">
                  <c:v>4.28</c:v>
                </c:pt>
                <c:pt idx="26">
                  <c:v>4.3899999999999997</c:v>
                </c:pt>
                <c:pt idx="27">
                  <c:v>4.45</c:v>
                </c:pt>
                <c:pt idx="28">
                  <c:v>4.58</c:v>
                </c:pt>
                <c:pt idx="29">
                  <c:v>4.7</c:v>
                </c:pt>
                <c:pt idx="30">
                  <c:v>4.78000000000001</c:v>
                </c:pt>
                <c:pt idx="31">
                  <c:v>4.88</c:v>
                </c:pt>
                <c:pt idx="32">
                  <c:v>4.9400000000000004</c:v>
                </c:pt>
                <c:pt idx="33">
                  <c:v>4.9800000000000004</c:v>
                </c:pt>
                <c:pt idx="34">
                  <c:v>5.14</c:v>
                </c:pt>
                <c:pt idx="35">
                  <c:v>5.18</c:v>
                </c:pt>
                <c:pt idx="36">
                  <c:v>5.14</c:v>
                </c:pt>
                <c:pt idx="37">
                  <c:v>5.24</c:v>
                </c:pt>
                <c:pt idx="38">
                  <c:v>5.3200000000000101</c:v>
                </c:pt>
                <c:pt idx="39">
                  <c:v>5.5</c:v>
                </c:pt>
                <c:pt idx="40">
                  <c:v>5.5</c:v>
                </c:pt>
                <c:pt idx="41">
                  <c:v>5.65</c:v>
                </c:pt>
                <c:pt idx="42">
                  <c:v>5.72</c:v>
                </c:pt>
                <c:pt idx="43">
                  <c:v>5.8</c:v>
                </c:pt>
                <c:pt idx="44">
                  <c:v>5.86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201856"/>
        <c:axId val="236199936"/>
      </c:scatterChart>
      <c:valAx>
        <c:axId val="23619993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sk-SK" b="1"/>
                  <a:t>∆</a:t>
                </a:r>
                <a:r>
                  <a:rPr lang="en-US" b="1"/>
                  <a:t>p [kPa]</a:t>
                </a:r>
                <a:endParaRPr lang="sk-SK" b="1"/>
              </a:p>
            </c:rich>
          </c:tx>
          <c:layout>
            <c:manualLayout>
              <c:xMode val="edge"/>
              <c:yMode val="edge"/>
              <c:x val="1.909236233387273E-2"/>
              <c:y val="0.35723762269442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236201856"/>
        <c:crosses val="autoZero"/>
        <c:crossBetween val="midCat"/>
      </c:valAx>
      <c:valAx>
        <c:axId val="236201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Volume of balloon </a:t>
                </a:r>
                <a:r>
                  <a:rPr lang="en-US" b="1" dirty="0"/>
                  <a:t>[ml]</a:t>
                </a:r>
              </a:p>
            </c:rich>
          </c:tx>
          <c:layout>
            <c:manualLayout>
              <c:xMode val="edge"/>
              <c:yMode val="edge"/>
              <c:x val="0.3638837552330752"/>
              <c:y val="0.919951132753142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236199936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9453125"/>
          <c:y val="0.11986759699592005"/>
          <c:w val="0.80319307742782142"/>
          <c:h val="0.73075868610483141"/>
        </c:manualLayout>
      </c:layout>
      <c:scatterChart>
        <c:scatterStyle val="lineMarker"/>
        <c:varyColors val="0"/>
        <c:ser>
          <c:idx val="0"/>
          <c:order val="0"/>
          <c:tx>
            <c:v>Constant mass</c:v>
          </c:tx>
          <c:spPr>
            <a:ln>
              <a:noFill/>
            </a:ln>
          </c:spPr>
          <c:marker>
            <c:symbol val="square"/>
            <c:size val="10"/>
          </c:marker>
          <c:errBars>
            <c:errDir val="x"/>
            <c:errBarType val="both"/>
            <c:errValType val="fixedVal"/>
            <c:noEndCap val="0"/>
            <c:val val="10"/>
          </c:errBars>
          <c:errBars>
            <c:errDir val="y"/>
            <c:errBarType val="both"/>
            <c:errValType val="fixedVal"/>
            <c:noEndCap val="0"/>
            <c:val val="10"/>
          </c:errBars>
          <c:xVal>
            <c:numRef>
              <c:f>Hárok2!$A$2:$A$54</c:f>
              <c:numCache>
                <c:formatCode>General</c:formatCode>
                <c:ptCount val="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150</c:v>
                </c:pt>
                <c:pt idx="6">
                  <c:v>25</c:v>
                </c:pt>
                <c:pt idx="7">
                  <c:v>33</c:v>
                </c:pt>
                <c:pt idx="8">
                  <c:v>50</c:v>
                </c:pt>
                <c:pt idx="9">
                  <c:v>70</c:v>
                </c:pt>
                <c:pt idx="10">
                  <c:v>60</c:v>
                </c:pt>
                <c:pt idx="11">
                  <c:v>100</c:v>
                </c:pt>
                <c:pt idx="12">
                  <c:v>80</c:v>
                </c:pt>
                <c:pt idx="13">
                  <c:v>50</c:v>
                </c:pt>
                <c:pt idx="14">
                  <c:v>70</c:v>
                </c:pt>
                <c:pt idx="15">
                  <c:v>80</c:v>
                </c:pt>
                <c:pt idx="16">
                  <c:v>70</c:v>
                </c:pt>
                <c:pt idx="17">
                  <c:v>100</c:v>
                </c:pt>
                <c:pt idx="18">
                  <c:v>90</c:v>
                </c:pt>
                <c:pt idx="19">
                  <c:v>60</c:v>
                </c:pt>
                <c:pt idx="20">
                  <c:v>100</c:v>
                </c:pt>
                <c:pt idx="21">
                  <c:v>130</c:v>
                </c:pt>
                <c:pt idx="22">
                  <c:v>130</c:v>
                </c:pt>
                <c:pt idx="23">
                  <c:v>90</c:v>
                </c:pt>
                <c:pt idx="24">
                  <c:v>120</c:v>
                </c:pt>
                <c:pt idx="25">
                  <c:v>110</c:v>
                </c:pt>
                <c:pt idx="26">
                  <c:v>120</c:v>
                </c:pt>
                <c:pt idx="27">
                  <c:v>145</c:v>
                </c:pt>
                <c:pt idx="28">
                  <c:v>120</c:v>
                </c:pt>
                <c:pt idx="29">
                  <c:v>150</c:v>
                </c:pt>
                <c:pt idx="30">
                  <c:v>170</c:v>
                </c:pt>
                <c:pt idx="31">
                  <c:v>140</c:v>
                </c:pt>
                <c:pt idx="32">
                  <c:v>160</c:v>
                </c:pt>
                <c:pt idx="33">
                  <c:v>200</c:v>
                </c:pt>
                <c:pt idx="34">
                  <c:v>160</c:v>
                </c:pt>
                <c:pt idx="35">
                  <c:v>200</c:v>
                </c:pt>
                <c:pt idx="36">
                  <c:v>170</c:v>
                </c:pt>
                <c:pt idx="37">
                  <c:v>150</c:v>
                </c:pt>
                <c:pt idx="38">
                  <c:v>160</c:v>
                </c:pt>
                <c:pt idx="39">
                  <c:v>170</c:v>
                </c:pt>
                <c:pt idx="40">
                  <c:v>200</c:v>
                </c:pt>
                <c:pt idx="41">
                  <c:v>200</c:v>
                </c:pt>
                <c:pt idx="42">
                  <c:v>242</c:v>
                </c:pt>
                <c:pt idx="43">
                  <c:v>240</c:v>
                </c:pt>
                <c:pt idx="44">
                  <c:v>269</c:v>
                </c:pt>
                <c:pt idx="45">
                  <c:v>260</c:v>
                </c:pt>
                <c:pt idx="46">
                  <c:v>310</c:v>
                </c:pt>
                <c:pt idx="47">
                  <c:v>333</c:v>
                </c:pt>
                <c:pt idx="48">
                  <c:v>370</c:v>
                </c:pt>
                <c:pt idx="49">
                  <c:v>290</c:v>
                </c:pt>
                <c:pt idx="50">
                  <c:v>270</c:v>
                </c:pt>
                <c:pt idx="51">
                  <c:v>350</c:v>
                </c:pt>
                <c:pt idx="52">
                  <c:v>390</c:v>
                </c:pt>
              </c:numCache>
            </c:numRef>
          </c:xVal>
          <c:yVal>
            <c:numRef>
              <c:f>Hárok2!$D$2:$D$54</c:f>
              <c:numCache>
                <c:formatCode>General</c:formatCode>
                <c:ptCount val="53"/>
                <c:pt idx="0">
                  <c:v>90</c:v>
                </c:pt>
                <c:pt idx="1">
                  <c:v>70</c:v>
                </c:pt>
                <c:pt idx="2">
                  <c:v>110</c:v>
                </c:pt>
                <c:pt idx="3">
                  <c:v>150</c:v>
                </c:pt>
                <c:pt idx="4">
                  <c:v>150</c:v>
                </c:pt>
                <c:pt idx="5">
                  <c:v>45</c:v>
                </c:pt>
                <c:pt idx="6">
                  <c:v>85</c:v>
                </c:pt>
                <c:pt idx="7">
                  <c:v>50</c:v>
                </c:pt>
                <c:pt idx="8">
                  <c:v>90</c:v>
                </c:pt>
                <c:pt idx="9">
                  <c:v>75</c:v>
                </c:pt>
                <c:pt idx="10">
                  <c:v>75</c:v>
                </c:pt>
                <c:pt idx="11">
                  <c:v>20</c:v>
                </c:pt>
                <c:pt idx="12">
                  <c:v>70</c:v>
                </c:pt>
                <c:pt idx="13">
                  <c:v>120</c:v>
                </c:pt>
                <c:pt idx="14">
                  <c:v>65</c:v>
                </c:pt>
                <c:pt idx="15">
                  <c:v>35</c:v>
                </c:pt>
                <c:pt idx="16">
                  <c:v>40</c:v>
                </c:pt>
                <c:pt idx="17">
                  <c:v>50</c:v>
                </c:pt>
                <c:pt idx="18">
                  <c:v>55</c:v>
                </c:pt>
                <c:pt idx="19">
                  <c:v>110</c:v>
                </c:pt>
                <c:pt idx="20">
                  <c:v>80</c:v>
                </c:pt>
                <c:pt idx="21">
                  <c:v>30</c:v>
                </c:pt>
                <c:pt idx="22">
                  <c:v>60</c:v>
                </c:pt>
                <c:pt idx="23">
                  <c:v>45</c:v>
                </c:pt>
                <c:pt idx="24">
                  <c:v>60</c:v>
                </c:pt>
                <c:pt idx="25">
                  <c:v>50</c:v>
                </c:pt>
                <c:pt idx="26">
                  <c:v>55</c:v>
                </c:pt>
                <c:pt idx="27">
                  <c:v>100</c:v>
                </c:pt>
                <c:pt idx="28">
                  <c:v>70</c:v>
                </c:pt>
                <c:pt idx="29">
                  <c:v>30</c:v>
                </c:pt>
                <c:pt idx="30">
                  <c:v>45</c:v>
                </c:pt>
                <c:pt idx="31">
                  <c:v>30</c:v>
                </c:pt>
                <c:pt idx="32">
                  <c:v>90</c:v>
                </c:pt>
                <c:pt idx="33">
                  <c:v>25</c:v>
                </c:pt>
                <c:pt idx="34">
                  <c:v>40</c:v>
                </c:pt>
                <c:pt idx="35">
                  <c:v>40</c:v>
                </c:pt>
                <c:pt idx="36">
                  <c:v>45</c:v>
                </c:pt>
                <c:pt idx="37">
                  <c:v>75</c:v>
                </c:pt>
                <c:pt idx="38">
                  <c:v>45</c:v>
                </c:pt>
                <c:pt idx="39">
                  <c:v>50</c:v>
                </c:pt>
                <c:pt idx="40">
                  <c:v>55</c:v>
                </c:pt>
                <c:pt idx="41">
                  <c:v>30</c:v>
                </c:pt>
                <c:pt idx="42">
                  <c:v>50</c:v>
                </c:pt>
                <c:pt idx="43">
                  <c:v>90</c:v>
                </c:pt>
                <c:pt idx="44">
                  <c:v>65</c:v>
                </c:pt>
                <c:pt idx="45">
                  <c:v>45</c:v>
                </c:pt>
                <c:pt idx="46">
                  <c:v>30</c:v>
                </c:pt>
                <c:pt idx="47">
                  <c:v>20</c:v>
                </c:pt>
                <c:pt idx="48">
                  <c:v>40</c:v>
                </c:pt>
                <c:pt idx="49">
                  <c:v>60</c:v>
                </c:pt>
                <c:pt idx="50">
                  <c:v>45</c:v>
                </c:pt>
                <c:pt idx="51">
                  <c:v>30</c:v>
                </c:pt>
                <c:pt idx="52">
                  <c:v>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5600512"/>
        <c:axId val="255598592"/>
      </c:scatterChart>
      <c:valAx>
        <c:axId val="255598592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Height of fall [cm]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255600512"/>
        <c:crosses val="autoZero"/>
        <c:crossBetween val="midCat"/>
      </c:valAx>
      <c:valAx>
        <c:axId val="255600512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Volume of the air [ml]</a:t>
                </a:r>
              </a:p>
            </c:rich>
          </c:tx>
          <c:layout>
            <c:manualLayout>
              <c:xMode val="edge"/>
              <c:yMode val="edge"/>
              <c:x val="0.37589341371391083"/>
              <c:y val="0.923346793189312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crossAx val="255598592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868608923884518"/>
          <c:y val="0.13184193258737392"/>
          <c:w val="0.23964020997375329"/>
          <c:h val="7.4599477664301889E-2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9129483814524"/>
          <c:y val="5.1400554097404488E-2"/>
          <c:w val="0.82012948381452344"/>
          <c:h val="0.73444808982210552"/>
        </c:manualLayout>
      </c:layout>
      <c:scatterChart>
        <c:scatterStyle val="smoothMarker"/>
        <c:varyColors val="0"/>
        <c:ser>
          <c:idx val="1"/>
          <c:order val="1"/>
          <c:tx>
            <c:v>Water</c:v>
          </c:tx>
          <c:spPr>
            <a:ln w="76200"/>
          </c:spPr>
          <c:marker>
            <c:symbol val="none"/>
          </c:marker>
          <c:xVal>
            <c:numRef>
              <c:f>Sheet2!$A$2:$A$91</c:f>
              <c:numCache>
                <c:formatCode>General</c:formatCode>
                <c:ptCount val="9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  <c:pt idx="36">
                  <c:v>370</c:v>
                </c:pt>
                <c:pt idx="37">
                  <c:v>380</c:v>
                </c:pt>
                <c:pt idx="38">
                  <c:v>390</c:v>
                </c:pt>
                <c:pt idx="39">
                  <c:v>400</c:v>
                </c:pt>
                <c:pt idx="40">
                  <c:v>410</c:v>
                </c:pt>
                <c:pt idx="41">
                  <c:v>420</c:v>
                </c:pt>
                <c:pt idx="42">
                  <c:v>430</c:v>
                </c:pt>
                <c:pt idx="43">
                  <c:v>440</c:v>
                </c:pt>
                <c:pt idx="44">
                  <c:v>450</c:v>
                </c:pt>
                <c:pt idx="45">
                  <c:v>460</c:v>
                </c:pt>
                <c:pt idx="46">
                  <c:v>470</c:v>
                </c:pt>
                <c:pt idx="47">
                  <c:v>480</c:v>
                </c:pt>
                <c:pt idx="48">
                  <c:v>490</c:v>
                </c:pt>
                <c:pt idx="49">
                  <c:v>500</c:v>
                </c:pt>
                <c:pt idx="50">
                  <c:v>510</c:v>
                </c:pt>
                <c:pt idx="51">
                  <c:v>520</c:v>
                </c:pt>
                <c:pt idx="52">
                  <c:v>530</c:v>
                </c:pt>
                <c:pt idx="53">
                  <c:v>540</c:v>
                </c:pt>
                <c:pt idx="54">
                  <c:v>550</c:v>
                </c:pt>
                <c:pt idx="55">
                  <c:v>560</c:v>
                </c:pt>
                <c:pt idx="56">
                  <c:v>570</c:v>
                </c:pt>
                <c:pt idx="57">
                  <c:v>580</c:v>
                </c:pt>
                <c:pt idx="58">
                  <c:v>590</c:v>
                </c:pt>
                <c:pt idx="59">
                  <c:v>600</c:v>
                </c:pt>
                <c:pt idx="60">
                  <c:v>610</c:v>
                </c:pt>
                <c:pt idx="61">
                  <c:v>620</c:v>
                </c:pt>
                <c:pt idx="62">
                  <c:v>630</c:v>
                </c:pt>
                <c:pt idx="63">
                  <c:v>640</c:v>
                </c:pt>
                <c:pt idx="64">
                  <c:v>650</c:v>
                </c:pt>
                <c:pt idx="65">
                  <c:v>660</c:v>
                </c:pt>
                <c:pt idx="66">
                  <c:v>670</c:v>
                </c:pt>
                <c:pt idx="67">
                  <c:v>680</c:v>
                </c:pt>
                <c:pt idx="68">
                  <c:v>690</c:v>
                </c:pt>
                <c:pt idx="69">
                  <c:v>700</c:v>
                </c:pt>
                <c:pt idx="70">
                  <c:v>710</c:v>
                </c:pt>
                <c:pt idx="71">
                  <c:v>720</c:v>
                </c:pt>
                <c:pt idx="72">
                  <c:v>730</c:v>
                </c:pt>
                <c:pt idx="73">
                  <c:v>740</c:v>
                </c:pt>
                <c:pt idx="74">
                  <c:v>750</c:v>
                </c:pt>
                <c:pt idx="75">
                  <c:v>760</c:v>
                </c:pt>
                <c:pt idx="76">
                  <c:v>770</c:v>
                </c:pt>
                <c:pt idx="77">
                  <c:v>780</c:v>
                </c:pt>
                <c:pt idx="78">
                  <c:v>790</c:v>
                </c:pt>
                <c:pt idx="79">
                  <c:v>800</c:v>
                </c:pt>
                <c:pt idx="80">
                  <c:v>810</c:v>
                </c:pt>
                <c:pt idx="81">
                  <c:v>820</c:v>
                </c:pt>
                <c:pt idx="82">
                  <c:v>830</c:v>
                </c:pt>
                <c:pt idx="83">
                  <c:v>840</c:v>
                </c:pt>
                <c:pt idx="84">
                  <c:v>850</c:v>
                </c:pt>
                <c:pt idx="85">
                  <c:v>860</c:v>
                </c:pt>
              </c:numCache>
            </c:numRef>
          </c:xVal>
          <c:yVal>
            <c:numRef>
              <c:f>Sheet2!$B$2:$B$91</c:f>
              <c:numCache>
                <c:formatCode>General</c:formatCode>
                <c:ptCount val="90"/>
                <c:pt idx="0">
                  <c:v>26.805223371574431</c:v>
                </c:pt>
                <c:pt idx="1">
                  <c:v>18.932511719262184</c:v>
                </c:pt>
                <c:pt idx="2">
                  <c:v>15.438911878756223</c:v>
                </c:pt>
                <c:pt idx="3">
                  <c:v>13.352153384379616</c:v>
                </c:pt>
                <c:pt idx="4">
                  <c:v>11.924764148611073</c:v>
                </c:pt>
                <c:pt idx="5">
                  <c:v>10.86830253535482</c:v>
                </c:pt>
                <c:pt idx="6">
                  <c:v>10.044756983478637</c:v>
                </c:pt>
                <c:pt idx="7">
                  <c:v>9.3786992701546836</c:v>
                </c:pt>
                <c:pt idx="8">
                  <c:v>8.8249645891640842</c:v>
                </c:pt>
                <c:pt idx="9">
                  <c:v>8.3546394296821695</c:v>
                </c:pt>
                <c:pt idx="10">
                  <c:v>7.9482416580364141</c:v>
                </c:pt>
                <c:pt idx="11">
                  <c:v>7.592101158440923</c:v>
                </c:pt>
                <c:pt idx="12">
                  <c:v>7.2763050640153475</c:v>
                </c:pt>
                <c:pt idx="13">
                  <c:v>6.9934663385599727</c:v>
                </c:pt>
                <c:pt idx="14">
                  <c:v>6.7379522111692074</c:v>
                </c:pt>
                <c:pt idx="15">
                  <c:v>6.5053823869162368</c:v>
                </c:pt>
                <c:pt idx="16">
                  <c:v>6.29229220367829</c:v>
                </c:pt>
                <c:pt idx="17">
                  <c:v>6.0959002616512681</c:v>
                </c:pt>
                <c:pt idx="18">
                  <c:v>5.9139442711362493</c:v>
                </c:pt>
                <c:pt idx="19">
                  <c:v>5.7445626465380295</c:v>
                </c:pt>
                <c:pt idx="20">
                  <c:v>5.5862075047132187</c:v>
                </c:pt>
                <c:pt idx="21">
                  <c:v>5.4375796754873145</c:v>
                </c:pt>
                <c:pt idx="22">
                  <c:v>5.2975794308426334</c:v>
                </c:pt>
                <c:pt idx="23">
                  <c:v>5.1652686280579836</c:v>
                </c:pt>
                <c:pt idx="24">
                  <c:v>5.0398412673416608</c:v>
                </c:pt>
                <c:pt idx="25">
                  <c:v>4.9206003386078505</c:v>
                </c:pt>
                <c:pt idx="26">
                  <c:v>4.8069394282294295</c:v>
                </c:pt>
                <c:pt idx="27">
                  <c:v>4.6983279700640006</c:v>
                </c:pt>
                <c:pt idx="28">
                  <c:v>4.5942993162066132</c:v>
                </c:pt>
                <c:pt idx="29">
                  <c:v>4.4944410108488464</c:v>
                </c:pt>
                <c:pt idx="30">
                  <c:v>4.398386801045687</c:v>
                </c:pt>
                <c:pt idx="31">
                  <c:v>4.3058100283221972</c:v>
                </c:pt>
                <c:pt idx="32">
                  <c:v>4.2164181265834895</c:v>
                </c:pt>
                <c:pt idx="33">
                  <c:v>4.1299480127763468</c:v>
                </c:pt>
                <c:pt idx="34">
                  <c:v>4.0461622028075652</c:v>
                </c:pt>
                <c:pt idx="35">
                  <c:v>3.9648455203198019</c:v>
                </c:pt>
                <c:pt idx="36">
                  <c:v>3.8858022928938958</c:v>
                </c:pt>
                <c:pt idx="37">
                  <c:v>3.8088539511318409</c:v>
                </c:pt>
                <c:pt idx="38">
                  <c:v>3.7338369623670591</c:v>
                </c:pt>
                <c:pt idx="39">
                  <c:v>3.6606010435446259</c:v>
                </c:pt>
                <c:pt idx="40">
                  <c:v>3.5890076079267512</c:v>
                </c:pt>
                <c:pt idx="41">
                  <c:v>3.5189284083165351</c:v>
                </c:pt>
                <c:pt idx="42">
                  <c:v>3.4502443459140149</c:v>
                </c:pt>
                <c:pt idx="43">
                  <c:v>3.3828444190704903</c:v>
                </c:pt>
                <c:pt idx="44">
                  <c:v>3.3166247903553998</c:v>
                </c:pt>
                <c:pt idx="45">
                  <c:v>3.2514879536980419</c:v>
                </c:pt>
                <c:pt idx="46">
                  <c:v>3.1873419860708725</c:v>
                </c:pt>
                <c:pt idx="47">
                  <c:v>3.1240998703626621</c:v>
                </c:pt>
                <c:pt idx="48">
                  <c:v>3.0616788778414383</c:v>
                </c:pt>
                <c:pt idx="49">
                  <c:v>3</c:v>
                </c:pt>
                <c:pt idx="50">
                  <c:v>2.9389874206643909</c:v>
                </c:pt>
                <c:pt idx="51">
                  <c:v>2.878568020067243</c:v>
                </c:pt>
                <c:pt idx="52">
                  <c:v>2.8186709031700312</c:v>
                </c:pt>
                <c:pt idx="53">
                  <c:v>2.7592269448766507</c:v>
                </c:pt>
                <c:pt idx="54">
                  <c:v>2.7001683449201996</c:v>
                </c:pt>
                <c:pt idx="55">
                  <c:v>2.6414281851193411</c:v>
                </c:pt>
                <c:pt idx="56">
                  <c:v>2.5829399813716964</c:v>
                </c:pt>
                <c:pt idx="57">
                  <c:v>2.5246372221466347</c:v>
                </c:pt>
                <c:pt idx="58">
                  <c:v>2.4664528843074369</c:v>
                </c:pt>
                <c:pt idx="59">
                  <c:v>2.4083189157584592</c:v>
                </c:pt>
                <c:pt idx="60">
                  <c:v>2.3501656725696147</c:v>
                </c:pt>
                <c:pt idx="61">
                  <c:v>2.2919212957268957</c:v>
                </c:pt>
                <c:pt idx="62">
                  <c:v>2.2335110092792085</c:v>
                </c:pt>
                <c:pt idx="63">
                  <c:v>2.1748563170931545</c:v>
                </c:pt>
                <c:pt idx="64">
                  <c:v>2.1158740692496512</c:v>
                </c:pt>
                <c:pt idx="65">
                  <c:v>2.0564753606816955</c:v>
                </c:pt>
                <c:pt idx="66">
                  <c:v>1.9965642130210635</c:v>
                </c:pt>
                <c:pt idx="67">
                  <c:v>1.9360359743862321</c:v>
                </c:pt>
                <c:pt idx="68">
                  <c:v>1.8747753488606715</c:v>
                </c:pt>
                <c:pt idx="69">
                  <c:v>1.8126539343499313</c:v>
                </c:pt>
                <c:pt idx="70">
                  <c:v>1.7495270990820733</c:v>
                </c:pt>
                <c:pt idx="71">
                  <c:v>1.6852299546352718</c:v>
                </c:pt>
                <c:pt idx="72">
                  <c:v>1.6195720726877629</c:v>
                </c:pt>
                <c:pt idx="73">
                  <c:v>1.5523304189925962</c:v>
                </c:pt>
                <c:pt idx="74">
                  <c:v>1.4832396974191329</c:v>
                </c:pt>
                <c:pt idx="75">
                  <c:v>1.4119788279313246</c:v>
                </c:pt>
                <c:pt idx="76">
                  <c:v>1.3381514677529411</c:v>
                </c:pt>
                <c:pt idx="77">
                  <c:v>1.2612570042498203</c:v>
                </c:pt>
                <c:pt idx="78">
                  <c:v>1.1806456075524574</c:v>
                </c:pt>
                <c:pt idx="79">
                  <c:v>1.0954451150103328</c:v>
                </c:pt>
                <c:pt idx="80">
                  <c:v>1.0044346115546243</c:v>
                </c:pt>
                <c:pt idx="81">
                  <c:v>0.9058078189539156</c:v>
                </c:pt>
                <c:pt idx="82">
                  <c:v>0.79667985739613301</c:v>
                </c:pt>
                <c:pt idx="83">
                  <c:v>0.67188434378884898</c:v>
                </c:pt>
                <c:pt idx="84">
                  <c:v>0.5201809639866869</c:v>
                </c:pt>
                <c:pt idx="85">
                  <c:v>0.30346832331532481</c:v>
                </c:pt>
              </c:numCache>
            </c:numRef>
          </c:yVal>
          <c:smooth val="1"/>
        </c:ser>
        <c:ser>
          <c:idx val="0"/>
          <c:order val="0"/>
          <c:tx>
            <c:v>Oil</c:v>
          </c:tx>
          <c:spPr>
            <a:ln w="76200"/>
          </c:spPr>
          <c:marker>
            <c:symbol val="none"/>
          </c:marker>
          <c:xVal>
            <c:numRef>
              <c:f>Sheet2!$A$2:$A$91</c:f>
              <c:numCache>
                <c:formatCode>General</c:formatCode>
                <c:ptCount val="9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  <c:pt idx="36">
                  <c:v>370</c:v>
                </c:pt>
                <c:pt idx="37">
                  <c:v>380</c:v>
                </c:pt>
                <c:pt idx="38">
                  <c:v>390</c:v>
                </c:pt>
                <c:pt idx="39">
                  <c:v>400</c:v>
                </c:pt>
                <c:pt idx="40">
                  <c:v>410</c:v>
                </c:pt>
                <c:pt idx="41">
                  <c:v>420</c:v>
                </c:pt>
                <c:pt idx="42">
                  <c:v>430</c:v>
                </c:pt>
                <c:pt idx="43">
                  <c:v>440</c:v>
                </c:pt>
                <c:pt idx="44">
                  <c:v>450</c:v>
                </c:pt>
                <c:pt idx="45">
                  <c:v>460</c:v>
                </c:pt>
                <c:pt idx="46">
                  <c:v>470</c:v>
                </c:pt>
                <c:pt idx="47">
                  <c:v>480</c:v>
                </c:pt>
                <c:pt idx="48">
                  <c:v>490</c:v>
                </c:pt>
                <c:pt idx="49">
                  <c:v>500</c:v>
                </c:pt>
                <c:pt idx="50">
                  <c:v>510</c:v>
                </c:pt>
                <c:pt idx="51">
                  <c:v>520</c:v>
                </c:pt>
                <c:pt idx="52">
                  <c:v>530</c:v>
                </c:pt>
                <c:pt idx="53">
                  <c:v>540</c:v>
                </c:pt>
                <c:pt idx="54">
                  <c:v>550</c:v>
                </c:pt>
                <c:pt idx="55">
                  <c:v>560</c:v>
                </c:pt>
                <c:pt idx="56">
                  <c:v>570</c:v>
                </c:pt>
                <c:pt idx="57">
                  <c:v>580</c:v>
                </c:pt>
                <c:pt idx="58">
                  <c:v>590</c:v>
                </c:pt>
                <c:pt idx="59">
                  <c:v>600</c:v>
                </c:pt>
                <c:pt idx="60">
                  <c:v>610</c:v>
                </c:pt>
                <c:pt idx="61">
                  <c:v>620</c:v>
                </c:pt>
                <c:pt idx="62">
                  <c:v>630</c:v>
                </c:pt>
                <c:pt idx="63">
                  <c:v>640</c:v>
                </c:pt>
                <c:pt idx="64">
                  <c:v>650</c:v>
                </c:pt>
                <c:pt idx="65">
                  <c:v>660</c:v>
                </c:pt>
                <c:pt idx="66">
                  <c:v>670</c:v>
                </c:pt>
                <c:pt idx="67">
                  <c:v>680</c:v>
                </c:pt>
                <c:pt idx="68">
                  <c:v>690</c:v>
                </c:pt>
                <c:pt idx="69">
                  <c:v>700</c:v>
                </c:pt>
                <c:pt idx="70">
                  <c:v>710</c:v>
                </c:pt>
                <c:pt idx="71">
                  <c:v>720</c:v>
                </c:pt>
                <c:pt idx="72">
                  <c:v>730</c:v>
                </c:pt>
                <c:pt idx="73">
                  <c:v>740</c:v>
                </c:pt>
                <c:pt idx="74">
                  <c:v>750</c:v>
                </c:pt>
                <c:pt idx="75">
                  <c:v>760</c:v>
                </c:pt>
                <c:pt idx="76">
                  <c:v>770</c:v>
                </c:pt>
                <c:pt idx="77">
                  <c:v>780</c:v>
                </c:pt>
                <c:pt idx="78">
                  <c:v>790</c:v>
                </c:pt>
                <c:pt idx="79">
                  <c:v>800</c:v>
                </c:pt>
                <c:pt idx="80">
                  <c:v>810</c:v>
                </c:pt>
                <c:pt idx="81">
                  <c:v>820</c:v>
                </c:pt>
                <c:pt idx="82">
                  <c:v>830</c:v>
                </c:pt>
                <c:pt idx="83">
                  <c:v>840</c:v>
                </c:pt>
                <c:pt idx="84">
                  <c:v>850</c:v>
                </c:pt>
                <c:pt idx="85">
                  <c:v>860</c:v>
                </c:pt>
              </c:numCache>
            </c:numRef>
          </c:xVal>
          <c:yVal>
            <c:numRef>
              <c:f>Sheet2!$C$2:$C$91</c:f>
              <c:numCache>
                <c:formatCode>General</c:formatCode>
                <c:ptCount val="90"/>
                <c:pt idx="0">
                  <c:v>36.959540102154108</c:v>
                </c:pt>
                <c:pt idx="1">
                  <c:v>26.104498978531499</c:v>
                </c:pt>
                <c:pt idx="2">
                  <c:v>21.287458597402406</c:v>
                </c:pt>
                <c:pt idx="3">
                  <c:v>18.410197207437243</c:v>
                </c:pt>
                <c:pt idx="4">
                  <c:v>16.442086404200467</c:v>
                </c:pt>
                <c:pt idx="5">
                  <c:v>14.98541749977576</c:v>
                </c:pt>
                <c:pt idx="6">
                  <c:v>13.849897589025968</c:v>
                </c:pt>
                <c:pt idx="7">
                  <c:v>12.931524836644765</c:v>
                </c:pt>
                <c:pt idx="8">
                  <c:v>12.168025168526778</c:v>
                </c:pt>
                <c:pt idx="9">
                  <c:v>11.519532098651538</c:v>
                </c:pt>
                <c:pt idx="10">
                  <c:v>10.959183299077811</c:v>
                </c:pt>
                <c:pt idx="11">
                  <c:v>10.468130160130302</c:v>
                </c:pt>
                <c:pt idx="12">
                  <c:v>10.032704636745075</c:v>
                </c:pt>
                <c:pt idx="13">
                  <c:v>9.6427213461377832</c:v>
                </c:pt>
                <c:pt idx="14">
                  <c:v>9.2904137191108642</c:v>
                </c:pt>
                <c:pt idx="15">
                  <c:v>8.9697421236208648</c:v>
                </c:pt>
                <c:pt idx="16">
                  <c:v>8.6759294191496128</c:v>
                </c:pt>
                <c:pt idx="17">
                  <c:v>8.4051405599608877</c:v>
                </c:pt>
                <c:pt idx="18">
                  <c:v>8.1542562589780232</c:v>
                </c:pt>
                <c:pt idx="19">
                  <c:v>7.920709727388787</c:v>
                </c:pt>
                <c:pt idx="20">
                  <c:v>7.7023667151509958</c:v>
                </c:pt>
                <c:pt idx="21">
                  <c:v>7.497435902285762</c:v>
                </c:pt>
                <c:pt idx="22">
                  <c:v>7.3044009633662226</c:v>
                </c:pt>
                <c:pt idx="23">
                  <c:v>7.1219683697750336</c:v>
                </c:pt>
                <c:pt idx="24">
                  <c:v>6.9490267940216208</c:v>
                </c:pt>
                <c:pt idx="25">
                  <c:v>6.7846151856472314</c:v>
                </c:pt>
                <c:pt idx="26">
                  <c:v>6.6278974102738912</c:v>
                </c:pt>
                <c:pt idx="27">
                  <c:v>6.4781419134450351</c:v>
                </c:pt>
                <c:pt idx="28">
                  <c:v>6.3347052723576676</c:v>
                </c:pt>
                <c:pt idx="29">
                  <c:v>6.1970187852785354</c:v>
                </c:pt>
                <c:pt idx="30">
                  <c:v>6.0645774558410306</c:v>
                </c:pt>
                <c:pt idx="31">
                  <c:v>5.9369308812696628</c:v>
                </c:pt>
                <c:pt idx="32">
                  <c:v>5.8136756659960911</c:v>
                </c:pt>
                <c:pt idx="33">
                  <c:v>5.6944490662177065</c:v>
                </c:pt>
                <c:pt idx="34">
                  <c:v>5.5789236344536679</c:v>
                </c:pt>
                <c:pt idx="35">
                  <c:v>5.4668026815438804</c:v>
                </c:pt>
                <c:pt idx="36">
                  <c:v>5.3578164107206545</c:v>
                </c:pt>
                <c:pt idx="37">
                  <c:v>5.2517186071796926</c:v>
                </c:pt>
                <c:pt idx="38">
                  <c:v>5.148283789041411</c:v>
                </c:pt>
                <c:pt idx="39">
                  <c:v>5.0473047432369951</c:v>
                </c:pt>
                <c:pt idx="40">
                  <c:v>4.9485903837970424</c:v>
                </c:pt>
                <c:pt idx="41">
                  <c:v>4.8519638811032682</c:v>
                </c:pt>
                <c:pt idx="42">
                  <c:v>4.7572610195170908</c:v>
                </c:pt>
                <c:pt idx="43">
                  <c:v>4.6643287479025526</c:v>
                </c:pt>
                <c:pt idx="44">
                  <c:v>4.5730238932808023</c:v>
                </c:pt>
                <c:pt idx="45">
                  <c:v>4.4832120124696155</c:v>
                </c:pt>
                <c:pt idx="46">
                  <c:v>4.394766360290423</c:v>
                </c:pt>
                <c:pt idx="47">
                  <c:v>4.3075669559332344</c:v>
                </c:pt>
                <c:pt idx="48">
                  <c:v>4.2214997314850713</c:v>
                </c:pt>
                <c:pt idx="49">
                  <c:v>4.136455748548002</c:v>
                </c:pt>
                <c:pt idx="50">
                  <c:v>4.0523304703724952</c:v>
                </c:pt>
                <c:pt idx="51">
                  <c:v>3.9690230780645295</c:v>
                </c:pt>
                <c:pt idx="52">
                  <c:v>3.8864358202275553</c:v>
                </c:pt>
                <c:pt idx="53">
                  <c:v>3.804473385894521</c:v>
                </c:pt>
                <c:pt idx="54">
                  <c:v>3.723042290797502</c:v>
                </c:pt>
                <c:pt idx="55">
                  <c:v>3.6420502669045387</c:v>
                </c:pt>
                <c:pt idx="56">
                  <c:v>3.5614056446998084</c:v>
                </c:pt>
                <c:pt idx="57">
                  <c:v>3.4810167168489023</c:v>
                </c:pt>
                <c:pt idx="58">
                  <c:v>3.400791070605433</c:v>
                </c:pt>
                <c:pt idx="59">
                  <c:v>3.3206348744753238</c:v>
                </c:pt>
                <c:pt idx="60">
                  <c:v>3.240452102113589</c:v>
                </c:pt>
                <c:pt idx="61">
                  <c:v>3.1601436729763681</c:v>
                </c:pt>
                <c:pt idx="62">
                  <c:v>3.0796064845927447</c:v>
                </c:pt>
                <c:pt idx="63">
                  <c:v>2.9987323050353054</c:v>
                </c:pt>
                <c:pt idx="64">
                  <c:v>2.9174064856504582</c:v>
                </c:pt>
                <c:pt idx="65">
                  <c:v>2.835506442479709</c:v>
                </c:pt>
                <c:pt idx="66">
                  <c:v>2.7528998387653987</c:v>
                </c:pt>
                <c:pt idx="67">
                  <c:v>2.6694423785485544</c:v>
                </c:pt>
                <c:pt idx="68">
                  <c:v>2.5849750896769375</c:v>
                </c:pt>
                <c:pt idx="69">
                  <c:v>2.4993209289566423</c:v>
                </c:pt>
                <c:pt idx="70">
                  <c:v>2.4122804754128508</c:v>
                </c:pt>
                <c:pt idx="71">
                  <c:v>2.3236263778254531</c:v>
                </c:pt>
                <c:pt idx="72">
                  <c:v>2.2330960700857001</c:v>
                </c:pt>
                <c:pt idx="73">
                  <c:v>2.1403820284292845</c:v>
                </c:pt>
                <c:pt idx="74">
                  <c:v>2.0451184576213239</c:v>
                </c:pt>
                <c:pt idx="75">
                  <c:v>1.9468626465415328</c:v>
                </c:pt>
                <c:pt idx="76">
                  <c:v>1.845068110404867</c:v>
                </c:pt>
                <c:pt idx="77">
                  <c:v>1.7390445952085343</c:v>
                </c:pt>
                <c:pt idx="78">
                  <c:v>1.6278961034527706</c:v>
                </c:pt>
                <c:pt idx="79">
                  <c:v>1.510420081067773</c:v>
                </c:pt>
                <c:pt idx="80">
                  <c:v>1.3849331076685685</c:v>
                </c:pt>
                <c:pt idx="81">
                  <c:v>1.2489446532638844</c:v>
                </c:pt>
                <c:pt idx="82">
                  <c:v>1.0984769919595458</c:v>
                </c:pt>
                <c:pt idx="83">
                  <c:v>0.92640661874159569</c:v>
                </c:pt>
                <c:pt idx="84">
                  <c:v>0.71723517958932415</c:v>
                </c:pt>
                <c:pt idx="85">
                  <c:v>0.41842776349329974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5636992"/>
        <c:axId val="255638912"/>
      </c:scatterChart>
      <c:valAx>
        <c:axId val="255636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mass of balloon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5638912"/>
        <c:crosses val="autoZero"/>
        <c:crossBetween val="midCat"/>
      </c:valAx>
      <c:valAx>
        <c:axId val="255638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minimal velocity for burst [m/s]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56369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6251377952755883"/>
          <c:y val="0.34220873432487625"/>
          <c:w val="0.15415288713910766"/>
          <c:h val="0.1674343832020998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95964566929133"/>
          <c:y val="3.9832130358705163E-2"/>
          <c:w val="0.82360979877515317"/>
          <c:h val="0.7656614537766112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3"/>
          </c:marke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Sheet1!$N$3:$N$58</c:f>
              <c:numCache>
                <c:formatCode>General</c:formatCode>
                <c:ptCount val="56"/>
                <c:pt idx="0">
                  <c:v>3.9400570884871547E-2</c:v>
                </c:pt>
                <c:pt idx="1">
                  <c:v>0.11360675967589055</c:v>
                </c:pt>
                <c:pt idx="2">
                  <c:v>0.17951924256691557</c:v>
                </c:pt>
                <c:pt idx="3">
                  <c:v>0.24075326779769818</c:v>
                </c:pt>
                <c:pt idx="4">
                  <c:v>0.29974092469682451</c:v>
                </c:pt>
                <c:pt idx="5">
                  <c:v>0.35775531632674112</c:v>
                </c:pt>
                <c:pt idx="6">
                  <c:v>0.4150350526260993</c:v>
                </c:pt>
                <c:pt idx="7">
                  <c:v>0.47168682407092971</c:v>
                </c:pt>
                <c:pt idx="8">
                  <c:v>0.5282601703210692</c:v>
                </c:pt>
                <c:pt idx="9">
                  <c:v>0.58556437133691741</c:v>
                </c:pt>
                <c:pt idx="10">
                  <c:v>0.64338410514638322</c:v>
                </c:pt>
                <c:pt idx="11">
                  <c:v>0.70107931522341072</c:v>
                </c:pt>
                <c:pt idx="12">
                  <c:v>0.75990884202134967</c:v>
                </c:pt>
                <c:pt idx="13">
                  <c:v>0.82026425401303671</c:v>
                </c:pt>
                <c:pt idx="14">
                  <c:v>0.88310250669396173</c:v>
                </c:pt>
                <c:pt idx="15">
                  <c:v>0.94772674541152124</c:v>
                </c:pt>
                <c:pt idx="16">
                  <c:v>1.0141300213635009</c:v>
                </c:pt>
                <c:pt idx="17">
                  <c:v>1.0822810001789807</c:v>
                </c:pt>
                <c:pt idx="18">
                  <c:v>1.1525070969722135</c:v>
                </c:pt>
                <c:pt idx="19">
                  <c:v>1.2236622990700452</c:v>
                </c:pt>
                <c:pt idx="20">
                  <c:v>1.2979145842352695</c:v>
                </c:pt>
                <c:pt idx="21">
                  <c:v>1.3717608266639767</c:v>
                </c:pt>
                <c:pt idx="22">
                  <c:v>1.4486372325357322</c:v>
                </c:pt>
                <c:pt idx="23">
                  <c:v>1.5265635064856165</c:v>
                </c:pt>
                <c:pt idx="24">
                  <c:v>1.6047590608427231</c:v>
                </c:pt>
                <c:pt idx="25">
                  <c:v>1.6856772486181351</c:v>
                </c:pt>
                <c:pt idx="26">
                  <c:v>1.769093468289646</c:v>
                </c:pt>
                <c:pt idx="27">
                  <c:v>1.8526009739408784</c:v>
                </c:pt>
                <c:pt idx="28">
                  <c:v>1.9384526111467602</c:v>
                </c:pt>
                <c:pt idx="29">
                  <c:v>2.0269820454182406</c:v>
                </c:pt>
                <c:pt idx="30">
                  <c:v>2.1165163816385064</c:v>
                </c:pt>
                <c:pt idx="31">
                  <c:v>2.2084926551405752</c:v>
                </c:pt>
                <c:pt idx="32">
                  <c:v>2.301889002679872</c:v>
                </c:pt>
                <c:pt idx="33">
                  <c:v>2.3933905331832777</c:v>
                </c:pt>
                <c:pt idx="34">
                  <c:v>2.4902980936565999</c:v>
                </c:pt>
                <c:pt idx="35">
                  <c:v>2.5897952816287271</c:v>
                </c:pt>
                <c:pt idx="36">
                  <c:v>2.6851286405732671</c:v>
                </c:pt>
                <c:pt idx="37">
                  <c:v>2.7826497181114109</c:v>
                </c:pt>
                <c:pt idx="38">
                  <c:v>2.8786604621845804</c:v>
                </c:pt>
                <c:pt idx="39">
                  <c:v>2.9829797110108731</c:v>
                </c:pt>
                <c:pt idx="40">
                  <c:v>3.0826238675582189</c:v>
                </c:pt>
                <c:pt idx="41">
                  <c:v>3.187334028827796</c:v>
                </c:pt>
                <c:pt idx="42">
                  <c:v>3.2928478337231013</c:v>
                </c:pt>
                <c:pt idx="43">
                  <c:v>3.4003914337710461</c:v>
                </c:pt>
                <c:pt idx="44">
                  <c:v>3.5152130651730316</c:v>
                </c:pt>
                <c:pt idx="45">
                  <c:v>3.623393934834886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223104"/>
        <c:axId val="236249856"/>
      </c:scatterChart>
      <c:valAx>
        <c:axId val="236223104"/>
        <c:scaling>
          <c:orientation val="minMax"/>
          <c:max val="9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Volume of balloon </a:t>
                </a:r>
                <a:r>
                  <a:rPr lang="en-US" b="1" dirty="0"/>
                  <a:t>[ml]</a:t>
                </a:r>
              </a:p>
            </c:rich>
          </c:tx>
          <c:layout>
            <c:manualLayout>
              <c:xMode val="edge"/>
              <c:yMode val="edge"/>
              <c:x val="0.38404571303587054"/>
              <c:y val="0.901817038495188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36249856"/>
        <c:crosses val="autoZero"/>
        <c:crossBetween val="midCat"/>
      </c:valAx>
      <c:valAx>
        <c:axId val="236249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 dirty="0" smtClean="0"/>
                  <a:t>Elastic</a:t>
                </a:r>
                <a:r>
                  <a:rPr lang="en-US" b="1" baseline="0" dirty="0" smtClean="0"/>
                  <a:t> e</a:t>
                </a:r>
                <a:r>
                  <a:rPr lang="en-US" b="1" dirty="0" smtClean="0"/>
                  <a:t>nergy of rubber [</a:t>
                </a:r>
                <a:r>
                  <a:rPr lang="en-US" b="1" dirty="0"/>
                  <a:t>J]</a:t>
                </a:r>
                <a:endParaRPr lang="sk-SK" b="1" dirty="0"/>
              </a:p>
            </c:rich>
          </c:tx>
          <c:layout>
            <c:manualLayout>
              <c:xMode val="edge"/>
              <c:yMode val="edge"/>
              <c:x val="1.9444444444444445E-2"/>
              <c:y val="0.166111840186643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236223104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626312335958"/>
          <c:y val="5.5190381131935973E-2"/>
          <c:w val="0.83898129921259845"/>
          <c:h val="0.70445177627444444"/>
        </c:manualLayout>
      </c:layout>
      <c:scatterChart>
        <c:scatterStyle val="lineMarker"/>
        <c:varyColors val="0"/>
        <c:ser>
          <c:idx val="8"/>
          <c:order val="8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Sheet1!$S$3:$S$58</c:f>
              <c:numCache>
                <c:formatCode>General</c:formatCode>
                <c:ptCount val="56"/>
                <c:pt idx="0">
                  <c:v>3.9400570884871547E-2</c:v>
                </c:pt>
                <c:pt idx="1">
                  <c:v>0.11360675967589055</c:v>
                </c:pt>
                <c:pt idx="2">
                  <c:v>0.17951924256691557</c:v>
                </c:pt>
                <c:pt idx="3">
                  <c:v>0.24075326779769818</c:v>
                </c:pt>
                <c:pt idx="4">
                  <c:v>0.29974092469682451</c:v>
                </c:pt>
                <c:pt idx="5">
                  <c:v>0.35775531632674112</c:v>
                </c:pt>
                <c:pt idx="6">
                  <c:v>0.4150350526260993</c:v>
                </c:pt>
                <c:pt idx="7">
                  <c:v>0.47168682407092971</c:v>
                </c:pt>
                <c:pt idx="8">
                  <c:v>0.5282601703210692</c:v>
                </c:pt>
                <c:pt idx="9">
                  <c:v>0.58556437133691741</c:v>
                </c:pt>
                <c:pt idx="10">
                  <c:v>0.64338410514638322</c:v>
                </c:pt>
                <c:pt idx="11">
                  <c:v>0.70107931522341072</c:v>
                </c:pt>
                <c:pt idx="12">
                  <c:v>0.75990884202134967</c:v>
                </c:pt>
                <c:pt idx="13">
                  <c:v>0.82026425401303671</c:v>
                </c:pt>
                <c:pt idx="14">
                  <c:v>0.88310250669396173</c:v>
                </c:pt>
                <c:pt idx="15">
                  <c:v>0.94772674541152124</c:v>
                </c:pt>
                <c:pt idx="16">
                  <c:v>1.0141300213635009</c:v>
                </c:pt>
                <c:pt idx="17">
                  <c:v>1.0822810001789807</c:v>
                </c:pt>
                <c:pt idx="18">
                  <c:v>1.1525070969722135</c:v>
                </c:pt>
                <c:pt idx="19">
                  <c:v>1.2236622990700452</c:v>
                </c:pt>
                <c:pt idx="20">
                  <c:v>1.2979145842352695</c:v>
                </c:pt>
                <c:pt idx="21">
                  <c:v>1.3717608266639767</c:v>
                </c:pt>
                <c:pt idx="22">
                  <c:v>1.4486372325357322</c:v>
                </c:pt>
                <c:pt idx="23">
                  <c:v>1.5265635064856165</c:v>
                </c:pt>
                <c:pt idx="24">
                  <c:v>1.6047590608427231</c:v>
                </c:pt>
                <c:pt idx="25">
                  <c:v>1.6856772486181351</c:v>
                </c:pt>
                <c:pt idx="26">
                  <c:v>1.769093468289646</c:v>
                </c:pt>
                <c:pt idx="27">
                  <c:v>1.8526009739408784</c:v>
                </c:pt>
                <c:pt idx="28">
                  <c:v>1.9384526111467602</c:v>
                </c:pt>
                <c:pt idx="29">
                  <c:v>2.0269820454182406</c:v>
                </c:pt>
                <c:pt idx="30">
                  <c:v>2.1165163816385064</c:v>
                </c:pt>
                <c:pt idx="31">
                  <c:v>2.2084926551405752</c:v>
                </c:pt>
                <c:pt idx="32">
                  <c:v>2.301889002679872</c:v>
                </c:pt>
                <c:pt idx="33">
                  <c:v>2.3933905331832777</c:v>
                </c:pt>
                <c:pt idx="34">
                  <c:v>2.4902980936565999</c:v>
                </c:pt>
                <c:pt idx="35">
                  <c:v>2.5897952816287271</c:v>
                </c:pt>
                <c:pt idx="36">
                  <c:v>2.6851286405732671</c:v>
                </c:pt>
                <c:pt idx="37">
                  <c:v>2.7826497181114109</c:v>
                </c:pt>
                <c:pt idx="38">
                  <c:v>2.8786604621845804</c:v>
                </c:pt>
                <c:pt idx="39">
                  <c:v>2.9829797110108731</c:v>
                </c:pt>
                <c:pt idx="40">
                  <c:v>3.0826238675582189</c:v>
                </c:pt>
                <c:pt idx="41">
                  <c:v>3.187334028827796</c:v>
                </c:pt>
                <c:pt idx="42">
                  <c:v>3.2928478337231013</c:v>
                </c:pt>
                <c:pt idx="43">
                  <c:v>3.4003914337710461</c:v>
                </c:pt>
                <c:pt idx="44">
                  <c:v>3.5152130651730316</c:v>
                </c:pt>
                <c:pt idx="45">
                  <c:v>3.623393934834886</c:v>
                </c:pt>
              </c:numCache>
            </c:numRef>
          </c:yVal>
          <c:smooth val="0"/>
        </c:ser>
        <c:ser>
          <c:idx val="9"/>
          <c:order val="9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Sheet1!$R$3:$R$58</c:f>
              <c:numCache>
                <c:formatCode>General</c:formatCode>
                <c:ptCount val="56"/>
                <c:pt idx="0">
                  <c:v>4.0361560418648912E-2</c:v>
                </c:pt>
                <c:pt idx="1">
                  <c:v>0.11806437590662704</c:v>
                </c:pt>
                <c:pt idx="2">
                  <c:v>0.18924205713510089</c:v>
                </c:pt>
                <c:pt idx="3">
                  <c:v>0.25652147976127931</c:v>
                </c:pt>
                <c:pt idx="4">
                  <c:v>0.32173885620090764</c:v>
                </c:pt>
                <c:pt idx="5">
                  <c:v>0.3859829811602114</c:v>
                </c:pt>
                <c:pt idx="6">
                  <c:v>0.45027656272071553</c:v>
                </c:pt>
                <c:pt idx="7">
                  <c:v>0.515494237751706</c:v>
                </c:pt>
                <c:pt idx="8">
                  <c:v>0.58039859047018805</c:v>
                </c:pt>
                <c:pt idx="9">
                  <c:v>0.64428503079191091</c:v>
                </c:pt>
                <c:pt idx="10">
                  <c:v>0.70852917946909533</c:v>
                </c:pt>
                <c:pt idx="11">
                  <c:v>0.77220616717952717</c:v>
                </c:pt>
                <c:pt idx="12">
                  <c:v>0.83661104128838204</c:v>
                </c:pt>
                <c:pt idx="13">
                  <c:v>0.90229753067996588</c:v>
                </c:pt>
                <c:pt idx="14">
                  <c:v>0.96914673565967335</c:v>
                </c:pt>
                <c:pt idx="15">
                  <c:v>1.0358679260760326</c:v>
                </c:pt>
                <c:pt idx="16">
                  <c:v>1.1034128056260406</c:v>
                </c:pt>
                <c:pt idx="17">
                  <c:v>1.1726064280673485</c:v>
                </c:pt>
                <c:pt idx="18">
                  <c:v>1.2440712484132437</c:v>
                </c:pt>
                <c:pt idx="19">
                  <c:v>1.3163529180904607</c:v>
                </c:pt>
                <c:pt idx="20">
                  <c:v>1.3911808023654932</c:v>
                </c:pt>
                <c:pt idx="21">
                  <c:v>1.4650270447942007</c:v>
                </c:pt>
                <c:pt idx="22">
                  <c:v>1.5409543592354407</c:v>
                </c:pt>
                <c:pt idx="23">
                  <c:v>1.6177430233466408</c:v>
                </c:pt>
                <c:pt idx="24">
                  <c:v>1.6948241517509148</c:v>
                </c:pt>
                <c:pt idx="25">
                  <c:v>1.7741557083934758</c:v>
                </c:pt>
                <c:pt idx="26">
                  <c:v>1.8562508567127232</c:v>
                </c:pt>
                <c:pt idx="27">
                  <c:v>1.9376313716330826</c:v>
                </c:pt>
                <c:pt idx="28">
                  <c:v>2.0208926577163733</c:v>
                </c:pt>
                <c:pt idx="29">
                  <c:v>2.1077411533624457</c:v>
                </c:pt>
                <c:pt idx="30">
                  <c:v>2.1948656627279219</c:v>
                </c:pt>
                <c:pt idx="31">
                  <c:v>2.2838447460547711</c:v>
                </c:pt>
                <c:pt idx="32">
                  <c:v>2.3751698036284785</c:v>
                </c:pt>
                <c:pt idx="33">
                  <c:v>2.4646821704252888</c:v>
                </c:pt>
                <c:pt idx="34">
                  <c:v>2.5585848453025388</c:v>
                </c:pt>
                <c:pt idx="35">
                  <c:v>2.6540327291130095</c:v>
                </c:pt>
                <c:pt idx="36">
                  <c:v>2.7440391759007259</c:v>
                </c:pt>
                <c:pt idx="37">
                  <c:v>2.8363886811451806</c:v>
                </c:pt>
                <c:pt idx="38">
                  <c:v>2.928672575633255</c:v>
                </c:pt>
                <c:pt idx="39">
                  <c:v>3.0291983972295009</c:v>
                </c:pt>
                <c:pt idx="40">
                  <c:v>3.1248210407323351</c:v>
                </c:pt>
                <c:pt idx="41">
                  <c:v>3.2252028136292914</c:v>
                </c:pt>
                <c:pt idx="42">
                  <c:v>3.3268697610544558</c:v>
                </c:pt>
                <c:pt idx="43">
                  <c:v>3.4292483168462389</c:v>
                </c:pt>
                <c:pt idx="44">
                  <c:v>3.5390261039747521</c:v>
                </c:pt>
                <c:pt idx="45">
                  <c:v>3.5916292475440477</c:v>
                </c:pt>
              </c:numCache>
            </c:numRef>
          </c:yVal>
          <c:smooth val="0"/>
        </c:ser>
        <c:ser>
          <c:idx val="10"/>
          <c:order val="10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Sheet1!$Q$3:$Q$58</c:f>
              <c:numCache>
                <c:formatCode>General</c:formatCode>
                <c:ptCount val="56"/>
                <c:pt idx="0">
                  <c:v>4.5166508087535688E-2</c:v>
                </c:pt>
                <c:pt idx="1">
                  <c:v>0.13063960512431141</c:v>
                </c:pt>
                <c:pt idx="2">
                  <c:v>0.2076675067277281</c:v>
                </c:pt>
                <c:pt idx="3">
                  <c:v>0.27982224983406417</c:v>
                </c:pt>
                <c:pt idx="4">
                  <c:v>0.34893320098650582</c:v>
                </c:pt>
                <c:pt idx="5">
                  <c:v>0.41609751344395962</c:v>
                </c:pt>
                <c:pt idx="6">
                  <c:v>0.48233938535478205</c:v>
                </c:pt>
                <c:pt idx="7">
                  <c:v>0.54853045852056337</c:v>
                </c:pt>
                <c:pt idx="8">
                  <c:v>0.61343481123904531</c:v>
                </c:pt>
                <c:pt idx="9">
                  <c:v>0.67732125156076795</c:v>
                </c:pt>
                <c:pt idx="10">
                  <c:v>0.74059200404587366</c:v>
                </c:pt>
                <c:pt idx="11">
                  <c:v>0.8042689917563054</c:v>
                </c:pt>
                <c:pt idx="12">
                  <c:v>0.87059639942064837</c:v>
                </c:pt>
                <c:pt idx="13">
                  <c:v>0.93818684502648086</c:v>
                </c:pt>
                <c:pt idx="14">
                  <c:v>1.0069460272913227</c:v>
                </c:pt>
                <c:pt idx="15">
                  <c:v>1.0774798571600452</c:v>
                </c:pt>
                <c:pt idx="16">
                  <c:v>1.1497814183685044</c:v>
                </c:pt>
                <c:pt idx="17">
                  <c:v>1.2227664721764593</c:v>
                </c:pt>
                <c:pt idx="18">
                  <c:v>1.2980427496074689</c:v>
                </c:pt>
                <c:pt idx="19">
                  <c:v>1.3740793112159697</c:v>
                </c:pt>
                <c:pt idx="20">
                  <c:v>1.4537038547394014</c:v>
                </c:pt>
                <c:pt idx="21">
                  <c:v>1.5322239099800523</c:v>
                </c:pt>
                <c:pt idx="22">
                  <c:v>1.6119475901433542</c:v>
                </c:pt>
                <c:pt idx="23">
                  <c:v>1.6915802788512653</c:v>
                </c:pt>
                <c:pt idx="24">
                  <c:v>1.7714474721376214</c:v>
                </c:pt>
                <c:pt idx="25">
                  <c:v>1.854512278504538</c:v>
                </c:pt>
                <c:pt idx="26">
                  <c:v>1.9413255387961557</c:v>
                </c:pt>
                <c:pt idx="27">
                  <c:v>2.029179503766998</c:v>
                </c:pt>
                <c:pt idx="28">
                  <c:v>2.1179915422558411</c:v>
                </c:pt>
                <c:pt idx="29">
                  <c:v>2.2085754570694864</c:v>
                </c:pt>
                <c:pt idx="30">
                  <c:v>2.3003342488480198</c:v>
                </c:pt>
                <c:pt idx="31">
                  <c:v>2.3949330637534065</c:v>
                </c:pt>
                <c:pt idx="32">
                  <c:v>2.4900241030827304</c:v>
                </c:pt>
                <c:pt idx="33">
                  <c:v>2.5822489658430801</c:v>
                </c:pt>
                <c:pt idx="34">
                  <c:v>2.6808467744641926</c:v>
                </c:pt>
                <c:pt idx="35">
                  <c:v>2.7820793785056011</c:v>
                </c:pt>
                <c:pt idx="36">
                  <c:v>2.8794332903372122</c:v>
                </c:pt>
                <c:pt idx="37">
                  <c:v>2.9791707560012233</c:v>
                </c:pt>
                <c:pt idx="38">
                  <c:v>3.0767787213251481</c:v>
                </c:pt>
                <c:pt idx="39">
                  <c:v>3.1829946837664638</c:v>
                </c:pt>
                <c:pt idx="40">
                  <c:v>3.2839793446619798</c:v>
                </c:pt>
                <c:pt idx="41">
                  <c:v>3.3898867197367499</c:v>
                </c:pt>
                <c:pt idx="42">
                  <c:v>3.4970491778335449</c:v>
                </c:pt>
                <c:pt idx="43">
                  <c:v>3.6068063682769878</c:v>
                </c:pt>
                <c:pt idx="44">
                  <c:v>3.7254850570645694</c:v>
                </c:pt>
                <c:pt idx="45">
                  <c:v>3.8382060789987742</c:v>
                </c:pt>
              </c:numCache>
            </c:numRef>
          </c:yVal>
          <c:smooth val="0"/>
        </c:ser>
        <c:ser>
          <c:idx val="11"/>
          <c:order val="11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Sheet1!$R$3:$R$58</c:f>
              <c:numCache>
                <c:formatCode>General</c:formatCode>
                <c:ptCount val="56"/>
                <c:pt idx="0">
                  <c:v>4.0361560418648912E-2</c:v>
                </c:pt>
                <c:pt idx="1">
                  <c:v>0.11806437590662704</c:v>
                </c:pt>
                <c:pt idx="2">
                  <c:v>0.18924205713510089</c:v>
                </c:pt>
                <c:pt idx="3">
                  <c:v>0.25652147976127931</c:v>
                </c:pt>
                <c:pt idx="4">
                  <c:v>0.32173885620090764</c:v>
                </c:pt>
                <c:pt idx="5">
                  <c:v>0.3859829811602114</c:v>
                </c:pt>
                <c:pt idx="6">
                  <c:v>0.45027656272071553</c:v>
                </c:pt>
                <c:pt idx="7">
                  <c:v>0.515494237751706</c:v>
                </c:pt>
                <c:pt idx="8">
                  <c:v>0.58039859047018805</c:v>
                </c:pt>
                <c:pt idx="9">
                  <c:v>0.64428503079191091</c:v>
                </c:pt>
                <c:pt idx="10">
                  <c:v>0.70852917946909533</c:v>
                </c:pt>
                <c:pt idx="11">
                  <c:v>0.77220616717952717</c:v>
                </c:pt>
                <c:pt idx="12">
                  <c:v>0.83661104128838204</c:v>
                </c:pt>
                <c:pt idx="13">
                  <c:v>0.90229753067996588</c:v>
                </c:pt>
                <c:pt idx="14">
                  <c:v>0.96914673565967335</c:v>
                </c:pt>
                <c:pt idx="15">
                  <c:v>1.0358679260760326</c:v>
                </c:pt>
                <c:pt idx="16">
                  <c:v>1.1034128056260406</c:v>
                </c:pt>
                <c:pt idx="17">
                  <c:v>1.1726064280673485</c:v>
                </c:pt>
                <c:pt idx="18">
                  <c:v>1.2440712484132437</c:v>
                </c:pt>
                <c:pt idx="19">
                  <c:v>1.3163529180904607</c:v>
                </c:pt>
                <c:pt idx="20">
                  <c:v>1.3911808023654932</c:v>
                </c:pt>
                <c:pt idx="21">
                  <c:v>1.4650270447942007</c:v>
                </c:pt>
                <c:pt idx="22">
                  <c:v>1.5409543592354407</c:v>
                </c:pt>
                <c:pt idx="23">
                  <c:v>1.6177430233466408</c:v>
                </c:pt>
                <c:pt idx="24">
                  <c:v>1.6948241517509148</c:v>
                </c:pt>
                <c:pt idx="25">
                  <c:v>1.7741557083934758</c:v>
                </c:pt>
                <c:pt idx="26">
                  <c:v>1.8562508567127232</c:v>
                </c:pt>
                <c:pt idx="27">
                  <c:v>1.9376313716330826</c:v>
                </c:pt>
                <c:pt idx="28">
                  <c:v>2.0208926577163733</c:v>
                </c:pt>
                <c:pt idx="29">
                  <c:v>2.1077411533624457</c:v>
                </c:pt>
                <c:pt idx="30">
                  <c:v>2.1948656627279219</c:v>
                </c:pt>
                <c:pt idx="31">
                  <c:v>2.2838447460547711</c:v>
                </c:pt>
                <c:pt idx="32">
                  <c:v>2.3751698036284785</c:v>
                </c:pt>
                <c:pt idx="33">
                  <c:v>2.4646821704252888</c:v>
                </c:pt>
                <c:pt idx="34">
                  <c:v>2.5585848453025388</c:v>
                </c:pt>
                <c:pt idx="35">
                  <c:v>2.6540327291130095</c:v>
                </c:pt>
                <c:pt idx="36">
                  <c:v>2.7440391759007259</c:v>
                </c:pt>
                <c:pt idx="37">
                  <c:v>2.8363886811451806</c:v>
                </c:pt>
                <c:pt idx="38">
                  <c:v>2.928672575633255</c:v>
                </c:pt>
                <c:pt idx="39">
                  <c:v>3.0291983972295009</c:v>
                </c:pt>
                <c:pt idx="40">
                  <c:v>3.1248210407323351</c:v>
                </c:pt>
                <c:pt idx="41">
                  <c:v>3.2252028136292914</c:v>
                </c:pt>
                <c:pt idx="42">
                  <c:v>3.3268697610544558</c:v>
                </c:pt>
                <c:pt idx="43">
                  <c:v>3.4292483168462389</c:v>
                </c:pt>
                <c:pt idx="44">
                  <c:v>3.5390261039747521</c:v>
                </c:pt>
                <c:pt idx="45">
                  <c:v>3.5916292475440477</c:v>
                </c:pt>
              </c:numCache>
            </c:numRef>
          </c:yVal>
          <c:smooth val="0"/>
        </c:ser>
        <c:ser>
          <c:idx val="12"/>
          <c:order val="12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Sheet1!$P$3:$P$58</c:f>
              <c:numCache>
                <c:formatCode>General</c:formatCode>
                <c:ptCount val="56"/>
                <c:pt idx="0">
                  <c:v>3.9400570884871457E-2</c:v>
                </c:pt>
                <c:pt idx="1">
                  <c:v>0.11516081598564992</c:v>
                </c:pt>
                <c:pt idx="2">
                  <c:v>0.18438842375580944</c:v>
                </c:pt>
                <c:pt idx="3">
                  <c:v>0.24874265409389315</c:v>
                </c:pt>
                <c:pt idx="4">
                  <c:v>0.31006645582070758</c:v>
                </c:pt>
                <c:pt idx="5">
                  <c:v>0.36847020578371081</c:v>
                </c:pt>
                <c:pt idx="6">
                  <c:v>0.42497062594294172</c:v>
                </c:pt>
                <c:pt idx="7">
                  <c:v>0.48142771776081406</c:v>
                </c:pt>
                <c:pt idx="8">
                  <c:v>0.53761357533800747</c:v>
                </c:pt>
                <c:pt idx="9">
                  <c:v>0.5937562047116427</c:v>
                </c:pt>
                <c:pt idx="10">
                  <c:v>0.65021318385219873</c:v>
                </c:pt>
                <c:pt idx="11">
                  <c:v>0.7071365516539484</c:v>
                </c:pt>
                <c:pt idx="12">
                  <c:v>0.7648125583185944</c:v>
                </c:pt>
                <c:pt idx="13">
                  <c:v>0.82288322285318283</c:v>
                </c:pt>
                <c:pt idx="14">
                  <c:v>0.88304750733491943</c:v>
                </c:pt>
                <c:pt idx="15">
                  <c:v>0.94500289843582452</c:v>
                </c:pt>
                <c:pt idx="16">
                  <c:v>1.0087424326590715</c:v>
                </c:pt>
                <c:pt idx="17">
                  <c:v>1.0741446237337322</c:v>
                </c:pt>
                <c:pt idx="18">
                  <c:v>1.1417979869945127</c:v>
                </c:pt>
                <c:pt idx="19">
                  <c:v>1.2103247647404456</c:v>
                </c:pt>
                <c:pt idx="20">
                  <c:v>1.2813153216167583</c:v>
                </c:pt>
                <c:pt idx="21">
                  <c:v>1.3523572763582996</c:v>
                </c:pt>
                <c:pt idx="22">
                  <c:v>1.4263864079385087</c:v>
                </c:pt>
                <c:pt idx="23">
                  <c:v>1.5012790556519013</c:v>
                </c:pt>
                <c:pt idx="24">
                  <c:v>1.5765028074681204</c:v>
                </c:pt>
                <c:pt idx="25">
                  <c:v>1.6535010830329588</c:v>
                </c:pt>
                <c:pt idx="26">
                  <c:v>1.7318217417743096</c:v>
                </c:pt>
                <c:pt idx="27">
                  <c:v>1.809040753090787</c:v>
                </c:pt>
                <c:pt idx="28">
                  <c:v>1.8876764121694503</c:v>
                </c:pt>
                <c:pt idx="29">
                  <c:v>1.9689217790641633</c:v>
                </c:pt>
                <c:pt idx="30">
                  <c:v>2.0514120060165824</c:v>
                </c:pt>
                <c:pt idx="31">
                  <c:v>2.1357079796946499</c:v>
                </c:pt>
                <c:pt idx="32">
                  <c:v>2.2223255600738363</c:v>
                </c:pt>
                <c:pt idx="33">
                  <c:v>2.3082212655859267</c:v>
                </c:pt>
                <c:pt idx="34">
                  <c:v>2.3993068602168592</c:v>
                </c:pt>
                <c:pt idx="35">
                  <c:v>2.4947547440273299</c:v>
                </c:pt>
                <c:pt idx="36">
                  <c:v>2.5865980570760199</c:v>
                </c:pt>
                <c:pt idx="37">
                  <c:v>2.6789475623204742</c:v>
                </c:pt>
                <c:pt idx="38">
                  <c:v>2.7694567665299314</c:v>
                </c:pt>
                <c:pt idx="39">
                  <c:v>2.8661891608961301</c:v>
                </c:pt>
                <c:pt idx="40">
                  <c:v>2.9582371261371758</c:v>
                </c:pt>
                <c:pt idx="41">
                  <c:v>3.0576979653378298</c:v>
                </c:pt>
                <c:pt idx="42">
                  <c:v>3.1593649127629937</c:v>
                </c:pt>
                <c:pt idx="43">
                  <c:v>3.2635881272176914</c:v>
                </c:pt>
                <c:pt idx="44">
                  <c:v>3.3773218706391241</c:v>
                </c:pt>
                <c:pt idx="45">
                  <c:v>3.4844068414766185</c:v>
                </c:pt>
              </c:numCache>
            </c:numRef>
          </c:yVal>
          <c:smooth val="0"/>
        </c:ser>
        <c:ser>
          <c:idx val="13"/>
          <c:order val="13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Sheet1!$R$3:$R$58</c:f>
              <c:numCache>
                <c:formatCode>General</c:formatCode>
                <c:ptCount val="56"/>
                <c:pt idx="0">
                  <c:v>4.0361560418648912E-2</c:v>
                </c:pt>
                <c:pt idx="1">
                  <c:v>0.11806437590662704</c:v>
                </c:pt>
                <c:pt idx="2">
                  <c:v>0.18924205713510089</c:v>
                </c:pt>
                <c:pt idx="3">
                  <c:v>0.25652147976127931</c:v>
                </c:pt>
                <c:pt idx="4">
                  <c:v>0.32173885620090764</c:v>
                </c:pt>
                <c:pt idx="5">
                  <c:v>0.3859829811602114</c:v>
                </c:pt>
                <c:pt idx="6">
                  <c:v>0.45027656272071553</c:v>
                </c:pt>
                <c:pt idx="7">
                  <c:v>0.515494237751706</c:v>
                </c:pt>
                <c:pt idx="8">
                  <c:v>0.58039859047018805</c:v>
                </c:pt>
                <c:pt idx="9">
                  <c:v>0.64428503079191091</c:v>
                </c:pt>
                <c:pt idx="10">
                  <c:v>0.70852917946909533</c:v>
                </c:pt>
                <c:pt idx="11">
                  <c:v>0.77220616717952717</c:v>
                </c:pt>
                <c:pt idx="12">
                  <c:v>0.83661104128838204</c:v>
                </c:pt>
                <c:pt idx="13">
                  <c:v>0.90229753067996588</c:v>
                </c:pt>
                <c:pt idx="14">
                  <c:v>0.96914673565967335</c:v>
                </c:pt>
                <c:pt idx="15">
                  <c:v>1.0358679260760326</c:v>
                </c:pt>
                <c:pt idx="16">
                  <c:v>1.1034128056260406</c:v>
                </c:pt>
                <c:pt idx="17">
                  <c:v>1.1726064280673485</c:v>
                </c:pt>
                <c:pt idx="18">
                  <c:v>1.2440712484132437</c:v>
                </c:pt>
                <c:pt idx="19">
                  <c:v>1.3163529180904607</c:v>
                </c:pt>
                <c:pt idx="20">
                  <c:v>1.3911808023654932</c:v>
                </c:pt>
                <c:pt idx="21">
                  <c:v>1.4650270447942007</c:v>
                </c:pt>
                <c:pt idx="22">
                  <c:v>1.5409543592354407</c:v>
                </c:pt>
                <c:pt idx="23">
                  <c:v>1.6177430233466408</c:v>
                </c:pt>
                <c:pt idx="24">
                  <c:v>1.6948241517509148</c:v>
                </c:pt>
                <c:pt idx="25">
                  <c:v>1.7741557083934758</c:v>
                </c:pt>
                <c:pt idx="26">
                  <c:v>1.8562508567127232</c:v>
                </c:pt>
                <c:pt idx="27">
                  <c:v>1.9376313716330826</c:v>
                </c:pt>
                <c:pt idx="28">
                  <c:v>2.0208926577163733</c:v>
                </c:pt>
                <c:pt idx="29">
                  <c:v>2.1077411533624457</c:v>
                </c:pt>
                <c:pt idx="30">
                  <c:v>2.1948656627279219</c:v>
                </c:pt>
                <c:pt idx="31">
                  <c:v>2.2838447460547711</c:v>
                </c:pt>
                <c:pt idx="32">
                  <c:v>2.3751698036284785</c:v>
                </c:pt>
                <c:pt idx="33">
                  <c:v>2.4646821704252888</c:v>
                </c:pt>
                <c:pt idx="34">
                  <c:v>2.5585848453025388</c:v>
                </c:pt>
                <c:pt idx="35">
                  <c:v>2.6540327291130095</c:v>
                </c:pt>
                <c:pt idx="36">
                  <c:v>2.7440391759007259</c:v>
                </c:pt>
                <c:pt idx="37">
                  <c:v>2.8363886811451806</c:v>
                </c:pt>
                <c:pt idx="38">
                  <c:v>2.928672575633255</c:v>
                </c:pt>
                <c:pt idx="39">
                  <c:v>3.0291983972295009</c:v>
                </c:pt>
                <c:pt idx="40">
                  <c:v>3.1248210407323351</c:v>
                </c:pt>
                <c:pt idx="41">
                  <c:v>3.2252028136292914</c:v>
                </c:pt>
                <c:pt idx="42">
                  <c:v>3.3268697610544558</c:v>
                </c:pt>
                <c:pt idx="43">
                  <c:v>3.4292483168462389</c:v>
                </c:pt>
                <c:pt idx="44">
                  <c:v>3.5390261039747521</c:v>
                </c:pt>
                <c:pt idx="45">
                  <c:v>3.5916292475440477</c:v>
                </c:pt>
              </c:numCache>
            </c:numRef>
          </c:yVal>
          <c:smooth val="0"/>
        </c:ser>
        <c:ser>
          <c:idx val="14"/>
          <c:order val="14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Sheet1!$Q$3:$Q$58</c:f>
              <c:numCache>
                <c:formatCode>General</c:formatCode>
                <c:ptCount val="56"/>
                <c:pt idx="0">
                  <c:v>4.5166508087535688E-2</c:v>
                </c:pt>
                <c:pt idx="1">
                  <c:v>0.13063960512431141</c:v>
                </c:pt>
                <c:pt idx="2">
                  <c:v>0.2076675067277281</c:v>
                </c:pt>
                <c:pt idx="3">
                  <c:v>0.27982224983406417</c:v>
                </c:pt>
                <c:pt idx="4">
                  <c:v>0.34893320098650582</c:v>
                </c:pt>
                <c:pt idx="5">
                  <c:v>0.41609751344395962</c:v>
                </c:pt>
                <c:pt idx="6">
                  <c:v>0.48233938535478205</c:v>
                </c:pt>
                <c:pt idx="7">
                  <c:v>0.54853045852056337</c:v>
                </c:pt>
                <c:pt idx="8">
                  <c:v>0.61343481123904531</c:v>
                </c:pt>
                <c:pt idx="9">
                  <c:v>0.67732125156076795</c:v>
                </c:pt>
                <c:pt idx="10">
                  <c:v>0.74059200404587366</c:v>
                </c:pt>
                <c:pt idx="11">
                  <c:v>0.8042689917563054</c:v>
                </c:pt>
                <c:pt idx="12">
                  <c:v>0.87059639942064837</c:v>
                </c:pt>
                <c:pt idx="13">
                  <c:v>0.93818684502648086</c:v>
                </c:pt>
                <c:pt idx="14">
                  <c:v>1.0069460272913227</c:v>
                </c:pt>
                <c:pt idx="15">
                  <c:v>1.0774798571600452</c:v>
                </c:pt>
                <c:pt idx="16">
                  <c:v>1.1497814183685044</c:v>
                </c:pt>
                <c:pt idx="17">
                  <c:v>1.2227664721764593</c:v>
                </c:pt>
                <c:pt idx="18">
                  <c:v>1.2980427496074689</c:v>
                </c:pt>
                <c:pt idx="19">
                  <c:v>1.3740793112159697</c:v>
                </c:pt>
                <c:pt idx="20">
                  <c:v>1.4537038547394014</c:v>
                </c:pt>
                <c:pt idx="21">
                  <c:v>1.5322239099800523</c:v>
                </c:pt>
                <c:pt idx="22">
                  <c:v>1.6119475901433542</c:v>
                </c:pt>
                <c:pt idx="23">
                  <c:v>1.6915802788512653</c:v>
                </c:pt>
                <c:pt idx="24">
                  <c:v>1.7714474721376214</c:v>
                </c:pt>
                <c:pt idx="25">
                  <c:v>1.854512278504538</c:v>
                </c:pt>
                <c:pt idx="26">
                  <c:v>1.9413255387961557</c:v>
                </c:pt>
                <c:pt idx="27">
                  <c:v>2.029179503766998</c:v>
                </c:pt>
                <c:pt idx="28">
                  <c:v>2.1179915422558411</c:v>
                </c:pt>
                <c:pt idx="29">
                  <c:v>2.2085754570694864</c:v>
                </c:pt>
                <c:pt idx="30">
                  <c:v>2.3003342488480198</c:v>
                </c:pt>
                <c:pt idx="31">
                  <c:v>2.3949330637534065</c:v>
                </c:pt>
                <c:pt idx="32">
                  <c:v>2.4900241030827304</c:v>
                </c:pt>
                <c:pt idx="33">
                  <c:v>2.5822489658430801</c:v>
                </c:pt>
                <c:pt idx="34">
                  <c:v>2.6808467744641926</c:v>
                </c:pt>
                <c:pt idx="35">
                  <c:v>2.7820793785056011</c:v>
                </c:pt>
                <c:pt idx="36">
                  <c:v>2.8794332903372122</c:v>
                </c:pt>
                <c:pt idx="37">
                  <c:v>2.9791707560012233</c:v>
                </c:pt>
                <c:pt idx="38">
                  <c:v>3.0767787213251481</c:v>
                </c:pt>
                <c:pt idx="39">
                  <c:v>3.1829946837664638</c:v>
                </c:pt>
                <c:pt idx="40">
                  <c:v>3.2839793446619798</c:v>
                </c:pt>
                <c:pt idx="41">
                  <c:v>3.3898867197367499</c:v>
                </c:pt>
                <c:pt idx="42">
                  <c:v>3.4970491778335449</c:v>
                </c:pt>
                <c:pt idx="43">
                  <c:v>3.6068063682769878</c:v>
                </c:pt>
                <c:pt idx="44">
                  <c:v>3.7254850570645694</c:v>
                </c:pt>
                <c:pt idx="45">
                  <c:v>3.8382060789987742</c:v>
                </c:pt>
              </c:numCache>
            </c:numRef>
          </c:yVal>
          <c:smooth val="0"/>
        </c:ser>
        <c:ser>
          <c:idx val="15"/>
          <c:order val="15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Sheet1!$R$3:$R$58</c:f>
              <c:numCache>
                <c:formatCode>General</c:formatCode>
                <c:ptCount val="56"/>
                <c:pt idx="0">
                  <c:v>4.0361560418648912E-2</c:v>
                </c:pt>
                <c:pt idx="1">
                  <c:v>0.11806437590662704</c:v>
                </c:pt>
                <c:pt idx="2">
                  <c:v>0.18924205713510089</c:v>
                </c:pt>
                <c:pt idx="3">
                  <c:v>0.25652147976127931</c:v>
                </c:pt>
                <c:pt idx="4">
                  <c:v>0.32173885620090764</c:v>
                </c:pt>
                <c:pt idx="5">
                  <c:v>0.3859829811602114</c:v>
                </c:pt>
                <c:pt idx="6">
                  <c:v>0.45027656272071553</c:v>
                </c:pt>
                <c:pt idx="7">
                  <c:v>0.515494237751706</c:v>
                </c:pt>
                <c:pt idx="8">
                  <c:v>0.58039859047018805</c:v>
                </c:pt>
                <c:pt idx="9">
                  <c:v>0.64428503079191091</c:v>
                </c:pt>
                <c:pt idx="10">
                  <c:v>0.70852917946909533</c:v>
                </c:pt>
                <c:pt idx="11">
                  <c:v>0.77220616717952717</c:v>
                </c:pt>
                <c:pt idx="12">
                  <c:v>0.83661104128838204</c:v>
                </c:pt>
                <c:pt idx="13">
                  <c:v>0.90229753067996588</c:v>
                </c:pt>
                <c:pt idx="14">
                  <c:v>0.96914673565967335</c:v>
                </c:pt>
                <c:pt idx="15">
                  <c:v>1.0358679260760326</c:v>
                </c:pt>
                <c:pt idx="16">
                  <c:v>1.1034128056260406</c:v>
                </c:pt>
                <c:pt idx="17">
                  <c:v>1.1726064280673485</c:v>
                </c:pt>
                <c:pt idx="18">
                  <c:v>1.2440712484132437</c:v>
                </c:pt>
                <c:pt idx="19">
                  <c:v>1.3163529180904607</c:v>
                </c:pt>
                <c:pt idx="20">
                  <c:v>1.3911808023654932</c:v>
                </c:pt>
                <c:pt idx="21">
                  <c:v>1.4650270447942007</c:v>
                </c:pt>
                <c:pt idx="22">
                  <c:v>1.5409543592354407</c:v>
                </c:pt>
                <c:pt idx="23">
                  <c:v>1.6177430233466408</c:v>
                </c:pt>
                <c:pt idx="24">
                  <c:v>1.6948241517509148</c:v>
                </c:pt>
                <c:pt idx="25">
                  <c:v>1.7741557083934758</c:v>
                </c:pt>
                <c:pt idx="26">
                  <c:v>1.8562508567127232</c:v>
                </c:pt>
                <c:pt idx="27">
                  <c:v>1.9376313716330826</c:v>
                </c:pt>
                <c:pt idx="28">
                  <c:v>2.0208926577163733</c:v>
                </c:pt>
                <c:pt idx="29">
                  <c:v>2.1077411533624457</c:v>
                </c:pt>
                <c:pt idx="30">
                  <c:v>2.1948656627279219</c:v>
                </c:pt>
                <c:pt idx="31">
                  <c:v>2.2838447460547711</c:v>
                </c:pt>
                <c:pt idx="32">
                  <c:v>2.3751698036284785</c:v>
                </c:pt>
                <c:pt idx="33">
                  <c:v>2.4646821704252888</c:v>
                </c:pt>
                <c:pt idx="34">
                  <c:v>2.5585848453025388</c:v>
                </c:pt>
                <c:pt idx="35">
                  <c:v>2.6540327291130095</c:v>
                </c:pt>
                <c:pt idx="36">
                  <c:v>2.7440391759007259</c:v>
                </c:pt>
                <c:pt idx="37">
                  <c:v>2.8363886811451806</c:v>
                </c:pt>
                <c:pt idx="38">
                  <c:v>2.928672575633255</c:v>
                </c:pt>
                <c:pt idx="39">
                  <c:v>3.0291983972295009</c:v>
                </c:pt>
                <c:pt idx="40">
                  <c:v>3.1248210407323351</c:v>
                </c:pt>
                <c:pt idx="41">
                  <c:v>3.2252028136292914</c:v>
                </c:pt>
                <c:pt idx="42">
                  <c:v>3.3268697610544558</c:v>
                </c:pt>
                <c:pt idx="43">
                  <c:v>3.4292483168462389</c:v>
                </c:pt>
                <c:pt idx="44">
                  <c:v>3.5390261039747521</c:v>
                </c:pt>
                <c:pt idx="45">
                  <c:v>3.5916292475440477</c:v>
                </c:pt>
              </c:numCache>
            </c:numRef>
          </c:yVal>
          <c:smooth val="0"/>
        </c:ser>
        <c:ser>
          <c:idx val="4"/>
          <c:order val="4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Sheet1!$S$3:$S$58</c:f>
              <c:numCache>
                <c:formatCode>General</c:formatCode>
                <c:ptCount val="56"/>
                <c:pt idx="0">
                  <c:v>3.9400570884871547E-2</c:v>
                </c:pt>
                <c:pt idx="1">
                  <c:v>0.11360675967589055</c:v>
                </c:pt>
                <c:pt idx="2">
                  <c:v>0.17951924256691557</c:v>
                </c:pt>
                <c:pt idx="3">
                  <c:v>0.24075326779769818</c:v>
                </c:pt>
                <c:pt idx="4">
                  <c:v>0.29974092469682451</c:v>
                </c:pt>
                <c:pt idx="5">
                  <c:v>0.35775531632674112</c:v>
                </c:pt>
                <c:pt idx="6">
                  <c:v>0.4150350526260993</c:v>
                </c:pt>
                <c:pt idx="7">
                  <c:v>0.47168682407092971</c:v>
                </c:pt>
                <c:pt idx="8">
                  <c:v>0.5282601703210692</c:v>
                </c:pt>
                <c:pt idx="9">
                  <c:v>0.58556437133691741</c:v>
                </c:pt>
                <c:pt idx="10">
                  <c:v>0.64338410514638322</c:v>
                </c:pt>
                <c:pt idx="11">
                  <c:v>0.70107931522341072</c:v>
                </c:pt>
                <c:pt idx="12">
                  <c:v>0.75990884202134967</c:v>
                </c:pt>
                <c:pt idx="13">
                  <c:v>0.82026425401303671</c:v>
                </c:pt>
                <c:pt idx="14">
                  <c:v>0.88310250669396173</c:v>
                </c:pt>
                <c:pt idx="15">
                  <c:v>0.94772674541152124</c:v>
                </c:pt>
                <c:pt idx="16">
                  <c:v>1.0141300213635009</c:v>
                </c:pt>
                <c:pt idx="17">
                  <c:v>1.0822810001789807</c:v>
                </c:pt>
                <c:pt idx="18">
                  <c:v>1.1525070969722135</c:v>
                </c:pt>
                <c:pt idx="19">
                  <c:v>1.2236622990700452</c:v>
                </c:pt>
                <c:pt idx="20">
                  <c:v>1.2979145842352695</c:v>
                </c:pt>
                <c:pt idx="21">
                  <c:v>1.3717608266639767</c:v>
                </c:pt>
                <c:pt idx="22">
                  <c:v>1.4486372325357322</c:v>
                </c:pt>
                <c:pt idx="23">
                  <c:v>1.5265635064856165</c:v>
                </c:pt>
                <c:pt idx="24">
                  <c:v>1.6047590608427231</c:v>
                </c:pt>
                <c:pt idx="25">
                  <c:v>1.6856772486181351</c:v>
                </c:pt>
                <c:pt idx="26">
                  <c:v>1.769093468289646</c:v>
                </c:pt>
                <c:pt idx="27">
                  <c:v>1.8526009739408784</c:v>
                </c:pt>
                <c:pt idx="28">
                  <c:v>1.9384526111467602</c:v>
                </c:pt>
                <c:pt idx="29">
                  <c:v>2.0269820454182406</c:v>
                </c:pt>
                <c:pt idx="30">
                  <c:v>2.1165163816385064</c:v>
                </c:pt>
                <c:pt idx="31">
                  <c:v>2.2084926551405752</c:v>
                </c:pt>
                <c:pt idx="32">
                  <c:v>2.301889002679872</c:v>
                </c:pt>
                <c:pt idx="33">
                  <c:v>2.3933905331832777</c:v>
                </c:pt>
                <c:pt idx="34">
                  <c:v>2.4902980936565999</c:v>
                </c:pt>
                <c:pt idx="35">
                  <c:v>2.5897952816287271</c:v>
                </c:pt>
                <c:pt idx="36">
                  <c:v>2.6851286405732671</c:v>
                </c:pt>
                <c:pt idx="37">
                  <c:v>2.7826497181114109</c:v>
                </c:pt>
                <c:pt idx="38">
                  <c:v>2.8786604621845804</c:v>
                </c:pt>
                <c:pt idx="39">
                  <c:v>2.9829797110108731</c:v>
                </c:pt>
                <c:pt idx="40">
                  <c:v>3.0826238675582189</c:v>
                </c:pt>
                <c:pt idx="41">
                  <c:v>3.187334028827796</c:v>
                </c:pt>
                <c:pt idx="42">
                  <c:v>3.2928478337231013</c:v>
                </c:pt>
                <c:pt idx="43">
                  <c:v>3.4003914337710461</c:v>
                </c:pt>
                <c:pt idx="44">
                  <c:v>3.5152130651730316</c:v>
                </c:pt>
                <c:pt idx="45">
                  <c:v>3.623393934834886</c:v>
                </c:pt>
              </c:numCache>
            </c:numRef>
          </c:yVal>
          <c:smooth val="0"/>
        </c:ser>
        <c:ser>
          <c:idx val="5"/>
          <c:order val="5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Sheet1!$R$3:$R$58</c:f>
              <c:numCache>
                <c:formatCode>General</c:formatCode>
                <c:ptCount val="56"/>
                <c:pt idx="0">
                  <c:v>4.0361560418648912E-2</c:v>
                </c:pt>
                <c:pt idx="1">
                  <c:v>0.11806437590662704</c:v>
                </c:pt>
                <c:pt idx="2">
                  <c:v>0.18924205713510089</c:v>
                </c:pt>
                <c:pt idx="3">
                  <c:v>0.25652147976127931</c:v>
                </c:pt>
                <c:pt idx="4">
                  <c:v>0.32173885620090764</c:v>
                </c:pt>
                <c:pt idx="5">
                  <c:v>0.3859829811602114</c:v>
                </c:pt>
                <c:pt idx="6">
                  <c:v>0.45027656272071553</c:v>
                </c:pt>
                <c:pt idx="7">
                  <c:v>0.515494237751706</c:v>
                </c:pt>
                <c:pt idx="8">
                  <c:v>0.58039859047018805</c:v>
                </c:pt>
                <c:pt idx="9">
                  <c:v>0.64428503079191091</c:v>
                </c:pt>
                <c:pt idx="10">
                  <c:v>0.70852917946909533</c:v>
                </c:pt>
                <c:pt idx="11">
                  <c:v>0.77220616717952717</c:v>
                </c:pt>
                <c:pt idx="12">
                  <c:v>0.83661104128838204</c:v>
                </c:pt>
                <c:pt idx="13">
                  <c:v>0.90229753067996588</c:v>
                </c:pt>
                <c:pt idx="14">
                  <c:v>0.96914673565967335</c:v>
                </c:pt>
                <c:pt idx="15">
                  <c:v>1.0358679260760326</c:v>
                </c:pt>
                <c:pt idx="16">
                  <c:v>1.1034128056260406</c:v>
                </c:pt>
                <c:pt idx="17">
                  <c:v>1.1726064280673485</c:v>
                </c:pt>
                <c:pt idx="18">
                  <c:v>1.2440712484132437</c:v>
                </c:pt>
                <c:pt idx="19">
                  <c:v>1.3163529180904607</c:v>
                </c:pt>
                <c:pt idx="20">
                  <c:v>1.3911808023654932</c:v>
                </c:pt>
                <c:pt idx="21">
                  <c:v>1.4650270447942007</c:v>
                </c:pt>
                <c:pt idx="22">
                  <c:v>1.5409543592354407</c:v>
                </c:pt>
                <c:pt idx="23">
                  <c:v>1.6177430233466408</c:v>
                </c:pt>
                <c:pt idx="24">
                  <c:v>1.6948241517509148</c:v>
                </c:pt>
                <c:pt idx="25">
                  <c:v>1.7741557083934758</c:v>
                </c:pt>
                <c:pt idx="26">
                  <c:v>1.8562508567127232</c:v>
                </c:pt>
                <c:pt idx="27">
                  <c:v>1.9376313716330826</c:v>
                </c:pt>
                <c:pt idx="28">
                  <c:v>2.0208926577163733</c:v>
                </c:pt>
                <c:pt idx="29">
                  <c:v>2.1077411533624457</c:v>
                </c:pt>
                <c:pt idx="30">
                  <c:v>2.1948656627279219</c:v>
                </c:pt>
                <c:pt idx="31">
                  <c:v>2.2838447460547711</c:v>
                </c:pt>
                <c:pt idx="32">
                  <c:v>2.3751698036284785</c:v>
                </c:pt>
                <c:pt idx="33">
                  <c:v>2.4646821704252888</c:v>
                </c:pt>
                <c:pt idx="34">
                  <c:v>2.5585848453025388</c:v>
                </c:pt>
                <c:pt idx="35">
                  <c:v>2.6540327291130095</c:v>
                </c:pt>
                <c:pt idx="36">
                  <c:v>2.7440391759007259</c:v>
                </c:pt>
                <c:pt idx="37">
                  <c:v>2.8363886811451806</c:v>
                </c:pt>
                <c:pt idx="38">
                  <c:v>2.928672575633255</c:v>
                </c:pt>
                <c:pt idx="39">
                  <c:v>3.0291983972295009</c:v>
                </c:pt>
                <c:pt idx="40">
                  <c:v>3.1248210407323351</c:v>
                </c:pt>
                <c:pt idx="41">
                  <c:v>3.2252028136292914</c:v>
                </c:pt>
                <c:pt idx="42">
                  <c:v>3.3268697610544558</c:v>
                </c:pt>
                <c:pt idx="43">
                  <c:v>3.4292483168462389</c:v>
                </c:pt>
                <c:pt idx="44">
                  <c:v>3.5390261039747521</c:v>
                </c:pt>
                <c:pt idx="45">
                  <c:v>3.5916292475440477</c:v>
                </c:pt>
              </c:numCache>
            </c:numRef>
          </c:yVal>
          <c:smooth val="0"/>
        </c:ser>
        <c:ser>
          <c:idx val="6"/>
          <c:order val="6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Sheet1!$Q$3:$Q$58</c:f>
              <c:numCache>
                <c:formatCode>General</c:formatCode>
                <c:ptCount val="56"/>
                <c:pt idx="0">
                  <c:v>4.5166508087535688E-2</c:v>
                </c:pt>
                <c:pt idx="1">
                  <c:v>0.13063960512431141</c:v>
                </c:pt>
                <c:pt idx="2">
                  <c:v>0.2076675067277281</c:v>
                </c:pt>
                <c:pt idx="3">
                  <c:v>0.27982224983406417</c:v>
                </c:pt>
                <c:pt idx="4">
                  <c:v>0.34893320098650582</c:v>
                </c:pt>
                <c:pt idx="5">
                  <c:v>0.41609751344395962</c:v>
                </c:pt>
                <c:pt idx="6">
                  <c:v>0.48233938535478205</c:v>
                </c:pt>
                <c:pt idx="7">
                  <c:v>0.54853045852056337</c:v>
                </c:pt>
                <c:pt idx="8">
                  <c:v>0.61343481123904531</c:v>
                </c:pt>
                <c:pt idx="9">
                  <c:v>0.67732125156076795</c:v>
                </c:pt>
                <c:pt idx="10">
                  <c:v>0.74059200404587366</c:v>
                </c:pt>
                <c:pt idx="11">
                  <c:v>0.8042689917563054</c:v>
                </c:pt>
                <c:pt idx="12">
                  <c:v>0.87059639942064837</c:v>
                </c:pt>
                <c:pt idx="13">
                  <c:v>0.93818684502648086</c:v>
                </c:pt>
                <c:pt idx="14">
                  <c:v>1.0069460272913227</c:v>
                </c:pt>
                <c:pt idx="15">
                  <c:v>1.0774798571600452</c:v>
                </c:pt>
                <c:pt idx="16">
                  <c:v>1.1497814183685044</c:v>
                </c:pt>
                <c:pt idx="17">
                  <c:v>1.2227664721764593</c:v>
                </c:pt>
                <c:pt idx="18">
                  <c:v>1.2980427496074689</c:v>
                </c:pt>
                <c:pt idx="19">
                  <c:v>1.3740793112159697</c:v>
                </c:pt>
                <c:pt idx="20">
                  <c:v>1.4537038547394014</c:v>
                </c:pt>
                <c:pt idx="21">
                  <c:v>1.5322239099800523</c:v>
                </c:pt>
                <c:pt idx="22">
                  <c:v>1.6119475901433542</c:v>
                </c:pt>
                <c:pt idx="23">
                  <c:v>1.6915802788512653</c:v>
                </c:pt>
                <c:pt idx="24">
                  <c:v>1.7714474721376214</c:v>
                </c:pt>
                <c:pt idx="25">
                  <c:v>1.854512278504538</c:v>
                </c:pt>
                <c:pt idx="26">
                  <c:v>1.9413255387961557</c:v>
                </c:pt>
                <c:pt idx="27">
                  <c:v>2.029179503766998</c:v>
                </c:pt>
                <c:pt idx="28">
                  <c:v>2.1179915422558411</c:v>
                </c:pt>
                <c:pt idx="29">
                  <c:v>2.2085754570694864</c:v>
                </c:pt>
                <c:pt idx="30">
                  <c:v>2.3003342488480198</c:v>
                </c:pt>
                <c:pt idx="31">
                  <c:v>2.3949330637534065</c:v>
                </c:pt>
                <c:pt idx="32">
                  <c:v>2.4900241030827304</c:v>
                </c:pt>
                <c:pt idx="33">
                  <c:v>2.5822489658430801</c:v>
                </c:pt>
                <c:pt idx="34">
                  <c:v>2.6808467744641926</c:v>
                </c:pt>
                <c:pt idx="35">
                  <c:v>2.7820793785056011</c:v>
                </c:pt>
                <c:pt idx="36">
                  <c:v>2.8794332903372122</c:v>
                </c:pt>
                <c:pt idx="37">
                  <c:v>2.9791707560012233</c:v>
                </c:pt>
                <c:pt idx="38">
                  <c:v>3.0767787213251481</c:v>
                </c:pt>
                <c:pt idx="39">
                  <c:v>3.1829946837664638</c:v>
                </c:pt>
                <c:pt idx="40">
                  <c:v>3.2839793446619798</c:v>
                </c:pt>
                <c:pt idx="41">
                  <c:v>3.3898867197367499</c:v>
                </c:pt>
                <c:pt idx="42">
                  <c:v>3.4970491778335449</c:v>
                </c:pt>
                <c:pt idx="43">
                  <c:v>3.6068063682769878</c:v>
                </c:pt>
                <c:pt idx="44">
                  <c:v>3.7254850570645694</c:v>
                </c:pt>
                <c:pt idx="45">
                  <c:v>3.8382060789987742</c:v>
                </c:pt>
              </c:numCache>
            </c:numRef>
          </c:yVal>
          <c:smooth val="0"/>
        </c:ser>
        <c:ser>
          <c:idx val="7"/>
          <c:order val="7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Sheet1!$R$3:$R$58</c:f>
              <c:numCache>
                <c:formatCode>General</c:formatCode>
                <c:ptCount val="56"/>
                <c:pt idx="0">
                  <c:v>4.0361560418648912E-2</c:v>
                </c:pt>
                <c:pt idx="1">
                  <c:v>0.11806437590662704</c:v>
                </c:pt>
                <c:pt idx="2">
                  <c:v>0.18924205713510089</c:v>
                </c:pt>
                <c:pt idx="3">
                  <c:v>0.25652147976127931</c:v>
                </c:pt>
                <c:pt idx="4">
                  <c:v>0.32173885620090764</c:v>
                </c:pt>
                <c:pt idx="5">
                  <c:v>0.3859829811602114</c:v>
                </c:pt>
                <c:pt idx="6">
                  <c:v>0.45027656272071553</c:v>
                </c:pt>
                <c:pt idx="7">
                  <c:v>0.515494237751706</c:v>
                </c:pt>
                <c:pt idx="8">
                  <c:v>0.58039859047018805</c:v>
                </c:pt>
                <c:pt idx="9">
                  <c:v>0.64428503079191091</c:v>
                </c:pt>
                <c:pt idx="10">
                  <c:v>0.70852917946909533</c:v>
                </c:pt>
                <c:pt idx="11">
                  <c:v>0.77220616717952717</c:v>
                </c:pt>
                <c:pt idx="12">
                  <c:v>0.83661104128838204</c:v>
                </c:pt>
                <c:pt idx="13">
                  <c:v>0.90229753067996588</c:v>
                </c:pt>
                <c:pt idx="14">
                  <c:v>0.96914673565967335</c:v>
                </c:pt>
                <c:pt idx="15">
                  <c:v>1.0358679260760326</c:v>
                </c:pt>
                <c:pt idx="16">
                  <c:v>1.1034128056260406</c:v>
                </c:pt>
                <c:pt idx="17">
                  <c:v>1.1726064280673485</c:v>
                </c:pt>
                <c:pt idx="18">
                  <c:v>1.2440712484132437</c:v>
                </c:pt>
                <c:pt idx="19">
                  <c:v>1.3163529180904607</c:v>
                </c:pt>
                <c:pt idx="20">
                  <c:v>1.3911808023654932</c:v>
                </c:pt>
                <c:pt idx="21">
                  <c:v>1.4650270447942007</c:v>
                </c:pt>
                <c:pt idx="22">
                  <c:v>1.5409543592354407</c:v>
                </c:pt>
                <c:pt idx="23">
                  <c:v>1.6177430233466408</c:v>
                </c:pt>
                <c:pt idx="24">
                  <c:v>1.6948241517509148</c:v>
                </c:pt>
                <c:pt idx="25">
                  <c:v>1.7741557083934758</c:v>
                </c:pt>
                <c:pt idx="26">
                  <c:v>1.8562508567127232</c:v>
                </c:pt>
                <c:pt idx="27">
                  <c:v>1.9376313716330826</c:v>
                </c:pt>
                <c:pt idx="28">
                  <c:v>2.0208926577163733</c:v>
                </c:pt>
                <c:pt idx="29">
                  <c:v>2.1077411533624457</c:v>
                </c:pt>
                <c:pt idx="30">
                  <c:v>2.1948656627279219</c:v>
                </c:pt>
                <c:pt idx="31">
                  <c:v>2.2838447460547711</c:v>
                </c:pt>
                <c:pt idx="32">
                  <c:v>2.3751698036284785</c:v>
                </c:pt>
                <c:pt idx="33">
                  <c:v>2.4646821704252888</c:v>
                </c:pt>
                <c:pt idx="34">
                  <c:v>2.5585848453025388</c:v>
                </c:pt>
                <c:pt idx="35">
                  <c:v>2.6540327291130095</c:v>
                </c:pt>
                <c:pt idx="36">
                  <c:v>2.7440391759007259</c:v>
                </c:pt>
                <c:pt idx="37">
                  <c:v>2.8363886811451806</c:v>
                </c:pt>
                <c:pt idx="38">
                  <c:v>2.928672575633255</c:v>
                </c:pt>
                <c:pt idx="39">
                  <c:v>3.0291983972295009</c:v>
                </c:pt>
                <c:pt idx="40">
                  <c:v>3.1248210407323351</c:v>
                </c:pt>
                <c:pt idx="41">
                  <c:v>3.2252028136292914</c:v>
                </c:pt>
                <c:pt idx="42">
                  <c:v>3.3268697610544558</c:v>
                </c:pt>
                <c:pt idx="43">
                  <c:v>3.4292483168462389</c:v>
                </c:pt>
                <c:pt idx="44">
                  <c:v>3.5390261039747521</c:v>
                </c:pt>
                <c:pt idx="45">
                  <c:v>3.5916292475440477</c:v>
                </c:pt>
              </c:numCache>
            </c:numRef>
          </c:yVal>
          <c:smooth val="0"/>
        </c:ser>
        <c:ser>
          <c:idx val="2"/>
          <c:order val="2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Sheet1!$P$3:$P$58</c:f>
              <c:numCache>
                <c:formatCode>General</c:formatCode>
                <c:ptCount val="56"/>
                <c:pt idx="0">
                  <c:v>3.9400570884871457E-2</c:v>
                </c:pt>
                <c:pt idx="1">
                  <c:v>0.11516081598564992</c:v>
                </c:pt>
                <c:pt idx="2">
                  <c:v>0.18438842375580944</c:v>
                </c:pt>
                <c:pt idx="3">
                  <c:v>0.24874265409389315</c:v>
                </c:pt>
                <c:pt idx="4">
                  <c:v>0.31006645582070758</c:v>
                </c:pt>
                <c:pt idx="5">
                  <c:v>0.36847020578371081</c:v>
                </c:pt>
                <c:pt idx="6">
                  <c:v>0.42497062594294172</c:v>
                </c:pt>
                <c:pt idx="7">
                  <c:v>0.48142771776081406</c:v>
                </c:pt>
                <c:pt idx="8">
                  <c:v>0.53761357533800747</c:v>
                </c:pt>
                <c:pt idx="9">
                  <c:v>0.5937562047116427</c:v>
                </c:pt>
                <c:pt idx="10">
                  <c:v>0.65021318385219873</c:v>
                </c:pt>
                <c:pt idx="11">
                  <c:v>0.7071365516539484</c:v>
                </c:pt>
                <c:pt idx="12">
                  <c:v>0.7648125583185944</c:v>
                </c:pt>
                <c:pt idx="13">
                  <c:v>0.82288322285318283</c:v>
                </c:pt>
                <c:pt idx="14">
                  <c:v>0.88304750733491943</c:v>
                </c:pt>
                <c:pt idx="15">
                  <c:v>0.94500289843582452</c:v>
                </c:pt>
                <c:pt idx="16">
                  <c:v>1.0087424326590715</c:v>
                </c:pt>
                <c:pt idx="17">
                  <c:v>1.0741446237337322</c:v>
                </c:pt>
                <c:pt idx="18">
                  <c:v>1.1417979869945127</c:v>
                </c:pt>
                <c:pt idx="19">
                  <c:v>1.2103247647404456</c:v>
                </c:pt>
                <c:pt idx="20">
                  <c:v>1.2813153216167583</c:v>
                </c:pt>
                <c:pt idx="21">
                  <c:v>1.3523572763582996</c:v>
                </c:pt>
                <c:pt idx="22">
                  <c:v>1.4263864079385087</c:v>
                </c:pt>
                <c:pt idx="23">
                  <c:v>1.5012790556519013</c:v>
                </c:pt>
                <c:pt idx="24">
                  <c:v>1.5765028074681204</c:v>
                </c:pt>
                <c:pt idx="25">
                  <c:v>1.6535010830329588</c:v>
                </c:pt>
                <c:pt idx="26">
                  <c:v>1.7318217417743096</c:v>
                </c:pt>
                <c:pt idx="27">
                  <c:v>1.809040753090787</c:v>
                </c:pt>
                <c:pt idx="28">
                  <c:v>1.8876764121694503</c:v>
                </c:pt>
                <c:pt idx="29">
                  <c:v>1.9689217790641633</c:v>
                </c:pt>
                <c:pt idx="30">
                  <c:v>2.0514120060165824</c:v>
                </c:pt>
                <c:pt idx="31">
                  <c:v>2.1357079796946499</c:v>
                </c:pt>
                <c:pt idx="32">
                  <c:v>2.2223255600738363</c:v>
                </c:pt>
                <c:pt idx="33">
                  <c:v>2.3082212655859267</c:v>
                </c:pt>
                <c:pt idx="34">
                  <c:v>2.3993068602168592</c:v>
                </c:pt>
                <c:pt idx="35">
                  <c:v>2.4947547440273299</c:v>
                </c:pt>
                <c:pt idx="36">
                  <c:v>2.5865980570760199</c:v>
                </c:pt>
                <c:pt idx="37">
                  <c:v>2.6789475623204742</c:v>
                </c:pt>
                <c:pt idx="38">
                  <c:v>2.7694567665299314</c:v>
                </c:pt>
                <c:pt idx="39">
                  <c:v>2.8661891608961301</c:v>
                </c:pt>
                <c:pt idx="40">
                  <c:v>2.9582371261371758</c:v>
                </c:pt>
                <c:pt idx="41">
                  <c:v>3.0576979653378298</c:v>
                </c:pt>
                <c:pt idx="42">
                  <c:v>3.1593649127629937</c:v>
                </c:pt>
                <c:pt idx="43">
                  <c:v>3.2635881272176914</c:v>
                </c:pt>
                <c:pt idx="44">
                  <c:v>3.3773218706391241</c:v>
                </c:pt>
                <c:pt idx="45">
                  <c:v>3.4844068414766185</c:v>
                </c:pt>
              </c:numCache>
            </c:numRef>
          </c:yVal>
          <c:smooth val="0"/>
        </c:ser>
        <c:ser>
          <c:idx val="3"/>
          <c:order val="3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Sheet1!$N$3:$N$58</c:f>
              <c:numCache>
                <c:formatCode>General</c:formatCode>
                <c:ptCount val="56"/>
                <c:pt idx="0">
                  <c:v>3.4595623215984868E-2</c:v>
                </c:pt>
                <c:pt idx="1">
                  <c:v>9.9671731187166657E-2</c:v>
                </c:pt>
                <c:pt idx="2">
                  <c:v>0.15622386147828288</c:v>
                </c:pt>
                <c:pt idx="3">
                  <c:v>0.20790225856795619</c:v>
                </c:pt>
                <c:pt idx="4">
                  <c:v>0.25949212351273676</c:v>
                </c:pt>
                <c:pt idx="5">
                  <c:v>0.3120554984794397</c:v>
                </c:pt>
                <c:pt idx="6">
                  <c:v>0.36368519276287475</c:v>
                </c:pt>
                <c:pt idx="7">
                  <c:v>0.41430189577200172</c:v>
                </c:pt>
                <c:pt idx="8">
                  <c:v>0.46467542325500272</c:v>
                </c:pt>
                <c:pt idx="9">
                  <c:v>0.51694614715459408</c:v>
                </c:pt>
                <c:pt idx="10">
                  <c:v>0.57145633391099282</c:v>
                </c:pt>
                <c:pt idx="11">
                  <c:v>0.62548529318044999</c:v>
                </c:pt>
                <c:pt idx="12">
                  <c:v>0.68027749951186378</c:v>
                </c:pt>
                <c:pt idx="13">
                  <c:v>0.73644420783220355</c:v>
                </c:pt>
                <c:pt idx="14">
                  <c:v>0.795653503671373</c:v>
                </c:pt>
                <c:pt idx="15">
                  <c:v>0.85760889477227809</c:v>
                </c:pt>
                <c:pt idx="16">
                  <c:v>0.92087276082967995</c:v>
                </c:pt>
                <c:pt idx="17">
                  <c:v>0.98437923622101731</c:v>
                </c:pt>
                <c:pt idx="18">
                  <c:v>1.048697574532323</c:v>
                </c:pt>
                <c:pt idx="19">
                  <c:v>1.115346906312614</c:v>
                </c:pt>
                <c:pt idx="20">
                  <c:v>1.1872967950386066</c:v>
                </c:pt>
                <c:pt idx="21">
                  <c:v>1.2592735123425367</c:v>
                </c:pt>
                <c:pt idx="22">
                  <c:v>1.3342517353532612</c:v>
                </c:pt>
                <c:pt idx="23">
                  <c:v>1.4110403994644614</c:v>
                </c:pt>
                <c:pt idx="24">
                  <c:v>1.4881215278687354</c:v>
                </c:pt>
                <c:pt idx="25">
                  <c:v>1.5674530845112962</c:v>
                </c:pt>
                <c:pt idx="26">
                  <c:v>1.6486046104360692</c:v>
                </c:pt>
                <c:pt idx="27">
                  <c:v>1.730909903935069</c:v>
                </c:pt>
                <c:pt idx="28">
                  <c:v>1.8160214408202107</c:v>
                </c:pt>
                <c:pt idx="29">
                  <c:v>1.90193608167439</c:v>
                </c:pt>
                <c:pt idx="30">
                  <c:v>1.9890605910398662</c:v>
                </c:pt>
                <c:pt idx="31">
                  <c:v>2.0789762962964713</c:v>
                </c:pt>
                <c:pt idx="32">
                  <c:v>2.1693598584312745</c:v>
                </c:pt>
                <c:pt idx="33">
                  <c:v>2.2579680599069047</c:v>
                </c:pt>
                <c:pt idx="34">
                  <c:v>2.3528097615329275</c:v>
                </c:pt>
                <c:pt idx="35">
                  <c:v>2.4521141254973569</c:v>
                </c:pt>
                <c:pt idx="36">
                  <c:v>2.548549604198481</c:v>
                </c:pt>
                <c:pt idx="37">
                  <c:v>2.6473635748100475</c:v>
                </c:pt>
                <c:pt idx="38">
                  <c:v>2.7431968498553556</c:v>
                </c:pt>
                <c:pt idx="39">
                  <c:v>2.8456193850666249</c:v>
                </c:pt>
                <c:pt idx="40">
                  <c:v>2.9425825329176294</c:v>
                </c:pt>
                <c:pt idx="41">
                  <c:v>3.0425038389664345</c:v>
                </c:pt>
                <c:pt idx="42">
                  <c:v>3.1414230310557834</c:v>
                </c:pt>
                <c:pt idx="43">
                  <c:v>3.2419569281846514</c:v>
                </c:pt>
                <c:pt idx="44">
                  <c:v>3.3517347153131647</c:v>
                </c:pt>
                <c:pt idx="45">
                  <c:v>3.4578803443012074</c:v>
                </c:pt>
              </c:numCache>
            </c:numRef>
          </c:yVal>
          <c:smooth val="0"/>
        </c:ser>
        <c:ser>
          <c:idx val="1"/>
          <c:order val="1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Sheet1!$Q$3:$Q$58</c:f>
              <c:numCache>
                <c:formatCode>General</c:formatCode>
                <c:ptCount val="56"/>
                <c:pt idx="0">
                  <c:v>4.5166508087535688E-2</c:v>
                </c:pt>
                <c:pt idx="1">
                  <c:v>0.13063960512431141</c:v>
                </c:pt>
                <c:pt idx="2">
                  <c:v>0.2076675067277281</c:v>
                </c:pt>
                <c:pt idx="3">
                  <c:v>0.27982224983406417</c:v>
                </c:pt>
                <c:pt idx="4">
                  <c:v>0.34893320098650582</c:v>
                </c:pt>
                <c:pt idx="5">
                  <c:v>0.41609751344395962</c:v>
                </c:pt>
                <c:pt idx="6">
                  <c:v>0.48233938535478205</c:v>
                </c:pt>
                <c:pt idx="7">
                  <c:v>0.54853045852056337</c:v>
                </c:pt>
                <c:pt idx="8">
                  <c:v>0.61343481123904531</c:v>
                </c:pt>
                <c:pt idx="9">
                  <c:v>0.67732125156076795</c:v>
                </c:pt>
                <c:pt idx="10">
                  <c:v>0.74059200404587366</c:v>
                </c:pt>
                <c:pt idx="11">
                  <c:v>0.8042689917563054</c:v>
                </c:pt>
                <c:pt idx="12">
                  <c:v>0.87059639942064837</c:v>
                </c:pt>
                <c:pt idx="13">
                  <c:v>0.93818684502648086</c:v>
                </c:pt>
                <c:pt idx="14">
                  <c:v>1.0069460272913227</c:v>
                </c:pt>
                <c:pt idx="15">
                  <c:v>1.0774798571600452</c:v>
                </c:pt>
                <c:pt idx="16">
                  <c:v>1.1497814183685044</c:v>
                </c:pt>
                <c:pt idx="17">
                  <c:v>1.2227664721764593</c:v>
                </c:pt>
                <c:pt idx="18">
                  <c:v>1.2980427496074689</c:v>
                </c:pt>
                <c:pt idx="19">
                  <c:v>1.3740793112159697</c:v>
                </c:pt>
                <c:pt idx="20">
                  <c:v>1.4537038547394014</c:v>
                </c:pt>
                <c:pt idx="21">
                  <c:v>1.5322239099800523</c:v>
                </c:pt>
                <c:pt idx="22">
                  <c:v>1.6119475901433542</c:v>
                </c:pt>
                <c:pt idx="23">
                  <c:v>1.6915802788512653</c:v>
                </c:pt>
                <c:pt idx="24">
                  <c:v>1.7714474721376214</c:v>
                </c:pt>
                <c:pt idx="25">
                  <c:v>1.854512278504538</c:v>
                </c:pt>
                <c:pt idx="26">
                  <c:v>1.9413255387961557</c:v>
                </c:pt>
                <c:pt idx="27">
                  <c:v>2.029179503766998</c:v>
                </c:pt>
                <c:pt idx="28">
                  <c:v>2.1179915422558411</c:v>
                </c:pt>
                <c:pt idx="29">
                  <c:v>2.2085754570694864</c:v>
                </c:pt>
                <c:pt idx="30">
                  <c:v>2.3003342488480198</c:v>
                </c:pt>
                <c:pt idx="31">
                  <c:v>2.3949330637534065</c:v>
                </c:pt>
                <c:pt idx="32">
                  <c:v>2.4900241030827304</c:v>
                </c:pt>
                <c:pt idx="33">
                  <c:v>2.5822489658430801</c:v>
                </c:pt>
                <c:pt idx="34">
                  <c:v>2.6808467744641926</c:v>
                </c:pt>
                <c:pt idx="35">
                  <c:v>2.7820793785056011</c:v>
                </c:pt>
                <c:pt idx="36">
                  <c:v>2.8794332903372122</c:v>
                </c:pt>
                <c:pt idx="37">
                  <c:v>2.9791707560012233</c:v>
                </c:pt>
                <c:pt idx="38">
                  <c:v>3.0767787213251481</c:v>
                </c:pt>
                <c:pt idx="39">
                  <c:v>3.1829946837664638</c:v>
                </c:pt>
                <c:pt idx="40">
                  <c:v>3.2839793446619798</c:v>
                </c:pt>
                <c:pt idx="41">
                  <c:v>3.3898867197367499</c:v>
                </c:pt>
                <c:pt idx="42">
                  <c:v>3.4970491778335449</c:v>
                </c:pt>
                <c:pt idx="43">
                  <c:v>3.6068063682769878</c:v>
                </c:pt>
                <c:pt idx="44">
                  <c:v>3.7254850570645694</c:v>
                </c:pt>
                <c:pt idx="45">
                  <c:v>3.8382060789987742</c:v>
                </c:pt>
              </c:numCache>
            </c:numRef>
          </c:yVal>
          <c:smooth val="0"/>
        </c:ser>
        <c:ser>
          <c:idx val="0"/>
          <c:order val="0"/>
          <c:spPr>
            <a:ln>
              <a:noFill/>
            </a:ln>
          </c:spPr>
          <c:xVal>
            <c:numRef>
              <c:f>Sheet1!$B$3:$B$58</c:f>
              <c:numCache>
                <c:formatCode>General</c:formatCode>
                <c:ptCount val="56"/>
                <c:pt idx="0">
                  <c:v>0</c:v>
                </c:pt>
                <c:pt idx="1">
                  <c:v>19.219790675547099</c:v>
                </c:pt>
                <c:pt idx="2">
                  <c:v>38.645494547541603</c:v>
                </c:pt>
                <c:pt idx="3">
                  <c:v>58.1462291306851</c:v>
                </c:pt>
                <c:pt idx="4">
                  <c:v>77.647511051316499</c:v>
                </c:pt>
                <c:pt idx="5">
                  <c:v>97.115384615384599</c:v>
                </c:pt>
                <c:pt idx="6">
                  <c:v>116.583301269719</c:v>
                </c:pt>
                <c:pt idx="7">
                  <c:v>136.06620477290201</c:v>
                </c:pt>
                <c:pt idx="8">
                  <c:v>155.53416746872</c:v>
                </c:pt>
                <c:pt idx="9">
                  <c:v>174.908601116028</c:v>
                </c:pt>
                <c:pt idx="10">
                  <c:v>194.26812848624701</c:v>
                </c:pt>
                <c:pt idx="11">
                  <c:v>213.73605232781799</c:v>
                </c:pt>
                <c:pt idx="12">
                  <c:v>233.03210920976699</c:v>
                </c:pt>
                <c:pt idx="13">
                  <c:v>252.25744476464899</c:v>
                </c:pt>
                <c:pt idx="14">
                  <c:v>271.29700690713702</c:v>
                </c:pt>
                <c:pt idx="15">
                  <c:v>290.39677975848201</c:v>
                </c:pt>
                <c:pt idx="16">
                  <c:v>309.45997702029899</c:v>
                </c:pt>
                <c:pt idx="17">
                  <c:v>328.48670365410402</c:v>
                </c:pt>
                <c:pt idx="18">
                  <c:v>347.44386048733901</c:v>
                </c:pt>
                <c:pt idx="19">
                  <c:v>366.501145912911</c:v>
                </c:pt>
                <c:pt idx="20">
                  <c:v>385.27560556933099</c:v>
                </c:pt>
                <c:pt idx="21">
                  <c:v>404.46224256292902</c:v>
                </c:pt>
                <c:pt idx="22">
                  <c:v>423.15749381070299</c:v>
                </c:pt>
                <c:pt idx="23">
                  <c:v>442.13932242101299</c:v>
                </c:pt>
                <c:pt idx="24">
                  <c:v>461.09948639908703</c:v>
                </c:pt>
                <c:pt idx="25">
                  <c:v>479.67325227963499</c:v>
                </c:pt>
                <c:pt idx="26">
                  <c:v>498.339500901414</c:v>
                </c:pt>
                <c:pt idx="27">
                  <c:v>517.21194879089603</c:v>
                </c:pt>
                <c:pt idx="28">
                  <c:v>535.70752036370504</c:v>
                </c:pt>
                <c:pt idx="29">
                  <c:v>554.21002838221398</c:v>
                </c:pt>
                <c:pt idx="30">
                  <c:v>572.88712422007904</c:v>
                </c:pt>
                <c:pt idx="31">
                  <c:v>591.42425387230799</c:v>
                </c:pt>
                <c:pt idx="32">
                  <c:v>610.15669246743403</c:v>
                </c:pt>
                <c:pt idx="33">
                  <c:v>628.98660124551805</c:v>
                </c:pt>
                <c:pt idx="34">
                  <c:v>647.06990766911599</c:v>
                </c:pt>
                <c:pt idx="35">
                  <c:v>665.85044264456599</c:v>
                </c:pt>
                <c:pt idx="36">
                  <c:v>685.13284341435804</c:v>
                </c:pt>
                <c:pt idx="37">
                  <c:v>703.50150602409599</c:v>
                </c:pt>
                <c:pt idx="38">
                  <c:v>721.97140707298695</c:v>
                </c:pt>
                <c:pt idx="39">
                  <c:v>739.71830985915506</c:v>
                </c:pt>
                <c:pt idx="40">
                  <c:v>758.68544600939003</c:v>
                </c:pt>
                <c:pt idx="41">
                  <c:v>776.55883731833103</c:v>
                </c:pt>
                <c:pt idx="42">
                  <c:v>794.97751124437798</c:v>
                </c:pt>
                <c:pt idx="43">
                  <c:v>813.295880149813</c:v>
                </c:pt>
                <c:pt idx="44">
                  <c:v>831.74246677896303</c:v>
                </c:pt>
                <c:pt idx="45">
                  <c:v>851.52224824355994</c:v>
                </c:pt>
                <c:pt idx="46">
                  <c:v>870.30908523259404</c:v>
                </c:pt>
                <c:pt idx="47">
                  <c:v>888.11973807296499</c:v>
                </c:pt>
                <c:pt idx="48">
                  <c:v>906.16822429906495</c:v>
                </c:pt>
                <c:pt idx="49">
                  <c:v>924.32684824902697</c:v>
                </c:pt>
                <c:pt idx="50">
                  <c:v>942.457231726283</c:v>
                </c:pt>
                <c:pt idx="51">
                  <c:v>961.00746268656701</c:v>
                </c:pt>
                <c:pt idx="52">
                  <c:v>979.54616101958402</c:v>
                </c:pt>
                <c:pt idx="53">
                  <c:v>997.45341614906795</c:v>
                </c:pt>
                <c:pt idx="54">
                  <c:v>1015.64245810056</c:v>
                </c:pt>
                <c:pt idx="55">
                  <c:v>1033.48837209302</c:v>
                </c:pt>
              </c:numCache>
            </c:numRef>
          </c:xVal>
          <c:yVal>
            <c:numRef>
              <c:f>Sheet1!$O$3:$O$58</c:f>
              <c:numCache>
                <c:formatCode>General</c:formatCode>
                <c:ptCount val="56"/>
                <c:pt idx="0">
                  <c:v>3.7478591817316748E-2</c:v>
                </c:pt>
                <c:pt idx="1">
                  <c:v>0.1044972701756977</c:v>
                </c:pt>
                <c:pt idx="2">
                  <c:v>0.16007436373765666</c:v>
                </c:pt>
                <c:pt idx="3">
                  <c:v>0.21077769673129829</c:v>
                </c:pt>
                <c:pt idx="4">
                  <c:v>0.25847398696326501</c:v>
                </c:pt>
                <c:pt idx="5">
                  <c:v>0.3061703827663842</c:v>
                </c:pt>
                <c:pt idx="6">
                  <c:v>0.3539034963491825</c:v>
                </c:pt>
                <c:pt idx="7">
                  <c:v>0.39867981054956375</c:v>
                </c:pt>
                <c:pt idx="8">
                  <c:v>0.44517845130310285</c:v>
                </c:pt>
                <c:pt idx="9">
                  <c:v>0.49551322246567203</c:v>
                </c:pt>
                <c:pt idx="10">
                  <c:v>0.54612982445375646</c:v>
                </c:pt>
                <c:pt idx="11">
                  <c:v>0.59629957234682363</c:v>
                </c:pt>
                <c:pt idx="12">
                  <c:v>0.64724671156726077</c:v>
                </c:pt>
                <c:pt idx="13">
                  <c:v>0.70150946367335165</c:v>
                </c:pt>
                <c:pt idx="14">
                  <c:v>0.7607187595125211</c:v>
                </c:pt>
                <c:pt idx="15">
                  <c:v>0.82267415061342619</c:v>
                </c:pt>
                <c:pt idx="16">
                  <c:v>0.88784068933420845</c:v>
                </c:pt>
                <c:pt idx="17">
                  <c:v>0.95750824069634699</c:v>
                </c:pt>
                <c:pt idx="18">
                  <c:v>1.0299259253135207</c:v>
                </c:pt>
                <c:pt idx="19">
                  <c:v>1.1022075949907375</c:v>
                </c:pt>
                <c:pt idx="20">
                  <c:v>1.1760761474160899</c:v>
                </c:pt>
                <c:pt idx="21">
                  <c:v>1.2499223898447971</c:v>
                </c:pt>
                <c:pt idx="22">
                  <c:v>1.329646070008099</c:v>
                </c:pt>
                <c:pt idx="23">
                  <c:v>1.4111747751138175</c:v>
                </c:pt>
                <c:pt idx="24">
                  <c:v>1.4928993449882284</c:v>
                </c:pt>
                <c:pt idx="25">
                  <c:v>1.5787640886484118</c:v>
                </c:pt>
                <c:pt idx="26">
                  <c:v>1.6674645937289776</c:v>
                </c:pt>
                <c:pt idx="27">
                  <c:v>1.7562433372784605</c:v>
                </c:pt>
                <c:pt idx="28">
                  <c:v>1.849681002771931</c:v>
                </c:pt>
                <c:pt idx="29">
                  <c:v>1.9477357559207225</c:v>
                </c:pt>
                <c:pt idx="30">
                  <c:v>2.0469093995601475</c:v>
                </c:pt>
                <c:pt idx="31">
                  <c:v>2.1490011899035846</c:v>
                </c:pt>
                <c:pt idx="32">
                  <c:v>2.2525656881830463</c:v>
                </c:pt>
                <c:pt idx="33">
                  <c:v>2.3538322041551951</c:v>
                </c:pt>
                <c:pt idx="34">
                  <c:v>2.4599422267664881</c:v>
                </c:pt>
                <c:pt idx="35">
                  <c:v>2.5659954310003448</c:v>
                </c:pt>
                <c:pt idx="36">
                  <c:v>2.6670230753539039</c:v>
                </c:pt>
                <c:pt idx="37">
                  <c:v>2.7713780162801376</c:v>
                </c:pt>
                <c:pt idx="38">
                  <c:v>2.8751973975792211</c:v>
                </c:pt>
                <c:pt idx="39">
                  <c:v>2.9908969280956548</c:v>
                </c:pt>
                <c:pt idx="40">
                  <c:v>3.1034992933419829</c:v>
                </c:pt>
                <c:pt idx="41">
                  <c:v>3.2213788064686839</c:v>
                </c:pt>
                <c:pt idx="42">
                  <c:v>3.3395322859087395</c:v>
                </c:pt>
                <c:pt idx="43">
                  <c:v>3.4603574283296723</c:v>
                </c:pt>
                <c:pt idx="44">
                  <c:v>3.5256307071628421</c:v>
                </c:pt>
                <c:pt idx="45">
                  <c:v>3.5256307071628421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404096"/>
        <c:axId val="236402176"/>
      </c:scatterChart>
      <c:valAx>
        <c:axId val="236402176"/>
        <c:scaling>
          <c:orientation val="minMax"/>
          <c:max val="4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en-US" sz="2000" b="1" i="0" u="none" strike="noStrike" baseline="0" dirty="0" smtClean="0">
                    <a:effectLst/>
                  </a:rPr>
                  <a:t>Elastic energy of rubber </a:t>
                </a:r>
                <a:r>
                  <a:rPr lang="sk-SK" b="1" dirty="0" smtClean="0"/>
                  <a:t> </a:t>
                </a:r>
                <a:r>
                  <a:rPr lang="sk-SK" b="1" dirty="0"/>
                  <a:t>[J]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11462837031734671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9528">
            <a:noFill/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404096"/>
        <c:crosses val="autoZero"/>
        <c:crossBetween val="midCat"/>
      </c:valAx>
      <c:valAx>
        <c:axId val="236404096"/>
        <c:scaling>
          <c:orientation val="minMax"/>
          <c:max val="900"/>
          <c:min val="0"/>
        </c:scaling>
        <c:delete val="0"/>
        <c:axPos val="b"/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 dirty="0" smtClean="0"/>
                  <a:t>Volume</a:t>
                </a:r>
                <a:r>
                  <a:rPr lang="en-US" b="1" dirty="0" smtClean="0"/>
                  <a:t> of balloon</a:t>
                </a:r>
                <a:r>
                  <a:rPr lang="sk-SK" b="1" dirty="0" smtClean="0"/>
                  <a:t> </a:t>
                </a:r>
                <a:r>
                  <a:rPr lang="sk-SK" b="1" dirty="0"/>
                  <a:t>[ml]</a:t>
                </a:r>
              </a:p>
            </c:rich>
          </c:tx>
          <c:layout>
            <c:manualLayout>
              <c:xMode val="edge"/>
              <c:yMode val="edge"/>
              <c:x val="0.38339818460192476"/>
              <c:y val="0.8578579350116446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9528">
            <a:noFill/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402176"/>
        <c:crosses val="autoZero"/>
        <c:crossBetween val="midCat"/>
      </c:valAx>
      <c:spPr>
        <a:solidFill>
          <a:srgbClr val="FFFFFF"/>
        </a:solidFill>
        <a:ln>
          <a:solidFill>
            <a:srgbClr val="868686"/>
          </a:solidFill>
        </a:ln>
      </c:spPr>
    </c:plotArea>
    <c:plotVisOnly val="1"/>
    <c:dispBlanksAs val="gap"/>
    <c:showDLblsOverMax val="0"/>
  </c:chart>
  <c:spPr>
    <a:noFill/>
    <a:ln w="9528">
      <a:noFill/>
      <a:prstDash val="solid"/>
      <a:round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3821084864391"/>
          <c:y val="0.10422675783948059"/>
          <c:w val="0.845613845144357"/>
          <c:h val="0.67206278491504357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3"/>
          </c:marker>
          <c:errBars>
            <c:errDir val="y"/>
            <c:errBarType val="both"/>
            <c:errValType val="cust"/>
            <c:noEndCap val="0"/>
            <c:plus>
              <c:numRef>
                <c:f>Hárok1!$L$2:$L$102</c:f>
                <c:numCache>
                  <c:formatCode>General</c:formatCode>
                  <c:ptCount val="101"/>
                  <c:pt idx="0">
                    <c:v>0.14560000000000001</c:v>
                  </c:pt>
                  <c:pt idx="1">
                    <c:v>0.18459999999999999</c:v>
                  </c:pt>
                  <c:pt idx="2">
                    <c:v>0.19109999999999999</c:v>
                  </c:pt>
                  <c:pt idx="3">
                    <c:v>0.21059999999999998</c:v>
                  </c:pt>
                  <c:pt idx="4">
                    <c:v>0.21969999999999998</c:v>
                  </c:pt>
                  <c:pt idx="5">
                    <c:v>0.24439999999999998</c:v>
                  </c:pt>
                  <c:pt idx="6">
                    <c:v>0.247</c:v>
                  </c:pt>
                  <c:pt idx="7">
                    <c:v>0.24829999999999999</c:v>
                  </c:pt>
                  <c:pt idx="8">
                    <c:v>0.24959999999999999</c:v>
                  </c:pt>
                  <c:pt idx="9">
                    <c:v>0.25090000000000001</c:v>
                  </c:pt>
                  <c:pt idx="10">
                    <c:v>0.26389999999999997</c:v>
                  </c:pt>
                  <c:pt idx="11">
                    <c:v>0.28599999999999998</c:v>
                  </c:pt>
                  <c:pt idx="12">
                    <c:v>0.29899999999999999</c:v>
                  </c:pt>
                  <c:pt idx="13">
                    <c:v>0.3</c:v>
                  </c:pt>
                  <c:pt idx="14">
                    <c:v>0.3</c:v>
                  </c:pt>
                  <c:pt idx="15">
                    <c:v>0.3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0.3</c:v>
                  </c:pt>
                  <c:pt idx="19">
                    <c:v>0.3</c:v>
                  </c:pt>
                  <c:pt idx="20">
                    <c:v>0.3</c:v>
                  </c:pt>
                  <c:pt idx="21">
                    <c:v>0.3</c:v>
                  </c:pt>
                  <c:pt idx="22">
                    <c:v>0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0.3</c:v>
                  </c:pt>
                  <c:pt idx="27">
                    <c:v>0.3</c:v>
                  </c:pt>
                  <c:pt idx="28">
                    <c:v>0.3</c:v>
                  </c:pt>
                  <c:pt idx="29">
                    <c:v>0.3</c:v>
                  </c:pt>
                  <c:pt idx="30">
                    <c:v>0</c:v>
                  </c:pt>
                  <c:pt idx="31">
                    <c:v>0.3</c:v>
                  </c:pt>
                  <c:pt idx="32">
                    <c:v>0.3</c:v>
                  </c:pt>
                  <c:pt idx="33">
                    <c:v>0.3</c:v>
                  </c:pt>
                  <c:pt idx="34">
                    <c:v>0.3</c:v>
                  </c:pt>
                  <c:pt idx="35">
                    <c:v>0.3</c:v>
                  </c:pt>
                  <c:pt idx="36">
                    <c:v>0.3</c:v>
                  </c:pt>
                  <c:pt idx="37">
                    <c:v>0.3</c:v>
                  </c:pt>
                  <c:pt idx="38">
                    <c:v>0.3</c:v>
                  </c:pt>
                  <c:pt idx="39">
                    <c:v>0.3</c:v>
                  </c:pt>
                  <c:pt idx="40">
                    <c:v>0.3</c:v>
                  </c:pt>
                  <c:pt idx="41">
                    <c:v>0.3</c:v>
                  </c:pt>
                  <c:pt idx="42">
                    <c:v>0.3</c:v>
                  </c:pt>
                  <c:pt idx="43">
                    <c:v>0.3</c:v>
                  </c:pt>
                  <c:pt idx="44">
                    <c:v>0.3</c:v>
                  </c:pt>
                  <c:pt idx="45">
                    <c:v>0.3</c:v>
                  </c:pt>
                  <c:pt idx="46">
                    <c:v>0.3</c:v>
                  </c:pt>
                  <c:pt idx="47">
                    <c:v>0.3</c:v>
                  </c:pt>
                  <c:pt idx="48">
                    <c:v>0.3</c:v>
                  </c:pt>
                  <c:pt idx="49">
                    <c:v>0.3</c:v>
                  </c:pt>
                  <c:pt idx="50">
                    <c:v>0.3</c:v>
                  </c:pt>
                  <c:pt idx="51">
                    <c:v>0.3</c:v>
                  </c:pt>
                  <c:pt idx="52">
                    <c:v>0.3</c:v>
                  </c:pt>
                  <c:pt idx="53">
                    <c:v>0.3</c:v>
                  </c:pt>
                  <c:pt idx="54">
                    <c:v>0.3</c:v>
                  </c:pt>
                  <c:pt idx="55">
                    <c:v>0.3</c:v>
                  </c:pt>
                  <c:pt idx="56">
                    <c:v>0.3</c:v>
                  </c:pt>
                  <c:pt idx="57">
                    <c:v>0.3</c:v>
                  </c:pt>
                  <c:pt idx="58">
                    <c:v>0.3</c:v>
                  </c:pt>
                  <c:pt idx="59">
                    <c:v>0.3</c:v>
                  </c:pt>
                  <c:pt idx="60">
                    <c:v>0.3</c:v>
                  </c:pt>
                  <c:pt idx="61">
                    <c:v>0.3</c:v>
                  </c:pt>
                  <c:pt idx="62">
                    <c:v>0.3</c:v>
                  </c:pt>
                  <c:pt idx="63">
                    <c:v>0.3</c:v>
                  </c:pt>
                  <c:pt idx="64">
                    <c:v>0.3</c:v>
                  </c:pt>
                  <c:pt idx="65">
                    <c:v>0.3</c:v>
                  </c:pt>
                  <c:pt idx="66">
                    <c:v>0.3</c:v>
                  </c:pt>
                  <c:pt idx="67">
                    <c:v>0.3</c:v>
                  </c:pt>
                  <c:pt idx="68">
                    <c:v>0.3</c:v>
                  </c:pt>
                  <c:pt idx="69">
                    <c:v>0.3</c:v>
                  </c:pt>
                  <c:pt idx="70">
                    <c:v>0.3</c:v>
                  </c:pt>
                  <c:pt idx="71">
                    <c:v>0.3</c:v>
                  </c:pt>
                  <c:pt idx="72">
                    <c:v>0.3</c:v>
                  </c:pt>
                  <c:pt idx="73">
                    <c:v>0.3</c:v>
                  </c:pt>
                  <c:pt idx="74">
                    <c:v>0.3</c:v>
                  </c:pt>
                  <c:pt idx="75">
                    <c:v>0.3</c:v>
                  </c:pt>
                  <c:pt idx="76">
                    <c:v>0.3</c:v>
                  </c:pt>
                  <c:pt idx="77">
                    <c:v>0.3</c:v>
                  </c:pt>
                  <c:pt idx="78">
                    <c:v>0.3</c:v>
                  </c:pt>
                  <c:pt idx="79">
                    <c:v>0.3</c:v>
                  </c:pt>
                  <c:pt idx="80">
                    <c:v>0.3</c:v>
                  </c:pt>
                  <c:pt idx="81">
                    <c:v>0.3</c:v>
                  </c:pt>
                  <c:pt idx="82">
                    <c:v>0.3</c:v>
                  </c:pt>
                  <c:pt idx="83">
                    <c:v>0.3</c:v>
                  </c:pt>
                  <c:pt idx="84">
                    <c:v>0.3</c:v>
                  </c:pt>
                  <c:pt idx="85">
                    <c:v>0.3</c:v>
                  </c:pt>
                  <c:pt idx="86">
                    <c:v>0.3</c:v>
                  </c:pt>
                  <c:pt idx="87">
                    <c:v>0.3</c:v>
                  </c:pt>
                  <c:pt idx="88">
                    <c:v>0.3</c:v>
                  </c:pt>
                  <c:pt idx="89">
                    <c:v>0.3</c:v>
                  </c:pt>
                  <c:pt idx="90">
                    <c:v>0.3</c:v>
                  </c:pt>
                  <c:pt idx="91">
                    <c:v>0.3</c:v>
                  </c:pt>
                  <c:pt idx="92">
                    <c:v>0.3</c:v>
                  </c:pt>
                  <c:pt idx="93">
                    <c:v>0.3</c:v>
                  </c:pt>
                  <c:pt idx="94">
                    <c:v>0.3</c:v>
                  </c:pt>
                  <c:pt idx="95">
                    <c:v>0.3</c:v>
                  </c:pt>
                  <c:pt idx="96">
                    <c:v>0.3</c:v>
                  </c:pt>
                  <c:pt idx="97">
                    <c:v>0.3</c:v>
                  </c:pt>
                  <c:pt idx="98">
                    <c:v>0.3</c:v>
                  </c:pt>
                  <c:pt idx="99">
                    <c:v>0.3</c:v>
                  </c:pt>
                  <c:pt idx="100">
                    <c:v>0.3</c:v>
                  </c:pt>
                </c:numCache>
              </c:numRef>
            </c:plus>
            <c:minus>
              <c:numRef>
                <c:f>Hárok1!$L$2:$L$102</c:f>
                <c:numCache>
                  <c:formatCode>General</c:formatCode>
                  <c:ptCount val="101"/>
                  <c:pt idx="0">
                    <c:v>0.14560000000000001</c:v>
                  </c:pt>
                  <c:pt idx="1">
                    <c:v>0.18459999999999999</c:v>
                  </c:pt>
                  <c:pt idx="2">
                    <c:v>0.19109999999999999</c:v>
                  </c:pt>
                  <c:pt idx="3">
                    <c:v>0.21059999999999998</c:v>
                  </c:pt>
                  <c:pt idx="4">
                    <c:v>0.21969999999999998</c:v>
                  </c:pt>
                  <c:pt idx="5">
                    <c:v>0.24439999999999998</c:v>
                  </c:pt>
                  <c:pt idx="6">
                    <c:v>0.247</c:v>
                  </c:pt>
                  <c:pt idx="7">
                    <c:v>0.24829999999999999</c:v>
                  </c:pt>
                  <c:pt idx="8">
                    <c:v>0.24959999999999999</c:v>
                  </c:pt>
                  <c:pt idx="9">
                    <c:v>0.25090000000000001</c:v>
                  </c:pt>
                  <c:pt idx="10">
                    <c:v>0.26389999999999997</c:v>
                  </c:pt>
                  <c:pt idx="11">
                    <c:v>0.28599999999999998</c:v>
                  </c:pt>
                  <c:pt idx="12">
                    <c:v>0.29899999999999999</c:v>
                  </c:pt>
                  <c:pt idx="13">
                    <c:v>0.3</c:v>
                  </c:pt>
                  <c:pt idx="14">
                    <c:v>0.3</c:v>
                  </c:pt>
                  <c:pt idx="15">
                    <c:v>0.3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0.3</c:v>
                  </c:pt>
                  <c:pt idx="19">
                    <c:v>0.3</c:v>
                  </c:pt>
                  <c:pt idx="20">
                    <c:v>0.3</c:v>
                  </c:pt>
                  <c:pt idx="21">
                    <c:v>0.3</c:v>
                  </c:pt>
                  <c:pt idx="22">
                    <c:v>0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0.3</c:v>
                  </c:pt>
                  <c:pt idx="27">
                    <c:v>0.3</c:v>
                  </c:pt>
                  <c:pt idx="28">
                    <c:v>0.3</c:v>
                  </c:pt>
                  <c:pt idx="29">
                    <c:v>0.3</c:v>
                  </c:pt>
                  <c:pt idx="30">
                    <c:v>0</c:v>
                  </c:pt>
                  <c:pt idx="31">
                    <c:v>0.3</c:v>
                  </c:pt>
                  <c:pt idx="32">
                    <c:v>0.3</c:v>
                  </c:pt>
                  <c:pt idx="33">
                    <c:v>0.3</c:v>
                  </c:pt>
                  <c:pt idx="34">
                    <c:v>0.3</c:v>
                  </c:pt>
                  <c:pt idx="35">
                    <c:v>0.3</c:v>
                  </c:pt>
                  <c:pt idx="36">
                    <c:v>0.3</c:v>
                  </c:pt>
                  <c:pt idx="37">
                    <c:v>0.3</c:v>
                  </c:pt>
                  <c:pt idx="38">
                    <c:v>0.3</c:v>
                  </c:pt>
                  <c:pt idx="39">
                    <c:v>0.3</c:v>
                  </c:pt>
                  <c:pt idx="40">
                    <c:v>0.3</c:v>
                  </c:pt>
                  <c:pt idx="41">
                    <c:v>0.3</c:v>
                  </c:pt>
                  <c:pt idx="42">
                    <c:v>0.3</c:v>
                  </c:pt>
                  <c:pt idx="43">
                    <c:v>0.3</c:v>
                  </c:pt>
                  <c:pt idx="44">
                    <c:v>0.3</c:v>
                  </c:pt>
                  <c:pt idx="45">
                    <c:v>0.3</c:v>
                  </c:pt>
                  <c:pt idx="46">
                    <c:v>0.3</c:v>
                  </c:pt>
                  <c:pt idx="47">
                    <c:v>0.3</c:v>
                  </c:pt>
                  <c:pt idx="48">
                    <c:v>0.3</c:v>
                  </c:pt>
                  <c:pt idx="49">
                    <c:v>0.3</c:v>
                  </c:pt>
                  <c:pt idx="50">
                    <c:v>0.3</c:v>
                  </c:pt>
                  <c:pt idx="51">
                    <c:v>0.3</c:v>
                  </c:pt>
                  <c:pt idx="52">
                    <c:v>0.3</c:v>
                  </c:pt>
                  <c:pt idx="53">
                    <c:v>0.3</c:v>
                  </c:pt>
                  <c:pt idx="54">
                    <c:v>0.3</c:v>
                  </c:pt>
                  <c:pt idx="55">
                    <c:v>0.3</c:v>
                  </c:pt>
                  <c:pt idx="56">
                    <c:v>0.3</c:v>
                  </c:pt>
                  <c:pt idx="57">
                    <c:v>0.3</c:v>
                  </c:pt>
                  <c:pt idx="58">
                    <c:v>0.3</c:v>
                  </c:pt>
                  <c:pt idx="59">
                    <c:v>0.3</c:v>
                  </c:pt>
                  <c:pt idx="60">
                    <c:v>0.3</c:v>
                  </c:pt>
                  <c:pt idx="61">
                    <c:v>0.3</c:v>
                  </c:pt>
                  <c:pt idx="62">
                    <c:v>0.3</c:v>
                  </c:pt>
                  <c:pt idx="63">
                    <c:v>0.3</c:v>
                  </c:pt>
                  <c:pt idx="64">
                    <c:v>0.3</c:v>
                  </c:pt>
                  <c:pt idx="65">
                    <c:v>0.3</c:v>
                  </c:pt>
                  <c:pt idx="66">
                    <c:v>0.3</c:v>
                  </c:pt>
                  <c:pt idx="67">
                    <c:v>0.3</c:v>
                  </c:pt>
                  <c:pt idx="68">
                    <c:v>0.3</c:v>
                  </c:pt>
                  <c:pt idx="69">
                    <c:v>0.3</c:v>
                  </c:pt>
                  <c:pt idx="70">
                    <c:v>0.3</c:v>
                  </c:pt>
                  <c:pt idx="71">
                    <c:v>0.3</c:v>
                  </c:pt>
                  <c:pt idx="72">
                    <c:v>0.3</c:v>
                  </c:pt>
                  <c:pt idx="73">
                    <c:v>0.3</c:v>
                  </c:pt>
                  <c:pt idx="74">
                    <c:v>0.3</c:v>
                  </c:pt>
                  <c:pt idx="75">
                    <c:v>0.3</c:v>
                  </c:pt>
                  <c:pt idx="76">
                    <c:v>0.3</c:v>
                  </c:pt>
                  <c:pt idx="77">
                    <c:v>0.3</c:v>
                  </c:pt>
                  <c:pt idx="78">
                    <c:v>0.3</c:v>
                  </c:pt>
                  <c:pt idx="79">
                    <c:v>0.3</c:v>
                  </c:pt>
                  <c:pt idx="80">
                    <c:v>0.3</c:v>
                  </c:pt>
                  <c:pt idx="81">
                    <c:v>0.3</c:v>
                  </c:pt>
                  <c:pt idx="82">
                    <c:v>0.3</c:v>
                  </c:pt>
                  <c:pt idx="83">
                    <c:v>0.3</c:v>
                  </c:pt>
                  <c:pt idx="84">
                    <c:v>0.3</c:v>
                  </c:pt>
                  <c:pt idx="85">
                    <c:v>0.3</c:v>
                  </c:pt>
                  <c:pt idx="86">
                    <c:v>0.3</c:v>
                  </c:pt>
                  <c:pt idx="87">
                    <c:v>0.3</c:v>
                  </c:pt>
                  <c:pt idx="88">
                    <c:v>0.3</c:v>
                  </c:pt>
                  <c:pt idx="89">
                    <c:v>0.3</c:v>
                  </c:pt>
                  <c:pt idx="90">
                    <c:v>0.3</c:v>
                  </c:pt>
                  <c:pt idx="91">
                    <c:v>0.3</c:v>
                  </c:pt>
                  <c:pt idx="92">
                    <c:v>0.3</c:v>
                  </c:pt>
                  <c:pt idx="93">
                    <c:v>0.3</c:v>
                  </c:pt>
                  <c:pt idx="94">
                    <c:v>0.3</c:v>
                  </c:pt>
                  <c:pt idx="95">
                    <c:v>0.3</c:v>
                  </c:pt>
                  <c:pt idx="96">
                    <c:v>0.3</c:v>
                  </c:pt>
                  <c:pt idx="97">
                    <c:v>0.3</c:v>
                  </c:pt>
                  <c:pt idx="98">
                    <c:v>0.3</c:v>
                  </c:pt>
                  <c:pt idx="99">
                    <c:v>0.3</c:v>
                  </c:pt>
                  <c:pt idx="100">
                    <c:v>0.3</c:v>
                  </c:pt>
                </c:numCache>
              </c:numRef>
            </c:minus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Hárok1!$I$2:$I$102</c:f>
              <c:numCache>
                <c:formatCode>General</c:formatCode>
                <c:ptCount val="101"/>
                <c:pt idx="0">
                  <c:v>0.33250560000000001</c:v>
                </c:pt>
                <c:pt idx="1">
                  <c:v>0.43008960000000007</c:v>
                </c:pt>
                <c:pt idx="2">
                  <c:v>0.44670360000000003</c:v>
                </c:pt>
                <c:pt idx="3">
                  <c:v>0.49714559999999997</c:v>
                </c:pt>
                <c:pt idx="4">
                  <c:v>0.52099320000000005</c:v>
                </c:pt>
                <c:pt idx="5">
                  <c:v>0.58671040000000008</c:v>
                </c:pt>
                <c:pt idx="6">
                  <c:v>0.59371200000000013</c:v>
                </c:pt>
                <c:pt idx="7">
                  <c:v>0.59721879999999994</c:v>
                </c:pt>
                <c:pt idx="8">
                  <c:v>0.60072960000000009</c:v>
                </c:pt>
                <c:pt idx="9">
                  <c:v>0.6042443999999999</c:v>
                </c:pt>
                <c:pt idx="10">
                  <c:v>0.63961239999999997</c:v>
                </c:pt>
                <c:pt idx="11">
                  <c:v>0.70065599999999995</c:v>
                </c:pt>
                <c:pt idx="12">
                  <c:v>0.73710399999999998</c:v>
                </c:pt>
                <c:pt idx="13">
                  <c:v>0.75179520000000011</c:v>
                </c:pt>
                <c:pt idx="14">
                  <c:v>0.77024919999999997</c:v>
                </c:pt>
                <c:pt idx="15">
                  <c:v>0.77395200000000008</c:v>
                </c:pt>
                <c:pt idx="16">
                  <c:v>0.80745719999999999</c:v>
                </c:pt>
                <c:pt idx="17">
                  <c:v>0.83374079999999995</c:v>
                </c:pt>
                <c:pt idx="18">
                  <c:v>0.85263480000000003</c:v>
                </c:pt>
                <c:pt idx="19">
                  <c:v>0.86401919999999999</c:v>
                </c:pt>
                <c:pt idx="20">
                  <c:v>0.87925439999999999</c:v>
                </c:pt>
                <c:pt idx="21">
                  <c:v>0.88689600000000002</c:v>
                </c:pt>
                <c:pt idx="22">
                  <c:v>0</c:v>
                </c:pt>
                <c:pt idx="23">
                  <c:v>0.90222720000000001</c:v>
                </c:pt>
                <c:pt idx="24">
                  <c:v>0.91376760000000001</c:v>
                </c:pt>
                <c:pt idx="25">
                  <c:v>0.91376760000000001</c:v>
                </c:pt>
                <c:pt idx="26">
                  <c:v>0.92534399999999994</c:v>
                </c:pt>
                <c:pt idx="27">
                  <c:v>0.94083520000000009</c:v>
                </c:pt>
                <c:pt idx="28">
                  <c:v>0.95639040000000008</c:v>
                </c:pt>
                <c:pt idx="29">
                  <c:v>0.96419200000000005</c:v>
                </c:pt>
                <c:pt idx="30">
                  <c:v>0</c:v>
                </c:pt>
                <c:pt idx="31">
                  <c:v>1.0232140000000001</c:v>
                </c:pt>
                <c:pt idx="32">
                  <c:v>1.0391052000000001</c:v>
                </c:pt>
                <c:pt idx="33">
                  <c:v>1.0550604000000001</c:v>
                </c:pt>
                <c:pt idx="34">
                  <c:v>1.10331</c:v>
                </c:pt>
                <c:pt idx="35">
                  <c:v>1.1276508000000001</c:v>
                </c:pt>
                <c:pt idx="36">
                  <c:v>1.1357964</c:v>
                </c:pt>
                <c:pt idx="37">
                  <c:v>1.143958</c:v>
                </c:pt>
                <c:pt idx="38">
                  <c:v>1.1562304000000001</c:v>
                </c:pt>
                <c:pt idx="39">
                  <c:v>1.185006</c:v>
                </c:pt>
                <c:pt idx="40">
                  <c:v>1.1932636000000001</c:v>
                </c:pt>
                <c:pt idx="41">
                  <c:v>1.2015372</c:v>
                </c:pt>
                <c:pt idx="42">
                  <c:v>1.2056800000000001</c:v>
                </c:pt>
                <c:pt idx="43">
                  <c:v>1.2139776</c:v>
                </c:pt>
                <c:pt idx="44">
                  <c:v>1.2222912000000001</c:v>
                </c:pt>
                <c:pt idx="45">
                  <c:v>1.2347916000000001</c:v>
                </c:pt>
                <c:pt idx="46">
                  <c:v>1.2347916000000001</c:v>
                </c:pt>
                <c:pt idx="47">
                  <c:v>1.2389664</c:v>
                </c:pt>
                <c:pt idx="48">
                  <c:v>1.2893760000000001</c:v>
                </c:pt>
                <c:pt idx="49">
                  <c:v>1.2978336000000001</c:v>
                </c:pt>
                <c:pt idx="50">
                  <c:v>1.2978336000000001</c:v>
                </c:pt>
                <c:pt idx="51">
                  <c:v>1.3275611999999999</c:v>
                </c:pt>
                <c:pt idx="52">
                  <c:v>1.3318240000000001</c:v>
                </c:pt>
                <c:pt idx="53">
                  <c:v>1.3832896000000001</c:v>
                </c:pt>
                <c:pt idx="54">
                  <c:v>1.4179200000000001</c:v>
                </c:pt>
                <c:pt idx="55">
                  <c:v>1.4222668000000001</c:v>
                </c:pt>
                <c:pt idx="56">
                  <c:v>1.4266175999999999</c:v>
                </c:pt>
                <c:pt idx="57">
                  <c:v>1.4615680000000002</c:v>
                </c:pt>
                <c:pt idx="58">
                  <c:v>1.4615680000000002</c:v>
                </c:pt>
                <c:pt idx="59">
                  <c:v>1.4703456000000001</c:v>
                </c:pt>
                <c:pt idx="60">
                  <c:v>1.4747404</c:v>
                </c:pt>
                <c:pt idx="61">
                  <c:v>1.5056160000000001</c:v>
                </c:pt>
                <c:pt idx="62">
                  <c:v>1.52779</c:v>
                </c:pt>
                <c:pt idx="63">
                  <c:v>1.5859104000000002</c:v>
                </c:pt>
                <c:pt idx="64">
                  <c:v>1.5904092000000001</c:v>
                </c:pt>
                <c:pt idx="65">
                  <c:v>1.5949119999999999</c:v>
                </c:pt>
                <c:pt idx="66">
                  <c:v>1.6265436</c:v>
                </c:pt>
                <c:pt idx="67">
                  <c:v>1.6310784</c:v>
                </c:pt>
                <c:pt idx="68">
                  <c:v>1.6401600000000001</c:v>
                </c:pt>
                <c:pt idx="69">
                  <c:v>1.6538124000000001</c:v>
                </c:pt>
                <c:pt idx="70">
                  <c:v>1.6675008</c:v>
                </c:pt>
                <c:pt idx="71">
                  <c:v>1.6720716000000002</c:v>
                </c:pt>
                <c:pt idx="72">
                  <c:v>1.708782</c:v>
                </c:pt>
                <c:pt idx="73">
                  <c:v>1.7550299999999999</c:v>
                </c:pt>
                <c:pt idx="74">
                  <c:v>1.7923163999999998</c:v>
                </c:pt>
                <c:pt idx="75">
                  <c:v>1.7969952000000002</c:v>
                </c:pt>
                <c:pt idx="76">
                  <c:v>1.8251519999999999</c:v>
                </c:pt>
                <c:pt idx="77">
                  <c:v>1.8392843999999999</c:v>
                </c:pt>
                <c:pt idx="78">
                  <c:v>1.8629184000000001</c:v>
                </c:pt>
                <c:pt idx="79">
                  <c:v>1.8724000000000001</c:v>
                </c:pt>
                <c:pt idx="80">
                  <c:v>1.8724000000000001</c:v>
                </c:pt>
                <c:pt idx="81">
                  <c:v>1.8724000000000001</c:v>
                </c:pt>
                <c:pt idx="82">
                  <c:v>1.8771467999999998</c:v>
                </c:pt>
                <c:pt idx="83">
                  <c:v>1.9057116000000001</c:v>
                </c:pt>
                <c:pt idx="84">
                  <c:v>1.9825884000000003</c:v>
                </c:pt>
                <c:pt idx="85">
                  <c:v>1.9874271999999999</c:v>
                </c:pt>
                <c:pt idx="86">
                  <c:v>2.0019676000000004</c:v>
                </c:pt>
                <c:pt idx="87">
                  <c:v>2.0506956000000001</c:v>
                </c:pt>
                <c:pt idx="88">
                  <c:v>2.1493516000000001</c:v>
                </c:pt>
                <c:pt idx="89">
                  <c:v>2.1842592000000001</c:v>
                </c:pt>
                <c:pt idx="90">
                  <c:v>2.2042944000000002</c:v>
                </c:pt>
                <c:pt idx="91">
                  <c:v>2.3156319999999999</c:v>
                </c:pt>
                <c:pt idx="92">
                  <c:v>2.4341004000000002</c:v>
                </c:pt>
                <c:pt idx="93">
                  <c:v>2.444502</c:v>
                </c:pt>
                <c:pt idx="94">
                  <c:v>2.444502</c:v>
                </c:pt>
                <c:pt idx="95">
                  <c:v>2.6291200000000003</c:v>
                </c:pt>
                <c:pt idx="96">
                  <c:v>2.6827680000000003</c:v>
                </c:pt>
                <c:pt idx="97">
                  <c:v>2.7368160000000001</c:v>
                </c:pt>
                <c:pt idx="98">
                  <c:v>2.8461120000000002</c:v>
                </c:pt>
                <c:pt idx="99">
                  <c:v>3.1263519999999998</c:v>
                </c:pt>
                <c:pt idx="100">
                  <c:v>3.1549260000000006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456576"/>
        <c:axId val="236454656"/>
      </c:scatterChart>
      <c:valAx>
        <c:axId val="236454656"/>
        <c:scaling>
          <c:orientation val="minMax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 dirty="0"/>
                  <a:t>Initial energy </a:t>
                </a:r>
                <a:r>
                  <a:rPr lang="sk-SK" b="1" dirty="0" smtClean="0"/>
                  <a:t>of rubber </a:t>
                </a:r>
                <a:r>
                  <a:rPr lang="sk-SK" b="1" dirty="0"/>
                  <a:t>[J]</a:t>
                </a:r>
              </a:p>
            </c:rich>
          </c:tx>
          <c:layout>
            <c:manualLayout>
              <c:xMode val="edge"/>
              <c:yMode val="edge"/>
              <c:x val="1.5589676290463692E-2"/>
              <c:y val="0.2024236773034949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456576"/>
        <c:crosses val="autoZero"/>
        <c:crossBetween val="midCat"/>
      </c:valAx>
      <c:valAx>
        <c:axId val="236456576"/>
        <c:scaling>
          <c:orientation val="minMax"/>
          <c:max val="900"/>
          <c:min val="0"/>
        </c:scaling>
        <c:delete val="0"/>
        <c:axPos val="b"/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 dirty="0" smtClean="0"/>
                  <a:t>Mass </a:t>
                </a:r>
                <a:r>
                  <a:rPr lang="sk-SK" b="1" dirty="0"/>
                  <a:t>of balloon [g]</a:t>
                </a:r>
              </a:p>
            </c:rich>
          </c:tx>
          <c:layout>
            <c:manualLayout>
              <c:xMode val="edge"/>
              <c:yMode val="edge"/>
              <c:x val="0.42608967629046368"/>
              <c:y val="0.8697363240779113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454656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57924490207954"/>
          <c:y val="0.1025833775829921"/>
          <c:w val="0.70624126791843322"/>
          <c:h val="0.6981035358159849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</c:marker>
          <c:errBars>
            <c:errDir val="y"/>
            <c:errBarType val="both"/>
            <c:errValType val="cust"/>
            <c:noEndCap val="0"/>
            <c:plus>
              <c:numRef>
                <c:f>Hárok1!$L$2:$L$102</c:f>
                <c:numCache>
                  <c:formatCode>General</c:formatCode>
                  <c:ptCount val="101"/>
                  <c:pt idx="0">
                    <c:v>0.14560000000000001</c:v>
                  </c:pt>
                  <c:pt idx="1">
                    <c:v>0.18459999999999999</c:v>
                  </c:pt>
                  <c:pt idx="2">
                    <c:v>0.19109999999999999</c:v>
                  </c:pt>
                  <c:pt idx="3">
                    <c:v>0.21059999999999998</c:v>
                  </c:pt>
                  <c:pt idx="4">
                    <c:v>0.21969999999999998</c:v>
                  </c:pt>
                  <c:pt idx="5">
                    <c:v>0.24439999999999998</c:v>
                  </c:pt>
                  <c:pt idx="6">
                    <c:v>0.247</c:v>
                  </c:pt>
                  <c:pt idx="7">
                    <c:v>0.24829999999999999</c:v>
                  </c:pt>
                  <c:pt idx="8">
                    <c:v>0.24959999999999999</c:v>
                  </c:pt>
                  <c:pt idx="9">
                    <c:v>0.25090000000000001</c:v>
                  </c:pt>
                  <c:pt idx="10">
                    <c:v>0.26389999999999997</c:v>
                  </c:pt>
                  <c:pt idx="11">
                    <c:v>0.28599999999999998</c:v>
                  </c:pt>
                  <c:pt idx="12">
                    <c:v>0.29899999999999999</c:v>
                  </c:pt>
                  <c:pt idx="13">
                    <c:v>0.3</c:v>
                  </c:pt>
                  <c:pt idx="14">
                    <c:v>0.3</c:v>
                  </c:pt>
                  <c:pt idx="15">
                    <c:v>0.3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0.3</c:v>
                  </c:pt>
                  <c:pt idx="19">
                    <c:v>0.3</c:v>
                  </c:pt>
                  <c:pt idx="20">
                    <c:v>0.3</c:v>
                  </c:pt>
                  <c:pt idx="21">
                    <c:v>0.3</c:v>
                  </c:pt>
                  <c:pt idx="22">
                    <c:v>0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0.3</c:v>
                  </c:pt>
                  <c:pt idx="27">
                    <c:v>0.3</c:v>
                  </c:pt>
                  <c:pt idx="28">
                    <c:v>0.3</c:v>
                  </c:pt>
                  <c:pt idx="29">
                    <c:v>0.3</c:v>
                  </c:pt>
                  <c:pt idx="30">
                    <c:v>0</c:v>
                  </c:pt>
                  <c:pt idx="31">
                    <c:v>0.3</c:v>
                  </c:pt>
                  <c:pt idx="32">
                    <c:v>0.3</c:v>
                  </c:pt>
                  <c:pt idx="33">
                    <c:v>0.3</c:v>
                  </c:pt>
                  <c:pt idx="34">
                    <c:v>0.3</c:v>
                  </c:pt>
                  <c:pt idx="35">
                    <c:v>0.3</c:v>
                  </c:pt>
                  <c:pt idx="36">
                    <c:v>0.3</c:v>
                  </c:pt>
                  <c:pt idx="37">
                    <c:v>0.3</c:v>
                  </c:pt>
                  <c:pt idx="38">
                    <c:v>0.3</c:v>
                  </c:pt>
                  <c:pt idx="39">
                    <c:v>0.3</c:v>
                  </c:pt>
                  <c:pt idx="40">
                    <c:v>0.3</c:v>
                  </c:pt>
                  <c:pt idx="41">
                    <c:v>0.3</c:v>
                  </c:pt>
                  <c:pt idx="42">
                    <c:v>0.3</c:v>
                  </c:pt>
                  <c:pt idx="43">
                    <c:v>0.3</c:v>
                  </c:pt>
                  <c:pt idx="44">
                    <c:v>0.3</c:v>
                  </c:pt>
                  <c:pt idx="45">
                    <c:v>0.3</c:v>
                  </c:pt>
                  <c:pt idx="46">
                    <c:v>0.3</c:v>
                  </c:pt>
                  <c:pt idx="47">
                    <c:v>0.3</c:v>
                  </c:pt>
                  <c:pt idx="48">
                    <c:v>0.3</c:v>
                  </c:pt>
                  <c:pt idx="49">
                    <c:v>0.3</c:v>
                  </c:pt>
                  <c:pt idx="50">
                    <c:v>0.3</c:v>
                  </c:pt>
                  <c:pt idx="51">
                    <c:v>0.3</c:v>
                  </c:pt>
                  <c:pt idx="52">
                    <c:v>0.3</c:v>
                  </c:pt>
                  <c:pt idx="53">
                    <c:v>0.3</c:v>
                  </c:pt>
                  <c:pt idx="54">
                    <c:v>0.3</c:v>
                  </c:pt>
                  <c:pt idx="55">
                    <c:v>0.3</c:v>
                  </c:pt>
                  <c:pt idx="56">
                    <c:v>0.3</c:v>
                  </c:pt>
                  <c:pt idx="57">
                    <c:v>0.3</c:v>
                  </c:pt>
                  <c:pt idx="58">
                    <c:v>0.3</c:v>
                  </c:pt>
                  <c:pt idx="59">
                    <c:v>0.3</c:v>
                  </c:pt>
                  <c:pt idx="60">
                    <c:v>0.3</c:v>
                  </c:pt>
                  <c:pt idx="61">
                    <c:v>0.3</c:v>
                  </c:pt>
                  <c:pt idx="62">
                    <c:v>0.3</c:v>
                  </c:pt>
                  <c:pt idx="63">
                    <c:v>0.3</c:v>
                  </c:pt>
                  <c:pt idx="64">
                    <c:v>0.3</c:v>
                  </c:pt>
                  <c:pt idx="65">
                    <c:v>0.3</c:v>
                  </c:pt>
                  <c:pt idx="66">
                    <c:v>0.3</c:v>
                  </c:pt>
                  <c:pt idx="67">
                    <c:v>0.3</c:v>
                  </c:pt>
                  <c:pt idx="68">
                    <c:v>0.3</c:v>
                  </c:pt>
                  <c:pt idx="69">
                    <c:v>0.3</c:v>
                  </c:pt>
                  <c:pt idx="70">
                    <c:v>0.3</c:v>
                  </c:pt>
                  <c:pt idx="71">
                    <c:v>0.3</c:v>
                  </c:pt>
                  <c:pt idx="72">
                    <c:v>0.3</c:v>
                  </c:pt>
                  <c:pt idx="73">
                    <c:v>0.3</c:v>
                  </c:pt>
                  <c:pt idx="74">
                    <c:v>0.3</c:v>
                  </c:pt>
                  <c:pt idx="75">
                    <c:v>0.3</c:v>
                  </c:pt>
                  <c:pt idx="76">
                    <c:v>0.3</c:v>
                  </c:pt>
                  <c:pt idx="77">
                    <c:v>0.3</c:v>
                  </c:pt>
                  <c:pt idx="78">
                    <c:v>0.3</c:v>
                  </c:pt>
                  <c:pt idx="79">
                    <c:v>0.3</c:v>
                  </c:pt>
                  <c:pt idx="80">
                    <c:v>0.3</c:v>
                  </c:pt>
                  <c:pt idx="81">
                    <c:v>0.3</c:v>
                  </c:pt>
                  <c:pt idx="82">
                    <c:v>0.3</c:v>
                  </c:pt>
                  <c:pt idx="83">
                    <c:v>0.3</c:v>
                  </c:pt>
                  <c:pt idx="84">
                    <c:v>0.3</c:v>
                  </c:pt>
                  <c:pt idx="85">
                    <c:v>0.3</c:v>
                  </c:pt>
                  <c:pt idx="86">
                    <c:v>0.3</c:v>
                  </c:pt>
                  <c:pt idx="87">
                    <c:v>0.3</c:v>
                  </c:pt>
                  <c:pt idx="88">
                    <c:v>0.3</c:v>
                  </c:pt>
                  <c:pt idx="89">
                    <c:v>0.3</c:v>
                  </c:pt>
                  <c:pt idx="90">
                    <c:v>0.3</c:v>
                  </c:pt>
                  <c:pt idx="91">
                    <c:v>0.3</c:v>
                  </c:pt>
                  <c:pt idx="92">
                    <c:v>0.3</c:v>
                  </c:pt>
                  <c:pt idx="93">
                    <c:v>0.3</c:v>
                  </c:pt>
                  <c:pt idx="94">
                    <c:v>0.3</c:v>
                  </c:pt>
                  <c:pt idx="95">
                    <c:v>0.3</c:v>
                  </c:pt>
                  <c:pt idx="96">
                    <c:v>0.3</c:v>
                  </c:pt>
                  <c:pt idx="97">
                    <c:v>0.3</c:v>
                  </c:pt>
                  <c:pt idx="98">
                    <c:v>0.3</c:v>
                  </c:pt>
                  <c:pt idx="99">
                    <c:v>0.3</c:v>
                  </c:pt>
                  <c:pt idx="100">
                    <c:v>0.3</c:v>
                  </c:pt>
                </c:numCache>
              </c:numRef>
            </c:plus>
            <c:minus>
              <c:numRef>
                <c:f>Hárok1!$L$2:$L$102</c:f>
                <c:numCache>
                  <c:formatCode>General</c:formatCode>
                  <c:ptCount val="101"/>
                  <c:pt idx="0">
                    <c:v>0.14560000000000001</c:v>
                  </c:pt>
                  <c:pt idx="1">
                    <c:v>0.18459999999999999</c:v>
                  </c:pt>
                  <c:pt idx="2">
                    <c:v>0.19109999999999999</c:v>
                  </c:pt>
                  <c:pt idx="3">
                    <c:v>0.21059999999999998</c:v>
                  </c:pt>
                  <c:pt idx="4">
                    <c:v>0.21969999999999998</c:v>
                  </c:pt>
                  <c:pt idx="5">
                    <c:v>0.24439999999999998</c:v>
                  </c:pt>
                  <c:pt idx="6">
                    <c:v>0.247</c:v>
                  </c:pt>
                  <c:pt idx="7">
                    <c:v>0.24829999999999999</c:v>
                  </c:pt>
                  <c:pt idx="8">
                    <c:v>0.24959999999999999</c:v>
                  </c:pt>
                  <c:pt idx="9">
                    <c:v>0.25090000000000001</c:v>
                  </c:pt>
                  <c:pt idx="10">
                    <c:v>0.26389999999999997</c:v>
                  </c:pt>
                  <c:pt idx="11">
                    <c:v>0.28599999999999998</c:v>
                  </c:pt>
                  <c:pt idx="12">
                    <c:v>0.29899999999999999</c:v>
                  </c:pt>
                  <c:pt idx="13">
                    <c:v>0.3</c:v>
                  </c:pt>
                  <c:pt idx="14">
                    <c:v>0.3</c:v>
                  </c:pt>
                  <c:pt idx="15">
                    <c:v>0.3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0.3</c:v>
                  </c:pt>
                  <c:pt idx="19">
                    <c:v>0.3</c:v>
                  </c:pt>
                  <c:pt idx="20">
                    <c:v>0.3</c:v>
                  </c:pt>
                  <c:pt idx="21">
                    <c:v>0.3</c:v>
                  </c:pt>
                  <c:pt idx="22">
                    <c:v>0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0.3</c:v>
                  </c:pt>
                  <c:pt idx="27">
                    <c:v>0.3</c:v>
                  </c:pt>
                  <c:pt idx="28">
                    <c:v>0.3</c:v>
                  </c:pt>
                  <c:pt idx="29">
                    <c:v>0.3</c:v>
                  </c:pt>
                  <c:pt idx="30">
                    <c:v>0</c:v>
                  </c:pt>
                  <c:pt idx="31">
                    <c:v>0.3</c:v>
                  </c:pt>
                  <c:pt idx="32">
                    <c:v>0.3</c:v>
                  </c:pt>
                  <c:pt idx="33">
                    <c:v>0.3</c:v>
                  </c:pt>
                  <c:pt idx="34">
                    <c:v>0.3</c:v>
                  </c:pt>
                  <c:pt idx="35">
                    <c:v>0.3</c:v>
                  </c:pt>
                  <c:pt idx="36">
                    <c:v>0.3</c:v>
                  </c:pt>
                  <c:pt idx="37">
                    <c:v>0.3</c:v>
                  </c:pt>
                  <c:pt idx="38">
                    <c:v>0.3</c:v>
                  </c:pt>
                  <c:pt idx="39">
                    <c:v>0.3</c:v>
                  </c:pt>
                  <c:pt idx="40">
                    <c:v>0.3</c:v>
                  </c:pt>
                  <c:pt idx="41">
                    <c:v>0.3</c:v>
                  </c:pt>
                  <c:pt idx="42">
                    <c:v>0.3</c:v>
                  </c:pt>
                  <c:pt idx="43">
                    <c:v>0.3</c:v>
                  </c:pt>
                  <c:pt idx="44">
                    <c:v>0.3</c:v>
                  </c:pt>
                  <c:pt idx="45">
                    <c:v>0.3</c:v>
                  </c:pt>
                  <c:pt idx="46">
                    <c:v>0.3</c:v>
                  </c:pt>
                  <c:pt idx="47">
                    <c:v>0.3</c:v>
                  </c:pt>
                  <c:pt idx="48">
                    <c:v>0.3</c:v>
                  </c:pt>
                  <c:pt idx="49">
                    <c:v>0.3</c:v>
                  </c:pt>
                  <c:pt idx="50">
                    <c:v>0.3</c:v>
                  </c:pt>
                  <c:pt idx="51">
                    <c:v>0.3</c:v>
                  </c:pt>
                  <c:pt idx="52">
                    <c:v>0.3</c:v>
                  </c:pt>
                  <c:pt idx="53">
                    <c:v>0.3</c:v>
                  </c:pt>
                  <c:pt idx="54">
                    <c:v>0.3</c:v>
                  </c:pt>
                  <c:pt idx="55">
                    <c:v>0.3</c:v>
                  </c:pt>
                  <c:pt idx="56">
                    <c:v>0.3</c:v>
                  </c:pt>
                  <c:pt idx="57">
                    <c:v>0.3</c:v>
                  </c:pt>
                  <c:pt idx="58">
                    <c:v>0.3</c:v>
                  </c:pt>
                  <c:pt idx="59">
                    <c:v>0.3</c:v>
                  </c:pt>
                  <c:pt idx="60">
                    <c:v>0.3</c:v>
                  </c:pt>
                  <c:pt idx="61">
                    <c:v>0.3</c:v>
                  </c:pt>
                  <c:pt idx="62">
                    <c:v>0.3</c:v>
                  </c:pt>
                  <c:pt idx="63">
                    <c:v>0.3</c:v>
                  </c:pt>
                  <c:pt idx="64">
                    <c:v>0.3</c:v>
                  </c:pt>
                  <c:pt idx="65">
                    <c:v>0.3</c:v>
                  </c:pt>
                  <c:pt idx="66">
                    <c:v>0.3</c:v>
                  </c:pt>
                  <c:pt idx="67">
                    <c:v>0.3</c:v>
                  </c:pt>
                  <c:pt idx="68">
                    <c:v>0.3</c:v>
                  </c:pt>
                  <c:pt idx="69">
                    <c:v>0.3</c:v>
                  </c:pt>
                  <c:pt idx="70">
                    <c:v>0.3</c:v>
                  </c:pt>
                  <c:pt idx="71">
                    <c:v>0.3</c:v>
                  </c:pt>
                  <c:pt idx="72">
                    <c:v>0.3</c:v>
                  </c:pt>
                  <c:pt idx="73">
                    <c:v>0.3</c:v>
                  </c:pt>
                  <c:pt idx="74">
                    <c:v>0.3</c:v>
                  </c:pt>
                  <c:pt idx="75">
                    <c:v>0.3</c:v>
                  </c:pt>
                  <c:pt idx="76">
                    <c:v>0.3</c:v>
                  </c:pt>
                  <c:pt idx="77">
                    <c:v>0.3</c:v>
                  </c:pt>
                  <c:pt idx="78">
                    <c:v>0.3</c:v>
                  </c:pt>
                  <c:pt idx="79">
                    <c:v>0.3</c:v>
                  </c:pt>
                  <c:pt idx="80">
                    <c:v>0.3</c:v>
                  </c:pt>
                  <c:pt idx="81">
                    <c:v>0.3</c:v>
                  </c:pt>
                  <c:pt idx="82">
                    <c:v>0.3</c:v>
                  </c:pt>
                  <c:pt idx="83">
                    <c:v>0.3</c:v>
                  </c:pt>
                  <c:pt idx="84">
                    <c:v>0.3</c:v>
                  </c:pt>
                  <c:pt idx="85">
                    <c:v>0.3</c:v>
                  </c:pt>
                  <c:pt idx="86">
                    <c:v>0.3</c:v>
                  </c:pt>
                  <c:pt idx="87">
                    <c:v>0.3</c:v>
                  </c:pt>
                  <c:pt idx="88">
                    <c:v>0.3</c:v>
                  </c:pt>
                  <c:pt idx="89">
                    <c:v>0.3</c:v>
                  </c:pt>
                  <c:pt idx="90">
                    <c:v>0.3</c:v>
                  </c:pt>
                  <c:pt idx="91">
                    <c:v>0.3</c:v>
                  </c:pt>
                  <c:pt idx="92">
                    <c:v>0.3</c:v>
                  </c:pt>
                  <c:pt idx="93">
                    <c:v>0.3</c:v>
                  </c:pt>
                  <c:pt idx="94">
                    <c:v>0.3</c:v>
                  </c:pt>
                  <c:pt idx="95">
                    <c:v>0.3</c:v>
                  </c:pt>
                  <c:pt idx="96">
                    <c:v>0.3</c:v>
                  </c:pt>
                  <c:pt idx="97">
                    <c:v>0.3</c:v>
                  </c:pt>
                  <c:pt idx="98">
                    <c:v>0.3</c:v>
                  </c:pt>
                  <c:pt idx="99">
                    <c:v>0.3</c:v>
                  </c:pt>
                  <c:pt idx="100">
                    <c:v>0.3</c:v>
                  </c:pt>
                </c:numCache>
              </c:numRef>
            </c:minus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Hárok1!$I$2:$I$102</c:f>
              <c:numCache>
                <c:formatCode>General</c:formatCode>
                <c:ptCount val="101"/>
                <c:pt idx="0">
                  <c:v>0.33250560000000001</c:v>
                </c:pt>
                <c:pt idx="1">
                  <c:v>0.43008960000000007</c:v>
                </c:pt>
                <c:pt idx="2">
                  <c:v>0.44670360000000003</c:v>
                </c:pt>
                <c:pt idx="3">
                  <c:v>0.49714559999999997</c:v>
                </c:pt>
                <c:pt idx="4">
                  <c:v>0.52099320000000005</c:v>
                </c:pt>
                <c:pt idx="5">
                  <c:v>0.58671040000000008</c:v>
                </c:pt>
                <c:pt idx="6">
                  <c:v>0.59371200000000013</c:v>
                </c:pt>
                <c:pt idx="7">
                  <c:v>0.59721879999999994</c:v>
                </c:pt>
                <c:pt idx="8">
                  <c:v>0.60072960000000009</c:v>
                </c:pt>
                <c:pt idx="9">
                  <c:v>0.6042443999999999</c:v>
                </c:pt>
                <c:pt idx="10">
                  <c:v>0.63961239999999997</c:v>
                </c:pt>
                <c:pt idx="11">
                  <c:v>0.70065599999999995</c:v>
                </c:pt>
                <c:pt idx="12">
                  <c:v>0.73710399999999998</c:v>
                </c:pt>
                <c:pt idx="13">
                  <c:v>0.75179520000000011</c:v>
                </c:pt>
                <c:pt idx="14">
                  <c:v>0.77024919999999997</c:v>
                </c:pt>
                <c:pt idx="15">
                  <c:v>0.77395200000000008</c:v>
                </c:pt>
                <c:pt idx="16">
                  <c:v>0.80745719999999999</c:v>
                </c:pt>
                <c:pt idx="17">
                  <c:v>0.83374079999999995</c:v>
                </c:pt>
                <c:pt idx="18">
                  <c:v>0.85263480000000003</c:v>
                </c:pt>
                <c:pt idx="19">
                  <c:v>0.86401919999999999</c:v>
                </c:pt>
                <c:pt idx="20">
                  <c:v>0.87925439999999999</c:v>
                </c:pt>
                <c:pt idx="21">
                  <c:v>0.88689600000000002</c:v>
                </c:pt>
                <c:pt idx="22">
                  <c:v>0</c:v>
                </c:pt>
                <c:pt idx="23">
                  <c:v>0.90222720000000001</c:v>
                </c:pt>
                <c:pt idx="24">
                  <c:v>0.91376760000000001</c:v>
                </c:pt>
                <c:pt idx="25">
                  <c:v>0.91376760000000001</c:v>
                </c:pt>
                <c:pt idx="26">
                  <c:v>0.92534399999999994</c:v>
                </c:pt>
                <c:pt idx="27">
                  <c:v>0.94083520000000009</c:v>
                </c:pt>
                <c:pt idx="28">
                  <c:v>0.95639040000000008</c:v>
                </c:pt>
                <c:pt idx="29">
                  <c:v>0.96419200000000005</c:v>
                </c:pt>
                <c:pt idx="30">
                  <c:v>0</c:v>
                </c:pt>
                <c:pt idx="31">
                  <c:v>1.0232140000000001</c:v>
                </c:pt>
                <c:pt idx="32">
                  <c:v>1.0391052000000001</c:v>
                </c:pt>
                <c:pt idx="33">
                  <c:v>1.0550604000000001</c:v>
                </c:pt>
                <c:pt idx="34">
                  <c:v>1.10331</c:v>
                </c:pt>
                <c:pt idx="35">
                  <c:v>1.1276508000000001</c:v>
                </c:pt>
                <c:pt idx="36">
                  <c:v>1.1357964</c:v>
                </c:pt>
                <c:pt idx="37">
                  <c:v>1.143958</c:v>
                </c:pt>
                <c:pt idx="38">
                  <c:v>1.1562304000000001</c:v>
                </c:pt>
                <c:pt idx="39">
                  <c:v>1.185006</c:v>
                </c:pt>
                <c:pt idx="40">
                  <c:v>1.1932636000000001</c:v>
                </c:pt>
                <c:pt idx="41">
                  <c:v>1.2015372</c:v>
                </c:pt>
                <c:pt idx="42">
                  <c:v>1.2056800000000001</c:v>
                </c:pt>
                <c:pt idx="43">
                  <c:v>1.2139776</c:v>
                </c:pt>
                <c:pt idx="44">
                  <c:v>1.2222912000000001</c:v>
                </c:pt>
                <c:pt idx="45">
                  <c:v>1.2347916000000001</c:v>
                </c:pt>
                <c:pt idx="46">
                  <c:v>1.2347916000000001</c:v>
                </c:pt>
                <c:pt idx="47">
                  <c:v>1.2389664</c:v>
                </c:pt>
                <c:pt idx="48">
                  <c:v>1.2893760000000001</c:v>
                </c:pt>
                <c:pt idx="49">
                  <c:v>1.2978336000000001</c:v>
                </c:pt>
                <c:pt idx="50">
                  <c:v>1.2978336000000001</c:v>
                </c:pt>
                <c:pt idx="51">
                  <c:v>1.3275611999999999</c:v>
                </c:pt>
                <c:pt idx="52">
                  <c:v>1.3318240000000001</c:v>
                </c:pt>
                <c:pt idx="53">
                  <c:v>1.3832896000000001</c:v>
                </c:pt>
                <c:pt idx="54">
                  <c:v>1.4179200000000001</c:v>
                </c:pt>
                <c:pt idx="55">
                  <c:v>1.4222668000000001</c:v>
                </c:pt>
                <c:pt idx="56">
                  <c:v>1.4266175999999999</c:v>
                </c:pt>
                <c:pt idx="57">
                  <c:v>1.4615680000000002</c:v>
                </c:pt>
                <c:pt idx="58">
                  <c:v>1.4615680000000002</c:v>
                </c:pt>
                <c:pt idx="59">
                  <c:v>1.4703456000000001</c:v>
                </c:pt>
                <c:pt idx="60">
                  <c:v>1.4747404</c:v>
                </c:pt>
                <c:pt idx="61">
                  <c:v>1.5056160000000001</c:v>
                </c:pt>
                <c:pt idx="62">
                  <c:v>1.52779</c:v>
                </c:pt>
                <c:pt idx="63">
                  <c:v>1.5859104000000002</c:v>
                </c:pt>
                <c:pt idx="64">
                  <c:v>1.5904092000000001</c:v>
                </c:pt>
                <c:pt idx="65">
                  <c:v>1.5949119999999999</c:v>
                </c:pt>
                <c:pt idx="66">
                  <c:v>1.6265436</c:v>
                </c:pt>
                <c:pt idx="67">
                  <c:v>1.6310784</c:v>
                </c:pt>
                <c:pt idx="68">
                  <c:v>1.6401600000000001</c:v>
                </c:pt>
                <c:pt idx="69">
                  <c:v>1.6538124000000001</c:v>
                </c:pt>
                <c:pt idx="70">
                  <c:v>1.6675008</c:v>
                </c:pt>
                <c:pt idx="71">
                  <c:v>1.6720716000000002</c:v>
                </c:pt>
                <c:pt idx="72">
                  <c:v>1.708782</c:v>
                </c:pt>
                <c:pt idx="73">
                  <c:v>1.7550299999999999</c:v>
                </c:pt>
                <c:pt idx="74">
                  <c:v>1.7923163999999998</c:v>
                </c:pt>
                <c:pt idx="75">
                  <c:v>1.7969952000000002</c:v>
                </c:pt>
                <c:pt idx="76">
                  <c:v>1.8251519999999999</c:v>
                </c:pt>
                <c:pt idx="77">
                  <c:v>1.8392843999999999</c:v>
                </c:pt>
                <c:pt idx="78">
                  <c:v>1.8629184000000001</c:v>
                </c:pt>
                <c:pt idx="79">
                  <c:v>1.8724000000000001</c:v>
                </c:pt>
                <c:pt idx="80">
                  <c:v>1.8724000000000001</c:v>
                </c:pt>
                <c:pt idx="81">
                  <c:v>1.8724000000000001</c:v>
                </c:pt>
                <c:pt idx="82">
                  <c:v>1.8771467999999998</c:v>
                </c:pt>
                <c:pt idx="83">
                  <c:v>1.9057116000000001</c:v>
                </c:pt>
                <c:pt idx="84">
                  <c:v>1.9825884000000003</c:v>
                </c:pt>
                <c:pt idx="85">
                  <c:v>1.9874271999999999</c:v>
                </c:pt>
                <c:pt idx="86">
                  <c:v>2.0019676000000004</c:v>
                </c:pt>
                <c:pt idx="87">
                  <c:v>2.0506956000000001</c:v>
                </c:pt>
                <c:pt idx="88">
                  <c:v>2.1493516000000001</c:v>
                </c:pt>
                <c:pt idx="89">
                  <c:v>2.1842592000000001</c:v>
                </c:pt>
                <c:pt idx="90">
                  <c:v>2.2042944000000002</c:v>
                </c:pt>
                <c:pt idx="91">
                  <c:v>2.3156319999999999</c:v>
                </c:pt>
                <c:pt idx="92">
                  <c:v>2.4341004000000002</c:v>
                </c:pt>
                <c:pt idx="93">
                  <c:v>2.444502</c:v>
                </c:pt>
                <c:pt idx="94">
                  <c:v>2.444502</c:v>
                </c:pt>
                <c:pt idx="95">
                  <c:v>2.6291200000000003</c:v>
                </c:pt>
                <c:pt idx="96">
                  <c:v>2.6827680000000003</c:v>
                </c:pt>
                <c:pt idx="97">
                  <c:v>2.7368160000000001</c:v>
                </c:pt>
                <c:pt idx="98">
                  <c:v>2.8461120000000002</c:v>
                </c:pt>
                <c:pt idx="99">
                  <c:v>3.1263519999999998</c:v>
                </c:pt>
                <c:pt idx="100">
                  <c:v>3.1549260000000006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500864"/>
        <c:axId val="236498944"/>
      </c:scatterChart>
      <c:valAx>
        <c:axId val="236498944"/>
        <c:scaling>
          <c:orientation val="minMax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 dirty="0"/>
                  <a:t>Initial energy </a:t>
                </a:r>
                <a:r>
                  <a:rPr lang="en-US" b="1" dirty="0" smtClean="0"/>
                  <a:t>of</a:t>
                </a:r>
                <a:r>
                  <a:rPr lang="sk-SK" b="1" dirty="0" smtClean="0"/>
                  <a:t> </a:t>
                </a:r>
                <a:r>
                  <a:rPr lang="en-US" b="1" dirty="0" smtClean="0"/>
                  <a:t>rubber</a:t>
                </a:r>
                <a:r>
                  <a:rPr lang="sk-SK" b="1" dirty="0" smtClean="0"/>
                  <a:t> </a:t>
                </a:r>
                <a:r>
                  <a:rPr lang="sk-SK" b="1" dirty="0"/>
                  <a:t>[J]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500864"/>
        <c:crosses val="autoZero"/>
        <c:crossBetween val="midCat"/>
      </c:valAx>
      <c:valAx>
        <c:axId val="236500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en-US" b="1" dirty="0" smtClean="0"/>
                  <a:t>M</a:t>
                </a:r>
                <a:r>
                  <a:rPr lang="sk-SK" b="1" dirty="0" smtClean="0"/>
                  <a:t>ass </a:t>
                </a:r>
                <a:r>
                  <a:rPr lang="sk-SK" b="1" dirty="0"/>
                  <a:t>of balloon [g]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498944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18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21832498210451"/>
          <c:y val="0.13693716259916949"/>
          <c:w val="0.72017561441183486"/>
          <c:h val="0.5681275365810697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</c:marker>
          <c:errBars>
            <c:errDir val="y"/>
            <c:errBarType val="minus"/>
            <c:errValType val="cust"/>
            <c:noEndCap val="0"/>
            <c:plus>
              <c:numRef>
                <c:f>Hárok1!$K$2:$K$102</c:f>
                <c:numCache>
                  <c:formatCode>General</c:formatCode>
                  <c:ptCount val="101"/>
                  <c:pt idx="0">
                    <c:v>0.21974400000000002</c:v>
                  </c:pt>
                  <c:pt idx="1">
                    <c:v>0.27860400000000002</c:v>
                  </c:pt>
                  <c:pt idx="2">
                    <c:v>0.288414</c:v>
                  </c:pt>
                  <c:pt idx="3">
                    <c:v>0.31784400000000002</c:v>
                  </c:pt>
                  <c:pt idx="4">
                    <c:v>0.33157800000000004</c:v>
                  </c:pt>
                  <c:pt idx="5">
                    <c:v>0.36885600000000002</c:v>
                  </c:pt>
                  <c:pt idx="6">
                    <c:v>0.37278000000000006</c:v>
                  </c:pt>
                  <c:pt idx="7">
                    <c:v>0.37474200000000002</c:v>
                  </c:pt>
                  <c:pt idx="8">
                    <c:v>0.37670400000000004</c:v>
                  </c:pt>
                  <c:pt idx="9">
                    <c:v>0.37866600000000006</c:v>
                  </c:pt>
                  <c:pt idx="10">
                    <c:v>0.39828600000000003</c:v>
                  </c:pt>
                  <c:pt idx="11">
                    <c:v>0.43164000000000002</c:v>
                  </c:pt>
                  <c:pt idx="12">
                    <c:v>0.45126000000000005</c:v>
                  </c:pt>
                  <c:pt idx="13">
                    <c:v>0.45910800000000007</c:v>
                  </c:pt>
                  <c:pt idx="14">
                    <c:v>0.46891800000000006</c:v>
                  </c:pt>
                  <c:pt idx="15">
                    <c:v>0.47088000000000008</c:v>
                  </c:pt>
                  <c:pt idx="16">
                    <c:v>0.48853800000000003</c:v>
                  </c:pt>
                  <c:pt idx="17">
                    <c:v>0.50227200000000005</c:v>
                  </c:pt>
                  <c:pt idx="18">
                    <c:v>0.51208200000000004</c:v>
                  </c:pt>
                  <c:pt idx="19">
                    <c:v>0.5179680000000001</c:v>
                  </c:pt>
                  <c:pt idx="20">
                    <c:v>0.52581600000000006</c:v>
                  </c:pt>
                  <c:pt idx="21">
                    <c:v>0.5297400000000001</c:v>
                  </c:pt>
                  <c:pt idx="22">
                    <c:v>0</c:v>
                  </c:pt>
                  <c:pt idx="23">
                    <c:v>0.53758800000000007</c:v>
                  </c:pt>
                  <c:pt idx="24">
                    <c:v>0.54347400000000001</c:v>
                  </c:pt>
                  <c:pt idx="25">
                    <c:v>0.54347400000000001</c:v>
                  </c:pt>
                  <c:pt idx="26">
                    <c:v>0.54936000000000007</c:v>
                  </c:pt>
                  <c:pt idx="27">
                    <c:v>0.55720800000000004</c:v>
                  </c:pt>
                  <c:pt idx="28">
                    <c:v>0.565056</c:v>
                  </c:pt>
                  <c:pt idx="29">
                    <c:v>0.56898000000000004</c:v>
                  </c:pt>
                  <c:pt idx="30">
                    <c:v>0</c:v>
                  </c:pt>
                  <c:pt idx="31">
                    <c:v>0.59841000000000011</c:v>
                  </c:pt>
                  <c:pt idx="32">
                    <c:v>0.60625800000000007</c:v>
                  </c:pt>
                  <c:pt idx="33">
                    <c:v>0.61410600000000004</c:v>
                  </c:pt>
                  <c:pt idx="34">
                    <c:v>0.47823750000000004</c:v>
                  </c:pt>
                  <c:pt idx="35">
                    <c:v>0.48706650000000007</c:v>
                  </c:pt>
                  <c:pt idx="36">
                    <c:v>0.49000950000000004</c:v>
                  </c:pt>
                  <c:pt idx="37">
                    <c:v>0.49295250000000007</c:v>
                  </c:pt>
                  <c:pt idx="38">
                    <c:v>0.49736700000000006</c:v>
                  </c:pt>
                  <c:pt idx="39">
                    <c:v>0.50766750000000005</c:v>
                  </c:pt>
                  <c:pt idx="40">
                    <c:v>0.51061050000000008</c:v>
                  </c:pt>
                  <c:pt idx="41">
                    <c:v>0.51355350000000011</c:v>
                  </c:pt>
                  <c:pt idx="42">
                    <c:v>0.51502500000000007</c:v>
                  </c:pt>
                  <c:pt idx="43">
                    <c:v>0.5179680000000001</c:v>
                  </c:pt>
                  <c:pt idx="44">
                    <c:v>0.52091100000000001</c:v>
                  </c:pt>
                  <c:pt idx="45">
                    <c:v>0.5253255</c:v>
                  </c:pt>
                  <c:pt idx="46">
                    <c:v>0.5253255</c:v>
                  </c:pt>
                  <c:pt idx="47">
                    <c:v>0.52679700000000007</c:v>
                  </c:pt>
                  <c:pt idx="48">
                    <c:v>0.54445500000000002</c:v>
                  </c:pt>
                  <c:pt idx="49">
                    <c:v>0.54739800000000005</c:v>
                  </c:pt>
                  <c:pt idx="50">
                    <c:v>0.54739800000000005</c:v>
                  </c:pt>
                  <c:pt idx="51">
                    <c:v>0.37179900000000005</c:v>
                  </c:pt>
                  <c:pt idx="52">
                    <c:v>0.37278000000000006</c:v>
                  </c:pt>
                  <c:pt idx="53">
                    <c:v>0.38455200000000006</c:v>
                  </c:pt>
                  <c:pt idx="54">
                    <c:v>0.39240000000000003</c:v>
                  </c:pt>
                  <c:pt idx="55">
                    <c:v>0.39338100000000004</c:v>
                  </c:pt>
                  <c:pt idx="56">
                    <c:v>0.39436200000000005</c:v>
                  </c:pt>
                  <c:pt idx="57">
                    <c:v>0.40221000000000007</c:v>
                  </c:pt>
                  <c:pt idx="58">
                    <c:v>0.40221000000000007</c:v>
                  </c:pt>
                  <c:pt idx="59">
                    <c:v>0.40417200000000003</c:v>
                  </c:pt>
                  <c:pt idx="60">
                    <c:v>0.40515300000000004</c:v>
                  </c:pt>
                  <c:pt idx="61">
                    <c:v>0.41202000000000005</c:v>
                  </c:pt>
                  <c:pt idx="62">
                    <c:v>0.41692500000000005</c:v>
                  </c:pt>
                  <c:pt idx="63">
                    <c:v>0.42967800000000006</c:v>
                  </c:pt>
                  <c:pt idx="64">
                    <c:v>0.43065900000000007</c:v>
                  </c:pt>
                  <c:pt idx="65">
                    <c:v>0.43164000000000002</c:v>
                  </c:pt>
                  <c:pt idx="66">
                    <c:v>0.43850700000000004</c:v>
                  </c:pt>
                  <c:pt idx="67">
                    <c:v>0.43948800000000005</c:v>
                  </c:pt>
                  <c:pt idx="68">
                    <c:v>0.44145000000000006</c:v>
                  </c:pt>
                  <c:pt idx="69">
                    <c:v>0.44439300000000004</c:v>
                  </c:pt>
                  <c:pt idx="70">
                    <c:v>0.44733600000000007</c:v>
                  </c:pt>
                  <c:pt idx="71">
                    <c:v>0.44831700000000002</c:v>
                  </c:pt>
                  <c:pt idx="72">
                    <c:v>0.45616500000000004</c:v>
                  </c:pt>
                  <c:pt idx="73">
                    <c:v>0.46597500000000003</c:v>
                  </c:pt>
                  <c:pt idx="74">
                    <c:v>0.47382300000000005</c:v>
                  </c:pt>
                  <c:pt idx="75">
                    <c:v>0.47480400000000006</c:v>
                  </c:pt>
                  <c:pt idx="76">
                    <c:v>0.48069000000000006</c:v>
                  </c:pt>
                  <c:pt idx="77">
                    <c:v>0.48363300000000004</c:v>
                  </c:pt>
                  <c:pt idx="78">
                    <c:v>0.48853800000000003</c:v>
                  </c:pt>
                  <c:pt idx="79">
                    <c:v>0.49050000000000005</c:v>
                  </c:pt>
                  <c:pt idx="80">
                    <c:v>0.49050000000000005</c:v>
                  </c:pt>
                  <c:pt idx="81">
                    <c:v>0.49050000000000005</c:v>
                  </c:pt>
                  <c:pt idx="82">
                    <c:v>0.49148100000000006</c:v>
                  </c:pt>
                  <c:pt idx="83">
                    <c:v>0.49736700000000006</c:v>
                  </c:pt>
                  <c:pt idx="84">
                    <c:v>0.51306300000000005</c:v>
                  </c:pt>
                  <c:pt idx="85">
                    <c:v>0.51404400000000006</c:v>
                  </c:pt>
                  <c:pt idx="86">
                    <c:v>0.51698700000000009</c:v>
                  </c:pt>
                  <c:pt idx="87">
                    <c:v>0.52679700000000007</c:v>
                  </c:pt>
                  <c:pt idx="88">
                    <c:v>0.54641700000000004</c:v>
                  </c:pt>
                  <c:pt idx="89">
                    <c:v>0.55328400000000011</c:v>
                  </c:pt>
                  <c:pt idx="90">
                    <c:v>0.55720800000000004</c:v>
                  </c:pt>
                  <c:pt idx="91">
                    <c:v>0.57879000000000003</c:v>
                  </c:pt>
                  <c:pt idx="92">
                    <c:v>0.60135300000000003</c:v>
                  </c:pt>
                  <c:pt idx="93">
                    <c:v>0.60331500000000005</c:v>
                  </c:pt>
                  <c:pt idx="94">
                    <c:v>0.60331500000000005</c:v>
                  </c:pt>
                  <c:pt idx="95">
                    <c:v>0.63765000000000005</c:v>
                  </c:pt>
                  <c:pt idx="96">
                    <c:v>0.64746000000000004</c:v>
                  </c:pt>
                  <c:pt idx="97">
                    <c:v>0.65727000000000002</c:v>
                  </c:pt>
                  <c:pt idx="98">
                    <c:v>0.6768900000000001</c:v>
                  </c:pt>
                  <c:pt idx="99">
                    <c:v>0.72594000000000003</c:v>
                  </c:pt>
                  <c:pt idx="100">
                    <c:v>0.73084500000000008</c:v>
                  </c:pt>
                </c:numCache>
              </c:numRef>
            </c:plus>
            <c:minus>
              <c:numRef>
                <c:f>Hárok1!$K$2:$K$102</c:f>
                <c:numCache>
                  <c:formatCode>General</c:formatCode>
                  <c:ptCount val="101"/>
                  <c:pt idx="0">
                    <c:v>0.21974400000000002</c:v>
                  </c:pt>
                  <c:pt idx="1">
                    <c:v>0.27860400000000002</c:v>
                  </c:pt>
                  <c:pt idx="2">
                    <c:v>0.288414</c:v>
                  </c:pt>
                  <c:pt idx="3">
                    <c:v>0.31784400000000002</c:v>
                  </c:pt>
                  <c:pt idx="4">
                    <c:v>0.33157800000000004</c:v>
                  </c:pt>
                  <c:pt idx="5">
                    <c:v>0.36885600000000002</c:v>
                  </c:pt>
                  <c:pt idx="6">
                    <c:v>0.37278000000000006</c:v>
                  </c:pt>
                  <c:pt idx="7">
                    <c:v>0.37474200000000002</c:v>
                  </c:pt>
                  <c:pt idx="8">
                    <c:v>0.37670400000000004</c:v>
                  </c:pt>
                  <c:pt idx="9">
                    <c:v>0.37866600000000006</c:v>
                  </c:pt>
                  <c:pt idx="10">
                    <c:v>0.39828600000000003</c:v>
                  </c:pt>
                  <c:pt idx="11">
                    <c:v>0.43164000000000002</c:v>
                  </c:pt>
                  <c:pt idx="12">
                    <c:v>0.45126000000000005</c:v>
                  </c:pt>
                  <c:pt idx="13">
                    <c:v>0.45910800000000007</c:v>
                  </c:pt>
                  <c:pt idx="14">
                    <c:v>0.46891800000000006</c:v>
                  </c:pt>
                  <c:pt idx="15">
                    <c:v>0.47088000000000008</c:v>
                  </c:pt>
                  <c:pt idx="16">
                    <c:v>0.48853800000000003</c:v>
                  </c:pt>
                  <c:pt idx="17">
                    <c:v>0.50227200000000005</c:v>
                  </c:pt>
                  <c:pt idx="18">
                    <c:v>0.51208200000000004</c:v>
                  </c:pt>
                  <c:pt idx="19">
                    <c:v>0.5179680000000001</c:v>
                  </c:pt>
                  <c:pt idx="20">
                    <c:v>0.52581600000000006</c:v>
                  </c:pt>
                  <c:pt idx="21">
                    <c:v>0.5297400000000001</c:v>
                  </c:pt>
                  <c:pt idx="22">
                    <c:v>0</c:v>
                  </c:pt>
                  <c:pt idx="23">
                    <c:v>0.53758800000000007</c:v>
                  </c:pt>
                  <c:pt idx="24">
                    <c:v>0.54347400000000001</c:v>
                  </c:pt>
                  <c:pt idx="25">
                    <c:v>0.54347400000000001</c:v>
                  </c:pt>
                  <c:pt idx="26">
                    <c:v>0.54936000000000007</c:v>
                  </c:pt>
                  <c:pt idx="27">
                    <c:v>0.55720800000000004</c:v>
                  </c:pt>
                  <c:pt idx="28">
                    <c:v>0.565056</c:v>
                  </c:pt>
                  <c:pt idx="29">
                    <c:v>0.56898000000000004</c:v>
                  </c:pt>
                  <c:pt idx="30">
                    <c:v>0</c:v>
                  </c:pt>
                  <c:pt idx="31">
                    <c:v>0.59841000000000011</c:v>
                  </c:pt>
                  <c:pt idx="32">
                    <c:v>0.60625800000000007</c:v>
                  </c:pt>
                  <c:pt idx="33">
                    <c:v>0.61410600000000004</c:v>
                  </c:pt>
                  <c:pt idx="34">
                    <c:v>0.47823750000000004</c:v>
                  </c:pt>
                  <c:pt idx="35">
                    <c:v>0.48706650000000007</c:v>
                  </c:pt>
                  <c:pt idx="36">
                    <c:v>0.49000950000000004</c:v>
                  </c:pt>
                  <c:pt idx="37">
                    <c:v>0.49295250000000007</c:v>
                  </c:pt>
                  <c:pt idx="38">
                    <c:v>0.49736700000000006</c:v>
                  </c:pt>
                  <c:pt idx="39">
                    <c:v>0.50766750000000005</c:v>
                  </c:pt>
                  <c:pt idx="40">
                    <c:v>0.51061050000000008</c:v>
                  </c:pt>
                  <c:pt idx="41">
                    <c:v>0.51355350000000011</c:v>
                  </c:pt>
                  <c:pt idx="42">
                    <c:v>0.51502500000000007</c:v>
                  </c:pt>
                  <c:pt idx="43">
                    <c:v>0.5179680000000001</c:v>
                  </c:pt>
                  <c:pt idx="44">
                    <c:v>0.52091100000000001</c:v>
                  </c:pt>
                  <c:pt idx="45">
                    <c:v>0.5253255</c:v>
                  </c:pt>
                  <c:pt idx="46">
                    <c:v>0.5253255</c:v>
                  </c:pt>
                  <c:pt idx="47">
                    <c:v>0.52679700000000007</c:v>
                  </c:pt>
                  <c:pt idx="48">
                    <c:v>0.54445500000000002</c:v>
                  </c:pt>
                  <c:pt idx="49">
                    <c:v>0.54739800000000005</c:v>
                  </c:pt>
                  <c:pt idx="50">
                    <c:v>0.54739800000000005</c:v>
                  </c:pt>
                  <c:pt idx="51">
                    <c:v>0.37179900000000005</c:v>
                  </c:pt>
                  <c:pt idx="52">
                    <c:v>0.37278000000000006</c:v>
                  </c:pt>
                  <c:pt idx="53">
                    <c:v>0.38455200000000006</c:v>
                  </c:pt>
                  <c:pt idx="54">
                    <c:v>0.39240000000000003</c:v>
                  </c:pt>
                  <c:pt idx="55">
                    <c:v>0.39338100000000004</c:v>
                  </c:pt>
                  <c:pt idx="56">
                    <c:v>0.39436200000000005</c:v>
                  </c:pt>
                  <c:pt idx="57">
                    <c:v>0.40221000000000007</c:v>
                  </c:pt>
                  <c:pt idx="58">
                    <c:v>0.40221000000000007</c:v>
                  </c:pt>
                  <c:pt idx="59">
                    <c:v>0.40417200000000003</c:v>
                  </c:pt>
                  <c:pt idx="60">
                    <c:v>0.40515300000000004</c:v>
                  </c:pt>
                  <c:pt idx="61">
                    <c:v>0.41202000000000005</c:v>
                  </c:pt>
                  <c:pt idx="62">
                    <c:v>0.41692500000000005</c:v>
                  </c:pt>
                  <c:pt idx="63">
                    <c:v>0.42967800000000006</c:v>
                  </c:pt>
                  <c:pt idx="64">
                    <c:v>0.43065900000000007</c:v>
                  </c:pt>
                  <c:pt idx="65">
                    <c:v>0.43164000000000002</c:v>
                  </c:pt>
                  <c:pt idx="66">
                    <c:v>0.43850700000000004</c:v>
                  </c:pt>
                  <c:pt idx="67">
                    <c:v>0.43948800000000005</c:v>
                  </c:pt>
                  <c:pt idx="68">
                    <c:v>0.44145000000000006</c:v>
                  </c:pt>
                  <c:pt idx="69">
                    <c:v>0.44439300000000004</c:v>
                  </c:pt>
                  <c:pt idx="70">
                    <c:v>0.44733600000000007</c:v>
                  </c:pt>
                  <c:pt idx="71">
                    <c:v>0.44831700000000002</c:v>
                  </c:pt>
                  <c:pt idx="72">
                    <c:v>0.45616500000000004</c:v>
                  </c:pt>
                  <c:pt idx="73">
                    <c:v>0.46597500000000003</c:v>
                  </c:pt>
                  <c:pt idx="74">
                    <c:v>0.47382300000000005</c:v>
                  </c:pt>
                  <c:pt idx="75">
                    <c:v>0.47480400000000006</c:v>
                  </c:pt>
                  <c:pt idx="76">
                    <c:v>0.48069000000000006</c:v>
                  </c:pt>
                  <c:pt idx="77">
                    <c:v>0.48363300000000004</c:v>
                  </c:pt>
                  <c:pt idx="78">
                    <c:v>0.48853800000000003</c:v>
                  </c:pt>
                  <c:pt idx="79">
                    <c:v>0.49050000000000005</c:v>
                  </c:pt>
                  <c:pt idx="80">
                    <c:v>0.49050000000000005</c:v>
                  </c:pt>
                  <c:pt idx="81">
                    <c:v>0.49050000000000005</c:v>
                  </c:pt>
                  <c:pt idx="82">
                    <c:v>0.49148100000000006</c:v>
                  </c:pt>
                  <c:pt idx="83">
                    <c:v>0.49736700000000006</c:v>
                  </c:pt>
                  <c:pt idx="84">
                    <c:v>0.51306300000000005</c:v>
                  </c:pt>
                  <c:pt idx="85">
                    <c:v>0.51404400000000006</c:v>
                  </c:pt>
                  <c:pt idx="86">
                    <c:v>0.51698700000000009</c:v>
                  </c:pt>
                  <c:pt idx="87">
                    <c:v>0.52679700000000007</c:v>
                  </c:pt>
                  <c:pt idx="88">
                    <c:v>0.54641700000000004</c:v>
                  </c:pt>
                  <c:pt idx="89">
                    <c:v>0.55328400000000011</c:v>
                  </c:pt>
                  <c:pt idx="90">
                    <c:v>0.55720800000000004</c:v>
                  </c:pt>
                  <c:pt idx="91">
                    <c:v>0.57879000000000003</c:v>
                  </c:pt>
                  <c:pt idx="92">
                    <c:v>0.60135300000000003</c:v>
                  </c:pt>
                  <c:pt idx="93">
                    <c:v>0.60331500000000005</c:v>
                  </c:pt>
                  <c:pt idx="94">
                    <c:v>0.60331500000000005</c:v>
                  </c:pt>
                  <c:pt idx="95">
                    <c:v>0.63765000000000005</c:v>
                  </c:pt>
                  <c:pt idx="96">
                    <c:v>0.64746000000000004</c:v>
                  </c:pt>
                  <c:pt idx="97">
                    <c:v>0.65727000000000002</c:v>
                  </c:pt>
                  <c:pt idx="98">
                    <c:v>0.6768900000000001</c:v>
                  </c:pt>
                  <c:pt idx="99">
                    <c:v>0.72594000000000003</c:v>
                  </c:pt>
                  <c:pt idx="100">
                    <c:v>0.73084500000000008</c:v>
                  </c:pt>
                </c:numCache>
              </c:numRef>
            </c:minus>
            <c:spPr>
              <a:solidFill>
                <a:srgbClr val="000000"/>
              </a:solidFill>
              <a:ln w="9528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Hárok1!$J$2:$J$102</c:f>
              <c:numCache>
                <c:formatCode>General</c:formatCode>
                <c:ptCount val="101"/>
                <c:pt idx="0">
                  <c:v>3.84552</c:v>
                </c:pt>
                <c:pt idx="1">
                  <c:v>4.1790599999999998</c:v>
                </c:pt>
                <c:pt idx="2">
                  <c:v>3.8935890000000004</c:v>
                </c:pt>
                <c:pt idx="3">
                  <c:v>5.2444259999999998</c:v>
                </c:pt>
                <c:pt idx="4">
                  <c:v>4.4763030000000006</c:v>
                </c:pt>
                <c:pt idx="5">
                  <c:v>4.2418440000000004</c:v>
                </c:pt>
                <c:pt idx="6">
                  <c:v>4.6597499999999998</c:v>
                </c:pt>
                <c:pt idx="7">
                  <c:v>3.74742</c:v>
                </c:pt>
                <c:pt idx="8">
                  <c:v>6.4039680000000008</c:v>
                </c:pt>
                <c:pt idx="9">
                  <c:v>4.5439920000000003</c:v>
                </c:pt>
                <c:pt idx="10">
                  <c:v>2.7880020000000001</c:v>
                </c:pt>
                <c:pt idx="11">
                  <c:v>4.5322199999999997</c:v>
                </c:pt>
                <c:pt idx="12">
                  <c:v>5.4151199999999999</c:v>
                </c:pt>
                <c:pt idx="13">
                  <c:v>6.1979580000000007</c:v>
                </c:pt>
                <c:pt idx="14">
                  <c:v>4.9236390000000005</c:v>
                </c:pt>
                <c:pt idx="15">
                  <c:v>5.4151199999999999</c:v>
                </c:pt>
                <c:pt idx="16">
                  <c:v>6.106725</c:v>
                </c:pt>
                <c:pt idx="17">
                  <c:v>5.524992000000001</c:v>
                </c:pt>
                <c:pt idx="18">
                  <c:v>4.6087380000000007</c:v>
                </c:pt>
                <c:pt idx="19">
                  <c:v>6.4745999999999997</c:v>
                </c:pt>
                <c:pt idx="20">
                  <c:v>3.9436200000000001</c:v>
                </c:pt>
                <c:pt idx="21">
                  <c:v>1.5892200000000001</c:v>
                </c:pt>
                <c:pt idx="22">
                  <c:v>0</c:v>
                </c:pt>
                <c:pt idx="23">
                  <c:v>3.2255279999999997</c:v>
                </c:pt>
                <c:pt idx="24">
                  <c:v>1.9021590000000002</c:v>
                </c:pt>
                <c:pt idx="25">
                  <c:v>3.5325810000000004</c:v>
                </c:pt>
                <c:pt idx="26">
                  <c:v>5.2189199999999998</c:v>
                </c:pt>
                <c:pt idx="27">
                  <c:v>3.9004560000000001</c:v>
                </c:pt>
                <c:pt idx="28">
                  <c:v>2.8252799999999998</c:v>
                </c:pt>
                <c:pt idx="29">
                  <c:v>1.8491850000000001</c:v>
                </c:pt>
                <c:pt idx="30">
                  <c:v>0</c:v>
                </c:pt>
                <c:pt idx="31">
                  <c:v>2.0944349999999998</c:v>
                </c:pt>
                <c:pt idx="32">
                  <c:v>3.1828544999999999</c:v>
                </c:pt>
                <c:pt idx="33">
                  <c:v>1.5352650000000001</c:v>
                </c:pt>
                <c:pt idx="34">
                  <c:v>1.9129499999999999</c:v>
                </c:pt>
                <c:pt idx="35">
                  <c:v>2.272977</c:v>
                </c:pt>
                <c:pt idx="36">
                  <c:v>1.9600380000000002</c:v>
                </c:pt>
                <c:pt idx="37">
                  <c:v>1.1502224999999999</c:v>
                </c:pt>
                <c:pt idx="38">
                  <c:v>1.9894680000000002</c:v>
                </c:pt>
                <c:pt idx="39">
                  <c:v>2.70756</c:v>
                </c:pt>
                <c:pt idx="40">
                  <c:v>2.3828490000000002</c:v>
                </c:pt>
                <c:pt idx="41">
                  <c:v>4.4507970000000006</c:v>
                </c:pt>
                <c:pt idx="42">
                  <c:v>1.0300499999999999</c:v>
                </c:pt>
                <c:pt idx="43">
                  <c:v>5.524992000000001</c:v>
                </c:pt>
                <c:pt idx="44">
                  <c:v>3.4727399999999999</c:v>
                </c:pt>
                <c:pt idx="45">
                  <c:v>2.4515190000000002</c:v>
                </c:pt>
                <c:pt idx="46">
                  <c:v>1.751085</c:v>
                </c:pt>
                <c:pt idx="47">
                  <c:v>5.9703659999999994</c:v>
                </c:pt>
                <c:pt idx="48">
                  <c:v>3.2667299999999999</c:v>
                </c:pt>
                <c:pt idx="49">
                  <c:v>2.372058</c:v>
                </c:pt>
                <c:pt idx="50">
                  <c:v>4.0142519999999999</c:v>
                </c:pt>
                <c:pt idx="51">
                  <c:v>1.858995</c:v>
                </c:pt>
                <c:pt idx="52">
                  <c:v>1.3047299999999999</c:v>
                </c:pt>
                <c:pt idx="53">
                  <c:v>2.1150359999999999</c:v>
                </c:pt>
                <c:pt idx="54">
                  <c:v>1.5696000000000001</c:v>
                </c:pt>
                <c:pt idx="55">
                  <c:v>2.7536670000000001</c:v>
                </c:pt>
                <c:pt idx="56">
                  <c:v>1.5774480000000002</c:v>
                </c:pt>
                <c:pt idx="57">
                  <c:v>2.01105</c:v>
                </c:pt>
                <c:pt idx="58">
                  <c:v>2.8154699999999999</c:v>
                </c:pt>
                <c:pt idx="59">
                  <c:v>4.0417199999999998</c:v>
                </c:pt>
                <c:pt idx="60">
                  <c:v>2.8360710000000005</c:v>
                </c:pt>
                <c:pt idx="61">
                  <c:v>1.44207</c:v>
                </c:pt>
                <c:pt idx="62">
                  <c:v>2.9184749999999999</c:v>
                </c:pt>
                <c:pt idx="63">
                  <c:v>2.578068</c:v>
                </c:pt>
                <c:pt idx="64">
                  <c:v>3.2299424999999999</c:v>
                </c:pt>
                <c:pt idx="65">
                  <c:v>1.51074</c:v>
                </c:pt>
                <c:pt idx="66">
                  <c:v>1.3155210000000002</c:v>
                </c:pt>
                <c:pt idx="67">
                  <c:v>2.1974399999999998</c:v>
                </c:pt>
                <c:pt idx="68">
                  <c:v>0.44145000000000001</c:v>
                </c:pt>
                <c:pt idx="69">
                  <c:v>0.44439300000000004</c:v>
                </c:pt>
                <c:pt idx="70">
                  <c:v>4.4733599999999996</c:v>
                </c:pt>
                <c:pt idx="71">
                  <c:v>2.0174265</c:v>
                </c:pt>
                <c:pt idx="72">
                  <c:v>2.73699</c:v>
                </c:pt>
                <c:pt idx="73">
                  <c:v>0.93194999999999995</c:v>
                </c:pt>
                <c:pt idx="74">
                  <c:v>3.7905840000000004</c:v>
                </c:pt>
                <c:pt idx="75">
                  <c:v>2.6114220000000001</c:v>
                </c:pt>
                <c:pt idx="76">
                  <c:v>1.44207</c:v>
                </c:pt>
                <c:pt idx="77">
                  <c:v>2.9017979999999999</c:v>
                </c:pt>
                <c:pt idx="78">
                  <c:v>2.9312279999999999</c:v>
                </c:pt>
                <c:pt idx="79">
                  <c:v>1.4715</c:v>
                </c:pt>
                <c:pt idx="80">
                  <c:v>2.2072500000000002</c:v>
                </c:pt>
                <c:pt idx="81">
                  <c:v>3.4335</c:v>
                </c:pt>
                <c:pt idx="82">
                  <c:v>4.6690695</c:v>
                </c:pt>
                <c:pt idx="83">
                  <c:v>1.9894680000000002</c:v>
                </c:pt>
                <c:pt idx="84">
                  <c:v>1.5391889999999999</c:v>
                </c:pt>
                <c:pt idx="85">
                  <c:v>1.7991540000000001</c:v>
                </c:pt>
                <c:pt idx="86">
                  <c:v>3.6189090000000004</c:v>
                </c:pt>
                <c:pt idx="87">
                  <c:v>1.3169925</c:v>
                </c:pt>
                <c:pt idx="88">
                  <c:v>1.0928340000000001</c:v>
                </c:pt>
                <c:pt idx="89">
                  <c:v>2.7664200000000001</c:v>
                </c:pt>
                <c:pt idx="90">
                  <c:v>0.27860400000000002</c:v>
                </c:pt>
                <c:pt idx="91">
                  <c:v>0.28939500000000001</c:v>
                </c:pt>
                <c:pt idx="92">
                  <c:v>1.2027060000000001</c:v>
                </c:pt>
                <c:pt idx="93">
                  <c:v>0.60331500000000005</c:v>
                </c:pt>
                <c:pt idx="94">
                  <c:v>2.4132600000000002</c:v>
                </c:pt>
                <c:pt idx="95">
                  <c:v>0.95647499999999996</c:v>
                </c:pt>
                <c:pt idx="96">
                  <c:v>0.64746000000000004</c:v>
                </c:pt>
                <c:pt idx="97">
                  <c:v>1.31454</c:v>
                </c:pt>
                <c:pt idx="98">
                  <c:v>0.67688999999999999</c:v>
                </c:pt>
                <c:pt idx="99">
                  <c:v>1.4518800000000001</c:v>
                </c:pt>
                <c:pt idx="100">
                  <c:v>0.73084499999999997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539904"/>
        <c:axId val="236533632"/>
      </c:scatterChart>
      <c:valAx>
        <c:axId val="236533632"/>
        <c:scaling>
          <c:orientation val="minMax"/>
          <c:min val="0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 dirty="0"/>
                  <a:t>Potential </a:t>
                </a:r>
                <a:r>
                  <a:rPr lang="sk-SK" b="1" dirty="0" smtClean="0"/>
                  <a:t>energy </a:t>
                </a:r>
                <a:r>
                  <a:rPr lang="sk-SK" b="1" dirty="0"/>
                  <a:t>[J]</a:t>
                </a:r>
              </a:p>
            </c:rich>
          </c:tx>
          <c:layout>
            <c:manualLayout>
              <c:xMode val="edge"/>
              <c:yMode val="edge"/>
              <c:x val="2.5655036654900897E-2"/>
              <c:y val="0.20068548721978394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539904"/>
        <c:crosses val="autoZero"/>
        <c:crossBetween val="midCat"/>
      </c:valAx>
      <c:valAx>
        <c:axId val="236539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en-US" b="1" dirty="0" smtClean="0"/>
                  <a:t>M</a:t>
                </a:r>
                <a:r>
                  <a:rPr lang="sk-SK" b="1" dirty="0" smtClean="0"/>
                  <a:t>ass </a:t>
                </a:r>
                <a:r>
                  <a:rPr lang="sk-SK" b="1" dirty="0"/>
                  <a:t>of balloon [g]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533632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18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1221654770523"/>
          <c:y val="7.7910968365796376E-2"/>
          <c:w val="0.84129558631841495"/>
          <c:h val="0.73785225859925407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3"/>
            <c:spPr>
              <a:solidFill>
                <a:srgbClr val="C00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Hárok1!$L$2:$L$102</c:f>
                <c:numCache>
                  <c:formatCode>General</c:formatCode>
                  <c:ptCount val="101"/>
                  <c:pt idx="0">
                    <c:v>0.14560000000000001</c:v>
                  </c:pt>
                  <c:pt idx="1">
                    <c:v>0.18459999999999999</c:v>
                  </c:pt>
                  <c:pt idx="2">
                    <c:v>0.19109999999999999</c:v>
                  </c:pt>
                  <c:pt idx="3">
                    <c:v>0.21059999999999998</c:v>
                  </c:pt>
                  <c:pt idx="4">
                    <c:v>0.21969999999999998</c:v>
                  </c:pt>
                  <c:pt idx="5">
                    <c:v>0.24439999999999998</c:v>
                  </c:pt>
                  <c:pt idx="6">
                    <c:v>0.247</c:v>
                  </c:pt>
                  <c:pt idx="7">
                    <c:v>0.24829999999999999</c:v>
                  </c:pt>
                  <c:pt idx="8">
                    <c:v>0.24959999999999999</c:v>
                  </c:pt>
                  <c:pt idx="9">
                    <c:v>0.25090000000000001</c:v>
                  </c:pt>
                  <c:pt idx="10">
                    <c:v>0.26389999999999997</c:v>
                  </c:pt>
                  <c:pt idx="11">
                    <c:v>0.28599999999999998</c:v>
                  </c:pt>
                  <c:pt idx="12">
                    <c:v>0.29899999999999999</c:v>
                  </c:pt>
                  <c:pt idx="13">
                    <c:v>0.3</c:v>
                  </c:pt>
                  <c:pt idx="14">
                    <c:v>0.3</c:v>
                  </c:pt>
                  <c:pt idx="15">
                    <c:v>0.3</c:v>
                  </c:pt>
                  <c:pt idx="16">
                    <c:v>0.3</c:v>
                  </c:pt>
                  <c:pt idx="17">
                    <c:v>0.3</c:v>
                  </c:pt>
                  <c:pt idx="18">
                    <c:v>0.3</c:v>
                  </c:pt>
                  <c:pt idx="19">
                    <c:v>0.3</c:v>
                  </c:pt>
                  <c:pt idx="20">
                    <c:v>0.3</c:v>
                  </c:pt>
                  <c:pt idx="21">
                    <c:v>0.3</c:v>
                  </c:pt>
                  <c:pt idx="22">
                    <c:v>0</c:v>
                  </c:pt>
                  <c:pt idx="23">
                    <c:v>0.3</c:v>
                  </c:pt>
                  <c:pt idx="24">
                    <c:v>0.3</c:v>
                  </c:pt>
                  <c:pt idx="25">
                    <c:v>0.3</c:v>
                  </c:pt>
                  <c:pt idx="26">
                    <c:v>0.3</c:v>
                  </c:pt>
                  <c:pt idx="27">
                    <c:v>0.3</c:v>
                  </c:pt>
                  <c:pt idx="28">
                    <c:v>0.3</c:v>
                  </c:pt>
                  <c:pt idx="29">
                    <c:v>0.3</c:v>
                  </c:pt>
                  <c:pt idx="30">
                    <c:v>0</c:v>
                  </c:pt>
                  <c:pt idx="31">
                    <c:v>0.3</c:v>
                  </c:pt>
                  <c:pt idx="32">
                    <c:v>0.3</c:v>
                  </c:pt>
                  <c:pt idx="33">
                    <c:v>0.3</c:v>
                  </c:pt>
                  <c:pt idx="34">
                    <c:v>0.3</c:v>
                  </c:pt>
                  <c:pt idx="35">
                    <c:v>0.3</c:v>
                  </c:pt>
                  <c:pt idx="36">
                    <c:v>0.3</c:v>
                  </c:pt>
                  <c:pt idx="37">
                    <c:v>0.3</c:v>
                  </c:pt>
                  <c:pt idx="38">
                    <c:v>0.3</c:v>
                  </c:pt>
                  <c:pt idx="39">
                    <c:v>0.3</c:v>
                  </c:pt>
                  <c:pt idx="40">
                    <c:v>0.3</c:v>
                  </c:pt>
                  <c:pt idx="41">
                    <c:v>0.3</c:v>
                  </c:pt>
                  <c:pt idx="42">
                    <c:v>0.3</c:v>
                  </c:pt>
                  <c:pt idx="43">
                    <c:v>0.3</c:v>
                  </c:pt>
                  <c:pt idx="44">
                    <c:v>0.3</c:v>
                  </c:pt>
                  <c:pt idx="45">
                    <c:v>0.3</c:v>
                  </c:pt>
                  <c:pt idx="46">
                    <c:v>0.3</c:v>
                  </c:pt>
                  <c:pt idx="47">
                    <c:v>0.3</c:v>
                  </c:pt>
                  <c:pt idx="48">
                    <c:v>0.3</c:v>
                  </c:pt>
                  <c:pt idx="49">
                    <c:v>0.3</c:v>
                  </c:pt>
                  <c:pt idx="50">
                    <c:v>0.3</c:v>
                  </c:pt>
                  <c:pt idx="51">
                    <c:v>0.3</c:v>
                  </c:pt>
                  <c:pt idx="52">
                    <c:v>0.3</c:v>
                  </c:pt>
                  <c:pt idx="53">
                    <c:v>0.3</c:v>
                  </c:pt>
                  <c:pt idx="54">
                    <c:v>0.3</c:v>
                  </c:pt>
                  <c:pt idx="55">
                    <c:v>0.3</c:v>
                  </c:pt>
                  <c:pt idx="56">
                    <c:v>0.3</c:v>
                  </c:pt>
                  <c:pt idx="57">
                    <c:v>0.3</c:v>
                  </c:pt>
                  <c:pt idx="58">
                    <c:v>0.3</c:v>
                  </c:pt>
                  <c:pt idx="59">
                    <c:v>0.3</c:v>
                  </c:pt>
                  <c:pt idx="60">
                    <c:v>0.3</c:v>
                  </c:pt>
                  <c:pt idx="61">
                    <c:v>0.3</c:v>
                  </c:pt>
                  <c:pt idx="62">
                    <c:v>0.3</c:v>
                  </c:pt>
                  <c:pt idx="63">
                    <c:v>0.3</c:v>
                  </c:pt>
                  <c:pt idx="64">
                    <c:v>0.3</c:v>
                  </c:pt>
                  <c:pt idx="65">
                    <c:v>0.3</c:v>
                  </c:pt>
                  <c:pt idx="66">
                    <c:v>0.3</c:v>
                  </c:pt>
                  <c:pt idx="67">
                    <c:v>0.3</c:v>
                  </c:pt>
                  <c:pt idx="68">
                    <c:v>0.3</c:v>
                  </c:pt>
                  <c:pt idx="69">
                    <c:v>0.3</c:v>
                  </c:pt>
                  <c:pt idx="70">
                    <c:v>0.3</c:v>
                  </c:pt>
                  <c:pt idx="71">
                    <c:v>0.3</c:v>
                  </c:pt>
                  <c:pt idx="72">
                    <c:v>0.3</c:v>
                  </c:pt>
                  <c:pt idx="73">
                    <c:v>0.3</c:v>
                  </c:pt>
                  <c:pt idx="74">
                    <c:v>0.3</c:v>
                  </c:pt>
                  <c:pt idx="75">
                    <c:v>0.3</c:v>
                  </c:pt>
                  <c:pt idx="76">
                    <c:v>0.3</c:v>
                  </c:pt>
                  <c:pt idx="77">
                    <c:v>0.3</c:v>
                  </c:pt>
                  <c:pt idx="78">
                    <c:v>0.3</c:v>
                  </c:pt>
                  <c:pt idx="79">
                    <c:v>0.3</c:v>
                  </c:pt>
                  <c:pt idx="80">
                    <c:v>0.3</c:v>
                  </c:pt>
                  <c:pt idx="81">
                    <c:v>0.3</c:v>
                  </c:pt>
                  <c:pt idx="82">
                    <c:v>0.3</c:v>
                  </c:pt>
                  <c:pt idx="83">
                    <c:v>0.3</c:v>
                  </c:pt>
                  <c:pt idx="84">
                    <c:v>0.3</c:v>
                  </c:pt>
                  <c:pt idx="85">
                    <c:v>0.3</c:v>
                  </c:pt>
                  <c:pt idx="86">
                    <c:v>0.3</c:v>
                  </c:pt>
                  <c:pt idx="87">
                    <c:v>0.3</c:v>
                  </c:pt>
                  <c:pt idx="88">
                    <c:v>0.3</c:v>
                  </c:pt>
                  <c:pt idx="89">
                    <c:v>0.3</c:v>
                  </c:pt>
                  <c:pt idx="90">
                    <c:v>0.3</c:v>
                  </c:pt>
                  <c:pt idx="91">
                    <c:v>0.3</c:v>
                  </c:pt>
                  <c:pt idx="92">
                    <c:v>0.3</c:v>
                  </c:pt>
                  <c:pt idx="93">
                    <c:v>0.3</c:v>
                  </c:pt>
                  <c:pt idx="94">
                    <c:v>0.3</c:v>
                  </c:pt>
                  <c:pt idx="95">
                    <c:v>0.3</c:v>
                  </c:pt>
                  <c:pt idx="96">
                    <c:v>0.3</c:v>
                  </c:pt>
                  <c:pt idx="97">
                    <c:v>0.3</c:v>
                  </c:pt>
                  <c:pt idx="98">
                    <c:v>0.3</c:v>
                  </c:pt>
                  <c:pt idx="99">
                    <c:v>0.3</c:v>
                  </c:pt>
                  <c:pt idx="100">
                    <c:v>0.3</c:v>
                  </c:pt>
                </c:numCache>
              </c:numRef>
            </c:plus>
            <c:minus>
              <c:numRef>
                <c:f>Hárok1!$M$2:$M$102</c:f>
                <c:numCache>
                  <c:formatCode>General</c:formatCode>
                  <c:ptCount val="101"/>
                  <c:pt idx="0">
                    <c:v>0.365344</c:v>
                  </c:pt>
                  <c:pt idx="1">
                    <c:v>0.463204</c:v>
                  </c:pt>
                  <c:pt idx="2">
                    <c:v>0.479514</c:v>
                  </c:pt>
                  <c:pt idx="3">
                    <c:v>0.52844400000000002</c:v>
                  </c:pt>
                  <c:pt idx="4">
                    <c:v>0.55127800000000005</c:v>
                  </c:pt>
                  <c:pt idx="5">
                    <c:v>0.61325600000000002</c:v>
                  </c:pt>
                  <c:pt idx="6">
                    <c:v>0.61978</c:v>
                  </c:pt>
                  <c:pt idx="7">
                    <c:v>0.62304199999999998</c:v>
                  </c:pt>
                  <c:pt idx="8">
                    <c:v>0.62630399999999997</c:v>
                  </c:pt>
                  <c:pt idx="9">
                    <c:v>0.62956600000000007</c:v>
                  </c:pt>
                  <c:pt idx="10">
                    <c:v>0.66218599999999994</c:v>
                  </c:pt>
                  <c:pt idx="11">
                    <c:v>0.71764000000000006</c:v>
                  </c:pt>
                  <c:pt idx="12">
                    <c:v>0.75026000000000004</c:v>
                  </c:pt>
                  <c:pt idx="13">
                    <c:v>0.75910800000000012</c:v>
                  </c:pt>
                  <c:pt idx="14">
                    <c:v>0.76891799999999999</c:v>
                  </c:pt>
                  <c:pt idx="15">
                    <c:v>0.77088000000000001</c:v>
                  </c:pt>
                  <c:pt idx="16">
                    <c:v>0.78853799999999996</c:v>
                  </c:pt>
                  <c:pt idx="17">
                    <c:v>0.8022720000000001</c:v>
                  </c:pt>
                  <c:pt idx="18">
                    <c:v>0.81208199999999997</c:v>
                  </c:pt>
                  <c:pt idx="19">
                    <c:v>0.81796800000000003</c:v>
                  </c:pt>
                  <c:pt idx="20">
                    <c:v>0.82581600000000011</c:v>
                  </c:pt>
                  <c:pt idx="21">
                    <c:v>0.82974000000000014</c:v>
                  </c:pt>
                  <c:pt idx="22">
                    <c:v>0</c:v>
                  </c:pt>
                  <c:pt idx="23">
                    <c:v>0.837588</c:v>
                  </c:pt>
                  <c:pt idx="24">
                    <c:v>0.84347400000000006</c:v>
                  </c:pt>
                  <c:pt idx="25">
                    <c:v>0.84347400000000006</c:v>
                  </c:pt>
                  <c:pt idx="26">
                    <c:v>0.84936000000000011</c:v>
                  </c:pt>
                  <c:pt idx="27">
                    <c:v>0.85720799999999997</c:v>
                  </c:pt>
                  <c:pt idx="28">
                    <c:v>0.86505600000000005</c:v>
                  </c:pt>
                  <c:pt idx="29">
                    <c:v>0.86898000000000009</c:v>
                  </c:pt>
                  <c:pt idx="30">
                    <c:v>0</c:v>
                  </c:pt>
                  <c:pt idx="31">
                    <c:v>0.89841000000000015</c:v>
                  </c:pt>
                  <c:pt idx="32">
                    <c:v>0.90625800000000001</c:v>
                  </c:pt>
                  <c:pt idx="33">
                    <c:v>0.91410600000000009</c:v>
                  </c:pt>
                  <c:pt idx="34">
                    <c:v>0.77823750000000003</c:v>
                  </c:pt>
                  <c:pt idx="35">
                    <c:v>0.78706650000000011</c:v>
                  </c:pt>
                  <c:pt idx="36">
                    <c:v>0.79000950000000003</c:v>
                  </c:pt>
                  <c:pt idx="37">
                    <c:v>0.79295250000000006</c:v>
                  </c:pt>
                  <c:pt idx="38">
                    <c:v>0.79736700000000005</c:v>
                  </c:pt>
                  <c:pt idx="39">
                    <c:v>0.80766749999999998</c:v>
                  </c:pt>
                  <c:pt idx="40">
                    <c:v>0.81061050000000012</c:v>
                  </c:pt>
                  <c:pt idx="41">
                    <c:v>0.81355350000000004</c:v>
                  </c:pt>
                  <c:pt idx="42">
                    <c:v>0.81502500000000011</c:v>
                  </c:pt>
                  <c:pt idx="43">
                    <c:v>0.81796800000000003</c:v>
                  </c:pt>
                  <c:pt idx="44">
                    <c:v>0.82091099999999995</c:v>
                  </c:pt>
                  <c:pt idx="45">
                    <c:v>0.82532549999999993</c:v>
                  </c:pt>
                  <c:pt idx="46">
                    <c:v>0.82532549999999993</c:v>
                  </c:pt>
                  <c:pt idx="47">
                    <c:v>0.826797</c:v>
                  </c:pt>
                  <c:pt idx="48">
                    <c:v>0.84445499999999996</c:v>
                  </c:pt>
                  <c:pt idx="49">
                    <c:v>0.8473980000000001</c:v>
                  </c:pt>
                  <c:pt idx="50">
                    <c:v>0.8473980000000001</c:v>
                  </c:pt>
                  <c:pt idx="51">
                    <c:v>0.67179900000000004</c:v>
                  </c:pt>
                  <c:pt idx="52">
                    <c:v>0.67278000000000004</c:v>
                  </c:pt>
                  <c:pt idx="53">
                    <c:v>0.68455200000000005</c:v>
                  </c:pt>
                  <c:pt idx="54">
                    <c:v>0.69240000000000002</c:v>
                  </c:pt>
                  <c:pt idx="55">
                    <c:v>0.69338100000000003</c:v>
                  </c:pt>
                  <c:pt idx="56">
                    <c:v>0.69436200000000003</c:v>
                  </c:pt>
                  <c:pt idx="57">
                    <c:v>0.70221</c:v>
                  </c:pt>
                  <c:pt idx="58">
                    <c:v>0.70221</c:v>
                  </c:pt>
                  <c:pt idx="59">
                    <c:v>0.70417200000000002</c:v>
                  </c:pt>
                  <c:pt idx="60">
                    <c:v>0.70515300000000003</c:v>
                  </c:pt>
                  <c:pt idx="61">
                    <c:v>0.7120200000000001</c:v>
                  </c:pt>
                  <c:pt idx="62">
                    <c:v>0.71692500000000003</c:v>
                  </c:pt>
                  <c:pt idx="63">
                    <c:v>0.72967800000000005</c:v>
                  </c:pt>
                  <c:pt idx="64">
                    <c:v>0.73065900000000006</c:v>
                  </c:pt>
                  <c:pt idx="65">
                    <c:v>0.73164000000000007</c:v>
                  </c:pt>
                  <c:pt idx="66">
                    <c:v>0.73850700000000002</c:v>
                  </c:pt>
                  <c:pt idx="67">
                    <c:v>0.73948800000000003</c:v>
                  </c:pt>
                  <c:pt idx="68">
                    <c:v>0.74145000000000005</c:v>
                  </c:pt>
                  <c:pt idx="69">
                    <c:v>0.74439300000000008</c:v>
                  </c:pt>
                  <c:pt idx="70">
                    <c:v>0.747336</c:v>
                  </c:pt>
                  <c:pt idx="71">
                    <c:v>0.74831700000000001</c:v>
                  </c:pt>
                  <c:pt idx="72">
                    <c:v>0.75616499999999998</c:v>
                  </c:pt>
                  <c:pt idx="73">
                    <c:v>0.76597500000000007</c:v>
                  </c:pt>
                  <c:pt idx="74">
                    <c:v>0.77382300000000004</c:v>
                  </c:pt>
                  <c:pt idx="75">
                    <c:v>0.77480400000000005</c:v>
                  </c:pt>
                  <c:pt idx="76">
                    <c:v>0.78069000000000011</c:v>
                  </c:pt>
                  <c:pt idx="77">
                    <c:v>0.78363300000000002</c:v>
                  </c:pt>
                  <c:pt idx="78">
                    <c:v>0.78853799999999996</c:v>
                  </c:pt>
                  <c:pt idx="79">
                    <c:v>0.79049999999999998</c:v>
                  </c:pt>
                  <c:pt idx="80">
                    <c:v>0.79049999999999998</c:v>
                  </c:pt>
                  <c:pt idx="81">
                    <c:v>0.79049999999999998</c:v>
                  </c:pt>
                  <c:pt idx="82">
                    <c:v>0.7914810000000001</c:v>
                  </c:pt>
                  <c:pt idx="83">
                    <c:v>0.79736700000000005</c:v>
                  </c:pt>
                  <c:pt idx="84">
                    <c:v>0.81306300000000009</c:v>
                  </c:pt>
                  <c:pt idx="85">
                    <c:v>0.81404399999999999</c:v>
                  </c:pt>
                  <c:pt idx="86">
                    <c:v>0.81698700000000013</c:v>
                  </c:pt>
                  <c:pt idx="87">
                    <c:v>0.826797</c:v>
                  </c:pt>
                  <c:pt idx="88">
                    <c:v>0.84641699999999997</c:v>
                  </c:pt>
                  <c:pt idx="89">
                    <c:v>0.85328400000000015</c:v>
                  </c:pt>
                  <c:pt idx="90">
                    <c:v>0.85720799999999997</c:v>
                  </c:pt>
                  <c:pt idx="91">
                    <c:v>0.87878999999999996</c:v>
                  </c:pt>
                  <c:pt idx="92">
                    <c:v>0.90135300000000007</c:v>
                  </c:pt>
                  <c:pt idx="93">
                    <c:v>0.90331500000000009</c:v>
                  </c:pt>
                  <c:pt idx="94">
                    <c:v>0.90331500000000009</c:v>
                  </c:pt>
                  <c:pt idx="95">
                    <c:v>0.93765000000000009</c:v>
                  </c:pt>
                  <c:pt idx="96">
                    <c:v>0.94745999999999997</c:v>
                  </c:pt>
                  <c:pt idx="97">
                    <c:v>0.95727000000000007</c:v>
                  </c:pt>
                  <c:pt idx="98">
                    <c:v>0.97689000000000004</c:v>
                  </c:pt>
                  <c:pt idx="99">
                    <c:v>1.0259400000000001</c:v>
                  </c:pt>
                  <c:pt idx="100">
                    <c:v>1.030845</c:v>
                  </c:pt>
                </c:numCache>
              </c:numRef>
            </c:minus>
            <c:spPr>
              <a:solidFill>
                <a:srgbClr val="000000"/>
              </a:solidFill>
              <a:ln w="9528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Hárok1!$A$2:$A$102</c:f>
              <c:numCache>
                <c:formatCode>General</c:formatCode>
                <c:ptCount val="101"/>
                <c:pt idx="0">
                  <c:v>112</c:v>
                </c:pt>
                <c:pt idx="1">
                  <c:v>142</c:v>
                </c:pt>
                <c:pt idx="2">
                  <c:v>147</c:v>
                </c:pt>
                <c:pt idx="3">
                  <c:v>162</c:v>
                </c:pt>
                <c:pt idx="4">
                  <c:v>169</c:v>
                </c:pt>
                <c:pt idx="5">
                  <c:v>188</c:v>
                </c:pt>
                <c:pt idx="6">
                  <c:v>190</c:v>
                </c:pt>
                <c:pt idx="7">
                  <c:v>191</c:v>
                </c:pt>
                <c:pt idx="8">
                  <c:v>192</c:v>
                </c:pt>
                <c:pt idx="9">
                  <c:v>193</c:v>
                </c:pt>
                <c:pt idx="10">
                  <c:v>203</c:v>
                </c:pt>
                <c:pt idx="11">
                  <c:v>220</c:v>
                </c:pt>
                <c:pt idx="12">
                  <c:v>230</c:v>
                </c:pt>
                <c:pt idx="13">
                  <c:v>234</c:v>
                </c:pt>
                <c:pt idx="14">
                  <c:v>239</c:v>
                </c:pt>
                <c:pt idx="15">
                  <c:v>240</c:v>
                </c:pt>
                <c:pt idx="16">
                  <c:v>249</c:v>
                </c:pt>
                <c:pt idx="17">
                  <c:v>256</c:v>
                </c:pt>
                <c:pt idx="18">
                  <c:v>261</c:v>
                </c:pt>
                <c:pt idx="19">
                  <c:v>264</c:v>
                </c:pt>
                <c:pt idx="20">
                  <c:v>268</c:v>
                </c:pt>
                <c:pt idx="21">
                  <c:v>270</c:v>
                </c:pt>
                <c:pt idx="23">
                  <c:v>274</c:v>
                </c:pt>
                <c:pt idx="24">
                  <c:v>277</c:v>
                </c:pt>
                <c:pt idx="25">
                  <c:v>277</c:v>
                </c:pt>
                <c:pt idx="26">
                  <c:v>280</c:v>
                </c:pt>
                <c:pt idx="27">
                  <c:v>284</c:v>
                </c:pt>
                <c:pt idx="28">
                  <c:v>288</c:v>
                </c:pt>
                <c:pt idx="29">
                  <c:v>290</c:v>
                </c:pt>
                <c:pt idx="31">
                  <c:v>305</c:v>
                </c:pt>
                <c:pt idx="32">
                  <c:v>309</c:v>
                </c:pt>
                <c:pt idx="33">
                  <c:v>313</c:v>
                </c:pt>
                <c:pt idx="34">
                  <c:v>325</c:v>
                </c:pt>
                <c:pt idx="35">
                  <c:v>331</c:v>
                </c:pt>
                <c:pt idx="36">
                  <c:v>333</c:v>
                </c:pt>
                <c:pt idx="37">
                  <c:v>335</c:v>
                </c:pt>
                <c:pt idx="38">
                  <c:v>338</c:v>
                </c:pt>
                <c:pt idx="39">
                  <c:v>345</c:v>
                </c:pt>
                <c:pt idx="40">
                  <c:v>347</c:v>
                </c:pt>
                <c:pt idx="41">
                  <c:v>349</c:v>
                </c:pt>
                <c:pt idx="42">
                  <c:v>350</c:v>
                </c:pt>
                <c:pt idx="43">
                  <c:v>352</c:v>
                </c:pt>
                <c:pt idx="44">
                  <c:v>354</c:v>
                </c:pt>
                <c:pt idx="45">
                  <c:v>357</c:v>
                </c:pt>
                <c:pt idx="46">
                  <c:v>357</c:v>
                </c:pt>
                <c:pt idx="47">
                  <c:v>358</c:v>
                </c:pt>
                <c:pt idx="48">
                  <c:v>370</c:v>
                </c:pt>
                <c:pt idx="49">
                  <c:v>372</c:v>
                </c:pt>
                <c:pt idx="50">
                  <c:v>372</c:v>
                </c:pt>
                <c:pt idx="51">
                  <c:v>379</c:v>
                </c:pt>
                <c:pt idx="52">
                  <c:v>380</c:v>
                </c:pt>
                <c:pt idx="53">
                  <c:v>392</c:v>
                </c:pt>
                <c:pt idx="54">
                  <c:v>400</c:v>
                </c:pt>
                <c:pt idx="55">
                  <c:v>401</c:v>
                </c:pt>
                <c:pt idx="56">
                  <c:v>402</c:v>
                </c:pt>
                <c:pt idx="57">
                  <c:v>410</c:v>
                </c:pt>
                <c:pt idx="58">
                  <c:v>410</c:v>
                </c:pt>
                <c:pt idx="59">
                  <c:v>412</c:v>
                </c:pt>
                <c:pt idx="60">
                  <c:v>413</c:v>
                </c:pt>
                <c:pt idx="61">
                  <c:v>420</c:v>
                </c:pt>
                <c:pt idx="62">
                  <c:v>425</c:v>
                </c:pt>
                <c:pt idx="63">
                  <c:v>438</c:v>
                </c:pt>
                <c:pt idx="64">
                  <c:v>439</c:v>
                </c:pt>
                <c:pt idx="65">
                  <c:v>440</c:v>
                </c:pt>
                <c:pt idx="66">
                  <c:v>447</c:v>
                </c:pt>
                <c:pt idx="67">
                  <c:v>448</c:v>
                </c:pt>
                <c:pt idx="68">
                  <c:v>450</c:v>
                </c:pt>
                <c:pt idx="69">
                  <c:v>453</c:v>
                </c:pt>
                <c:pt idx="70">
                  <c:v>456</c:v>
                </c:pt>
                <c:pt idx="71">
                  <c:v>457</c:v>
                </c:pt>
                <c:pt idx="72">
                  <c:v>465</c:v>
                </c:pt>
                <c:pt idx="73">
                  <c:v>475</c:v>
                </c:pt>
                <c:pt idx="74">
                  <c:v>483</c:v>
                </c:pt>
                <c:pt idx="75">
                  <c:v>484</c:v>
                </c:pt>
                <c:pt idx="76">
                  <c:v>490</c:v>
                </c:pt>
                <c:pt idx="77">
                  <c:v>493</c:v>
                </c:pt>
                <c:pt idx="78">
                  <c:v>498</c:v>
                </c:pt>
                <c:pt idx="79">
                  <c:v>500</c:v>
                </c:pt>
                <c:pt idx="80">
                  <c:v>500</c:v>
                </c:pt>
                <c:pt idx="81">
                  <c:v>500</c:v>
                </c:pt>
                <c:pt idx="82">
                  <c:v>501</c:v>
                </c:pt>
                <c:pt idx="83">
                  <c:v>507</c:v>
                </c:pt>
                <c:pt idx="84">
                  <c:v>523</c:v>
                </c:pt>
                <c:pt idx="85">
                  <c:v>524</c:v>
                </c:pt>
                <c:pt idx="86">
                  <c:v>527</c:v>
                </c:pt>
                <c:pt idx="87">
                  <c:v>537</c:v>
                </c:pt>
                <c:pt idx="88">
                  <c:v>557</c:v>
                </c:pt>
                <c:pt idx="89">
                  <c:v>564</c:v>
                </c:pt>
                <c:pt idx="90">
                  <c:v>568</c:v>
                </c:pt>
                <c:pt idx="91">
                  <c:v>590</c:v>
                </c:pt>
                <c:pt idx="92">
                  <c:v>613</c:v>
                </c:pt>
                <c:pt idx="93">
                  <c:v>615</c:v>
                </c:pt>
                <c:pt idx="94">
                  <c:v>615</c:v>
                </c:pt>
                <c:pt idx="95">
                  <c:v>650</c:v>
                </c:pt>
                <c:pt idx="96">
                  <c:v>660</c:v>
                </c:pt>
                <c:pt idx="97">
                  <c:v>670</c:v>
                </c:pt>
                <c:pt idx="98">
                  <c:v>690</c:v>
                </c:pt>
                <c:pt idx="99">
                  <c:v>740</c:v>
                </c:pt>
                <c:pt idx="100">
                  <c:v>745</c:v>
                </c:pt>
              </c:numCache>
            </c:numRef>
          </c:xVal>
          <c:yVal>
            <c:numRef>
              <c:f>Hárok1!$P$2:$P$102</c:f>
              <c:numCache>
                <c:formatCode>General</c:formatCode>
                <c:ptCount val="101"/>
                <c:pt idx="0">
                  <c:v>4.1780255999999998</c:v>
                </c:pt>
                <c:pt idx="1">
                  <c:v>4.6091496000000003</c:v>
                </c:pt>
                <c:pt idx="2">
                  <c:v>4.3402926000000006</c:v>
                </c:pt>
                <c:pt idx="3">
                  <c:v>5.7415715999999994</c:v>
                </c:pt>
                <c:pt idx="4">
                  <c:v>4.997296200000001</c:v>
                </c:pt>
                <c:pt idx="5">
                  <c:v>4.8285544000000007</c:v>
                </c:pt>
                <c:pt idx="6">
                  <c:v>5.2534619999999999</c:v>
                </c:pt>
                <c:pt idx="7">
                  <c:v>4.3446388000000002</c:v>
                </c:pt>
                <c:pt idx="8">
                  <c:v>7.004697600000001</c:v>
                </c:pt>
                <c:pt idx="9">
                  <c:v>5.1482364</c:v>
                </c:pt>
                <c:pt idx="10">
                  <c:v>3.4276144</c:v>
                </c:pt>
                <c:pt idx="11">
                  <c:v>5.2328759999999992</c:v>
                </c:pt>
                <c:pt idx="12">
                  <c:v>6.1522240000000004</c:v>
                </c:pt>
                <c:pt idx="13">
                  <c:v>6.9497532000000009</c:v>
                </c:pt>
                <c:pt idx="14">
                  <c:v>5.6938882000000008</c:v>
                </c:pt>
                <c:pt idx="15">
                  <c:v>6.1890720000000004</c:v>
                </c:pt>
                <c:pt idx="16">
                  <c:v>6.9141821999999999</c:v>
                </c:pt>
                <c:pt idx="17">
                  <c:v>6.3587328000000012</c:v>
                </c:pt>
                <c:pt idx="18">
                  <c:v>5.4613728000000004</c:v>
                </c:pt>
                <c:pt idx="19">
                  <c:v>7.3386192000000001</c:v>
                </c:pt>
                <c:pt idx="20">
                  <c:v>4.8228743999999999</c:v>
                </c:pt>
                <c:pt idx="21">
                  <c:v>2.4761160000000002</c:v>
                </c:pt>
                <c:pt idx="22">
                  <c:v>0</c:v>
                </c:pt>
                <c:pt idx="23">
                  <c:v>4.1277551999999993</c:v>
                </c:pt>
                <c:pt idx="24">
                  <c:v>2.8159266000000001</c:v>
                </c:pt>
                <c:pt idx="25">
                  <c:v>4.4463486000000003</c:v>
                </c:pt>
                <c:pt idx="26">
                  <c:v>6.1442639999999997</c:v>
                </c:pt>
                <c:pt idx="27">
                  <c:v>4.8412912000000006</c:v>
                </c:pt>
                <c:pt idx="28">
                  <c:v>3.7816703999999999</c:v>
                </c:pt>
                <c:pt idx="29">
                  <c:v>2.813377</c:v>
                </c:pt>
                <c:pt idx="30">
                  <c:v>0</c:v>
                </c:pt>
                <c:pt idx="31">
                  <c:v>3.1176490000000001</c:v>
                </c:pt>
                <c:pt idx="32">
                  <c:v>4.2219597000000002</c:v>
                </c:pt>
                <c:pt idx="33">
                  <c:v>2.5903254000000002</c:v>
                </c:pt>
                <c:pt idx="34">
                  <c:v>3.0162599999999999</c:v>
                </c:pt>
                <c:pt idx="35">
                  <c:v>3.4006278000000001</c:v>
                </c:pt>
                <c:pt idx="36">
                  <c:v>3.0958344000000002</c:v>
                </c:pt>
                <c:pt idx="37">
                  <c:v>2.2941805</c:v>
                </c:pt>
                <c:pt idx="38">
                  <c:v>3.1456984000000006</c:v>
                </c:pt>
                <c:pt idx="39">
                  <c:v>3.892566</c:v>
                </c:pt>
                <c:pt idx="40">
                  <c:v>3.5761126000000001</c:v>
                </c:pt>
                <c:pt idx="41">
                  <c:v>5.6523342000000003</c:v>
                </c:pt>
                <c:pt idx="42">
                  <c:v>2.2357300000000002</c:v>
                </c:pt>
                <c:pt idx="43">
                  <c:v>6.7389696000000008</c:v>
                </c:pt>
                <c:pt idx="44">
                  <c:v>4.6950311999999998</c:v>
                </c:pt>
                <c:pt idx="45">
                  <c:v>3.6863106000000005</c:v>
                </c:pt>
                <c:pt idx="46">
                  <c:v>2.9858766000000001</c:v>
                </c:pt>
                <c:pt idx="47">
                  <c:v>7.2093323999999992</c:v>
                </c:pt>
                <c:pt idx="48">
                  <c:v>4.5561059999999998</c:v>
                </c:pt>
                <c:pt idx="49">
                  <c:v>3.6698916000000001</c:v>
                </c:pt>
                <c:pt idx="50">
                  <c:v>5.3120855999999996</c:v>
                </c:pt>
                <c:pt idx="51">
                  <c:v>3.1865562000000001</c:v>
                </c:pt>
                <c:pt idx="52">
                  <c:v>2.6365540000000003</c:v>
                </c:pt>
                <c:pt idx="53">
                  <c:v>3.4983256000000003</c:v>
                </c:pt>
                <c:pt idx="54">
                  <c:v>2.98752</c:v>
                </c:pt>
                <c:pt idx="55">
                  <c:v>4.1759338000000001</c:v>
                </c:pt>
                <c:pt idx="56">
                  <c:v>3.0040656000000001</c:v>
                </c:pt>
                <c:pt idx="57">
                  <c:v>3.4726180000000002</c:v>
                </c:pt>
                <c:pt idx="58">
                  <c:v>4.2770380000000001</c:v>
                </c:pt>
                <c:pt idx="59">
                  <c:v>5.5120655999999997</c:v>
                </c:pt>
                <c:pt idx="60">
                  <c:v>4.3108114000000004</c:v>
                </c:pt>
                <c:pt idx="61">
                  <c:v>2.947686</c:v>
                </c:pt>
                <c:pt idx="62">
                  <c:v>4.4462650000000004</c:v>
                </c:pt>
                <c:pt idx="63">
                  <c:v>4.1639784000000004</c:v>
                </c:pt>
                <c:pt idx="64">
                  <c:v>4.8203516999999998</c:v>
                </c:pt>
                <c:pt idx="65">
                  <c:v>3.1056520000000001</c:v>
                </c:pt>
                <c:pt idx="66">
                  <c:v>2.9420646000000001</c:v>
                </c:pt>
                <c:pt idx="67">
                  <c:v>3.8285184000000001</c:v>
                </c:pt>
                <c:pt idx="68">
                  <c:v>2.08161</c:v>
                </c:pt>
                <c:pt idx="69">
                  <c:v>2.0982054000000003</c:v>
                </c:pt>
                <c:pt idx="70">
                  <c:v>6.1408607999999996</c:v>
                </c:pt>
                <c:pt idx="71">
                  <c:v>3.6894981000000002</c:v>
                </c:pt>
                <c:pt idx="72">
                  <c:v>4.4457719999999998</c:v>
                </c:pt>
                <c:pt idx="73">
                  <c:v>2.6869799999999997</c:v>
                </c:pt>
                <c:pt idx="74">
                  <c:v>5.5829003999999998</c:v>
                </c:pt>
                <c:pt idx="75">
                  <c:v>4.4084172000000006</c:v>
                </c:pt>
                <c:pt idx="76">
                  <c:v>3.2672219999999998</c:v>
                </c:pt>
                <c:pt idx="77">
                  <c:v>4.7410823999999998</c:v>
                </c:pt>
                <c:pt idx="78">
                  <c:v>4.7941463999999998</c:v>
                </c:pt>
                <c:pt idx="79">
                  <c:v>3.3439000000000001</c:v>
                </c:pt>
                <c:pt idx="80">
                  <c:v>4.07965</c:v>
                </c:pt>
                <c:pt idx="81">
                  <c:v>5.3059000000000003</c:v>
                </c:pt>
                <c:pt idx="82">
                  <c:v>6.5462162999999993</c:v>
                </c:pt>
                <c:pt idx="83">
                  <c:v>3.8951796000000005</c:v>
                </c:pt>
                <c:pt idx="84">
                  <c:v>3.5217774000000004</c:v>
                </c:pt>
                <c:pt idx="85">
                  <c:v>3.7865812000000001</c:v>
                </c:pt>
                <c:pt idx="86">
                  <c:v>5.6208766000000008</c:v>
                </c:pt>
                <c:pt idx="87">
                  <c:v>3.3676881000000001</c:v>
                </c:pt>
                <c:pt idx="88">
                  <c:v>3.2421856</c:v>
                </c:pt>
                <c:pt idx="89">
                  <c:v>4.9506791999999997</c:v>
                </c:pt>
                <c:pt idx="90">
                  <c:v>2.4828984000000003</c:v>
                </c:pt>
                <c:pt idx="91">
                  <c:v>2.6050269999999998</c:v>
                </c:pt>
                <c:pt idx="92">
                  <c:v>3.6368064000000002</c:v>
                </c:pt>
                <c:pt idx="93">
                  <c:v>3.0478170000000002</c:v>
                </c:pt>
                <c:pt idx="94">
                  <c:v>4.8577620000000001</c:v>
                </c:pt>
                <c:pt idx="95">
                  <c:v>3.5855950000000005</c:v>
                </c:pt>
                <c:pt idx="96">
                  <c:v>3.3302280000000004</c:v>
                </c:pt>
                <c:pt idx="97">
                  <c:v>4.0513560000000002</c:v>
                </c:pt>
                <c:pt idx="98">
                  <c:v>3.523002</c:v>
                </c:pt>
                <c:pt idx="99">
                  <c:v>4.5782319999999999</c:v>
                </c:pt>
                <c:pt idx="100">
                  <c:v>3.8857710000000005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597248"/>
        <c:axId val="236586880"/>
      </c:scatterChart>
      <c:valAx>
        <c:axId val="236586880"/>
        <c:scaling>
          <c:orientation val="minMax"/>
        </c:scaling>
        <c:delete val="0"/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sk-SK" b="1"/>
                  <a:t>Sum of energies [J]</a:t>
                </a:r>
              </a:p>
            </c:rich>
          </c:tx>
          <c:layout>
            <c:manualLayout>
              <c:xMode val="edge"/>
              <c:yMode val="edge"/>
              <c:x val="1.6992893371926221E-2"/>
              <c:y val="0.27423280149191875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597248"/>
        <c:crosses val="autoZero"/>
        <c:crossBetween val="midCat"/>
      </c:valAx>
      <c:valAx>
        <c:axId val="236597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b="1"/>
                </a:pPr>
                <a:r>
                  <a:rPr lang="en-US" b="1" dirty="0" smtClean="0"/>
                  <a:t>M</a:t>
                </a:r>
                <a:r>
                  <a:rPr lang="sk-SK" b="1" dirty="0" smtClean="0"/>
                  <a:t>ass </a:t>
                </a:r>
                <a:r>
                  <a:rPr lang="sk-SK" b="1" dirty="0"/>
                  <a:t>of balloon [g]</a:t>
                </a:r>
              </a:p>
            </c:rich>
          </c:tx>
          <c:layout>
            <c:manualLayout>
              <c:xMode val="edge"/>
              <c:yMode val="edge"/>
              <c:x val="0.41767666422535704"/>
              <c:y val="0.90921000828843768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 algn="ctr">
              <a:defRPr/>
            </a:pPr>
            <a:endParaRPr lang="sk-SK"/>
          </a:p>
        </c:txPr>
        <c:crossAx val="236586880"/>
        <c:crosses val="autoZero"/>
        <c:crossBetween val="midCat"/>
      </c:val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2000" b="0" i="0" u="none" strike="noStrike" kern="1200" baseline="0">
          <a:solidFill>
            <a:srgbClr val="000000"/>
          </a:solidFill>
          <a:latin typeface="Calibri"/>
        </a:defRPr>
      </a:pPr>
      <a:endParaRPr lang="sk-SK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2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2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2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0.16667</cdr:x>
      <cdr:y>0.05405</cdr:y>
    </cdr:from>
    <cdr:to>
      <cdr:x>0.51667</cdr:x>
      <cdr:y>0.20918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30" y="304777"/>
          <a:ext cx="3200370" cy="8747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Mass of balloon = 69g</a:t>
          </a:r>
        </a:p>
        <a:p xmlns:a="http://schemas.openxmlformats.org/drawingml/2006/main">
          <a:endParaRPr lang="sk-SK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</cdr:x>
      <cdr:y>0.04225</cdr:y>
    </cdr:from>
    <cdr:to>
      <cdr:x>0.535</cdr:x>
      <cdr:y>0.15892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200" y="228600"/>
          <a:ext cx="3291840" cy="6312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Mass of balloon = 654g</a:t>
          </a:r>
          <a:endParaRPr lang="sk-SK" sz="2400" dirty="0"/>
        </a:p>
      </cdr:txBody>
    </cdr:sp>
  </cdr:relSizeAnchor>
  <cdr:relSizeAnchor xmlns:cdr="http://schemas.openxmlformats.org/drawingml/2006/chartDrawing">
    <cdr:from>
      <cdr:x>0.85</cdr:x>
      <cdr:y>0.73239</cdr:y>
    </cdr:from>
    <cdr:to>
      <cdr:x>0.95</cdr:x>
      <cdr:y>0.78873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772400" y="3962400"/>
          <a:ext cx="914400" cy="304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i="1" dirty="0"/>
            <a:t>h</a:t>
          </a:r>
          <a:r>
            <a:rPr lang="en-US" sz="1800" i="1" dirty="0" smtClean="0"/>
            <a:t>-depth</a:t>
          </a:r>
          <a:endParaRPr lang="sk-SK" sz="18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0845-7FF0-4454-A9C0-A06EA9EEDEC6}" type="datetimeFigureOut">
              <a:rPr lang="sk-SK" smtClean="0"/>
              <a:t>2. 7. 2014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133F5-CD76-4B47-AF46-E522A271FE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31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10D83-1D1C-4D66-9F80-6FDC48F9585E}" type="datetimeFigureOut">
              <a:rPr lang="sk-SK" smtClean="0"/>
              <a:t>2. 7. 2014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40CFA-7A7F-4A66-A082-E4F0028E60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161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40CFA-7A7F-4A66-A082-E4F0028E608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883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40CFA-7A7F-4A66-A082-E4F0028E6085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846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E3B7-CD01-445C-A6E3-305712128A30}" type="datetime1">
              <a:rPr lang="en-US" smtClean="0"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87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0906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2275894-32D7-4AD2-B403-83889E4D8366}" type="datetime1">
              <a:rPr lang="en-US" smtClean="0"/>
              <a:t>7/2/2014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22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28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5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5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8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microsoft.com/office/2007/relationships/hdphoto" Target="../media/hdphoto3.wdp"/><Relationship Id="rId25" Type="http://schemas.openxmlformats.org/officeDocument/2006/relationships/image" Target="../media/image36.png"/><Relationship Id="rId2" Type="http://schemas.openxmlformats.org/officeDocument/2006/relationships/video" Target="../media/media4.avi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4.avi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24" Type="http://schemas.openxmlformats.org/officeDocument/2006/relationships/image" Target="../media/image56.png"/><Relationship Id="rId5" Type="http://schemas.openxmlformats.org/officeDocument/2006/relationships/image" Target="../media/image24.png"/><Relationship Id="rId15" Type="http://schemas.microsoft.com/office/2007/relationships/hdphoto" Target="../media/hdphoto2.wdp"/><Relationship Id="rId23" Type="http://schemas.microsoft.com/office/2007/relationships/hdphoto" Target="../media/hdphoto4.wdp"/><Relationship Id="rId10" Type="http://schemas.openxmlformats.org/officeDocument/2006/relationships/image" Target="../media/image13.png"/><Relationship Id="rId19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16.png"/><Relationship Id="rId14" Type="http://schemas.openxmlformats.org/officeDocument/2006/relationships/image" Target="../media/image31.png"/><Relationship Id="rId2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25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4.bin"/><Relationship Id="rId5" Type="http://schemas.openxmlformats.org/officeDocument/2006/relationships/chart" Target="../charts/chart26.xml"/><Relationship Id="rId4" Type="http://schemas.openxmlformats.org/officeDocument/2006/relationships/image" Target="../media/image47.png"/><Relationship Id="rId9" Type="http://schemas.openxmlformats.org/officeDocument/2006/relationships/chart" Target="../charts/char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chart" Target="../charts/chart29.xml"/><Relationship Id="rId4" Type="http://schemas.openxmlformats.org/officeDocument/2006/relationships/image" Target="../media/image5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6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68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64.wmf"/><Relationship Id="rId19" Type="http://schemas.openxmlformats.org/officeDocument/2006/relationships/oleObject" Target="../embeddings/oleObject45.bin"/><Relationship Id="rId4" Type="http://schemas.openxmlformats.org/officeDocument/2006/relationships/image" Target="../media/image61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66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51.bin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7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6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9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bombs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sk-SK" dirty="0" smtClean="0"/>
              <a:t>ário Lipovský</a:t>
            </a: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694" y="228600"/>
            <a:ext cx="404261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flipH="1">
            <a:off x="4495800" y="6036860"/>
            <a:ext cx="685800" cy="0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962400" y="6040272"/>
            <a:ext cx="533400" cy="0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95800" y="5410200"/>
            <a:ext cx="0" cy="533400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10200" y="3505200"/>
            <a:ext cx="283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Rubber is contracting</a:t>
            </a:r>
            <a:endParaRPr lang="sk-SK" sz="2400" i="1" dirty="0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554678"/>
              </p:ext>
            </p:extLst>
          </p:nvPr>
        </p:nvGraphicFramePr>
        <p:xfrm>
          <a:off x="371473" y="1503653"/>
          <a:ext cx="14906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Equation" r:id="rId4" imgW="558720" imgH="228600" progId="Equation.3">
                  <p:embed/>
                </p:oleObj>
              </mc:Choice>
              <mc:Fallback>
                <p:oleObj name="Equation" r:id="rId4" imgW="5587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3" y="1503653"/>
                        <a:ext cx="149066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060025"/>
              </p:ext>
            </p:extLst>
          </p:nvPr>
        </p:nvGraphicFramePr>
        <p:xfrm>
          <a:off x="380998" y="2189453"/>
          <a:ext cx="11842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Equation" r:id="rId6" imgW="444240" imgH="241200" progId="Equation.3">
                  <p:embed/>
                </p:oleObj>
              </mc:Choice>
              <mc:Fallback>
                <p:oleObj name="Equation" r:id="rId6" imgW="4442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8" y="2189453"/>
                        <a:ext cx="1184275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014713"/>
              </p:ext>
            </p:extLst>
          </p:nvPr>
        </p:nvGraphicFramePr>
        <p:xfrm>
          <a:off x="380998" y="2907519"/>
          <a:ext cx="32162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8" imgW="1206360" imgH="228600" progId="Equation.3">
                  <p:embed/>
                </p:oleObj>
              </mc:Choice>
              <mc:Fallback>
                <p:oleObj name="Equation" r:id="rId8" imgW="120636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8" y="2907519"/>
                        <a:ext cx="3216275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ircular Arrow 15"/>
          <p:cNvSpPr/>
          <p:nvPr/>
        </p:nvSpPr>
        <p:spPr>
          <a:xfrm rot="5400000" flipH="1">
            <a:off x="2453792" y="1521766"/>
            <a:ext cx="1909469" cy="2057398"/>
          </a:xfrm>
          <a:prstGeom prst="circularArrow">
            <a:avLst>
              <a:gd name="adj1" fmla="val 12500"/>
              <a:gd name="adj2" fmla="val 1138761"/>
              <a:gd name="adj3" fmla="val 20457681"/>
              <a:gd name="adj4" fmla="val 1246522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694" y="228600"/>
            <a:ext cx="404261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694" y="228600"/>
            <a:ext cx="404261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0368" r="26157" b="37492"/>
          <a:stretch/>
        </p:blipFill>
        <p:spPr bwMode="auto">
          <a:xfrm>
            <a:off x="3659579" y="1428501"/>
            <a:ext cx="1757549" cy="400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"/>
            <a:ext cx="4002506" cy="633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513668"/>
              </p:ext>
            </p:extLst>
          </p:nvPr>
        </p:nvGraphicFramePr>
        <p:xfrm>
          <a:off x="457200" y="1371600"/>
          <a:ext cx="11509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Equation" r:id="rId4" imgW="431640" imgH="228600" progId="Equation.3">
                  <p:embed/>
                </p:oleObj>
              </mc:Choice>
              <mc:Fallback>
                <p:oleObj name="Equation" r:id="rId4" imgW="4316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71600"/>
                        <a:ext cx="1150937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870426"/>
              </p:ext>
            </p:extLst>
          </p:nvPr>
        </p:nvGraphicFramePr>
        <p:xfrm>
          <a:off x="457200" y="2068956"/>
          <a:ext cx="16922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Equation" r:id="rId6" imgW="634680" imgH="241200" progId="Equation.3">
                  <p:embed/>
                </p:oleObj>
              </mc:Choice>
              <mc:Fallback>
                <p:oleObj name="Equation" r:id="rId6" imgW="63468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68956"/>
                        <a:ext cx="1692275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590643"/>
              </p:ext>
            </p:extLst>
          </p:nvPr>
        </p:nvGraphicFramePr>
        <p:xfrm>
          <a:off x="457200" y="2754756"/>
          <a:ext cx="12192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Equation" r:id="rId8" imgW="457200" imgH="228600" progId="Equation.3">
                  <p:embed/>
                </p:oleObj>
              </mc:Choice>
              <mc:Fallback>
                <p:oleObj name="Equation" r:id="rId8" imgW="4572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54756"/>
                        <a:ext cx="1219200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2819400"/>
            <a:ext cx="32918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Energy losses</a:t>
            </a:r>
          </a:p>
          <a:p>
            <a:r>
              <a:rPr lang="en-US" i="1" dirty="0" smtClean="0"/>
              <a:t>	</a:t>
            </a:r>
            <a:r>
              <a:rPr lang="en-US" sz="2400" i="1" dirty="0" smtClean="0"/>
              <a:t>Water convection</a:t>
            </a:r>
          </a:p>
          <a:p>
            <a:r>
              <a:rPr lang="en-US" sz="2400" i="1" dirty="0" smtClean="0"/>
              <a:t>	Heat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2637" r="34727" b="56917"/>
          <a:stretch/>
        </p:blipFill>
        <p:spPr bwMode="auto">
          <a:xfrm>
            <a:off x="3857501" y="1905000"/>
            <a:ext cx="1306286" cy="273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505200" y="1371600"/>
            <a:ext cx="2209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pic>
        <p:nvPicPr>
          <p:cNvPr id="7" name="2vlc-record-2014-04-22-19h42m23s-toto.MP4-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2080" t="21429" b="2862"/>
          <a:stretch/>
        </p:blipFill>
        <p:spPr>
          <a:xfrm>
            <a:off x="0" y="1143000"/>
            <a:ext cx="9144000" cy="505042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0" y="6254939"/>
            <a:ext cx="5924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view is from the bottom of the aquarium</a:t>
            </a:r>
            <a:endParaRPr lang="sk-SK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171997"/>
            <a:ext cx="9144000" cy="504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48200" y="2705962"/>
            <a:ext cx="990600" cy="9906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7904" y="2413574"/>
            <a:ext cx="337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Elongated  balloon</a:t>
            </a:r>
            <a:endParaRPr lang="sk-SK" sz="3200" b="1" i="1" dirty="0"/>
          </a:p>
        </p:txBody>
      </p:sp>
      <p:sp>
        <p:nvSpPr>
          <p:cNvPr id="7" name="Down Arrow 6"/>
          <p:cNvSpPr/>
          <p:nvPr/>
        </p:nvSpPr>
        <p:spPr>
          <a:xfrm>
            <a:off x="7202182" y="2998349"/>
            <a:ext cx="228600" cy="5334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5890695" y="3518491"/>
            <a:ext cx="309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Easier to  stretch </a:t>
            </a:r>
            <a:endParaRPr lang="sk-SK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 animBg="1"/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06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68317" y="2916613"/>
            <a:ext cx="1524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601717" y="2898063"/>
            <a:ext cx="1524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441051" y="3415100"/>
            <a:ext cx="4572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35686" y="4112568"/>
            <a:ext cx="4572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068317" y="4341168"/>
            <a:ext cx="762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10653" y="4336566"/>
            <a:ext cx="228600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92217" y="4036368"/>
            <a:ext cx="457200" cy="152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839253" y="3202863"/>
            <a:ext cx="638764" cy="4408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8017" y="4246021"/>
            <a:ext cx="176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Hard to stretch</a:t>
            </a:r>
            <a:endParaRPr lang="sk-SK" sz="20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541368" y="5013812"/>
            <a:ext cx="176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Hard to stretch</a:t>
            </a:r>
            <a:endParaRPr lang="sk-SK" sz="20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79396" y="4771554"/>
            <a:ext cx="176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Hard to stretch</a:t>
            </a:r>
            <a:endParaRPr lang="sk-SK" sz="20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95400" y="3941058"/>
            <a:ext cx="176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Hard to stretch</a:t>
            </a:r>
            <a:endParaRPr lang="sk-SK" sz="20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673259" y="2802753"/>
            <a:ext cx="176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Hard to stretch</a:t>
            </a:r>
            <a:endParaRPr lang="sk-SK" sz="20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3755355" y="2250570"/>
            <a:ext cx="1767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Hard to stretch</a:t>
            </a:r>
            <a:endParaRPr lang="sk-SK" sz="2000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715000" y="2727482"/>
            <a:ext cx="3349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Easier to  stretch</a:t>
            </a:r>
            <a:endParaRPr lang="sk-SK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6" grpId="0" build="allAtOnce"/>
      <p:bldP spid="27" grpId="0" build="allAtOnce"/>
      <p:bldP spid="28" grpId="0" build="allAtOnce"/>
      <p:bldP spid="29" grpId="0" build="allAtOnce"/>
      <p:bldP spid="30" grpId="0" build="allAtOnce"/>
      <p:bldP spid="3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084"/>
          <a:stretch/>
        </p:blipFill>
        <p:spPr bwMode="auto">
          <a:xfrm>
            <a:off x="0" y="1241337"/>
            <a:ext cx="9144000" cy="506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682836" y="3962400"/>
            <a:ext cx="422564" cy="3048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67200" y="4267200"/>
            <a:ext cx="0" cy="4572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52800" y="4152900"/>
            <a:ext cx="457200" cy="2286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435927" y="3699164"/>
            <a:ext cx="457200" cy="762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14800" y="2964873"/>
            <a:ext cx="152400" cy="38792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95800" y="2909455"/>
            <a:ext cx="1295400" cy="6858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297514"/>
            <a:ext cx="9144000" cy="502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29200" y="2654490"/>
            <a:ext cx="1295400" cy="6858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07"/>
          <a:stretch/>
        </p:blipFill>
        <p:spPr bwMode="auto">
          <a:xfrm>
            <a:off x="0" y="1361359"/>
            <a:ext cx="9143999" cy="493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5061" y="2465108"/>
            <a:ext cx="254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Maximal length</a:t>
            </a:r>
            <a:endParaRPr lang="sk-SK" sz="2800" b="1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1200" y="2552700"/>
            <a:ext cx="60960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200400" y="4000500"/>
            <a:ext cx="60960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15814" y="3841652"/>
            <a:ext cx="2760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Starts to contract</a:t>
            </a:r>
            <a:endParaRPr lang="sk-SK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Some students are ineffective in water balloon fights as the balloons they throw rebound without bursting.</a:t>
            </a:r>
          </a:p>
          <a:p>
            <a:pPr marL="0" indent="0">
              <a:buNone/>
            </a:pPr>
            <a:r>
              <a:rPr lang="en-US" dirty="0" smtClean="0"/>
              <a:t>Investigate the </a:t>
            </a:r>
            <a:r>
              <a:rPr lang="en-US" b="1" dirty="0" smtClean="0"/>
              <a:t>motion</a:t>
            </a:r>
            <a:r>
              <a:rPr lang="en-US" dirty="0" smtClean="0"/>
              <a:t>, </a:t>
            </a:r>
            <a:r>
              <a:rPr lang="en-US" b="1" dirty="0" smtClean="0"/>
              <a:t>deformation</a:t>
            </a:r>
            <a:r>
              <a:rPr lang="en-US" dirty="0" smtClean="0"/>
              <a:t>, and </a:t>
            </a:r>
            <a:r>
              <a:rPr lang="en-US" b="1" dirty="0" smtClean="0"/>
              <a:t>rebound</a:t>
            </a:r>
            <a:r>
              <a:rPr lang="en-US" dirty="0" smtClean="0"/>
              <a:t> of a balloon filled with fluid. </a:t>
            </a:r>
          </a:p>
          <a:p>
            <a:pPr marL="0" indent="0">
              <a:buNone/>
            </a:pPr>
            <a:r>
              <a:rPr lang="en-US" dirty="0" smtClean="0"/>
              <a:t>Under what circumstances does the balloon </a:t>
            </a:r>
            <a:r>
              <a:rPr lang="en-US" b="1" dirty="0" smtClean="0"/>
              <a:t>burst</a:t>
            </a:r>
            <a:r>
              <a:rPr lang="en-US" dirty="0" smtClean="0"/>
              <a:t>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Different</a:t>
            </a:r>
            <a:r>
              <a:rPr lang="en-US" dirty="0" smtClean="0"/>
              <a:t> type of deformation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201302"/>
            <a:ext cx="9144000" cy="516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9200" y="2286000"/>
            <a:ext cx="260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Balloon jumps</a:t>
            </a:r>
            <a:endParaRPr lang="sk-SK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“</a:t>
            </a:r>
            <a:r>
              <a:rPr lang="en-US" i="1" dirty="0" smtClean="0"/>
              <a:t>Investigate the </a:t>
            </a:r>
            <a:r>
              <a:rPr lang="en-US" b="1" i="1" dirty="0" smtClean="0"/>
              <a:t>motion</a:t>
            </a:r>
            <a:r>
              <a:rPr lang="en-US" i="1" dirty="0" smtClean="0"/>
              <a:t>, </a:t>
            </a:r>
            <a:r>
              <a:rPr lang="en-US" b="1" i="1" dirty="0" smtClean="0"/>
              <a:t>deformation</a:t>
            </a:r>
            <a:r>
              <a:rPr lang="en-US" i="1" dirty="0" smtClean="0"/>
              <a:t> and </a:t>
            </a:r>
            <a:r>
              <a:rPr lang="en-US" b="1" i="1" dirty="0" smtClean="0"/>
              <a:t>rebound…</a:t>
            </a:r>
            <a:r>
              <a:rPr lang="en-US" i="1" dirty="0" smtClean="0"/>
              <a:t>”</a:t>
            </a:r>
            <a:endParaRPr lang="sk-SK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657600" y="1066800"/>
            <a:ext cx="228600" cy="2286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810000" y="838200"/>
            <a:ext cx="381000" cy="4572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3600" y="1066800"/>
            <a:ext cx="228600" cy="2286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96000" y="838200"/>
            <a:ext cx="381000" cy="4572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4200" y="1104331"/>
            <a:ext cx="16764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4vlc-record-2014-04-22-20h23m02s-SAM_7477.MP4-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04" t="1" b="29060"/>
          <a:stretch/>
        </p:blipFill>
        <p:spPr>
          <a:xfrm>
            <a:off x="-11373" y="1460414"/>
            <a:ext cx="9155373" cy="4975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7" y="1720746"/>
            <a:ext cx="6534150" cy="43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" y="457200"/>
            <a:ext cx="2435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Rebound</a:t>
            </a:r>
            <a:endParaRPr lang="sk-SK" sz="4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67200" y="4163943"/>
            <a:ext cx="0" cy="762000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522994"/>
              </p:ext>
            </p:extLst>
          </p:nvPr>
        </p:nvGraphicFramePr>
        <p:xfrm>
          <a:off x="4267200" y="4164420"/>
          <a:ext cx="1009651" cy="93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5" name="Equation" r:id="rId4" imgW="190440" imgH="241200" progId="Equation.3">
                  <p:embed/>
                </p:oleObj>
              </mc:Choice>
              <mc:Fallback>
                <p:oleObj name="Equation" r:id="rId4" imgW="19044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164420"/>
                        <a:ext cx="1009651" cy="9368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rc 16"/>
          <p:cNvSpPr/>
          <p:nvPr/>
        </p:nvSpPr>
        <p:spPr>
          <a:xfrm rot="10975390">
            <a:off x="2480754" y="3476483"/>
            <a:ext cx="1905000" cy="1676400"/>
          </a:xfrm>
          <a:prstGeom prst="arc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363047" y="4267200"/>
            <a:ext cx="76200" cy="228600"/>
          </a:xfrm>
          <a:prstGeom prst="line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39247" y="4267200"/>
            <a:ext cx="152400" cy="152400"/>
          </a:xfrm>
          <a:prstGeom prst="line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2208" y="3749749"/>
            <a:ext cx="308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Balloon wants to rotate</a:t>
            </a:r>
            <a:endParaRPr lang="sk-SK" sz="2400" i="1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905847" y="3657600"/>
            <a:ext cx="1219200" cy="167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29647" y="3733800"/>
            <a:ext cx="1524000" cy="1752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039447" y="5334000"/>
            <a:ext cx="762000" cy="0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055558"/>
              </p:ext>
            </p:extLst>
          </p:nvPr>
        </p:nvGraphicFramePr>
        <p:xfrm>
          <a:off x="3963247" y="5410200"/>
          <a:ext cx="1477879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Equation" r:id="rId6" imgW="419040" imgH="241200" progId="Equation.3">
                  <p:embed/>
                </p:oleObj>
              </mc:Choice>
              <mc:Fallback>
                <p:oleObj name="Equation" r:id="rId6" imgW="41904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247" y="5410200"/>
                        <a:ext cx="1477879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410200" y="2438400"/>
            <a:ext cx="3537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Balloon is accelerating</a:t>
            </a:r>
          </a:p>
          <a:p>
            <a:r>
              <a:rPr lang="en-US" sz="2800" b="1" i="1" dirty="0" smtClean="0"/>
              <a:t> in horizontal way</a:t>
            </a:r>
            <a:endParaRPr lang="sk-SK" sz="2800" b="1" i="1" dirty="0"/>
          </a:p>
        </p:txBody>
      </p:sp>
      <p:sp>
        <p:nvSpPr>
          <p:cNvPr id="35" name="Down Arrow 34"/>
          <p:cNvSpPr/>
          <p:nvPr/>
        </p:nvSpPr>
        <p:spPr>
          <a:xfrm>
            <a:off x="6662092" y="3352800"/>
            <a:ext cx="517054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TextBox 35"/>
          <p:cNvSpPr txBox="1"/>
          <p:nvPr/>
        </p:nvSpPr>
        <p:spPr>
          <a:xfrm>
            <a:off x="5254580" y="3810000"/>
            <a:ext cx="3849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Jumps to the side</a:t>
            </a:r>
            <a:endParaRPr lang="sk-SK" sz="40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5" grpId="0"/>
      <p:bldP spid="25" grpId="1"/>
      <p:bldP spid="34" grpId="0" uiExpand="1" build="allAtOnce"/>
      <p:bldP spid="35" grpId="0" animBg="1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Jumping balloon</a:t>
            </a:r>
            <a:endParaRPr lang="sk-SK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3vlc-record-2014-04-23-08h48m59s-SAM_7484.MP4-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2830" b="29411"/>
          <a:stretch/>
        </p:blipFill>
        <p:spPr>
          <a:xfrm>
            <a:off x="0" y="1371600"/>
            <a:ext cx="9144000" cy="498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Jumping balloon</a:t>
            </a:r>
            <a:endParaRPr lang="sk-SK" dirty="0"/>
          </a:p>
        </p:txBody>
      </p:sp>
      <p:pic>
        <p:nvPicPr>
          <p:cNvPr id="6" name="5vlc-record-2014-04-23-08h50m38s-SAM_7485.MP4-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770" b="26351"/>
          <a:stretch/>
        </p:blipFill>
        <p:spPr>
          <a:xfrm>
            <a:off x="0" y="1257382"/>
            <a:ext cx="9144000" cy="514228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Jumping balloon</a:t>
            </a:r>
            <a:endParaRPr lang="sk-SK" dirty="0"/>
          </a:p>
        </p:txBody>
      </p:sp>
      <p:pic>
        <p:nvPicPr>
          <p:cNvPr id="6" name="6vlc-record-2014-04-23-08h53m12s-SAM_7486.MP4-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2229" b="27343"/>
          <a:stretch/>
        </p:blipFill>
        <p:spPr>
          <a:xfrm>
            <a:off x="-10236" y="1205020"/>
            <a:ext cx="9154236" cy="510252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228600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chemeClr val="tx1"/>
                </a:solidFill>
              </a:rPr>
              <a:t>“Investigate the </a:t>
            </a:r>
            <a:r>
              <a:rPr lang="en-US" sz="3200" b="1" i="1" dirty="0" smtClean="0">
                <a:solidFill>
                  <a:schemeClr val="tx1"/>
                </a:solidFill>
              </a:rPr>
              <a:t>motion</a:t>
            </a:r>
            <a:r>
              <a:rPr lang="en-US" sz="3200" i="1" dirty="0" smtClean="0">
                <a:solidFill>
                  <a:schemeClr val="tx1"/>
                </a:solidFill>
              </a:rPr>
              <a:t>, </a:t>
            </a:r>
            <a:r>
              <a:rPr lang="en-US" sz="3200" b="1" i="1" dirty="0" smtClean="0">
                <a:solidFill>
                  <a:schemeClr val="tx1"/>
                </a:solidFill>
              </a:rPr>
              <a:t>deformation</a:t>
            </a:r>
            <a:r>
              <a:rPr lang="en-US" sz="3200" i="1" dirty="0" smtClean="0">
                <a:solidFill>
                  <a:schemeClr val="tx1"/>
                </a:solidFill>
              </a:rPr>
              <a:t>, and </a:t>
            </a:r>
            <a:r>
              <a:rPr lang="en-US" sz="3200" b="1" i="1" dirty="0" smtClean="0">
                <a:solidFill>
                  <a:schemeClr val="tx1"/>
                </a:solidFill>
              </a:rPr>
              <a:t>rebound</a:t>
            </a:r>
            <a:r>
              <a:rPr lang="en-US" sz="3200" i="1" dirty="0" smtClean="0">
                <a:solidFill>
                  <a:schemeClr val="tx1"/>
                </a:solidFill>
              </a:rPr>
              <a:t> of a balloon filled with fluid. Under what circumstances does the balloon </a:t>
            </a:r>
            <a:r>
              <a:rPr lang="en-US" sz="3600" b="1" i="1" dirty="0" smtClean="0">
                <a:solidFill>
                  <a:schemeClr val="tx1"/>
                </a:solidFill>
              </a:rPr>
              <a:t>burst?”</a:t>
            </a:r>
            <a:endParaRPr lang="sk-SK" sz="3200" i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962400" y="609600"/>
            <a:ext cx="228600" cy="2286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114800" y="381000"/>
            <a:ext cx="381000" cy="4572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12279" y="656606"/>
            <a:ext cx="228600" cy="2286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364679" y="428006"/>
            <a:ext cx="381000" cy="4572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1099951"/>
            <a:ext cx="228600" cy="2286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76400" y="871351"/>
            <a:ext cx="381000" cy="4572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1676400"/>
            <a:ext cx="12954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7.0,75 modry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28" t="14702"/>
          <a:stretch/>
        </p:blipFill>
        <p:spPr>
          <a:xfrm>
            <a:off x="538518" y="1754628"/>
            <a:ext cx="8066964" cy="501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3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54" y="1367051"/>
            <a:ext cx="3362826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95400" y="4191000"/>
            <a:ext cx="30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</a:rPr>
              <a:t>h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591" y="1932057"/>
            <a:ext cx="570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m</a:t>
            </a:r>
            <a:endParaRPr lang="sk-SK" sz="20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1828800"/>
            <a:ext cx="492263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Balloon with mass </a:t>
            </a:r>
            <a:r>
              <a:rPr lang="en-US" sz="3600" b="1" dirty="0" smtClean="0"/>
              <a:t>m</a:t>
            </a:r>
          </a:p>
          <a:p>
            <a:endParaRPr lang="en-US" sz="2400" dirty="0" smtClean="0"/>
          </a:p>
          <a:p>
            <a:r>
              <a:rPr lang="en-US" sz="2400" dirty="0" smtClean="0"/>
              <a:t>Changing height </a:t>
            </a:r>
            <a:r>
              <a:rPr lang="en-US" sz="3200" b="1" dirty="0" smtClean="0"/>
              <a:t>h</a:t>
            </a:r>
            <a:r>
              <a:rPr lang="en-US" sz="2400" b="1" dirty="0" smtClean="0"/>
              <a:t> </a:t>
            </a:r>
            <a:r>
              <a:rPr lang="en-US" sz="2400" dirty="0" smtClean="0"/>
              <a:t>from </a:t>
            </a:r>
            <a:r>
              <a:rPr lang="en-US" sz="3200" b="1" dirty="0" smtClean="0"/>
              <a:t>h=0cm</a:t>
            </a:r>
          </a:p>
          <a:p>
            <a:r>
              <a:rPr lang="en-US" sz="2400" dirty="0" smtClean="0"/>
              <a:t>Find the </a:t>
            </a:r>
            <a:r>
              <a:rPr lang="en-US" sz="3200" b="1" dirty="0" smtClean="0"/>
              <a:t>smallest</a:t>
            </a:r>
            <a:r>
              <a:rPr lang="en-US" sz="2400" dirty="0" smtClean="0"/>
              <a:t> </a:t>
            </a:r>
            <a:r>
              <a:rPr lang="en-US" sz="3200" b="1" dirty="0" smtClean="0"/>
              <a:t>h,</a:t>
            </a:r>
            <a:r>
              <a:rPr lang="en-US" sz="2400" b="1" dirty="0" smtClean="0"/>
              <a:t> </a:t>
            </a:r>
            <a:r>
              <a:rPr lang="en-US" sz="2400" dirty="0" smtClean="0"/>
              <a:t>when it bursts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Do it with </a:t>
            </a:r>
            <a:r>
              <a:rPr lang="en-US" sz="4000" b="1" i="1" u="sng" dirty="0" smtClean="0"/>
              <a:t>many</a:t>
            </a:r>
            <a:r>
              <a:rPr lang="en-US" sz="2400" b="1" dirty="0" smtClean="0"/>
              <a:t> </a:t>
            </a:r>
            <a:r>
              <a:rPr lang="en-US" sz="2400" dirty="0" smtClean="0"/>
              <a:t>balloons</a:t>
            </a:r>
            <a:endParaRPr lang="sk-SK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05906"/>
              </p:ext>
            </p:extLst>
          </p:nvPr>
        </p:nvGraphicFramePr>
        <p:xfrm>
          <a:off x="0" y="1219200"/>
          <a:ext cx="8915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Height,</a:t>
            </a:r>
            <a:r>
              <a:rPr lang="en-US" dirty="0" smtClean="0"/>
              <a:t> which causes burst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83787" y="1662636"/>
            <a:ext cx="515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We can calculate the </a:t>
            </a:r>
            <a:r>
              <a:rPr lang="en-US" sz="2400" b="1" i="1" dirty="0" smtClean="0"/>
              <a:t>potential energy</a:t>
            </a:r>
            <a:r>
              <a:rPr lang="en-US" sz="2400" i="1" dirty="0" smtClean="0"/>
              <a:t>…</a:t>
            </a:r>
            <a:endParaRPr lang="sk-SK" sz="24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8" y="2124301"/>
            <a:ext cx="1783548" cy="28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518454" y="2362200"/>
            <a:ext cx="39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m</a:t>
            </a:r>
            <a:endParaRPr lang="sk-SK" sz="1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0853" y="3477427"/>
            <a:ext cx="30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</a:rPr>
              <a:t>h</a:t>
            </a:r>
            <a:endParaRPr lang="sk-SK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070017"/>
              </p:ext>
            </p:extLst>
          </p:nvPr>
        </p:nvGraphicFramePr>
        <p:xfrm>
          <a:off x="0" y="9906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Potential energy </a:t>
            </a:r>
            <a:r>
              <a:rPr lang="en-US" dirty="0" smtClean="0"/>
              <a:t>needed to burst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917444"/>
              </p:ext>
            </p:extLst>
          </p:nvPr>
        </p:nvGraphicFramePr>
        <p:xfrm>
          <a:off x="6019800" y="1524000"/>
          <a:ext cx="582923" cy="1793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Equation" r:id="rId4" imgW="215640" imgH="698400" progId="Equation.3">
                  <p:embed/>
                </p:oleObj>
              </mc:Choice>
              <mc:Fallback>
                <p:oleObj name="Equation" r:id="rId4" imgW="215640" imgH="698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524000"/>
                        <a:ext cx="582923" cy="17938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77445" y="1676400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Kinetic energy</a:t>
            </a:r>
          </a:p>
          <a:p>
            <a:endParaRPr lang="en-US" sz="2000" i="1" dirty="0" smtClean="0"/>
          </a:p>
          <a:p>
            <a:r>
              <a:rPr lang="en-US" sz="2000" i="1" dirty="0" smtClean="0"/>
              <a:t>Potential energy</a:t>
            </a:r>
          </a:p>
          <a:p>
            <a:endParaRPr lang="en-US" sz="2000" i="1" dirty="0" smtClean="0"/>
          </a:p>
          <a:p>
            <a:r>
              <a:rPr lang="en-US" sz="2000" i="1" dirty="0" smtClean="0"/>
              <a:t>Elastic energy</a:t>
            </a:r>
            <a:endParaRPr lang="sk-SK" sz="2000" i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57900" y="1524001"/>
            <a:ext cx="26670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57900" y="1524001"/>
            <a:ext cx="25908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50000" y="2743200"/>
            <a:ext cx="2559627" cy="613800"/>
          </a:xfrm>
          <a:prstGeom prst="ellipse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3" name="Straight Connector 12"/>
          <p:cNvCxnSpPr/>
          <p:nvPr/>
        </p:nvCxnSpPr>
        <p:spPr>
          <a:xfrm>
            <a:off x="8444345" y="2362200"/>
            <a:ext cx="228600" cy="228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596745" y="2133600"/>
            <a:ext cx="381000" cy="4572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Autofit/>
          </a:bodyPr>
          <a:lstStyle/>
          <a:p>
            <a:r>
              <a:rPr lang="en-US" dirty="0" smtClean="0"/>
              <a:t>Motion and deformation</a:t>
            </a:r>
          </a:p>
          <a:p>
            <a:pPr lvl="1"/>
            <a:r>
              <a:rPr lang="en-US" dirty="0" smtClean="0"/>
              <a:t>Two types</a:t>
            </a:r>
          </a:p>
          <a:p>
            <a:r>
              <a:rPr lang="en-US" dirty="0" smtClean="0"/>
              <a:t>Rebound</a:t>
            </a:r>
          </a:p>
          <a:p>
            <a:pPr lvl="1"/>
            <a:r>
              <a:rPr lang="en-US" dirty="0" smtClean="0"/>
              <a:t>Angle of rebound</a:t>
            </a:r>
          </a:p>
          <a:p>
            <a:r>
              <a:rPr lang="en-US" dirty="0" smtClean="0"/>
              <a:t>Burst</a:t>
            </a:r>
          </a:p>
          <a:p>
            <a:pPr lvl="1"/>
            <a:r>
              <a:rPr lang="en-US" dirty="0" smtClean="0"/>
              <a:t>Energies in balloon</a:t>
            </a:r>
          </a:p>
          <a:p>
            <a:pPr lvl="2"/>
            <a:r>
              <a:rPr lang="en-US" dirty="0" smtClean="0"/>
              <a:t>Elastic</a:t>
            </a:r>
          </a:p>
          <a:p>
            <a:pPr lvl="2"/>
            <a:r>
              <a:rPr lang="en-US" dirty="0" smtClean="0"/>
              <a:t>Kinetic</a:t>
            </a:r>
          </a:p>
          <a:p>
            <a:pPr lvl="2"/>
            <a:r>
              <a:rPr lang="en-US" dirty="0" smtClean="0"/>
              <a:t>Potential</a:t>
            </a:r>
          </a:p>
          <a:p>
            <a:r>
              <a:rPr lang="en-US" dirty="0" smtClean="0"/>
              <a:t>Summary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of balloon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033287"/>
              </p:ext>
            </p:extLst>
          </p:nvPr>
        </p:nvGraphicFramePr>
        <p:xfrm>
          <a:off x="5029200" y="4267200"/>
          <a:ext cx="30956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Equation" r:id="rId3" imgW="952200" imgH="304560" progId="Equation.3">
                  <p:embed/>
                </p:oleObj>
              </mc:Choice>
              <mc:Fallback>
                <p:oleObj name="Equation" r:id="rId3" imgW="9522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267200"/>
                        <a:ext cx="309562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1371600" y="4285681"/>
            <a:ext cx="1371600" cy="685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1371600" y="4133281"/>
            <a:ext cx="1676400" cy="990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al 7"/>
          <p:cNvSpPr/>
          <p:nvPr/>
        </p:nvSpPr>
        <p:spPr>
          <a:xfrm>
            <a:off x="1371600" y="4057081"/>
            <a:ext cx="1981200" cy="1219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al 8"/>
          <p:cNvSpPr/>
          <p:nvPr/>
        </p:nvSpPr>
        <p:spPr>
          <a:xfrm>
            <a:off x="1371600" y="3904681"/>
            <a:ext cx="2209800" cy="1524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Isosceles Triangle 9"/>
          <p:cNvSpPr/>
          <p:nvPr/>
        </p:nvSpPr>
        <p:spPr>
          <a:xfrm rot="5400000">
            <a:off x="1085850" y="4552381"/>
            <a:ext cx="342900" cy="228600"/>
          </a:xfrm>
          <a:prstGeom prst="triangle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al 10"/>
          <p:cNvSpPr/>
          <p:nvPr/>
        </p:nvSpPr>
        <p:spPr>
          <a:xfrm>
            <a:off x="1371600" y="3752281"/>
            <a:ext cx="2590800" cy="1828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990600" y="2057400"/>
            <a:ext cx="69074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be calculated from 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  pressure change </a:t>
            </a:r>
            <a:r>
              <a:rPr lang="en-US" sz="3200" dirty="0" smtClean="0"/>
              <a:t>during inflation</a:t>
            </a:r>
            <a:r>
              <a:rPr lang="en-US" sz="3200" b="1" dirty="0" smtClean="0"/>
              <a:t> 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9089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3858107"/>
              </p:ext>
            </p:extLst>
          </p:nvPr>
        </p:nvGraphicFramePr>
        <p:xfrm>
          <a:off x="0" y="914400"/>
          <a:ext cx="92202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Pressure</a:t>
            </a:r>
            <a:r>
              <a:rPr lang="en-US" dirty="0" smtClean="0"/>
              <a:t> measurement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939157"/>
              </p:ext>
            </p:extLst>
          </p:nvPr>
        </p:nvGraphicFramePr>
        <p:xfrm>
          <a:off x="5029200" y="4267200"/>
          <a:ext cx="30956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Equation" r:id="rId4" imgW="952200" imgH="304560" progId="Equation.3">
                  <p:embed/>
                </p:oleObj>
              </mc:Choice>
              <mc:Fallback>
                <p:oleObj name="Equation" r:id="rId4" imgW="952200" imgH="304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267200"/>
                        <a:ext cx="309562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Elastic energy </a:t>
            </a:r>
            <a:r>
              <a:rPr lang="en-US" dirty="0" smtClean="0"/>
              <a:t>of balloon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456751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939157"/>
              </p:ext>
            </p:extLst>
          </p:nvPr>
        </p:nvGraphicFramePr>
        <p:xfrm>
          <a:off x="5029200" y="4267200"/>
          <a:ext cx="30956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Equation" r:id="rId4" imgW="952087" imgH="304668" progId="Equation.3">
                  <p:embed/>
                </p:oleObj>
              </mc:Choice>
              <mc:Fallback>
                <p:oleObj name="Equation" r:id="rId4" imgW="952087" imgH="304668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267200"/>
                        <a:ext cx="30956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More measurements of elastic energy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957349"/>
              </p:ext>
            </p:extLst>
          </p:nvPr>
        </p:nvGraphicFramePr>
        <p:xfrm>
          <a:off x="0" y="13716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6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825220"/>
              </p:ext>
            </p:extLst>
          </p:nvPr>
        </p:nvGraphicFramePr>
        <p:xfrm>
          <a:off x="0" y="10668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Elastic energy </a:t>
            </a:r>
            <a:r>
              <a:rPr lang="en-US" dirty="0" smtClean="0"/>
              <a:t>of </a:t>
            </a:r>
            <a:r>
              <a:rPr lang="en-US" dirty="0" smtClean="0"/>
              <a:t>balloon with water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305419"/>
              </p:ext>
            </p:extLst>
          </p:nvPr>
        </p:nvGraphicFramePr>
        <p:xfrm>
          <a:off x="2057400" y="5410200"/>
          <a:ext cx="4921584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4" name="Equation" r:id="rId3" imgW="939600" imgH="241200" progId="Equation.3">
                  <p:embed/>
                </p:oleObj>
              </mc:Choice>
              <mc:Fallback>
                <p:oleObj name="Equation" r:id="rId3" imgW="9396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410200"/>
                        <a:ext cx="4921584" cy="1263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511851"/>
              </p:ext>
            </p:extLst>
          </p:nvPr>
        </p:nvGraphicFramePr>
        <p:xfrm>
          <a:off x="4191000" y="1676400"/>
          <a:ext cx="4953000" cy="369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456554"/>
              </p:ext>
            </p:extLst>
          </p:nvPr>
        </p:nvGraphicFramePr>
        <p:xfrm>
          <a:off x="0" y="1447800"/>
          <a:ext cx="4419600" cy="4382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Total energy </a:t>
            </a:r>
            <a:r>
              <a:rPr lang="en-US" dirty="0" smtClean="0"/>
              <a:t>given to balloon</a:t>
            </a:r>
            <a:endParaRPr lang="sk-SK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31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Potential energy of fall</a:t>
            </a:r>
            <a:endParaRPr lang="sk-SK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366966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Elastic energy</a:t>
            </a:r>
            <a:endParaRPr 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626668"/>
              </p:ext>
            </p:extLst>
          </p:nvPr>
        </p:nvGraphicFramePr>
        <p:xfrm>
          <a:off x="0" y="1066800"/>
          <a:ext cx="9143999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	Total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energy needed to </a:t>
            </a:r>
            <a:r>
              <a:rPr lang="en-US" b="1" dirty="0" smtClean="0">
                <a:solidFill>
                  <a:schemeClr val="tx1"/>
                </a:solidFill>
              </a:rPr>
              <a:t>burst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000" b="1" dirty="0" smtClean="0"/>
              <a:t>      </a:t>
            </a:r>
            <a:r>
              <a:rPr lang="en-US" sz="2700" b="1" dirty="0" smtClean="0">
                <a:solidFill>
                  <a:schemeClr val="tx1"/>
                </a:solidFill>
              </a:rPr>
              <a:t>(</a:t>
            </a:r>
            <a:r>
              <a:rPr lang="en-US" sz="2700" dirty="0" smtClean="0">
                <a:solidFill>
                  <a:schemeClr val="tx1"/>
                </a:solidFill>
              </a:rPr>
              <a:t>Potential </a:t>
            </a:r>
            <a:r>
              <a:rPr lang="en-US" sz="2700" dirty="0">
                <a:solidFill>
                  <a:schemeClr val="tx1"/>
                </a:solidFill>
              </a:rPr>
              <a:t>+ </a:t>
            </a:r>
            <a:r>
              <a:rPr lang="en-US" sz="2700" dirty="0" smtClean="0">
                <a:solidFill>
                  <a:schemeClr val="tx1"/>
                </a:solidFill>
              </a:rPr>
              <a:t>Elastic)</a:t>
            </a:r>
            <a:endParaRPr lang="sk-SK" sz="36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1"/>
          <p:cNvSpPr txBox="1"/>
          <p:nvPr/>
        </p:nvSpPr>
        <p:spPr>
          <a:xfrm rot="19964321">
            <a:off x="300145" y="4235868"/>
            <a:ext cx="5334000" cy="60769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1" dirty="0" smtClean="0"/>
              <a:t>Let’s measure the energy</a:t>
            </a:r>
            <a:r>
              <a:rPr lang="en-US" sz="4400" b="1" i="1" dirty="0" smtClean="0"/>
              <a:t> </a:t>
            </a:r>
            <a:r>
              <a:rPr lang="sk-SK" sz="4400" b="1" i="1" dirty="0" smtClean="0"/>
              <a:t>wit</a:t>
            </a:r>
            <a:r>
              <a:rPr lang="en-US" sz="4400" b="1" i="1" dirty="0" smtClean="0"/>
              <a:t>h</a:t>
            </a:r>
            <a:r>
              <a:rPr lang="sk-SK" sz="4400" b="1" i="1" dirty="0" smtClean="0"/>
              <a:t>out losses</a:t>
            </a:r>
            <a:endParaRPr lang="sk-SK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Compressing</a:t>
            </a:r>
            <a:endParaRPr lang="sk-SK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082348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3733" y="2057400"/>
            <a:ext cx="4191667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895600" y="2057400"/>
            <a:ext cx="838200" cy="1600200"/>
          </a:xfrm>
          <a:prstGeom prst="straightConnector1">
            <a:avLst/>
          </a:prstGeom>
          <a:ln w="38100">
            <a:solidFill>
              <a:schemeClr val="accent3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71800" y="2057400"/>
            <a:ext cx="990600" cy="2362200"/>
          </a:xfrm>
          <a:prstGeom prst="straightConnector1">
            <a:avLst/>
          </a:prstGeom>
          <a:ln w="38100">
            <a:solidFill>
              <a:schemeClr val="accent3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600200"/>
            <a:ext cx="230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Parallel plates</a:t>
            </a:r>
            <a:endParaRPr lang="sk-SK" sz="2800" i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4648200"/>
            <a:ext cx="990600" cy="1295400"/>
          </a:xfrm>
          <a:prstGeom prst="straightConnector1">
            <a:avLst/>
          </a:prstGeom>
          <a:ln w="38100">
            <a:solidFill>
              <a:schemeClr val="accent4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1400" y="5943600"/>
            <a:ext cx="930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Scale</a:t>
            </a:r>
            <a:endParaRPr lang="sk-SK" sz="2800" i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81400" y="3733800"/>
            <a:ext cx="0" cy="6858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1398" y="3815090"/>
            <a:ext cx="114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Height</a:t>
            </a:r>
            <a:endParaRPr lang="sk-SK" sz="2800" i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72000" y="62484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019800"/>
            <a:ext cx="983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Force</a:t>
            </a:r>
            <a:endParaRPr lang="sk-SK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sk-SK" dirty="0"/>
          </a:p>
        </p:txBody>
      </p:sp>
      <p:pic>
        <p:nvPicPr>
          <p:cNvPr id="46082" name="Picture 2" descr="C:\Users\Bobika\Desktop\balon jumps\v prez\SAM_7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705600" cy="50292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76800" y="3124200"/>
            <a:ext cx="1752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29399" y="2647146"/>
            <a:ext cx="1988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Compressed</a:t>
            </a:r>
          </a:p>
          <a:p>
            <a:r>
              <a:rPr lang="en-US" sz="2800" b="1" i="1" dirty="0" smtClean="0"/>
              <a:t> balloon</a:t>
            </a:r>
            <a:endParaRPr lang="sk-SK" sz="2800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19600" y="5257800"/>
            <a:ext cx="1524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53100" y="5968677"/>
            <a:ext cx="205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Scale (Force)</a:t>
            </a:r>
            <a:endParaRPr lang="sk-SK" sz="2800" b="1" i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876800" y="1295400"/>
            <a:ext cx="1066799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1033790"/>
            <a:ext cx="2173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Height-meter</a:t>
            </a:r>
            <a:endParaRPr lang="sk-SK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balloon</a:t>
            </a:r>
            <a:endParaRPr lang="sk-SK" dirty="0"/>
          </a:p>
        </p:txBody>
      </p:sp>
      <p:pic>
        <p:nvPicPr>
          <p:cNvPr id="48130" name="Picture 2" descr="C:\Users\Bobika\Desktop\balon jumps\v prez\SAM_7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1600200"/>
            <a:ext cx="1279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Plate</a:t>
            </a:r>
            <a:endParaRPr lang="sk-SK" sz="4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5181600"/>
            <a:ext cx="1279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</a:rPr>
              <a:t>Plate</a:t>
            </a:r>
            <a:endParaRPr lang="sk-SK" sz="40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00400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Balloon</a:t>
            </a:r>
            <a:endParaRPr lang="sk-SK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looks</a:t>
            </a:r>
            <a:endParaRPr lang="sk-SK" dirty="0"/>
          </a:p>
        </p:txBody>
      </p:sp>
      <p:pic>
        <p:nvPicPr>
          <p:cNvPr id="5" name="1postrihane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38"/>
          <a:stretch/>
        </p:blipFill>
        <p:spPr>
          <a:xfrm>
            <a:off x="914400" y="1143000"/>
            <a:ext cx="7239000" cy="532226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Force</a:t>
            </a:r>
            <a:r>
              <a:rPr lang="en-US" dirty="0" smtClean="0"/>
              <a:t> vs</a:t>
            </a:r>
            <a:r>
              <a:rPr lang="en-US" dirty="0"/>
              <a:t>.</a:t>
            </a:r>
            <a:r>
              <a:rPr lang="en-US" dirty="0" smtClean="0"/>
              <a:t> depth of compression</a:t>
            </a:r>
            <a:endParaRPr lang="sk-SK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392331"/>
              </p:ext>
            </p:extLst>
          </p:nvPr>
        </p:nvGraphicFramePr>
        <p:xfrm>
          <a:off x="0" y="12192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871" y="2286000"/>
            <a:ext cx="1824730" cy="181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1" y="2428258"/>
            <a:ext cx="191122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1905000" y="3187705"/>
            <a:ext cx="328282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33800" y="3340105"/>
            <a:ext cx="145402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66217" y="2964496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Depth</a:t>
            </a:r>
            <a:endParaRPr lang="sk-SK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Force</a:t>
            </a:r>
            <a:r>
              <a:rPr lang="en-US" dirty="0" smtClean="0"/>
              <a:t> vs. depth of compression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072757"/>
              </p:ext>
            </p:extLst>
          </p:nvPr>
        </p:nvGraphicFramePr>
        <p:xfrm>
          <a:off x="0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577905"/>
              </p:ext>
            </p:extLst>
          </p:nvPr>
        </p:nvGraphicFramePr>
        <p:xfrm>
          <a:off x="1447800" y="2514600"/>
          <a:ext cx="4116388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Equation" r:id="rId4" imgW="1434960" imgH="482400" progId="Equation.3">
                  <p:embed/>
                </p:oleObj>
              </mc:Choice>
              <mc:Fallback>
                <p:oleObj name="Equation" r:id="rId4" imgW="143496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514600"/>
                        <a:ext cx="4116388" cy="138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698908"/>
              </p:ext>
            </p:extLst>
          </p:nvPr>
        </p:nvGraphicFramePr>
        <p:xfrm>
          <a:off x="0" y="1524000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4601196" y="1981200"/>
            <a:ext cx="2895600" cy="4572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Let’s add the </a:t>
            </a:r>
            <a:r>
              <a:rPr lang="en-US" sz="2400" b="1" i="1" dirty="0" smtClean="0"/>
              <a:t>initial elastic energy</a:t>
            </a:r>
            <a:endParaRPr lang="sk-SK" sz="2400" b="1" i="1" dirty="0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156448"/>
              </p:ext>
            </p:extLst>
          </p:nvPr>
        </p:nvGraphicFramePr>
        <p:xfrm>
          <a:off x="4953000" y="228600"/>
          <a:ext cx="3074341" cy="155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Equation" r:id="rId4" imgW="952200" imgH="482400" progId="Equation.3">
                  <p:embed/>
                </p:oleObj>
              </mc:Choice>
              <mc:Fallback>
                <p:oleObj name="Equation" r:id="rId4" imgW="95220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8600"/>
                        <a:ext cx="3074341" cy="15577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6200745"/>
            <a:ext cx="3567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More than 1000 measure-points</a:t>
            </a:r>
            <a:endParaRPr lang="sk-SK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1725" y="1189002"/>
            <a:ext cx="3451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for many balloon volumes</a:t>
            </a:r>
            <a:endParaRPr lang="sk-SK" sz="24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086" y="619327"/>
            <a:ext cx="4371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Work</a:t>
            </a:r>
            <a:r>
              <a:rPr lang="en-US" sz="3200" dirty="0" smtClean="0">
                <a:solidFill>
                  <a:schemeClr val="accent1"/>
                </a:solidFill>
              </a:rPr>
              <a:t> done by apparatus</a:t>
            </a:r>
            <a:endParaRPr lang="sk-SK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320068"/>
              </p:ext>
            </p:extLst>
          </p:nvPr>
        </p:nvGraphicFramePr>
        <p:xfrm>
          <a:off x="-13648" y="1143000"/>
          <a:ext cx="9157648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	Total</a:t>
            </a:r>
            <a:r>
              <a:rPr lang="en-US" dirty="0" smtClean="0"/>
              <a:t> energy needed for </a:t>
            </a:r>
            <a:r>
              <a:rPr lang="en-US" b="1" dirty="0" smtClean="0"/>
              <a:t>burst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700" b="1" dirty="0" smtClean="0"/>
              <a:t>       (</a:t>
            </a:r>
            <a:r>
              <a:rPr lang="en-US" sz="2700" dirty="0" smtClean="0"/>
              <a:t>Work </a:t>
            </a:r>
            <a:r>
              <a:rPr lang="en-US" sz="2700" dirty="0"/>
              <a:t>+ </a:t>
            </a:r>
            <a:r>
              <a:rPr lang="en-US" sz="2700" dirty="0" smtClean="0"/>
              <a:t>Elastic)</a:t>
            </a:r>
            <a:endParaRPr lang="sk-SK" sz="27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95400" y="2514600"/>
            <a:ext cx="7162800" cy="2133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/>
        </p:nvSpPr>
        <p:spPr>
          <a:xfrm>
            <a:off x="1143000" y="5143500"/>
            <a:ext cx="1905000" cy="381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Rising tendency</a:t>
            </a:r>
            <a:endParaRPr lang="sk-SK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balloon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43200" y="2133600"/>
            <a:ext cx="3505200" cy="35052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6019800" y="23622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32004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40386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50292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5676331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1816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46482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17526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7338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57400" y="16764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28194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220980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Almost maximal tension</a:t>
            </a:r>
            <a:endParaRPr lang="sk-SK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19200" y="5899666"/>
            <a:ext cx="7110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Elastic energy is almost maximal</a:t>
            </a:r>
            <a:endParaRPr lang="sk-SK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5105400" y="2438400"/>
            <a:ext cx="3048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balloon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95400" y="21336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1991382" y="1784445"/>
            <a:ext cx="1455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Low tension</a:t>
            </a:r>
            <a:endParaRPr lang="sk-SK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88447" y="2438400"/>
            <a:ext cx="1455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Low tension</a:t>
            </a:r>
            <a:endParaRPr lang="sk-SK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-90932" y="2514600"/>
            <a:ext cx="1455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Low tension</a:t>
            </a:r>
            <a:endParaRPr lang="sk-SK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3048000"/>
            <a:ext cx="1455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Low tension</a:t>
            </a:r>
            <a:endParaRPr lang="sk-SK" sz="2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20745" y="1828800"/>
            <a:ext cx="1455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Low tension</a:t>
            </a:r>
            <a:endParaRPr lang="sk-SK" sz="2000" b="1" i="1" dirty="0"/>
          </a:p>
        </p:txBody>
      </p:sp>
      <p:sp>
        <p:nvSpPr>
          <p:cNvPr id="11" name="Oval 10"/>
          <p:cNvSpPr/>
          <p:nvPr/>
        </p:nvSpPr>
        <p:spPr>
          <a:xfrm>
            <a:off x="1675263" y="4267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1863" y="5181600"/>
            <a:ext cx="1981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75263" y="5257800"/>
            <a:ext cx="977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Friction</a:t>
            </a:r>
            <a:endParaRPr lang="sk-SK" sz="2000" b="1" i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32463" y="47244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211" y="5802155"/>
            <a:ext cx="4436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Tension at the bottom remains the same</a:t>
            </a:r>
            <a:endParaRPr lang="sk-SK" sz="2000" b="1" i="1" dirty="0"/>
          </a:p>
        </p:txBody>
      </p:sp>
      <p:sp>
        <p:nvSpPr>
          <p:cNvPr id="21" name="Right Arrow 20"/>
          <p:cNvSpPr/>
          <p:nvPr/>
        </p:nvSpPr>
        <p:spPr>
          <a:xfrm rot="19278890">
            <a:off x="2516515" y="3559935"/>
            <a:ext cx="2549111" cy="39595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5" name="Straight Connector 24"/>
          <p:cNvCxnSpPr/>
          <p:nvPr/>
        </p:nvCxnSpPr>
        <p:spPr>
          <a:xfrm>
            <a:off x="5029200" y="2743200"/>
            <a:ext cx="3124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43600" y="2743200"/>
            <a:ext cx="142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Low tension</a:t>
            </a:r>
            <a:endParaRPr lang="sk-SK" sz="2000" i="1" dirty="0"/>
          </a:p>
        </p:txBody>
      </p:sp>
      <p:sp>
        <p:nvSpPr>
          <p:cNvPr id="29" name="Right Arrow 28"/>
          <p:cNvSpPr/>
          <p:nvPr/>
        </p:nvSpPr>
        <p:spPr>
          <a:xfrm rot="5400000">
            <a:off x="6160110" y="3519347"/>
            <a:ext cx="988328" cy="41777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5017447" y="4380637"/>
            <a:ext cx="32736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/>
              <a:t>Elastic energy is </a:t>
            </a:r>
          </a:p>
          <a:p>
            <a:r>
              <a:rPr lang="en-US" sz="3200" b="1" i="1" dirty="0" smtClean="0"/>
              <a:t>less than maximal</a:t>
            </a:r>
            <a:endParaRPr lang="sk-SK" sz="32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81292" y="2133600"/>
            <a:ext cx="1462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Max tension</a:t>
            </a:r>
            <a:endParaRPr lang="sk-SK" sz="2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  <p:bldP spid="6" grpId="0"/>
      <p:bldP spid="7" grpId="0"/>
      <p:bldP spid="8" grpId="0"/>
      <p:bldP spid="9" grpId="0"/>
      <p:bldP spid="11" grpId="0" animBg="1"/>
      <p:bldP spid="14" grpId="0"/>
      <p:bldP spid="20" grpId="0"/>
      <p:bldP spid="21" grpId="0" animBg="1"/>
      <p:bldP spid="27" grpId="0"/>
      <p:bldP spid="29" grpId="0" animBg="1"/>
      <p:bldP spid="30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346488"/>
              </p:ext>
            </p:extLst>
          </p:nvPr>
        </p:nvGraphicFramePr>
        <p:xfrm>
          <a:off x="-14786" y="1143000"/>
          <a:ext cx="915878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736815">
            <a:off x="874555" y="3135299"/>
            <a:ext cx="819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Let’s compare it with the first experiment!</a:t>
            </a:r>
            <a:endParaRPr lang="sk-SK" sz="3600" b="1" i="1" dirty="0"/>
          </a:p>
        </p:txBody>
      </p:sp>
      <p:sp>
        <p:nvSpPr>
          <p:cNvPr id="9" name="Oval 8"/>
          <p:cNvSpPr/>
          <p:nvPr/>
        </p:nvSpPr>
        <p:spPr>
          <a:xfrm>
            <a:off x="7086600" y="3733800"/>
            <a:ext cx="1143000" cy="1143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5"/>
          <p:cNvSpPr txBox="1"/>
          <p:nvPr/>
        </p:nvSpPr>
        <p:spPr>
          <a:xfrm>
            <a:off x="8245522" y="412063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935170" y="348731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066905" y="464236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69655" y="48768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68417" y="4505741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6771" y="391846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18927" y="345591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03660" y="404369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max E</a:t>
            </a:r>
            <a:endParaRPr lang="sk-SK" sz="2800" b="1" i="1" dirty="0"/>
          </a:p>
        </p:txBody>
      </p:sp>
      <p:sp>
        <p:nvSpPr>
          <p:cNvPr id="17" name="Oval 16"/>
          <p:cNvSpPr/>
          <p:nvPr/>
        </p:nvSpPr>
        <p:spPr>
          <a:xfrm>
            <a:off x="1809737" y="2702802"/>
            <a:ext cx="157290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al 17"/>
          <p:cNvSpPr/>
          <p:nvPr/>
        </p:nvSpPr>
        <p:spPr>
          <a:xfrm>
            <a:off x="2384080" y="1591647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9" name="Straight Connector 18"/>
          <p:cNvCxnSpPr/>
          <p:nvPr/>
        </p:nvCxnSpPr>
        <p:spPr>
          <a:xfrm>
            <a:off x="1809737" y="2868849"/>
            <a:ext cx="15729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82641" y="242401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852955" y="29004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min</a:t>
            </a:r>
            <a:endParaRPr lang="sk-SK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65830" y="240967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</a:t>
            </a:r>
            <a:endParaRPr lang="sk-SK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597158" y="29004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min</a:t>
            </a:r>
            <a:endParaRPr lang="sk-SK" b="1" dirty="0"/>
          </a:p>
        </p:txBody>
      </p:sp>
      <p:sp>
        <p:nvSpPr>
          <p:cNvPr id="26" name="Down Arrow 25"/>
          <p:cNvSpPr/>
          <p:nvPr/>
        </p:nvSpPr>
        <p:spPr>
          <a:xfrm>
            <a:off x="2498380" y="2236441"/>
            <a:ext cx="228600" cy="346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	Total</a:t>
            </a:r>
            <a:r>
              <a:rPr lang="en-US" dirty="0" smtClean="0"/>
              <a:t> energy needed for </a:t>
            </a:r>
            <a:r>
              <a:rPr lang="en-US" b="1" dirty="0" smtClean="0"/>
              <a:t>burst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700" b="1" dirty="0" smtClean="0"/>
              <a:t>       (</a:t>
            </a:r>
            <a:r>
              <a:rPr lang="en-US" sz="2700" dirty="0" smtClean="0"/>
              <a:t>Work </a:t>
            </a:r>
            <a:r>
              <a:rPr lang="en-US" sz="2700" dirty="0"/>
              <a:t>+ </a:t>
            </a:r>
            <a:r>
              <a:rPr lang="en-US" sz="2700" dirty="0" smtClean="0"/>
              <a:t>Elastic)</a:t>
            </a:r>
            <a:endParaRPr lang="sk-SK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6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 animBg="1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2" grpId="0"/>
      <p:bldP spid="23" grpId="0"/>
      <p:bldP spid="24" grpId="0"/>
      <p:bldP spid="25" grpId="0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Energy</a:t>
            </a:r>
            <a:r>
              <a:rPr lang="en-US" dirty="0">
                <a:solidFill>
                  <a:schemeClr val="tx1"/>
                </a:solidFill>
              </a:rPr>
              <a:t> needed to </a:t>
            </a:r>
            <a:r>
              <a:rPr lang="en-US" b="1" dirty="0">
                <a:solidFill>
                  <a:schemeClr val="tx1"/>
                </a:solidFill>
              </a:rPr>
              <a:t>burst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trough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fall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&amp; through</a:t>
            </a:r>
            <a:r>
              <a:rPr lang="en-US" dirty="0"/>
              <a:t> </a:t>
            </a:r>
            <a:r>
              <a:rPr lang="en-US" b="1" dirty="0"/>
              <a:t>compression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314311"/>
              </p:ext>
            </p:extLst>
          </p:nvPr>
        </p:nvGraphicFramePr>
        <p:xfrm>
          <a:off x="0" y="1371601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Falling </a:t>
            </a:r>
            <a:r>
              <a:rPr lang="en-US" dirty="0" smtClean="0"/>
              <a:t>balloon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628722"/>
              </p:ext>
            </p:extLst>
          </p:nvPr>
        </p:nvGraphicFramePr>
        <p:xfrm>
          <a:off x="838200" y="2743200"/>
          <a:ext cx="3078413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7" name="Equation" r:id="rId3" imgW="774360" imgH="241200" progId="Equation.3">
                  <p:embed/>
                </p:oleObj>
              </mc:Choice>
              <mc:Fallback>
                <p:oleObj name="Equation" r:id="rId3" imgW="7743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743200"/>
                        <a:ext cx="3078413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450492"/>
              </p:ext>
            </p:extLst>
          </p:nvPr>
        </p:nvGraphicFramePr>
        <p:xfrm>
          <a:off x="659010" y="5339687"/>
          <a:ext cx="338137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8" name="Equation" r:id="rId5" imgW="850680" imgH="228600" progId="Equation.3">
                  <p:embed/>
                </p:oleObj>
              </mc:Choice>
              <mc:Fallback>
                <p:oleObj name="Equation" r:id="rId5" imgW="8506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10" y="5339687"/>
                        <a:ext cx="3381375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1524000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 graph</a:t>
            </a:r>
            <a:endParaRPr lang="sk-SK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2362200"/>
            <a:ext cx="8458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19600" y="1676400"/>
            <a:ext cx="0" cy="4572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0200" y="1524000"/>
            <a:ext cx="1850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 real life</a:t>
            </a:r>
            <a:endParaRPr lang="sk-SK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898833" y="2590799"/>
            <a:ext cx="33749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There are losses</a:t>
            </a:r>
          </a:p>
          <a:p>
            <a:r>
              <a:rPr lang="en-US" dirty="0" smtClean="0"/>
              <a:t>	</a:t>
            </a:r>
            <a:r>
              <a:rPr lang="en-US" sz="2400" dirty="0" smtClean="0"/>
              <a:t>Water convection</a:t>
            </a:r>
          </a:p>
          <a:p>
            <a:r>
              <a:rPr lang="en-US" sz="2400" dirty="0" smtClean="0"/>
              <a:t>	Heat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279777"/>
              </p:ext>
            </p:extLst>
          </p:nvPr>
        </p:nvGraphicFramePr>
        <p:xfrm>
          <a:off x="4746563" y="5340350"/>
          <a:ext cx="38862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9" name="Equation" r:id="rId7" imgW="977760" imgH="228600" progId="Equation.3">
                  <p:embed/>
                </p:oleObj>
              </mc:Choice>
              <mc:Fallback>
                <p:oleObj name="Equation" r:id="rId7" imgW="9777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563" y="5340350"/>
                        <a:ext cx="388620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5742013" y="5391529"/>
            <a:ext cx="531524" cy="725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4898833" y="3852683"/>
            <a:ext cx="39394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Let</a:t>
            </a:r>
            <a:r>
              <a:rPr lang="en-US" sz="2800" dirty="0" smtClean="0"/>
              <a:t>’s assume that</a:t>
            </a:r>
          </a:p>
          <a:p>
            <a:r>
              <a:rPr lang="en-US" sz="2800" b="1" dirty="0" smtClean="0"/>
              <a:t>constant ratio</a:t>
            </a:r>
            <a:r>
              <a:rPr lang="en-US" sz="2800" dirty="0" smtClean="0"/>
              <a:t> of </a:t>
            </a:r>
            <a:r>
              <a:rPr lang="en-US" sz="2800" dirty="0" smtClean="0"/>
              <a:t>energy </a:t>
            </a:r>
            <a:endParaRPr lang="en-US" sz="2800" dirty="0" smtClean="0"/>
          </a:p>
          <a:p>
            <a:r>
              <a:rPr lang="en-US" sz="2800" dirty="0" smtClean="0"/>
              <a:t>is preserved</a:t>
            </a:r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Energy</a:t>
            </a:r>
            <a:r>
              <a:rPr lang="en-US" dirty="0" smtClean="0">
                <a:solidFill>
                  <a:schemeClr val="tx1"/>
                </a:solidFill>
              </a:rPr>
              <a:t> needed to </a:t>
            </a:r>
            <a:r>
              <a:rPr lang="en-US" b="1" dirty="0" smtClean="0">
                <a:solidFill>
                  <a:schemeClr val="tx1"/>
                </a:solidFill>
              </a:rPr>
              <a:t>burst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trough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fall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&amp; through</a:t>
            </a:r>
            <a:r>
              <a:rPr lang="en-US" dirty="0" smtClean="0"/>
              <a:t> </a:t>
            </a:r>
            <a:r>
              <a:rPr lang="en-US" b="1" dirty="0" smtClean="0"/>
              <a:t>compression</a:t>
            </a:r>
            <a:endParaRPr lang="sk-SK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648156"/>
              </p:ext>
            </p:extLst>
          </p:nvPr>
        </p:nvGraphicFramePr>
        <p:xfrm>
          <a:off x="0" y="1371601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looks</a:t>
            </a:r>
            <a:endParaRPr lang="sk-SK" dirty="0"/>
          </a:p>
        </p:txBody>
      </p:sp>
      <p:pic>
        <p:nvPicPr>
          <p:cNvPr id="5" name="1.1vlc-record-2014-04-22-19h43m58s-SAM_7467.MP4-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15" t="3754" r="507" b="14885"/>
          <a:stretch/>
        </p:blipFill>
        <p:spPr>
          <a:xfrm>
            <a:off x="304800" y="1219200"/>
            <a:ext cx="8458200" cy="52735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820327"/>
              </p:ext>
            </p:extLst>
          </p:nvPr>
        </p:nvGraphicFramePr>
        <p:xfrm>
          <a:off x="0" y="1295400"/>
          <a:ext cx="9220200" cy="542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1600200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k=0,38</a:t>
            </a:r>
            <a:endParaRPr lang="sk-SK" sz="3600" b="1" i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004343"/>
              </p:ext>
            </p:extLst>
          </p:nvPr>
        </p:nvGraphicFramePr>
        <p:xfrm>
          <a:off x="3451225" y="4495800"/>
          <a:ext cx="283845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Equation" r:id="rId4" imgW="1104840" imgH="482400" progId="Equation.3">
                  <p:embed/>
                </p:oleObj>
              </mc:Choice>
              <mc:Fallback>
                <p:oleObj name="Equation" r:id="rId4" imgW="110484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225" y="4495800"/>
                        <a:ext cx="2838450" cy="124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1447800"/>
            <a:ext cx="9144000" cy="5105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Energy</a:t>
            </a:r>
            <a:r>
              <a:rPr lang="en-US" dirty="0" smtClean="0">
                <a:solidFill>
                  <a:schemeClr val="tx1"/>
                </a:solidFill>
              </a:rPr>
              <a:t> needed to </a:t>
            </a:r>
            <a:r>
              <a:rPr lang="en-US" b="1" dirty="0" smtClean="0">
                <a:solidFill>
                  <a:schemeClr val="tx1"/>
                </a:solidFill>
              </a:rPr>
              <a:t>burst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trough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fall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&amp; through</a:t>
            </a:r>
            <a:r>
              <a:rPr lang="en-US" dirty="0" smtClean="0"/>
              <a:t> </a:t>
            </a:r>
            <a:r>
              <a:rPr lang="en-US" b="1" dirty="0" smtClean="0"/>
              <a:t>compression</a:t>
            </a:r>
            <a:endParaRPr lang="sk-SK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855523"/>
              </p:ext>
            </p:extLst>
          </p:nvPr>
        </p:nvGraphicFramePr>
        <p:xfrm>
          <a:off x="2542423" y="2246531"/>
          <a:ext cx="38862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2423" y="2246531"/>
                        <a:ext cx="38862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9600" y="32004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Very simple assumption </a:t>
            </a:r>
            <a:endParaRPr lang="en-US" sz="3200" dirty="0" smtClean="0"/>
          </a:p>
          <a:p>
            <a:pPr algn="ctr"/>
            <a:r>
              <a:rPr lang="en-US" sz="3200" dirty="0" smtClean="0"/>
              <a:t>Ratio of losses is </a:t>
            </a:r>
            <a:r>
              <a:rPr lang="en-US" sz="3200" b="1" dirty="0" smtClean="0"/>
              <a:t>constant (k)</a:t>
            </a:r>
            <a:r>
              <a:rPr lang="en-US" sz="3200" dirty="0" smtClean="0"/>
              <a:t> </a:t>
            </a:r>
            <a:endParaRPr lang="sk-SK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28403" y="461729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Remarkable result!  </a:t>
            </a:r>
            <a:endParaRPr lang="sk-SK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3" grpId="0"/>
      <p:bldP spid="13" grpId="1"/>
      <p:bldP spid="15" grpId="0"/>
      <p:bldP spid="15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98177651"/>
              </p:ext>
            </p:extLst>
          </p:nvPr>
        </p:nvGraphicFramePr>
        <p:xfrm>
          <a:off x="3657600" y="838200"/>
          <a:ext cx="5486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1783" y="5105400"/>
            <a:ext cx="7475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We can derive approximately the </a:t>
            </a:r>
            <a:r>
              <a:rPr lang="en-US" sz="2800" b="1" i="1" dirty="0" smtClean="0"/>
              <a:t>velocity</a:t>
            </a:r>
            <a:r>
              <a:rPr lang="en-US" sz="2800" i="1" dirty="0" smtClean="0"/>
              <a:t> of throw</a:t>
            </a:r>
          </a:p>
          <a:p>
            <a:pPr algn="ctr"/>
            <a:r>
              <a:rPr lang="en-US" sz="2800" i="1" dirty="0" smtClean="0"/>
              <a:t>needed to burst a balloon</a:t>
            </a:r>
            <a:endParaRPr lang="sk-SK" sz="280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116925"/>
              </p:ext>
            </p:extLst>
          </p:nvPr>
        </p:nvGraphicFramePr>
        <p:xfrm>
          <a:off x="8906" y="1066800"/>
          <a:ext cx="4953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Approximate</a:t>
            </a:r>
            <a:r>
              <a:rPr lang="en-US" dirty="0" smtClean="0"/>
              <a:t> velocity needed for </a:t>
            </a:r>
            <a:r>
              <a:rPr lang="en-US" b="1" dirty="0" smtClean="0"/>
              <a:t>burst</a:t>
            </a:r>
            <a:endParaRPr lang="sk-SK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941712"/>
              </p:ext>
            </p:extLst>
          </p:nvPr>
        </p:nvGraphicFramePr>
        <p:xfrm>
          <a:off x="0" y="11430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0976" y="1600200"/>
            <a:ext cx="1152024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447800"/>
            <a:ext cx="127635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447800"/>
            <a:ext cx="127635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1524000"/>
            <a:ext cx="12192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1219200"/>
            <a:ext cx="142875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1528762"/>
            <a:ext cx="120015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1371600"/>
            <a:ext cx="129339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" y="1371600"/>
            <a:ext cx="127635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                         Motion and deformation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Rebound</a:t>
            </a:r>
            <a:endParaRPr lang="sk-S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3701" t="20344" r="29333" b="24865"/>
          <a:stretch>
            <a:fillRect/>
          </a:stretch>
        </p:blipFill>
        <p:spPr bwMode="auto">
          <a:xfrm>
            <a:off x="304799" y="3657600"/>
            <a:ext cx="1371600" cy="112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47" t="11495" r="28671" b="9196"/>
          <a:stretch>
            <a:fillRect/>
          </a:stretch>
        </p:blipFill>
        <p:spPr bwMode="auto">
          <a:xfrm>
            <a:off x="1904999" y="3657600"/>
            <a:ext cx="1143000" cy="113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255" t="7874" r="27388" b="11249"/>
          <a:stretch>
            <a:fillRect/>
          </a:stretch>
        </p:blipFill>
        <p:spPr bwMode="auto">
          <a:xfrm>
            <a:off x="3276600" y="3581400"/>
            <a:ext cx="1219200" cy="125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083" t="8227" r="23276" b="11752"/>
          <a:stretch>
            <a:fillRect/>
          </a:stretch>
        </p:blipFill>
        <p:spPr bwMode="auto">
          <a:xfrm>
            <a:off x="6324599" y="3581400"/>
            <a:ext cx="1295400" cy="124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429" t="12373" r="34972" b="20247"/>
          <a:stretch>
            <a:fillRect/>
          </a:stretch>
        </p:blipFill>
        <p:spPr bwMode="auto">
          <a:xfrm>
            <a:off x="7848599" y="3581400"/>
            <a:ext cx="1066800" cy="124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708" t="12492" r="22467" b="18171"/>
          <a:stretch>
            <a:fillRect/>
          </a:stretch>
        </p:blipFill>
        <p:spPr bwMode="auto">
          <a:xfrm>
            <a:off x="4571999" y="3581400"/>
            <a:ext cx="165986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38400" y="5257800"/>
            <a:ext cx="19907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>
          <a:xfrm>
            <a:off x="3505200" y="63246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76600" y="63246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friction</a:t>
            </a:r>
            <a:endParaRPr lang="sk-SK" b="1" i="1" dirty="0"/>
          </a:p>
        </p:txBody>
      </p:sp>
      <p:pic>
        <p:nvPicPr>
          <p:cNvPr id="18" name="4vlc-record-2014-04-22-20h23m02s-SAM_7477.MP4-_xv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5">
            <a:lum contrast="20000"/>
          </a:blip>
          <a:srcRect l="11978" b="21969"/>
          <a:stretch/>
        </p:blipFill>
        <p:spPr>
          <a:xfrm>
            <a:off x="4785956" y="4952433"/>
            <a:ext cx="2825020" cy="187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r>
              <a:rPr lang="en-US" dirty="0" smtClean="0"/>
              <a:t> - Burst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556802"/>
              </p:ext>
            </p:extLst>
          </p:nvPr>
        </p:nvGraphicFramePr>
        <p:xfrm>
          <a:off x="2209800" y="1143000"/>
          <a:ext cx="33528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2319504" cy="203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92562"/>
              </p:ext>
            </p:extLst>
          </p:nvPr>
        </p:nvGraphicFramePr>
        <p:xfrm>
          <a:off x="2438400" y="4114800"/>
          <a:ext cx="31242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ight Arrow 9"/>
          <p:cNvSpPr/>
          <p:nvPr/>
        </p:nvSpPr>
        <p:spPr>
          <a:xfrm>
            <a:off x="1600200" y="52578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" name="Straight Connector 11"/>
          <p:cNvCxnSpPr/>
          <p:nvPr/>
        </p:nvCxnSpPr>
        <p:spPr>
          <a:xfrm>
            <a:off x="5562600" y="1524000"/>
            <a:ext cx="0" cy="5029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962400"/>
            <a:ext cx="5562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4281852842"/>
              </p:ext>
            </p:extLst>
          </p:nvPr>
        </p:nvGraphicFramePr>
        <p:xfrm>
          <a:off x="5633682" y="1275719"/>
          <a:ext cx="3429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Down Arrow 16"/>
          <p:cNvSpPr/>
          <p:nvPr/>
        </p:nvSpPr>
        <p:spPr>
          <a:xfrm>
            <a:off x="7271982" y="3695700"/>
            <a:ext cx="152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379726569"/>
              </p:ext>
            </p:extLst>
          </p:nvPr>
        </p:nvGraphicFramePr>
        <p:xfrm>
          <a:off x="5334000" y="4114800"/>
          <a:ext cx="3810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53" y="1044844"/>
            <a:ext cx="1783547" cy="282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837858" y="1298784"/>
            <a:ext cx="2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m</a:t>
            </a:r>
            <a:endParaRPr lang="sk-SK" sz="1400" i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159752" y="2341930"/>
            <a:ext cx="830006" cy="229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0" grpId="0" animBg="1"/>
      <p:bldGraphic spid="16" grpId="0">
        <p:bldAsOne/>
      </p:bldGraphic>
      <p:bldP spid="17" grpId="0" animBg="1"/>
      <p:bldGraphic spid="18" grpId="0">
        <p:bldAsOne/>
      </p:bldGraphic>
      <p:bldP spid="21" grpId="0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501776"/>
              </p:ext>
            </p:extLst>
          </p:nvPr>
        </p:nvGraphicFramePr>
        <p:xfrm>
          <a:off x="5410200" y="2456817"/>
          <a:ext cx="3962400" cy="3060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r>
              <a:rPr lang="en-US" dirty="0" smtClean="0"/>
              <a:t> - Burst</a:t>
            </a:r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2319504" cy="203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528008"/>
              </p:ext>
            </p:extLst>
          </p:nvPr>
        </p:nvGraphicFramePr>
        <p:xfrm>
          <a:off x="1943100" y="4191000"/>
          <a:ext cx="3635454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Down Arrow 10"/>
          <p:cNvSpPr/>
          <p:nvPr/>
        </p:nvSpPr>
        <p:spPr>
          <a:xfrm rot="13944948">
            <a:off x="4963466" y="4508074"/>
            <a:ext cx="381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extBox 12"/>
          <p:cNvSpPr txBox="1"/>
          <p:nvPr/>
        </p:nvSpPr>
        <p:spPr>
          <a:xfrm>
            <a:off x="5959434" y="2590800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k=0,38</a:t>
            </a:r>
            <a:endParaRPr lang="sk-SK" sz="3600" b="1" i="1" dirty="0"/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5472407" y="1524001"/>
          <a:ext cx="348268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name="Equation" r:id="rId6" imgW="1002960" imgH="241200" progId="Equation.3">
                  <p:embed/>
                </p:oleObj>
              </mc:Choice>
              <mc:Fallback>
                <p:oleObj name="Equation" r:id="rId6" imgW="10029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407" y="1524001"/>
                        <a:ext cx="3482681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9553" y="1044844"/>
            <a:ext cx="1783547" cy="282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837858" y="1298784"/>
            <a:ext cx="2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m</a:t>
            </a:r>
            <a:endParaRPr lang="sk-SK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926190"/>
              </p:ext>
            </p:extLst>
          </p:nvPr>
        </p:nvGraphicFramePr>
        <p:xfrm>
          <a:off x="1828800" y="1081238"/>
          <a:ext cx="35814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Down Arrow 9"/>
          <p:cNvSpPr/>
          <p:nvPr/>
        </p:nvSpPr>
        <p:spPr>
          <a:xfrm rot="19254154">
            <a:off x="4908804" y="1923417"/>
            <a:ext cx="381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9" grpId="0">
        <p:bldAsOne/>
      </p:bldGraphic>
      <p:bldP spid="11" grpId="0" animBg="1"/>
      <p:bldP spid="13" grpId="0"/>
      <p:bldP spid="15" grpId="0"/>
      <p:bldGraphic spid="8" grpId="0">
        <p:bldAsOne/>
      </p:bldGraphic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 for your attention!</a:t>
            </a:r>
            <a:endParaRPr lang="sk-SK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872999"/>
              </p:ext>
            </p:extLst>
          </p:nvPr>
        </p:nvGraphicFramePr>
        <p:xfrm>
          <a:off x="228600" y="1371600"/>
          <a:ext cx="9372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1600200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k=0,38</a:t>
            </a:r>
            <a:endParaRPr lang="sk-SK" sz="3600" b="1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Energy</a:t>
            </a:r>
            <a:r>
              <a:rPr lang="en-US" dirty="0" smtClean="0">
                <a:solidFill>
                  <a:schemeClr val="tx1"/>
                </a:solidFill>
              </a:rPr>
              <a:t> needed to </a:t>
            </a:r>
            <a:r>
              <a:rPr lang="en-US" b="1" dirty="0" smtClean="0">
                <a:solidFill>
                  <a:schemeClr val="tx1"/>
                </a:solidFill>
              </a:rPr>
              <a:t>burst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trough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fall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&amp; through</a:t>
            </a:r>
            <a:r>
              <a:rPr lang="en-US" dirty="0" smtClean="0"/>
              <a:t> </a:t>
            </a:r>
            <a:r>
              <a:rPr lang="en-US" b="1" dirty="0" smtClean="0"/>
              <a:t>compression</a:t>
            </a:r>
            <a:endParaRPr lang="sk-SK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462887"/>
              </p:ext>
            </p:extLst>
          </p:nvPr>
        </p:nvGraphicFramePr>
        <p:xfrm>
          <a:off x="3124200" y="1629584"/>
          <a:ext cx="2514600" cy="587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Equation" r:id="rId3" imgW="977900" imgH="228600" progId="Equation.3">
                  <p:embed/>
                </p:oleObj>
              </mc:Choice>
              <mc:Fallback>
                <p:oleObj name="Equation" r:id="rId3" imgW="977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629584"/>
                        <a:ext cx="2514600" cy="587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992334"/>
              </p:ext>
            </p:extLst>
          </p:nvPr>
        </p:nvGraphicFramePr>
        <p:xfrm>
          <a:off x="0" y="1447800"/>
          <a:ext cx="9143999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5412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Rubber stretch at rebound</a:t>
            </a:r>
            <a:endParaRPr lang="sk-SK" dirty="0"/>
          </a:p>
        </p:txBody>
      </p:sp>
      <p:pic>
        <p:nvPicPr>
          <p:cNvPr id="5" name="SAM_7535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40000"/>
          </a:blip>
          <a:stretch/>
        </p:blipFill>
        <p:spPr>
          <a:xfrm>
            <a:off x="1517650" y="1600200"/>
            <a:ext cx="6108700" cy="4524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0694" y="228600"/>
            <a:ext cx="404261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810924" y="3200400"/>
          <a:ext cx="838200" cy="2711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5" imgW="215640" imgH="698400" progId="Equation.3">
                  <p:embed/>
                </p:oleObj>
              </mc:Choice>
              <mc:Fallback>
                <p:oleObj name="Equation" r:id="rId5" imgW="215640" imgH="69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924" y="3200400"/>
                        <a:ext cx="838200" cy="27118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715000" y="3276600"/>
            <a:ext cx="290592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Kinetic energy</a:t>
            </a:r>
          </a:p>
          <a:p>
            <a:endParaRPr lang="en-US" sz="3200" i="1" dirty="0" smtClean="0"/>
          </a:p>
          <a:p>
            <a:r>
              <a:rPr lang="en-US" sz="3200" i="1" dirty="0" smtClean="0"/>
              <a:t>Potential energy</a:t>
            </a:r>
          </a:p>
          <a:p>
            <a:endParaRPr lang="en-US" sz="3200" i="1" dirty="0" smtClean="0"/>
          </a:p>
          <a:p>
            <a:r>
              <a:rPr lang="en-US" sz="3200" i="1" dirty="0" smtClean="0"/>
              <a:t>Elastic energy</a:t>
            </a:r>
            <a:endParaRPr lang="sk-SK" sz="3200" i="1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422685"/>
              </p:ext>
            </p:extLst>
          </p:nvPr>
        </p:nvGraphicFramePr>
        <p:xfrm>
          <a:off x="457200" y="1295400"/>
          <a:ext cx="115146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Equation" r:id="rId7" imgW="431640" imgH="228600" progId="Equation.3">
                  <p:embed/>
                </p:oleObj>
              </mc:Choice>
              <mc:Fallback>
                <p:oleObj name="Equation" r:id="rId7" imgW="43164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95400"/>
                        <a:ext cx="1151467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705609"/>
              </p:ext>
            </p:extLst>
          </p:nvPr>
        </p:nvGraphicFramePr>
        <p:xfrm>
          <a:off x="457200" y="1981200"/>
          <a:ext cx="169386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name="Equation" r:id="rId9" imgW="634680" imgH="241200" progId="Equation.3">
                  <p:embed/>
                </p:oleObj>
              </mc:Choice>
              <mc:Fallback>
                <p:oleObj name="Equation" r:id="rId9" imgW="63468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1693863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739265"/>
              </p:ext>
            </p:extLst>
          </p:nvPr>
        </p:nvGraphicFramePr>
        <p:xfrm>
          <a:off x="457200" y="2675515"/>
          <a:ext cx="121920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Equation" r:id="rId11" imgW="457200" imgH="228600" progId="Equation.3">
                  <p:embed/>
                </p:oleObj>
              </mc:Choice>
              <mc:Fallback>
                <p:oleObj name="Equation" r:id="rId11" imgW="45720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75515"/>
                        <a:ext cx="1219200" cy="608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Motion and                  deformation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Rubber stretch at rebound</a:t>
            </a:r>
            <a:endParaRPr lang="sk-SK" dirty="0"/>
          </a:p>
        </p:txBody>
      </p:sp>
      <p:pic>
        <p:nvPicPr>
          <p:cNvPr id="5" name="SAM_7541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tretch/>
        </p:blipFill>
        <p:spPr>
          <a:xfrm>
            <a:off x="1517650" y="1600200"/>
            <a:ext cx="6108700" cy="4524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Adding air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613654"/>
              </p:ext>
            </p:extLst>
          </p:nvPr>
        </p:nvGraphicFramePr>
        <p:xfrm>
          <a:off x="0" y="914400"/>
          <a:ext cx="9753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liquid</a:t>
            </a:r>
            <a:endParaRPr lang="sk-SK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240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962400" y="19050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0" name="Equation" r:id="rId4" imgW="1180800" imgH="1180800" progId="Equation.3">
                  <p:embed/>
                </p:oleObj>
              </mc:Choice>
              <mc:Fallback>
                <p:oleObj name="Equation" r:id="rId4" imgW="1180800" imgH="1180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905000"/>
                        <a:ext cx="2419350" cy="241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of the balloon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Stretching a piece of rubber, surface tension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terms of pressure inside:</a:t>
            </a:r>
          </a:p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90800" y="2133600"/>
          <a:ext cx="4121150" cy="594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2" name="Equation" r:id="rId3" imgW="1231560" imgH="177480" progId="Equation.3">
                  <p:embed/>
                </p:oleObj>
              </mc:Choice>
              <mc:Fallback>
                <p:oleObj name="Equation" r:id="rId3" imgW="123156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133600"/>
                        <a:ext cx="4121150" cy="5948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8229600" y="1676400"/>
          <a:ext cx="69713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3" name="Equation" r:id="rId5" imgW="152280" imgH="139680" progId="Equation.3">
                  <p:embed/>
                </p:oleObj>
              </mc:Choice>
              <mc:Fallback>
                <p:oleObj name="Equation" r:id="rId5" imgW="152280" imgH="139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676400"/>
                        <a:ext cx="69713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00200" y="5257800"/>
          <a:ext cx="1686232" cy="102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4" name="Equation" r:id="rId7" imgW="647640" imgH="393480" progId="Equation.3">
                  <p:embed/>
                </p:oleObj>
              </mc:Choice>
              <mc:Fallback>
                <p:oleObj name="Equation" r:id="rId7" imgW="64764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257800"/>
                        <a:ext cx="1686232" cy="1024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3733800" y="5257800"/>
          <a:ext cx="122396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5" name="Equation" r:id="rId9" imgW="469800" imgH="393480" progId="Equation.3">
                  <p:embed/>
                </p:oleObj>
              </mc:Choice>
              <mc:Fallback>
                <p:oleObj name="Equation" r:id="rId9" imgW="4698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257800"/>
                        <a:ext cx="1223962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81200" y="2819400"/>
            <a:ext cx="16002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Rectangle 12"/>
          <p:cNvSpPr/>
          <p:nvPr/>
        </p:nvSpPr>
        <p:spPr>
          <a:xfrm>
            <a:off x="1981200" y="2971800"/>
            <a:ext cx="1447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al 13"/>
          <p:cNvSpPr/>
          <p:nvPr/>
        </p:nvSpPr>
        <p:spPr>
          <a:xfrm>
            <a:off x="6019800" y="4419600"/>
            <a:ext cx="2057400" cy="2057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al 14"/>
          <p:cNvSpPr/>
          <p:nvPr/>
        </p:nvSpPr>
        <p:spPr>
          <a:xfrm>
            <a:off x="6019800" y="5105400"/>
            <a:ext cx="2057400" cy="685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41994" name="Object 10"/>
          <p:cNvGraphicFramePr>
            <a:graphicFrameLocks noChangeAspect="1"/>
          </p:cNvGraphicFramePr>
          <p:nvPr/>
        </p:nvGraphicFramePr>
        <p:xfrm>
          <a:off x="1447800" y="3505200"/>
          <a:ext cx="4238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6" name="Equation" r:id="rId11" imgW="126720" imgH="139680" progId="Equation.3">
                  <p:embed/>
                </p:oleObj>
              </mc:Choice>
              <mc:Fallback>
                <p:oleObj name="Equation" r:id="rId11" imgW="126720" imgH="1396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505200"/>
                        <a:ext cx="42386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ct 11"/>
          <p:cNvGraphicFramePr>
            <a:graphicFrameLocks noChangeAspect="1"/>
          </p:cNvGraphicFramePr>
          <p:nvPr/>
        </p:nvGraphicFramePr>
        <p:xfrm>
          <a:off x="1244600" y="2527300"/>
          <a:ext cx="6794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7" name="Equation" r:id="rId13" imgW="203040" imgH="177480" progId="Equation.3">
                  <p:embed/>
                </p:oleObj>
              </mc:Choice>
              <mc:Fallback>
                <p:oleObj name="Equation" r:id="rId13" imgW="203040" imgH="177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527300"/>
                        <a:ext cx="67945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6" name="Object 12"/>
          <p:cNvGraphicFramePr>
            <a:graphicFrameLocks noChangeAspect="1"/>
          </p:cNvGraphicFramePr>
          <p:nvPr/>
        </p:nvGraphicFramePr>
        <p:xfrm>
          <a:off x="3505200" y="3124200"/>
          <a:ext cx="7223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8" name="Equation" r:id="rId15" imgW="215640" imgH="177480" progId="Equation.3">
                  <p:embed/>
                </p:oleObj>
              </mc:Choice>
              <mc:Fallback>
                <p:oleObj name="Equation" r:id="rId15" imgW="215640" imgH="177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124200"/>
                        <a:ext cx="722312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7" name="Object 13"/>
          <p:cNvGraphicFramePr>
            <a:graphicFrameLocks noChangeAspect="1"/>
          </p:cNvGraphicFramePr>
          <p:nvPr/>
        </p:nvGraphicFramePr>
        <p:xfrm>
          <a:off x="2565400" y="3352800"/>
          <a:ext cx="4667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9" name="Equation" r:id="rId17" imgW="139680" imgH="177480" progId="Equation.3">
                  <p:embed/>
                </p:oleObj>
              </mc:Choice>
              <mc:Fallback>
                <p:oleObj name="Equation" r:id="rId17" imgW="139680" imgH="177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400" y="3352800"/>
                        <a:ext cx="46672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8" name="Object 14"/>
          <p:cNvGraphicFramePr>
            <a:graphicFrameLocks noChangeAspect="1"/>
          </p:cNvGraphicFramePr>
          <p:nvPr/>
        </p:nvGraphicFramePr>
        <p:xfrm>
          <a:off x="7467600" y="5791200"/>
          <a:ext cx="3810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0" name="Equation" r:id="rId19" imgW="114120" imgH="126720" progId="Equation.3">
                  <p:embed/>
                </p:oleObj>
              </mc:Choice>
              <mc:Fallback>
                <p:oleObj name="Equation" r:id="rId19" imgW="114120" imgH="12672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791200"/>
                        <a:ext cx="3810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/>
          <p:cNvCxnSpPr>
            <a:endCxn id="15" idx="6"/>
          </p:cNvCxnSpPr>
          <p:nvPr/>
        </p:nvCxnSpPr>
        <p:spPr>
          <a:xfrm flipV="1">
            <a:off x="7010400" y="5448300"/>
            <a:ext cx="1066800" cy="381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Spherical shape: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Elastic energy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524000" y="4191000"/>
          <a:ext cx="6373813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8" name="Equation" r:id="rId3" imgW="1904760" imgH="393480" progId="Equation.3">
                  <p:embed/>
                </p:oleObj>
              </mc:Choice>
              <mc:Fallback>
                <p:oleObj name="Equation" r:id="rId3" imgW="19047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191000"/>
                        <a:ext cx="6373813" cy="132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3886200" y="2057400"/>
          <a:ext cx="18288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9" name="Equation" r:id="rId5" imgW="558720" imgH="203040" progId="Equation.3">
                  <p:embed/>
                </p:oleObj>
              </mc:Choice>
              <mc:Fallback>
                <p:oleObj name="Equation" r:id="rId5" imgW="5587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057400"/>
                        <a:ext cx="1828800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5943600" y="2133600"/>
          <a:ext cx="2286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0" name="Equation" r:id="rId7" imgW="711000" imgH="177480" progId="Equation.3">
                  <p:embed/>
                </p:oleObj>
              </mc:Choice>
              <mc:Fallback>
                <p:oleObj name="Equation" r:id="rId7" imgW="71100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133600"/>
                        <a:ext cx="22860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3429000" y="5334000"/>
          <a:ext cx="18272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1" name="Equation" r:id="rId9" imgW="545760" imgH="304560" progId="Equation.3">
                  <p:embed/>
                </p:oleObj>
              </mc:Choice>
              <mc:Fallback>
                <p:oleObj name="Equation" r:id="rId9" imgW="545760" imgH="3045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334000"/>
                        <a:ext cx="1827213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3810000" y="2667000"/>
          <a:ext cx="1995488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2" name="Equation" r:id="rId11" imgW="609480" imgH="393480" progId="Equation.3">
                  <p:embed/>
                </p:oleObj>
              </mc:Choice>
              <mc:Fallback>
                <p:oleObj name="Equation" r:id="rId11" imgW="6094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667000"/>
                        <a:ext cx="1995488" cy="128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5943600" y="2895600"/>
          <a:ext cx="26606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3" name="Equation" r:id="rId13" imgW="812520" imgH="203040" progId="Equation.3">
                  <p:embed/>
                </p:oleObj>
              </mc:Choice>
              <mc:Fallback>
                <p:oleObj name="Equation" r:id="rId13" imgW="812520" imgH="2030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895600"/>
                        <a:ext cx="2660650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694" y="228600"/>
            <a:ext cx="404261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457200" y="1295400"/>
          <a:ext cx="16922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4" imgW="634680" imgH="228600" progId="Equation.3">
                  <p:embed/>
                </p:oleObj>
              </mc:Choice>
              <mc:Fallback>
                <p:oleObj name="Equation" r:id="rId4" imgW="63468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95400"/>
                        <a:ext cx="169227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835972"/>
              </p:ext>
            </p:extLst>
          </p:nvPr>
        </p:nvGraphicFramePr>
        <p:xfrm>
          <a:off x="457200" y="2031278"/>
          <a:ext cx="11842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Equation" r:id="rId6" imgW="444240" imgH="241200" progId="Equation.3">
                  <p:embed/>
                </p:oleObj>
              </mc:Choice>
              <mc:Fallback>
                <p:oleObj name="Equation" r:id="rId6" imgW="4442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31278"/>
                        <a:ext cx="1184275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246514"/>
              </p:ext>
            </p:extLst>
          </p:nvPr>
        </p:nvGraphicFramePr>
        <p:xfrm>
          <a:off x="457200" y="2793278"/>
          <a:ext cx="12192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Equation" r:id="rId8" imgW="457200" imgH="228600" progId="Equation.3">
                  <p:embed/>
                </p:oleObj>
              </mc:Choice>
              <mc:Fallback>
                <p:oleObj name="Equation" r:id="rId8" imgW="45720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93278"/>
                        <a:ext cx="1219200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ircular Arrow 2"/>
          <p:cNvSpPr/>
          <p:nvPr/>
        </p:nvSpPr>
        <p:spPr>
          <a:xfrm rot="16200000" flipV="1">
            <a:off x="1676400" y="1381506"/>
            <a:ext cx="978408" cy="111099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71451"/>
            <a:ext cx="4078705" cy="645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33400" y="1295400"/>
          <a:ext cx="25701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Equation" r:id="rId4" imgW="965160" imgH="228600" progId="Equation.3">
                  <p:embed/>
                </p:oleObj>
              </mc:Choice>
              <mc:Fallback>
                <p:oleObj name="Equation" r:id="rId4" imgW="96516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2570162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33400" y="2057400"/>
          <a:ext cx="11842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Equation" r:id="rId6" imgW="444240" imgH="241200" progId="Equation.3">
                  <p:embed/>
                </p:oleObj>
              </mc:Choice>
              <mc:Fallback>
                <p:oleObj name="Equation" r:id="rId6" imgW="4442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1184275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533400" y="2743200"/>
          <a:ext cx="21336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8" imgW="799920" imgH="228600" progId="Equation.3">
                  <p:embed/>
                </p:oleObj>
              </mc:Choice>
              <mc:Fallback>
                <p:oleObj name="Equation" r:id="rId8" imgW="7999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2133600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urved Connector 9"/>
          <p:cNvCxnSpPr/>
          <p:nvPr/>
        </p:nvCxnSpPr>
        <p:spPr>
          <a:xfrm>
            <a:off x="4572000" y="5631873"/>
            <a:ext cx="533400" cy="457200"/>
          </a:xfrm>
          <a:prstGeom prst="curvedConnector3">
            <a:avLst>
              <a:gd name="adj1" fmla="val 10000"/>
            </a:avLst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 flipV="1">
            <a:off x="3962400" y="5631873"/>
            <a:ext cx="533400" cy="457200"/>
          </a:xfrm>
          <a:prstGeom prst="curvedConnector3">
            <a:avLst>
              <a:gd name="adj1" fmla="val 15714"/>
            </a:avLst>
          </a:prstGeom>
          <a:ln w="38100">
            <a:solidFill>
              <a:schemeClr val="dk1">
                <a:shade val="95000"/>
                <a:satMod val="1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05400" y="3810000"/>
            <a:ext cx="317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Water flows to the sides</a:t>
            </a:r>
            <a:endParaRPr lang="sk-SK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5400000">
            <a:off x="2247902" y="1295403"/>
            <a:ext cx="1904996" cy="205739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694" y="228600"/>
            <a:ext cx="404261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99178"/>
              </p:ext>
            </p:extLst>
          </p:nvPr>
        </p:nvGraphicFramePr>
        <p:xfrm>
          <a:off x="609600" y="1368638"/>
          <a:ext cx="11509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Equation" r:id="rId4" imgW="431640" imgH="228600" progId="Equation.3">
                  <p:embed/>
                </p:oleObj>
              </mc:Choice>
              <mc:Fallback>
                <p:oleObj name="Equation" r:id="rId4" imgW="4316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68638"/>
                        <a:ext cx="1150937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21156"/>
              </p:ext>
            </p:extLst>
          </p:nvPr>
        </p:nvGraphicFramePr>
        <p:xfrm>
          <a:off x="609600" y="2130638"/>
          <a:ext cx="11842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Equation" r:id="rId6" imgW="444240" imgH="241200" progId="Equation.3">
                  <p:embed/>
                </p:oleObj>
              </mc:Choice>
              <mc:Fallback>
                <p:oleObj name="Equation" r:id="rId6" imgW="4442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30638"/>
                        <a:ext cx="1184275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665460"/>
              </p:ext>
            </p:extLst>
          </p:nvPr>
        </p:nvGraphicFramePr>
        <p:xfrm>
          <a:off x="601663" y="2816438"/>
          <a:ext cx="23018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name="Equation" r:id="rId8" imgW="863280" imgH="228600" progId="Equation.3">
                  <p:embed/>
                </p:oleObj>
              </mc:Choice>
              <mc:Fallback>
                <p:oleObj name="Equation" r:id="rId8" imgW="86328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2816438"/>
                        <a:ext cx="2301875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0" y="3276600"/>
            <a:ext cx="36311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Maximal radius of balloon</a:t>
            </a:r>
          </a:p>
          <a:p>
            <a:r>
              <a:rPr lang="en-US" sz="2400" i="1" dirty="0" smtClean="0"/>
              <a:t>Water stopped by </a:t>
            </a:r>
            <a:r>
              <a:rPr lang="en-US" sz="2400" i="1" dirty="0" smtClean="0"/>
              <a:t>rubber</a:t>
            </a:r>
          </a:p>
          <a:p>
            <a:endParaRPr lang="en-US" sz="2400" i="1" dirty="0"/>
          </a:p>
          <a:p>
            <a:r>
              <a:rPr lang="en-US" sz="2400" i="1" dirty="0" smtClean="0"/>
              <a:t>	Some energy lost</a:t>
            </a:r>
          </a:p>
          <a:p>
            <a:r>
              <a:rPr lang="en-US" sz="2400" i="1" dirty="0"/>
              <a:t>	</a:t>
            </a:r>
            <a:r>
              <a:rPr lang="en-US" sz="2400" i="1" dirty="0" smtClean="0"/>
              <a:t>	- water flows</a:t>
            </a:r>
            <a:endParaRPr lang="sk-SK" sz="2400" i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Motion and deformation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TemplateIYPT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" id="{FA2ADD05-389F-4949-8CF9-7AEC45E1DFFE}" vid="{EF59E3C0-F95B-4F00-AFDB-FF3CE574C1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TemplateIYPT</Template>
  <TotalTime>3214</TotalTime>
  <Words>1064</Words>
  <Application>Microsoft Office PowerPoint</Application>
  <PresentationFormat>On-screen Show (4:3)</PresentationFormat>
  <Paragraphs>357</Paragraphs>
  <Slides>64</Slides>
  <Notes>2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TemplateIYPT</vt:lpstr>
      <vt:lpstr>Equation</vt:lpstr>
      <vt:lpstr>Microsoft Equation 3.0</vt:lpstr>
      <vt:lpstr>Water bombs</vt:lpstr>
      <vt:lpstr>Task</vt:lpstr>
      <vt:lpstr>Content</vt:lpstr>
      <vt:lpstr>How it looks</vt:lpstr>
      <vt:lpstr>How it looks</vt:lpstr>
      <vt:lpstr>Motion and                  deformation</vt:lpstr>
      <vt:lpstr>Motion and deformation</vt:lpstr>
      <vt:lpstr>Motion and deformation</vt:lpstr>
      <vt:lpstr>Motion and deformation</vt:lpstr>
      <vt:lpstr>Motion and deformation</vt:lpstr>
      <vt:lpstr>Motion and deformation</vt:lpstr>
      <vt:lpstr>Motion and deformation</vt:lpstr>
      <vt:lpstr>Motion and deformation</vt:lpstr>
      <vt:lpstr>Different type of deformation</vt:lpstr>
      <vt:lpstr>Different type of deformation</vt:lpstr>
      <vt:lpstr>Different type of deformation</vt:lpstr>
      <vt:lpstr>Different type of deformation</vt:lpstr>
      <vt:lpstr>Different type of deformation</vt:lpstr>
      <vt:lpstr>Different type of deformation</vt:lpstr>
      <vt:lpstr>Different type of deformation</vt:lpstr>
      <vt:lpstr>PowerPoint Presentation</vt:lpstr>
      <vt:lpstr>PowerPoint Presentation</vt:lpstr>
      <vt:lpstr>Jumping balloon</vt:lpstr>
      <vt:lpstr>Jumping balloon</vt:lpstr>
      <vt:lpstr>Jumping balloon</vt:lpstr>
      <vt:lpstr>“Investigate the motion, deformation, and rebound of a balloon filled with fluid. Under what circumstances does the balloon burst?”</vt:lpstr>
      <vt:lpstr>Apparatus</vt:lpstr>
      <vt:lpstr>Height, which causes burst</vt:lpstr>
      <vt:lpstr>Potential energy needed to burst</vt:lpstr>
      <vt:lpstr>Elastic energy of balloon</vt:lpstr>
      <vt:lpstr>Pressure measurement</vt:lpstr>
      <vt:lpstr>Elastic energy of balloon</vt:lpstr>
      <vt:lpstr>More measurements of elastic energy</vt:lpstr>
      <vt:lpstr>Elastic energy of balloon with water</vt:lpstr>
      <vt:lpstr>Total energy given to balloon</vt:lpstr>
      <vt:lpstr> Total energy needed to burst       (Potential + Elastic)</vt:lpstr>
      <vt:lpstr>Compressing</vt:lpstr>
      <vt:lpstr>Apparatus</vt:lpstr>
      <vt:lpstr>Compressed balloon</vt:lpstr>
      <vt:lpstr>Force vs. depth of compression</vt:lpstr>
      <vt:lpstr>Force vs. depth of compression</vt:lpstr>
      <vt:lpstr>PowerPoint Presentation</vt:lpstr>
      <vt:lpstr> Total energy needed for burst        (Work + Elastic)</vt:lpstr>
      <vt:lpstr>Big balloon</vt:lpstr>
      <vt:lpstr>Small balloon</vt:lpstr>
      <vt:lpstr> Total energy needed for burst        (Work + Elastic)</vt:lpstr>
      <vt:lpstr>Energy needed to burst  trough fall &amp; through compression</vt:lpstr>
      <vt:lpstr>Falling balloon</vt:lpstr>
      <vt:lpstr>Energy needed to burst  trough fall &amp; through compression</vt:lpstr>
      <vt:lpstr>Energy needed to burst  trough fall &amp; through compression</vt:lpstr>
      <vt:lpstr>What we have</vt:lpstr>
      <vt:lpstr>Approximate velocity needed for burst</vt:lpstr>
      <vt:lpstr>Summary</vt:lpstr>
      <vt:lpstr>Summary - Burst</vt:lpstr>
      <vt:lpstr>Summary - Burst</vt:lpstr>
      <vt:lpstr>Thank you for your attention!</vt:lpstr>
      <vt:lpstr>Appendices</vt:lpstr>
      <vt:lpstr>Energy needed to burst  trough fall &amp; through compression</vt:lpstr>
      <vt:lpstr>Rubber stretch at rebound</vt:lpstr>
      <vt:lpstr>Rubber stretch at rebound</vt:lpstr>
      <vt:lpstr>Adding air</vt:lpstr>
      <vt:lpstr>Other liquid</vt:lpstr>
      <vt:lpstr>Elastic energy of the balloon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Water balloons</dc:title>
  <dc:creator>Bobika</dc:creator>
  <cp:lastModifiedBy>mario</cp:lastModifiedBy>
  <cp:revision>72</cp:revision>
  <dcterms:created xsi:type="dcterms:W3CDTF">2006-08-16T00:00:00Z</dcterms:created>
  <dcterms:modified xsi:type="dcterms:W3CDTF">2014-07-02T15:42:55Z</dcterms:modified>
</cp:coreProperties>
</file>