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notesSlides/notesSlide18.xml" ContentType="application/vnd.openxmlformats-officedocument.presentationml.notesSlide+xml"/>
  <Override PartName="/ppt/charts/chart3.xml" ContentType="application/vnd.openxmlformats-officedocument.drawingml.chart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38" r:id="rId1"/>
  </p:sldMasterIdLst>
  <p:notesMasterIdLst>
    <p:notesMasterId r:id="rId58"/>
  </p:notesMasterIdLst>
  <p:handoutMasterIdLst>
    <p:handoutMasterId r:id="rId59"/>
  </p:handoutMasterIdLst>
  <p:sldIdLst>
    <p:sldId id="377" r:id="rId2"/>
    <p:sldId id="321" r:id="rId3"/>
    <p:sldId id="380" r:id="rId4"/>
    <p:sldId id="382" r:id="rId5"/>
    <p:sldId id="297" r:id="rId6"/>
    <p:sldId id="328" r:id="rId7"/>
    <p:sldId id="388" r:id="rId8"/>
    <p:sldId id="374" r:id="rId9"/>
    <p:sldId id="376" r:id="rId10"/>
    <p:sldId id="375" r:id="rId11"/>
    <p:sldId id="366" r:id="rId12"/>
    <p:sldId id="345" r:id="rId13"/>
    <p:sldId id="347" r:id="rId14"/>
    <p:sldId id="348" r:id="rId15"/>
    <p:sldId id="351" r:id="rId16"/>
    <p:sldId id="352" r:id="rId17"/>
    <p:sldId id="353" r:id="rId18"/>
    <p:sldId id="356" r:id="rId19"/>
    <p:sldId id="323" r:id="rId20"/>
    <p:sldId id="337" r:id="rId21"/>
    <p:sldId id="336" r:id="rId22"/>
    <p:sldId id="368" r:id="rId23"/>
    <p:sldId id="338" r:id="rId24"/>
    <p:sldId id="372" r:id="rId25"/>
    <p:sldId id="392" r:id="rId26"/>
    <p:sldId id="322" r:id="rId27"/>
    <p:sldId id="371" r:id="rId28"/>
    <p:sldId id="361" r:id="rId29"/>
    <p:sldId id="320" r:id="rId30"/>
    <p:sldId id="302" r:id="rId31"/>
    <p:sldId id="330" r:id="rId32"/>
    <p:sldId id="343" r:id="rId33"/>
    <p:sldId id="373" r:id="rId34"/>
    <p:sldId id="357" r:id="rId35"/>
    <p:sldId id="334" r:id="rId36"/>
    <p:sldId id="287" r:id="rId37"/>
    <p:sldId id="362" r:id="rId38"/>
    <p:sldId id="363" r:id="rId39"/>
    <p:sldId id="341" r:id="rId40"/>
    <p:sldId id="340" r:id="rId41"/>
    <p:sldId id="260" r:id="rId42"/>
    <p:sldId id="349" r:id="rId43"/>
    <p:sldId id="339" r:id="rId44"/>
    <p:sldId id="342" r:id="rId45"/>
    <p:sldId id="304" r:id="rId46"/>
    <p:sldId id="313" r:id="rId47"/>
    <p:sldId id="310" r:id="rId48"/>
    <p:sldId id="314" r:id="rId49"/>
    <p:sldId id="315" r:id="rId50"/>
    <p:sldId id="300" r:id="rId51"/>
    <p:sldId id="387" r:id="rId52"/>
    <p:sldId id="284" r:id="rId53"/>
    <p:sldId id="354" r:id="rId54"/>
    <p:sldId id="391" r:id="rId55"/>
    <p:sldId id="393" r:id="rId56"/>
    <p:sldId id="389" r:id="rId5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Владелец" initials="В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966"/>
    <a:srgbClr val="E8E8E8"/>
    <a:srgbClr val="EAEAEA"/>
    <a:srgbClr val="E4E4E4"/>
    <a:srgbClr val="09F3FF"/>
    <a:srgbClr val="8AAB37"/>
    <a:srgbClr val="809F33"/>
    <a:srgbClr val="494949"/>
    <a:srgbClr val="993300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1913" autoAdjust="0"/>
  </p:normalViewPr>
  <p:slideViewPr>
    <p:cSldViewPr>
      <p:cViewPr varScale="1">
        <p:scale>
          <a:sx n="73" d="100"/>
          <a:sy n="73" d="100"/>
        </p:scale>
        <p:origin x="618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3762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H:\&#1058;&#1102;&#1092;\&#1047;&#1072;&#1076;&#1072;&#1095;&#1072;%208\&#1044;&#1086;&#1087;.%20&#1084;&#1072;&#1090;&#1077;&#1088;&#1080;&#1072;&#1083;\&#1087;&#1086;&#1077;&#1079;&#1076;%20&#1089;&#1082;&#1086;&#1088;&#1086;&#1089;&#1090;&#1100;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55.bin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H:\&#1058;&#1102;&#1092;\&#1047;&#1072;&#1076;&#1072;&#1095;&#1072;%208\&#1044;&#1086;&#1087;.%20&#1084;&#1072;&#1090;&#1077;&#1088;&#1080;&#1072;&#1083;\&#1052;&#1086;&#1097;&#1085;&#1086;&#1089;&#1090;&#1100;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2"/>
    </mc:Choice>
    <mc:Fallback>
      <c:style val="1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With exponential fit</a:t>
            </a:r>
            <a:endParaRPr lang="ru-RU" dirty="0"/>
          </a:p>
        </c:rich>
      </c:tx>
      <c:layout>
        <c:manualLayout>
          <c:xMode val="edge"/>
          <c:yMode val="edge"/>
          <c:x val="0.33215122692186561"/>
          <c:y val="0.113312335958005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0145838453638531"/>
          <c:y val="0.19811320754717188"/>
          <c:w val="0.8631025251769755"/>
          <c:h val="0.60062893081761004"/>
        </c:manualLayout>
      </c:layout>
      <c:scatterChart>
        <c:scatterStyle val="lineMarker"/>
        <c:varyColors val="0"/>
        <c:ser>
          <c:idx val="0"/>
          <c:order val="0"/>
          <c:spPr>
            <a:ln w="47625">
              <a:noFill/>
            </a:ln>
          </c:spPr>
          <c:marker>
            <c:symbol val="square"/>
            <c:size val="12"/>
          </c:marker>
          <c:trendline>
            <c:trendlineType val="log"/>
            <c:dispRSqr val="0"/>
            <c:dispEq val="0"/>
          </c:trendline>
          <c:trendline>
            <c:trendlineType val="log"/>
            <c:dispRSqr val="0"/>
            <c:dispEq val="0"/>
          </c:trendline>
          <c:trendline>
            <c:trendlineType val="power"/>
            <c:dispRSqr val="0"/>
            <c:dispEq val="0"/>
          </c:trendline>
          <c:trendline>
            <c:trendlineType val="log"/>
            <c:dispRSqr val="0"/>
            <c:dispEq val="0"/>
          </c:trendline>
          <c:trendline>
            <c:trendlineType val="exp"/>
            <c:dispRSqr val="0"/>
            <c:dispEq val="0"/>
          </c:trendline>
          <c:errBars>
            <c:errDir val="y"/>
            <c:errBarType val="both"/>
            <c:errValType val="stdErr"/>
            <c:noEndCap val="0"/>
          </c:errBars>
          <c:xVal>
            <c:numRef>
              <c:f>Лист1!$A$1:$A$7</c:f>
              <c:numCache>
                <c:formatCode>General</c:formatCode>
                <c:ptCount val="7"/>
                <c:pt idx="0">
                  <c:v>0</c:v>
                </c:pt>
                <c:pt idx="1">
                  <c:v>3.0000000000000002E-2</c:v>
                </c:pt>
                <c:pt idx="2">
                  <c:v>7.0000000000000021E-2</c:v>
                </c:pt>
                <c:pt idx="3">
                  <c:v>0.1</c:v>
                </c:pt>
                <c:pt idx="4">
                  <c:v>0.13</c:v>
                </c:pt>
                <c:pt idx="5">
                  <c:v>0.17</c:v>
                </c:pt>
                <c:pt idx="6">
                  <c:v>0.2</c:v>
                </c:pt>
              </c:numCache>
            </c:numRef>
          </c:xVal>
          <c:yVal>
            <c:numRef>
              <c:f>Лист1!$B$1:$B$7</c:f>
              <c:numCache>
                <c:formatCode>General</c:formatCode>
                <c:ptCount val="7"/>
                <c:pt idx="0">
                  <c:v>6.8</c:v>
                </c:pt>
                <c:pt idx="1">
                  <c:v>6.1</c:v>
                </c:pt>
                <c:pt idx="2">
                  <c:v>5.5</c:v>
                </c:pt>
                <c:pt idx="3">
                  <c:v>5</c:v>
                </c:pt>
                <c:pt idx="4">
                  <c:v>4.5999999999999996</c:v>
                </c:pt>
                <c:pt idx="5">
                  <c:v>4.4000000000000004</c:v>
                </c:pt>
                <c:pt idx="6">
                  <c:v>4.2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41E-4429-ACE0-D4DA10999D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40800400"/>
        <c:axId val="1240798768"/>
      </c:scatterChart>
      <c:valAx>
        <c:axId val="124080040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Time, s</a:t>
                </a:r>
                <a:endParaRPr lang="ru-RU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en-US"/>
          </a:p>
        </c:txPr>
        <c:crossAx val="1240798768"/>
        <c:crosses val="autoZero"/>
        <c:crossBetween val="midCat"/>
      </c:valAx>
      <c:valAx>
        <c:axId val="124079876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Acceleration,</a:t>
                </a:r>
                <a:r>
                  <a:rPr lang="en-US" baseline="0" dirty="0" smtClean="0"/>
                  <a:t> m/s</a:t>
                </a:r>
                <a:r>
                  <a:rPr lang="en-US" baseline="30000" dirty="0" smtClean="0"/>
                  <a:t>2</a:t>
                </a:r>
                <a:endParaRPr lang="ru-RU" baseline="30000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en-US"/>
          </a:p>
        </c:txPr>
        <c:crossAx val="1240800400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r>
              <a:rPr lang="en-US" sz="1800" dirty="0" smtClean="0"/>
              <a:t>Speed (m/s) vs. time (s)</a:t>
            </a:r>
            <a:endParaRPr lang="ru-RU" sz="1800" dirty="0"/>
          </a:p>
        </c:rich>
      </c:tx>
      <c:layout>
        <c:manualLayout>
          <c:xMode val="edge"/>
          <c:yMode val="edge"/>
          <c:x val="0.19415323817299626"/>
          <c:y val="1.6794350326415561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8.1358152484174592E-2"/>
          <c:y val="0.12128431093379119"/>
          <c:w val="0.87836315069505444"/>
          <c:h val="0.7283226559602225"/>
        </c:manualLayout>
      </c:layout>
      <c:scatterChart>
        <c:scatterStyle val="lineMarker"/>
        <c:varyColors val="0"/>
        <c:ser>
          <c:idx val="0"/>
          <c:order val="0"/>
          <c:tx>
            <c:v>Расчет</c:v>
          </c:tx>
          <c:spPr>
            <a:ln w="19050">
              <a:solidFill>
                <a:schemeClr val="tx1"/>
              </a:solidFill>
            </a:ln>
          </c:spPr>
          <c:marker>
            <c:symbol val="none"/>
          </c:marker>
          <c:xVal>
            <c:numRef>
              <c:f>Лист1!$B$2:$B$31</c:f>
              <c:numCache>
                <c:formatCode>General</c:formatCode>
                <c:ptCount val="30"/>
                <c:pt idx="0">
                  <c:v>1.0000000000000009E-2</c:v>
                </c:pt>
                <c:pt idx="1">
                  <c:v>2.0000000000000018E-2</c:v>
                </c:pt>
                <c:pt idx="2">
                  <c:v>3.000000000000002E-2</c:v>
                </c:pt>
                <c:pt idx="3">
                  <c:v>4.0000000000000036E-2</c:v>
                </c:pt>
                <c:pt idx="4">
                  <c:v>5.0000000000000037E-2</c:v>
                </c:pt>
                <c:pt idx="5">
                  <c:v>6.0000000000000039E-2</c:v>
                </c:pt>
                <c:pt idx="6">
                  <c:v>7.0000000000000034E-2</c:v>
                </c:pt>
                <c:pt idx="7">
                  <c:v>8.0000000000000071E-2</c:v>
                </c:pt>
                <c:pt idx="8">
                  <c:v>9.0000000000000066E-2</c:v>
                </c:pt>
                <c:pt idx="9">
                  <c:v>0.1</c:v>
                </c:pt>
                <c:pt idx="10">
                  <c:v>0.11000000000000006</c:v>
                </c:pt>
                <c:pt idx="11">
                  <c:v>0.12000000000000002</c:v>
                </c:pt>
                <c:pt idx="12">
                  <c:v>0.13</c:v>
                </c:pt>
                <c:pt idx="13">
                  <c:v>0.14000000000000001</c:v>
                </c:pt>
                <c:pt idx="14">
                  <c:v>0.15000000000000011</c:v>
                </c:pt>
                <c:pt idx="15">
                  <c:v>0.16000000000000011</c:v>
                </c:pt>
                <c:pt idx="16">
                  <c:v>0.17</c:v>
                </c:pt>
                <c:pt idx="17">
                  <c:v>0.1800000000000001</c:v>
                </c:pt>
                <c:pt idx="18">
                  <c:v>0.19000000000000011</c:v>
                </c:pt>
                <c:pt idx="19">
                  <c:v>0.2</c:v>
                </c:pt>
                <c:pt idx="20">
                  <c:v>0.2100000000000001</c:v>
                </c:pt>
                <c:pt idx="21">
                  <c:v>0.22000000000000011</c:v>
                </c:pt>
                <c:pt idx="22">
                  <c:v>0.23</c:v>
                </c:pt>
                <c:pt idx="23">
                  <c:v>0.2400000000000001</c:v>
                </c:pt>
                <c:pt idx="24">
                  <c:v>0.25</c:v>
                </c:pt>
                <c:pt idx="25">
                  <c:v>0.26</c:v>
                </c:pt>
                <c:pt idx="26">
                  <c:v>0.27</c:v>
                </c:pt>
                <c:pt idx="27">
                  <c:v>0.28000000000000008</c:v>
                </c:pt>
                <c:pt idx="28">
                  <c:v>0.2900000000000002</c:v>
                </c:pt>
                <c:pt idx="29">
                  <c:v>0.30000000000000021</c:v>
                </c:pt>
              </c:numCache>
            </c:numRef>
          </c:xVal>
          <c:yVal>
            <c:numRef>
              <c:f>Лист1!$C$2:$C$31</c:f>
              <c:numCache>
                <c:formatCode>General</c:formatCode>
                <c:ptCount val="30"/>
                <c:pt idx="0">
                  <c:v>0</c:v>
                </c:pt>
                <c:pt idx="1">
                  <c:v>9.8437500000000067E-2</c:v>
                </c:pt>
                <c:pt idx="2">
                  <c:v>0.18272460937500001</c:v>
                </c:pt>
                <c:pt idx="3">
                  <c:v>0.25489544677734377</c:v>
                </c:pt>
                <c:pt idx="4">
                  <c:v>0.31669172630310061</c:v>
                </c:pt>
                <c:pt idx="5">
                  <c:v>0.36960479064703011</c:v>
                </c:pt>
                <c:pt idx="6">
                  <c:v>0.41491160199151955</c:v>
                </c:pt>
                <c:pt idx="7">
                  <c:v>0.45370555920523825</c:v>
                </c:pt>
                <c:pt idx="8">
                  <c:v>0.48692288506948606</c:v>
                </c:pt>
                <c:pt idx="9">
                  <c:v>0.5153652203407465</c:v>
                </c:pt>
                <c:pt idx="10">
                  <c:v>0.53971896991676405</c:v>
                </c:pt>
                <c:pt idx="11">
                  <c:v>0.56057186799122949</c:v>
                </c:pt>
                <c:pt idx="12">
                  <c:v>0.57842716196748989</c:v>
                </c:pt>
                <c:pt idx="13">
                  <c:v>0.59371575743466365</c:v>
                </c:pt>
                <c:pt idx="14">
                  <c:v>0.60680661730343166</c:v>
                </c:pt>
                <c:pt idx="15">
                  <c:v>0.61801566606606262</c:v>
                </c:pt>
                <c:pt idx="16">
                  <c:v>0.62761341406906668</c:v>
                </c:pt>
                <c:pt idx="17">
                  <c:v>0.63583148579663751</c:v>
                </c:pt>
                <c:pt idx="18">
                  <c:v>0.64286820971337155</c:v>
                </c:pt>
                <c:pt idx="19">
                  <c:v>0.64889340456707489</c:v>
                </c:pt>
                <c:pt idx="20">
                  <c:v>0.65405247766055785</c:v>
                </c:pt>
                <c:pt idx="21">
                  <c:v>0.65846993399685194</c:v>
                </c:pt>
                <c:pt idx="22">
                  <c:v>0.66225238098480443</c:v>
                </c:pt>
                <c:pt idx="23">
                  <c:v>0.66549110121823885</c:v>
                </c:pt>
                <c:pt idx="24">
                  <c:v>0.66826425541811774</c:v>
                </c:pt>
                <c:pt idx="25">
                  <c:v>0.67063876870176253</c:v>
                </c:pt>
                <c:pt idx="26">
                  <c:v>0.67267194570088495</c:v>
                </c:pt>
                <c:pt idx="27">
                  <c:v>0.6744128535063828</c:v>
                </c:pt>
                <c:pt idx="28">
                  <c:v>0.67590350581483971</c:v>
                </c:pt>
                <c:pt idx="29">
                  <c:v>0.67717987685395731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4A9-4875-81F7-E250C05735B3}"/>
            </c:ext>
          </c:extLst>
        </c:ser>
        <c:ser>
          <c:idx val="1"/>
          <c:order val="1"/>
          <c:tx>
            <c:v>Эксперимент</c:v>
          </c:tx>
          <c:spPr>
            <a:ln w="19050">
              <a:noFill/>
            </a:ln>
          </c:spPr>
          <c:marker>
            <c:symbol val="square"/>
            <c:size val="11"/>
          </c:marker>
          <c:errBars>
            <c:errDir val="x"/>
            <c:errBarType val="both"/>
            <c:errValType val="fixedVal"/>
            <c:noEndCap val="0"/>
            <c:val val="1.6000000000000021E-2"/>
          </c:errBars>
          <c:errBars>
            <c:errDir val="y"/>
            <c:errBarType val="both"/>
            <c:errValType val="fixedVal"/>
            <c:noEndCap val="0"/>
            <c:val val="0.1"/>
          </c:errBars>
          <c:xVal>
            <c:numRef>
              <c:f>Лист1!$B$2:$B$31</c:f>
              <c:numCache>
                <c:formatCode>General</c:formatCode>
                <c:ptCount val="30"/>
                <c:pt idx="0">
                  <c:v>1.0000000000000009E-2</c:v>
                </c:pt>
                <c:pt idx="1">
                  <c:v>2.0000000000000018E-2</c:v>
                </c:pt>
                <c:pt idx="2">
                  <c:v>3.000000000000002E-2</c:v>
                </c:pt>
                <c:pt idx="3">
                  <c:v>4.0000000000000036E-2</c:v>
                </c:pt>
                <c:pt idx="4">
                  <c:v>5.0000000000000037E-2</c:v>
                </c:pt>
                <c:pt idx="5">
                  <c:v>6.0000000000000039E-2</c:v>
                </c:pt>
                <c:pt idx="6">
                  <c:v>7.0000000000000034E-2</c:v>
                </c:pt>
                <c:pt idx="7">
                  <c:v>8.0000000000000071E-2</c:v>
                </c:pt>
                <c:pt idx="8">
                  <c:v>9.0000000000000066E-2</c:v>
                </c:pt>
                <c:pt idx="9">
                  <c:v>0.1</c:v>
                </c:pt>
                <c:pt idx="10">
                  <c:v>0.11000000000000006</c:v>
                </c:pt>
                <c:pt idx="11">
                  <c:v>0.12000000000000002</c:v>
                </c:pt>
                <c:pt idx="12">
                  <c:v>0.13</c:v>
                </c:pt>
                <c:pt idx="13">
                  <c:v>0.14000000000000001</c:v>
                </c:pt>
                <c:pt idx="14">
                  <c:v>0.15000000000000011</c:v>
                </c:pt>
                <c:pt idx="15">
                  <c:v>0.16000000000000011</c:v>
                </c:pt>
                <c:pt idx="16">
                  <c:v>0.17</c:v>
                </c:pt>
                <c:pt idx="17">
                  <c:v>0.1800000000000001</c:v>
                </c:pt>
                <c:pt idx="18">
                  <c:v>0.19000000000000011</c:v>
                </c:pt>
                <c:pt idx="19">
                  <c:v>0.2</c:v>
                </c:pt>
                <c:pt idx="20">
                  <c:v>0.2100000000000001</c:v>
                </c:pt>
                <c:pt idx="21">
                  <c:v>0.22000000000000011</c:v>
                </c:pt>
                <c:pt idx="22">
                  <c:v>0.23</c:v>
                </c:pt>
                <c:pt idx="23">
                  <c:v>0.2400000000000001</c:v>
                </c:pt>
                <c:pt idx="24">
                  <c:v>0.25</c:v>
                </c:pt>
                <c:pt idx="25">
                  <c:v>0.26</c:v>
                </c:pt>
                <c:pt idx="26">
                  <c:v>0.27</c:v>
                </c:pt>
                <c:pt idx="27">
                  <c:v>0.28000000000000008</c:v>
                </c:pt>
                <c:pt idx="28">
                  <c:v>0.2900000000000002</c:v>
                </c:pt>
                <c:pt idx="29">
                  <c:v>0.30000000000000021</c:v>
                </c:pt>
              </c:numCache>
            </c:numRef>
          </c:xVal>
          <c:yVal>
            <c:numRef>
              <c:f>Лист1!$F$2:$F$31</c:f>
              <c:numCache>
                <c:formatCode>General</c:formatCode>
                <c:ptCount val="30"/>
                <c:pt idx="0">
                  <c:v>0</c:v>
                </c:pt>
                <c:pt idx="2">
                  <c:v>5.0000000000000037E-2</c:v>
                </c:pt>
                <c:pt idx="6">
                  <c:v>0.25</c:v>
                </c:pt>
                <c:pt idx="9">
                  <c:v>0.4</c:v>
                </c:pt>
                <c:pt idx="12">
                  <c:v>0.49000000000000021</c:v>
                </c:pt>
                <c:pt idx="16">
                  <c:v>0.57400000000000051</c:v>
                </c:pt>
                <c:pt idx="19">
                  <c:v>0.63000000000000045</c:v>
                </c:pt>
                <c:pt idx="22">
                  <c:v>0.66370000000000073</c:v>
                </c:pt>
                <c:pt idx="26">
                  <c:v>0.67000000000000071</c:v>
                </c:pt>
                <c:pt idx="29">
                  <c:v>0.67500000000000071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34A9-4875-81F7-E250C05735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27901872"/>
        <c:axId val="1927902416"/>
      </c:scatterChart>
      <c:valAx>
        <c:axId val="1927901872"/>
        <c:scaling>
          <c:orientation val="minMax"/>
          <c:min val="0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en-US"/>
          </a:p>
        </c:txPr>
        <c:crossAx val="1927902416"/>
        <c:crosses val="autoZero"/>
        <c:crossBetween val="midCat"/>
      </c:valAx>
      <c:valAx>
        <c:axId val="1927902416"/>
        <c:scaling>
          <c:orientation val="minMax"/>
          <c:min val="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en-US"/>
          </a:p>
        </c:txPr>
        <c:crossAx val="1927901872"/>
        <c:crosses val="autoZero"/>
        <c:crossBetween val="midCat"/>
      </c:valAx>
      <c:spPr>
        <a:solidFill>
          <a:srgbClr val="FFFFFF"/>
        </a:solidFill>
        <a:ln w="12700">
          <a:solidFill>
            <a:srgbClr val="808080"/>
          </a:solidFill>
          <a:prstDash val="solid"/>
        </a:ln>
      </c:spPr>
    </c:plotArea>
    <c:legend>
      <c:legendPos val="b"/>
      <c:layout>
        <c:manualLayout>
          <c:xMode val="edge"/>
          <c:yMode val="edge"/>
          <c:x val="0.6930273427578646"/>
          <c:y val="0.54397563329904253"/>
          <c:w val="0.21861691981792375"/>
          <c:h val="0.20445473590957425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</c:spPr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825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en-US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layout/>
      <c:overlay val="0"/>
      <c:txPr>
        <a:bodyPr rot="0" vert="horz"/>
        <a:lstStyle/>
        <a:p>
          <a:pPr>
            <a:defRPr/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8303886925795086E-2"/>
          <c:y val="0.25723472668810271"/>
          <c:w val="0.90282685512367511"/>
          <c:h val="0.63665594855305485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square"/>
            <c:size val="10"/>
          </c:marker>
          <c:trendline>
            <c:trendlineType val="linear"/>
            <c:intercept val="0"/>
            <c:dispRSqr val="0"/>
            <c:dispEq val="0"/>
          </c:trendline>
          <c:xVal>
            <c:numRef>
              <c:f>Sheet1!$B$1:$B$16</c:f>
              <c:numCache>
                <c:formatCode>General</c:formatCode>
                <c:ptCount val="16"/>
                <c:pt idx="0">
                  <c:v>0</c:v>
                </c:pt>
                <c:pt idx="1">
                  <c:v>3.3333333340000111E-2</c:v>
                </c:pt>
                <c:pt idx="2">
                  <c:v>6.6666666669999985E-2</c:v>
                </c:pt>
                <c:pt idx="3">
                  <c:v>0.10000000000000009</c:v>
                </c:pt>
                <c:pt idx="4">
                  <c:v>0.13333333334000003</c:v>
                </c:pt>
                <c:pt idx="5">
                  <c:v>0.16666666667000007</c:v>
                </c:pt>
                <c:pt idx="6">
                  <c:v>0.20000000000000021</c:v>
                </c:pt>
                <c:pt idx="7">
                  <c:v>0.23333333334000012</c:v>
                </c:pt>
                <c:pt idx="8">
                  <c:v>0.26666666667000027</c:v>
                </c:pt>
                <c:pt idx="9">
                  <c:v>0.30000000000000016</c:v>
                </c:pt>
                <c:pt idx="10">
                  <c:v>0.33333333334000037</c:v>
                </c:pt>
                <c:pt idx="11">
                  <c:v>0.36666666667000025</c:v>
                </c:pt>
                <c:pt idx="12">
                  <c:v>0.40000000000000024</c:v>
                </c:pt>
                <c:pt idx="13">
                  <c:v>0.43333333334000013</c:v>
                </c:pt>
                <c:pt idx="14">
                  <c:v>0.46666666667000023</c:v>
                </c:pt>
                <c:pt idx="15">
                  <c:v>0.5</c:v>
                </c:pt>
              </c:numCache>
            </c:numRef>
          </c:xVal>
          <c:yVal>
            <c:numRef>
              <c:f>Sheet1!$C$1:$C$16</c:f>
              <c:numCache>
                <c:formatCode>General</c:formatCode>
                <c:ptCount val="16"/>
                <c:pt idx="0">
                  <c:v>0</c:v>
                </c:pt>
                <c:pt idx="1">
                  <c:v>4.9831886992700003</c:v>
                </c:pt>
                <c:pt idx="2">
                  <c:v>11.0248290797</c:v>
                </c:pt>
                <c:pt idx="3">
                  <c:v>17.747211519899999</c:v>
                </c:pt>
                <c:pt idx="4">
                  <c:v>21.448796463899992</c:v>
                </c:pt>
                <c:pt idx="5">
                  <c:v>25.911837925800008</c:v>
                </c:pt>
                <c:pt idx="6">
                  <c:v>31.236140966699999</c:v>
                </c:pt>
                <c:pt idx="7">
                  <c:v>34.811451047099986</c:v>
                </c:pt>
                <c:pt idx="8">
                  <c:v>37.745215941200016</c:v>
                </c:pt>
                <c:pt idx="9">
                  <c:v>40.4022820263</c:v>
                </c:pt>
                <c:pt idx="10">
                  <c:v>42.806381333399997</c:v>
                </c:pt>
                <c:pt idx="11">
                  <c:v>46.489528201500001</c:v>
                </c:pt>
                <c:pt idx="12">
                  <c:v>51.333714972500012</c:v>
                </c:pt>
                <c:pt idx="13">
                  <c:v>58.051461647299973</c:v>
                </c:pt>
                <c:pt idx="14">
                  <c:v>68.425611613699971</c:v>
                </c:pt>
                <c:pt idx="15">
                  <c:v>77.266547172799974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4D4-4998-9AB5-5400411F64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89767600"/>
        <c:axId val="1689770864"/>
      </c:scatterChart>
      <c:valAx>
        <c:axId val="1689767600"/>
        <c:scaling>
          <c:orientation val="minMax"/>
        </c:scaling>
        <c:delete val="0"/>
        <c:axPos val="b"/>
        <c:majorGridlines/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/>
            </a:pPr>
            <a:endParaRPr lang="en-US"/>
          </a:p>
        </c:txPr>
        <c:crossAx val="1689770864"/>
        <c:crosses val="autoZero"/>
        <c:crossBetween val="midCat"/>
      </c:valAx>
      <c:valAx>
        <c:axId val="1689770864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/>
            </a:pPr>
            <a:endParaRPr lang="en-US"/>
          </a:p>
        </c:txPr>
        <c:crossAx val="1689767600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246132696956357"/>
          <c:y val="0.12560826574825018"/>
          <c:w val="0.85570864300504534"/>
          <c:h val="0.73462976335962704"/>
        </c:manualLayout>
      </c:layout>
      <c:scatterChart>
        <c:scatterStyle val="lineMarker"/>
        <c:varyColors val="0"/>
        <c:ser>
          <c:idx val="0"/>
          <c:order val="0"/>
          <c:tx>
            <c:v>Расчет</c:v>
          </c:tx>
          <c:spPr>
            <a:ln w="19050">
              <a:solidFill>
                <a:schemeClr val="tx1"/>
              </a:solidFill>
            </a:ln>
          </c:spPr>
          <c:marker>
            <c:symbol val="none"/>
          </c:marker>
          <c:xVal>
            <c:numRef>
              <c:f>Лист1!$D$4:$D$33</c:f>
              <c:numCache>
                <c:formatCode>General</c:formatCode>
                <c:ptCount val="30"/>
                <c:pt idx="0">
                  <c:v>0</c:v>
                </c:pt>
                <c:pt idx="1">
                  <c:v>1.0000000000000005E-2</c:v>
                </c:pt>
                <c:pt idx="2">
                  <c:v>2.0000000000000011E-2</c:v>
                </c:pt>
                <c:pt idx="3">
                  <c:v>3.0000000000000002E-2</c:v>
                </c:pt>
                <c:pt idx="4">
                  <c:v>4.0000000000000022E-2</c:v>
                </c:pt>
                <c:pt idx="5">
                  <c:v>0.05</c:v>
                </c:pt>
                <c:pt idx="6">
                  <c:v>6.0000000000000032E-2</c:v>
                </c:pt>
                <c:pt idx="7">
                  <c:v>7.0000000000000021E-2</c:v>
                </c:pt>
                <c:pt idx="8">
                  <c:v>8.0000000000000043E-2</c:v>
                </c:pt>
                <c:pt idx="9">
                  <c:v>9.0000000000000024E-2</c:v>
                </c:pt>
                <c:pt idx="10">
                  <c:v>0.1</c:v>
                </c:pt>
                <c:pt idx="11">
                  <c:v>0.11</c:v>
                </c:pt>
                <c:pt idx="12">
                  <c:v>0.12000000000000002</c:v>
                </c:pt>
                <c:pt idx="13">
                  <c:v>0.13</c:v>
                </c:pt>
                <c:pt idx="14">
                  <c:v>0.14000000000000001</c:v>
                </c:pt>
                <c:pt idx="15">
                  <c:v>0.15000000000000011</c:v>
                </c:pt>
                <c:pt idx="16">
                  <c:v>0.16</c:v>
                </c:pt>
                <c:pt idx="17">
                  <c:v>0.17</c:v>
                </c:pt>
                <c:pt idx="18">
                  <c:v>0.1800000000000001</c:v>
                </c:pt>
                <c:pt idx="19">
                  <c:v>0.19</c:v>
                </c:pt>
                <c:pt idx="20">
                  <c:v>0.2</c:v>
                </c:pt>
                <c:pt idx="21">
                  <c:v>0.2100000000000001</c:v>
                </c:pt>
                <c:pt idx="22">
                  <c:v>0.22</c:v>
                </c:pt>
                <c:pt idx="23">
                  <c:v>0.23</c:v>
                </c:pt>
                <c:pt idx="24">
                  <c:v>0.2400000000000001</c:v>
                </c:pt>
                <c:pt idx="25">
                  <c:v>0.25</c:v>
                </c:pt>
                <c:pt idx="26">
                  <c:v>0.26</c:v>
                </c:pt>
                <c:pt idx="27">
                  <c:v>0.27</c:v>
                </c:pt>
                <c:pt idx="28">
                  <c:v>0.28000000000000008</c:v>
                </c:pt>
                <c:pt idx="29">
                  <c:v>0.2900000000000002</c:v>
                </c:pt>
              </c:numCache>
            </c:numRef>
          </c:xVal>
          <c:yVal>
            <c:numRef>
              <c:f>Лист1!$F$4:$F$33</c:f>
              <c:numCache>
                <c:formatCode>General</c:formatCode>
                <c:ptCount val="30"/>
                <c:pt idx="0">
                  <c:v>0</c:v>
                </c:pt>
                <c:pt idx="1">
                  <c:v>4.1343749999999985E-2</c:v>
                </c:pt>
                <c:pt idx="2">
                  <c:v>7.6744335937500019E-2</c:v>
                </c:pt>
                <c:pt idx="3">
                  <c:v>0.10705608764648443</c:v>
                </c:pt>
                <c:pt idx="4">
                  <c:v>0.13301052504730226</c:v>
                </c:pt>
                <c:pt idx="5">
                  <c:v>0.15523401207175266</c:v>
                </c:pt>
                <c:pt idx="6">
                  <c:v>0.17426287283643827</c:v>
                </c:pt>
                <c:pt idx="7">
                  <c:v>0.19055633486620033</c:v>
                </c:pt>
                <c:pt idx="8">
                  <c:v>0.20450761172918386</c:v>
                </c:pt>
                <c:pt idx="9">
                  <c:v>0.21645339254311388</c:v>
                </c:pt>
                <c:pt idx="10">
                  <c:v>0.22668196736504095</c:v>
                </c:pt>
                <c:pt idx="11">
                  <c:v>0.23544018455631671</c:v>
                </c:pt>
                <c:pt idx="12">
                  <c:v>0.24293940802634614</c:v>
                </c:pt>
                <c:pt idx="13">
                  <c:v>0.24936061812255872</c:v>
                </c:pt>
                <c:pt idx="14">
                  <c:v>0.2548587792674416</c:v>
                </c:pt>
                <c:pt idx="15">
                  <c:v>0.25956657974774666</c:v>
                </c:pt>
                <c:pt idx="16">
                  <c:v>0.26359763390900781</c:v>
                </c:pt>
                <c:pt idx="17">
                  <c:v>0.26704922403458775</c:v>
                </c:pt>
                <c:pt idx="18">
                  <c:v>0.27000464807961588</c:v>
                </c:pt>
                <c:pt idx="19">
                  <c:v>0.27253522991817103</c:v>
                </c:pt>
                <c:pt idx="20">
                  <c:v>0.27470204061743375</c:v>
                </c:pt>
                <c:pt idx="21">
                  <c:v>0.27655737227867788</c:v>
                </c:pt>
                <c:pt idx="22">
                  <c:v>0.27814600001361783</c:v>
                </c:pt>
                <c:pt idx="23">
                  <c:v>0.27950626251166055</c:v>
                </c:pt>
                <c:pt idx="24">
                  <c:v>0.28067098727560963</c:v>
                </c:pt>
                <c:pt idx="25">
                  <c:v>0.28166828285474077</c:v>
                </c:pt>
                <c:pt idx="26">
                  <c:v>0.28252221719437176</c:v>
                </c:pt>
                <c:pt idx="27">
                  <c:v>0.2832533984726805</c:v>
                </c:pt>
                <c:pt idx="28">
                  <c:v>0.28387947244223288</c:v>
                </c:pt>
                <c:pt idx="29">
                  <c:v>0.28441554827866194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FDB-47EB-A2B4-DB41BFBD8B94}"/>
            </c:ext>
          </c:extLst>
        </c:ser>
        <c:ser>
          <c:idx val="1"/>
          <c:order val="1"/>
          <c:tx>
            <c:v>Эксперимент</c:v>
          </c:tx>
          <c:spPr>
            <a:ln w="19050">
              <a:noFill/>
            </a:ln>
          </c:spPr>
          <c:marker>
            <c:symbol val="square"/>
            <c:size val="9"/>
          </c:marker>
          <c:errBars>
            <c:errDir val="x"/>
            <c:errBarType val="both"/>
            <c:errValType val="fixedVal"/>
            <c:noEndCap val="0"/>
            <c:val val="2.0000000000000011E-2"/>
          </c:errBars>
          <c:errBars>
            <c:errDir val="y"/>
            <c:errBarType val="both"/>
            <c:errValType val="fixedVal"/>
            <c:noEndCap val="0"/>
            <c:val val="7.0000000000000021E-2"/>
          </c:errBars>
          <c:xVal>
            <c:numRef>
              <c:f>(Лист1!$D$4,Лист1!$D$6,Лист1!$D$10,Лист1!$D$13,Лист1!$D$16,Лист1!$D$20,Лист1!$D$23,Лист1!$D$26,Лист1!$D$30,Лист1!$D$33)</c:f>
              <c:numCache>
                <c:formatCode>General</c:formatCode>
                <c:ptCount val="10"/>
                <c:pt idx="0">
                  <c:v>0</c:v>
                </c:pt>
                <c:pt idx="1">
                  <c:v>2.0000000000000011E-2</c:v>
                </c:pt>
                <c:pt idx="2">
                  <c:v>6.0000000000000032E-2</c:v>
                </c:pt>
                <c:pt idx="3">
                  <c:v>9.0000000000000024E-2</c:v>
                </c:pt>
                <c:pt idx="4">
                  <c:v>0.12000000000000002</c:v>
                </c:pt>
                <c:pt idx="5">
                  <c:v>0.16</c:v>
                </c:pt>
                <c:pt idx="6">
                  <c:v>0.19</c:v>
                </c:pt>
                <c:pt idx="7">
                  <c:v>0.22</c:v>
                </c:pt>
                <c:pt idx="8">
                  <c:v>0.26</c:v>
                </c:pt>
                <c:pt idx="9">
                  <c:v>0.2900000000000002</c:v>
                </c:pt>
              </c:numCache>
            </c:numRef>
          </c:xVal>
          <c:yVal>
            <c:numRef>
              <c:f>(Лист1!$J$4,Лист1!$J$6,Лист1!$J$10,Лист1!$J$13,Лист1!$J$16,Лист1!$J$20,Лист1!$J$23,Лист1!$J$26,Лист1!$J$30,Лист1!$J$33)</c:f>
              <c:numCache>
                <c:formatCode>General</c:formatCode>
                <c:ptCount val="10"/>
                <c:pt idx="0">
                  <c:v>0</c:v>
                </c:pt>
                <c:pt idx="1">
                  <c:v>1.9000000000000017E-2</c:v>
                </c:pt>
                <c:pt idx="2">
                  <c:v>9.5000000000000043E-2</c:v>
                </c:pt>
                <c:pt idx="3">
                  <c:v>0.15200000000000014</c:v>
                </c:pt>
                <c:pt idx="4">
                  <c:v>0.18620000000000012</c:v>
                </c:pt>
                <c:pt idx="5">
                  <c:v>0.21812000000000004</c:v>
                </c:pt>
                <c:pt idx="6">
                  <c:v>0.23940000000000011</c:v>
                </c:pt>
                <c:pt idx="7">
                  <c:v>0.25220600000000004</c:v>
                </c:pt>
                <c:pt idx="8">
                  <c:v>0.25460000000000005</c:v>
                </c:pt>
                <c:pt idx="9">
                  <c:v>0.25650000000000001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AFDB-47EB-A2B4-DB41BFBD8B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00768000"/>
        <c:axId val="1500764192"/>
      </c:scatterChart>
      <c:valAx>
        <c:axId val="1500768000"/>
        <c:scaling>
          <c:orientation val="minMax"/>
          <c:min val="0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1500764192"/>
        <c:crosses val="autoZero"/>
        <c:crossBetween val="midCat"/>
      </c:valAx>
      <c:valAx>
        <c:axId val="1500764192"/>
        <c:scaling>
          <c:orientation val="minMax"/>
          <c:min val="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1500768000"/>
        <c:crosses val="autoZero"/>
        <c:crossBetween val="midCat"/>
      </c:valAx>
      <c:spPr>
        <a:solidFill>
          <a:schemeClr val="bg1"/>
        </a:solidFill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600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859275053304904"/>
          <c:y val="0.20125786163522041"/>
          <c:w val="0.77611940298508908"/>
          <c:h val="0.66352201257863108"/>
        </c:manualLayout>
      </c:layout>
      <c:scatterChart>
        <c:scatterStyle val="lineMarker"/>
        <c:varyColors val="0"/>
        <c:ser>
          <c:idx val="0"/>
          <c:order val="0"/>
          <c:spPr>
            <a:ln w="66675">
              <a:noFill/>
            </a:ln>
          </c:spPr>
          <c:trendline>
            <c:trendlineType val="log"/>
            <c:dispRSqr val="0"/>
            <c:dispEq val="0"/>
          </c:trendline>
          <c:trendline>
            <c:trendlineType val="poly"/>
            <c:order val="2"/>
            <c:dispRSqr val="0"/>
            <c:dispEq val="0"/>
          </c:trendline>
          <c:xVal>
            <c:numRef>
              <c:f>Лист1!$A$11:$A$20</c:f>
              <c:numCache>
                <c:formatCode>General</c:formatCode>
                <c:ptCount val="10"/>
                <c:pt idx="0">
                  <c:v>0</c:v>
                </c:pt>
                <c:pt idx="1">
                  <c:v>3.0000000000000016E-2</c:v>
                </c:pt>
                <c:pt idx="2">
                  <c:v>7.0000000000000034E-2</c:v>
                </c:pt>
                <c:pt idx="3">
                  <c:v>9.9999999999998798E-2</c:v>
                </c:pt>
                <c:pt idx="4">
                  <c:v>0.13</c:v>
                </c:pt>
                <c:pt idx="5">
                  <c:v>0.17</c:v>
                </c:pt>
                <c:pt idx="6">
                  <c:v>0.2</c:v>
                </c:pt>
                <c:pt idx="7">
                  <c:v>0.23</c:v>
                </c:pt>
                <c:pt idx="8">
                  <c:v>0.27</c:v>
                </c:pt>
              </c:numCache>
            </c:numRef>
          </c:xVal>
          <c:yVal>
            <c:numRef>
              <c:f>Лист1!$B$11:$B$20</c:f>
              <c:numCache>
                <c:formatCode>General</c:formatCode>
                <c:ptCount val="10"/>
                <c:pt idx="0">
                  <c:v>0</c:v>
                </c:pt>
                <c:pt idx="1">
                  <c:v>0.60000000000000064</c:v>
                </c:pt>
                <c:pt idx="2">
                  <c:v>2.3199999999999967</c:v>
                </c:pt>
                <c:pt idx="3">
                  <c:v>4</c:v>
                </c:pt>
                <c:pt idx="4">
                  <c:v>6</c:v>
                </c:pt>
                <c:pt idx="5">
                  <c:v>9.14</c:v>
                </c:pt>
                <c:pt idx="6">
                  <c:v>11.66</c:v>
                </c:pt>
                <c:pt idx="7">
                  <c:v>14.3</c:v>
                </c:pt>
                <c:pt idx="8">
                  <c:v>17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0CF0-438A-B067-90B6EA4AAF6C}"/>
            </c:ext>
          </c:extLst>
        </c:ser>
        <c:ser>
          <c:idx val="1"/>
          <c:order val="1"/>
          <c:spPr>
            <a:ln w="66675">
              <a:noFill/>
            </a:ln>
          </c:spPr>
          <c:xVal>
            <c:numRef>
              <c:f>Лист1!$A$11:$A$20</c:f>
              <c:numCache>
                <c:formatCode>General</c:formatCode>
                <c:ptCount val="10"/>
                <c:pt idx="0">
                  <c:v>0</c:v>
                </c:pt>
                <c:pt idx="1">
                  <c:v>3.0000000000000016E-2</c:v>
                </c:pt>
                <c:pt idx="2">
                  <c:v>7.0000000000000034E-2</c:v>
                </c:pt>
                <c:pt idx="3">
                  <c:v>9.9999999999998798E-2</c:v>
                </c:pt>
                <c:pt idx="4">
                  <c:v>0.13</c:v>
                </c:pt>
                <c:pt idx="5">
                  <c:v>0.17</c:v>
                </c:pt>
                <c:pt idx="6">
                  <c:v>0.2</c:v>
                </c:pt>
                <c:pt idx="7">
                  <c:v>0.23</c:v>
                </c:pt>
                <c:pt idx="8">
                  <c:v>0.27</c:v>
                </c:pt>
              </c:numCache>
            </c:numRef>
          </c:xVal>
          <c:yVal>
            <c:numRef>
              <c:f>Лист1!$C$11:$C$20</c:f>
              <c:numCache>
                <c:formatCode>General</c:formatCode>
                <c:ptCount val="10"/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0CF0-438A-B067-90B6EA4AAF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95107584"/>
        <c:axId val="1695101056"/>
      </c:scatterChart>
      <c:valAx>
        <c:axId val="169510758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t, </a:t>
                </a:r>
                <a:r>
                  <a:rPr lang="ru-RU" dirty="0"/>
                  <a:t>с</a:t>
                </a:r>
              </a:p>
            </c:rich>
          </c:tx>
          <c:layout>
            <c:manualLayout>
              <c:xMode val="edge"/>
              <c:yMode val="edge"/>
              <c:x val="0.50106609808101421"/>
              <c:y val="0.89622641509433953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en-US"/>
          </a:p>
        </c:txPr>
        <c:crossAx val="1695101056"/>
        <c:crosses val="autoZero"/>
        <c:crossBetween val="midCat"/>
      </c:valAx>
      <c:valAx>
        <c:axId val="1695101056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x, </a:t>
                </a:r>
                <a:r>
                  <a:rPr lang="ru-RU" dirty="0"/>
                  <a:t>см</a:t>
                </a:r>
              </a:p>
            </c:rich>
          </c:tx>
          <c:layout>
            <c:manualLayout>
              <c:xMode val="edge"/>
              <c:yMode val="edge"/>
              <c:x val="3.1982942430704299E-2"/>
              <c:y val="0.47169811320755184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en-US"/>
          </a:p>
        </c:txPr>
        <c:crossAx val="1695107584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41.wmf"/><Relationship Id="rId1" Type="http://schemas.openxmlformats.org/officeDocument/2006/relationships/image" Target="../media/image40.wmf"/><Relationship Id="rId6" Type="http://schemas.openxmlformats.org/officeDocument/2006/relationships/image" Target="../media/image45.wmf"/><Relationship Id="rId5" Type="http://schemas.openxmlformats.org/officeDocument/2006/relationships/image" Target="../media/image44.wmf"/><Relationship Id="rId4" Type="http://schemas.openxmlformats.org/officeDocument/2006/relationships/image" Target="../media/image43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1.wmf"/><Relationship Id="rId1" Type="http://schemas.openxmlformats.org/officeDocument/2006/relationships/image" Target="../media/image50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image" Target="../media/image53.wmf"/><Relationship Id="rId1" Type="http://schemas.openxmlformats.org/officeDocument/2006/relationships/image" Target="../media/image52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60.wmf"/><Relationship Id="rId1" Type="http://schemas.openxmlformats.org/officeDocument/2006/relationships/image" Target="../media/image59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7" Type="http://schemas.openxmlformats.org/officeDocument/2006/relationships/image" Target="../media/image68.wmf"/><Relationship Id="rId2" Type="http://schemas.openxmlformats.org/officeDocument/2006/relationships/image" Target="../media/image63.wmf"/><Relationship Id="rId1" Type="http://schemas.openxmlformats.org/officeDocument/2006/relationships/image" Target="../media/image62.wmf"/><Relationship Id="rId6" Type="http://schemas.openxmlformats.org/officeDocument/2006/relationships/image" Target="../media/image67.wmf"/><Relationship Id="rId5" Type="http://schemas.openxmlformats.org/officeDocument/2006/relationships/image" Target="../media/image66.wmf"/><Relationship Id="rId4" Type="http://schemas.openxmlformats.org/officeDocument/2006/relationships/image" Target="../media/image65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2" Type="http://schemas.openxmlformats.org/officeDocument/2006/relationships/image" Target="../media/image19.wmf"/><Relationship Id="rId1" Type="http://schemas.openxmlformats.org/officeDocument/2006/relationships/image" Target="../media/image18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73.wmf"/><Relationship Id="rId2" Type="http://schemas.openxmlformats.org/officeDocument/2006/relationships/image" Target="../media/image72.wmf"/><Relationship Id="rId1" Type="http://schemas.openxmlformats.org/officeDocument/2006/relationships/image" Target="../media/image71.wmf"/><Relationship Id="rId6" Type="http://schemas.openxmlformats.org/officeDocument/2006/relationships/image" Target="../media/image76.wmf"/><Relationship Id="rId5" Type="http://schemas.openxmlformats.org/officeDocument/2006/relationships/image" Target="../media/image75.wmf"/><Relationship Id="rId4" Type="http://schemas.openxmlformats.org/officeDocument/2006/relationships/image" Target="../media/image74.wmf"/></Relationships>
</file>

<file path=ppt/drawings/_rels/vmlDrawing19.vml.rels><?xml version="1.0" encoding="UTF-8" standalone="yes"?>
<Relationships xmlns="http://schemas.openxmlformats.org/package/2006/relationships"><Relationship Id="rId2" Type="http://schemas.openxmlformats.org/officeDocument/2006/relationships/image" Target="../media/image81.wmf"/><Relationship Id="rId1" Type="http://schemas.openxmlformats.org/officeDocument/2006/relationships/image" Target="../media/image80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drawings/_rels/vmlDrawing20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image" Target="../media/image25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wmf"/></Relationships>
</file>

<file path=ppt/drawings/_rels/vmlDrawing22.vml.rels><?xml version="1.0" encoding="UTF-8" standalone="yes"?>
<Relationships xmlns="http://schemas.openxmlformats.org/package/2006/relationships"><Relationship Id="rId2" Type="http://schemas.openxmlformats.org/officeDocument/2006/relationships/image" Target="../media/image85.wmf"/><Relationship Id="rId1" Type="http://schemas.openxmlformats.org/officeDocument/2006/relationships/image" Target="../media/image84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wmf"/></Relationships>
</file>

<file path=ppt/drawings/_rels/vmlDrawing24.vml.rels><?xml version="1.0" encoding="UTF-8" standalone="yes"?>
<Relationships xmlns="http://schemas.openxmlformats.org/package/2006/relationships"><Relationship Id="rId2" Type="http://schemas.openxmlformats.org/officeDocument/2006/relationships/image" Target="../media/image89.wmf"/><Relationship Id="rId1" Type="http://schemas.openxmlformats.org/officeDocument/2006/relationships/image" Target="../media/image88.w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wmf"/></Relationships>
</file>

<file path=ppt/drawings/_rels/vmlDrawing26.vml.rels><?xml version="1.0" encoding="UTF-8" standalone="yes"?>
<Relationships xmlns="http://schemas.openxmlformats.org/package/2006/relationships"><Relationship Id="rId2" Type="http://schemas.openxmlformats.org/officeDocument/2006/relationships/image" Target="../media/image94.wmf"/><Relationship Id="rId1" Type="http://schemas.openxmlformats.org/officeDocument/2006/relationships/image" Target="../media/image93.wmf"/></Relationships>
</file>

<file path=ppt/drawings/_rels/vmlDrawing27.vml.rels><?xml version="1.0" encoding="UTF-8" standalone="yes"?>
<Relationships xmlns="http://schemas.openxmlformats.org/package/2006/relationships"><Relationship Id="rId2" Type="http://schemas.openxmlformats.org/officeDocument/2006/relationships/image" Target="../media/image97.wmf"/><Relationship Id="rId1" Type="http://schemas.openxmlformats.org/officeDocument/2006/relationships/image" Target="../media/image96.wmf"/></Relationships>
</file>

<file path=ppt/drawings/_rels/vmlDrawing28.vml.rels><?xml version="1.0" encoding="UTF-8" standalone="yes"?>
<Relationships xmlns="http://schemas.openxmlformats.org/package/2006/relationships"><Relationship Id="rId2" Type="http://schemas.openxmlformats.org/officeDocument/2006/relationships/image" Target="../media/image99.wmf"/><Relationship Id="rId1" Type="http://schemas.openxmlformats.org/officeDocument/2006/relationships/image" Target="../media/image98.wmf"/></Relationships>
</file>

<file path=ppt/drawings/_rels/vmlDrawing2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wmf"/><Relationship Id="rId1" Type="http://schemas.openxmlformats.org/officeDocument/2006/relationships/image" Target="../media/image100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image" Target="../media/image18.wmf"/><Relationship Id="rId4" Type="http://schemas.openxmlformats.org/officeDocument/2006/relationships/image" Target="../media/image21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image" Target="../media/image14.wmf"/><Relationship Id="rId4" Type="http://schemas.openxmlformats.org/officeDocument/2006/relationships/image" Target="../media/image23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Relationship Id="rId4" Type="http://schemas.openxmlformats.org/officeDocument/2006/relationships/image" Target="../media/image28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Relationship Id="rId4" Type="http://schemas.openxmlformats.org/officeDocument/2006/relationships/image" Target="../media/image31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image" Target="../media/image32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5.wmf"/><Relationship Id="rId1" Type="http://schemas.openxmlformats.org/officeDocument/2006/relationships/image" Target="../media/image34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0.75097</cdr:x>
      <cdr:y>0.55097</cdr:y>
    </cdr:from>
    <cdr:to>
      <cdr:x>0.89855</cdr:x>
      <cdr:y>0.64531</cdr:y>
    </cdr:to>
    <cdr:sp macro="" textlink="">
      <cdr:nvSpPr>
        <cdr:cNvPr id="2" name="Rectangle 1"/>
        <cdr:cNvSpPr/>
      </cdr:nvSpPr>
      <cdr:spPr>
        <a:xfrm xmlns:a="http://schemas.openxmlformats.org/drawingml/2006/main">
          <a:off x="5115557" y="2102747"/>
          <a:ext cx="1005295" cy="36004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en-US" sz="1400" dirty="0" smtClean="0">
              <a:solidFill>
                <a:schemeClr val="tx1"/>
              </a:solidFill>
            </a:rPr>
            <a:t>Calculated</a:t>
          </a:r>
          <a:endParaRPr lang="en-US" sz="1400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0.75097</cdr:x>
      <cdr:y>0.64531</cdr:y>
    </cdr:from>
    <cdr:to>
      <cdr:x>0.89855</cdr:x>
      <cdr:y>0.73965</cdr:y>
    </cdr:to>
    <cdr:sp macro="" textlink="">
      <cdr:nvSpPr>
        <cdr:cNvPr id="3" name="Rectangle 2"/>
        <cdr:cNvSpPr/>
      </cdr:nvSpPr>
      <cdr:spPr>
        <a:xfrm xmlns:a="http://schemas.openxmlformats.org/drawingml/2006/main">
          <a:off x="5115557" y="2462787"/>
          <a:ext cx="1005295" cy="36004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en-US" sz="1400" dirty="0" smtClean="0">
              <a:solidFill>
                <a:schemeClr val="tx1"/>
              </a:solidFill>
            </a:rPr>
            <a:t>Measured</a:t>
          </a:r>
          <a:endParaRPr lang="en-US" sz="1400" dirty="0">
            <a:solidFill>
              <a:schemeClr val="tx1"/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E05BFA-3424-4466-9F55-438E5E9095D8}" type="datetimeFigureOut">
              <a:rPr lang="en-US" smtClean="0"/>
              <a:t>1/9/2017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56F63-75C7-43ED-AF84-67A0A63AE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2321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2000">
                <a:latin typeface="Arial"/>
              </a:rPr>
              <a:t>Для правки формата примечаний щелкните мышью</a:t>
            </a:r>
            <a:endParaRPr/>
          </a:p>
        </p:txBody>
      </p:sp>
      <p:sp>
        <p:nvSpPr>
          <p:cNvPr id="79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1400">
                <a:latin typeface="Times New Roman"/>
              </a:rPr>
              <a:t>&lt;заголовок&gt;</a:t>
            </a:r>
            <a:endParaRPr/>
          </a:p>
        </p:txBody>
      </p:sp>
      <p:sp>
        <p:nvSpPr>
          <p:cNvPr id="80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ru-RU" sz="1400">
                <a:latin typeface="Times New Roman"/>
              </a:rPr>
              <a:t>&lt;дата/время&gt;</a:t>
            </a:r>
            <a:endParaRPr/>
          </a:p>
        </p:txBody>
      </p:sp>
      <p:sp>
        <p:nvSpPr>
          <p:cNvPr id="81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ru-RU" sz="1400">
                <a:latin typeface="Times New Roman"/>
              </a:rPr>
              <a:t>&lt;нижний колонтитул&gt;</a:t>
            </a:r>
            <a:endParaRPr/>
          </a:p>
        </p:txBody>
      </p:sp>
      <p:sp>
        <p:nvSpPr>
          <p:cNvPr id="82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314A1E4A-D4B2-4DE8-8283-E5C406B5BC5D}" type="slidenum">
              <a:rPr lang="ru-RU" sz="1400">
                <a:latin typeface="Times New Roman"/>
              </a:rPr>
              <a:pPr algn="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4123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314A1E4A-D4B2-4DE8-8283-E5C406B5BC5D}" type="slidenum">
              <a:rPr lang="ru-RU" sz="1400" smtClean="0">
                <a:latin typeface="Times New Roman"/>
              </a:rPr>
              <a:pPr algn="r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21804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r>
              <a:rPr lang="ru-RU" sz="1200" dirty="0" smtClean="0"/>
              <a:t>Кроме того, подобно магниту,  удивительно долго падающему внутри проводящей трубы или катушки, магниты поезда будут затормаживаться силой электромагнитного торможения.</a:t>
            </a:r>
          </a:p>
          <a:p>
            <a:r>
              <a:rPr lang="ru-RU" sz="1200" dirty="0" smtClean="0"/>
              <a:t>Это можно представить, как вихревые токи, наводимые в проволоке в такую сторону (в соответствии с правилом Ленца), что они ослабляют ток в спирали между магнитами. А также наводят тормозящий ток в спирали снаружи магнитов</a:t>
            </a:r>
            <a:endParaRPr lang="en-US" sz="1200" dirty="0" smtClean="0"/>
          </a:p>
          <a:p>
            <a:endParaRPr lang="ru-RU" dirty="0" smtClean="0"/>
          </a:p>
          <a:p>
            <a:endParaRPr dirty="0"/>
          </a:p>
        </p:txBody>
      </p:sp>
      <p:sp>
        <p:nvSpPr>
          <p:cNvPr id="768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</p:spPr>
        <p:txBody>
          <a:bodyPr anchor="b"/>
          <a:lstStyle/>
          <a:p>
            <a:pPr algn="r">
              <a:lnSpc>
                <a:spcPct val="100000"/>
              </a:lnSpc>
            </a:pPr>
            <a:fld id="{D33B83F3-4E6B-4B17-9D25-0ED225D42BF7}" type="slidenum">
              <a:rPr lang="ru-RU" sz="1200">
                <a:solidFill>
                  <a:srgbClr val="000000"/>
                </a:solidFill>
                <a:latin typeface="+mn-lt"/>
                <a:ea typeface="+mn-ea"/>
              </a:rPr>
              <a:pPr algn="r">
                <a:lnSpc>
                  <a:spcPct val="100000"/>
                </a:lnSpc>
              </a:pPr>
              <a:t>16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92748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We</a:t>
            </a:r>
            <a:r>
              <a:rPr lang="en-US" sz="1200" baseline="0" dirty="0" smtClean="0"/>
              <a:t> notice 1 forward/propulsion force in this case.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smtClean="0"/>
              <a:t>However another force may be Gravity depending on the orientation of the Train.</a:t>
            </a:r>
            <a:endParaRPr lang="en-US" sz="120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/>
              <a:t>Таким образом, динамика поезда определяется силой ампера, действующей на спираль с током от магнитов; силой трения магнитов о проволоку; а также силой электромагнитного торможения.</a:t>
            </a:r>
            <a:endParaRPr lang="en-US" sz="1200" dirty="0" smtClean="0"/>
          </a:p>
          <a:p>
            <a:endParaRPr dirty="0"/>
          </a:p>
        </p:txBody>
      </p:sp>
      <p:sp>
        <p:nvSpPr>
          <p:cNvPr id="768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</p:spPr>
        <p:txBody>
          <a:bodyPr anchor="b"/>
          <a:lstStyle/>
          <a:p>
            <a:pPr algn="r">
              <a:lnSpc>
                <a:spcPct val="100000"/>
              </a:lnSpc>
            </a:pPr>
            <a:fld id="{D33B83F3-4E6B-4B17-9D25-0ED225D42BF7}" type="slidenum">
              <a:rPr lang="ru-RU" sz="1200">
                <a:solidFill>
                  <a:srgbClr val="000000"/>
                </a:solidFill>
                <a:latin typeface="+mn-lt"/>
                <a:ea typeface="+mn-ea"/>
              </a:rPr>
              <a:pPr algn="r">
                <a:lnSpc>
                  <a:spcPct val="100000"/>
                </a:lnSpc>
              </a:pPr>
              <a:t>17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463512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F-kV^2=ma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314A1E4A-D4B2-4DE8-8283-E5C406B5BC5D}" type="slidenum">
              <a:rPr lang="ru-RU" sz="1400" smtClean="0">
                <a:latin typeface="Times New Roman"/>
              </a:rPr>
              <a:pPr algn="r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67890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314A1E4A-D4B2-4DE8-8283-E5C406B5BC5D}" type="slidenum">
              <a:rPr lang="ru-RU" sz="1400" smtClean="0">
                <a:latin typeface="Times New Roman"/>
              </a:rPr>
              <a:pPr algn="r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00268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Исправить магнитное поле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314A1E4A-D4B2-4DE8-8283-E5C406B5BC5D}" type="slidenum">
              <a:rPr lang="ru-RU" sz="1400" smtClean="0">
                <a:latin typeface="Times New Roman"/>
              </a:rPr>
              <a:pPr algn="r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41548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F-kV^2=ma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314A1E4A-D4B2-4DE8-8283-E5C406B5BC5D}" type="slidenum">
              <a:rPr lang="ru-RU" sz="1400" smtClean="0">
                <a:latin typeface="Times New Roman"/>
              </a:rPr>
              <a:pPr algn="r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45067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314A1E4A-D4B2-4DE8-8283-E5C406B5BC5D}" type="slidenum">
              <a:rPr lang="ru-RU" sz="1400" smtClean="0">
                <a:latin typeface="Times New Roman"/>
              </a:rPr>
              <a:pPr algn="r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93425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314A1E4A-D4B2-4DE8-8283-E5C406B5BC5D}" type="slidenum">
              <a:rPr lang="ru-RU" sz="1400" smtClean="0">
                <a:latin typeface="Times New Roman"/>
              </a:rPr>
              <a:pPr algn="r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53726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/>
              <a:t>На движение поезда влияют в соответствии с уравнением динамики, сила Ампера, электромагнитное торможение и сила трения.</a:t>
            </a:r>
          </a:p>
          <a:p>
            <a:r>
              <a:rPr lang="ru-RU" sz="1200" dirty="0" smtClean="0"/>
              <a:t>Очевидно, что чтобы увеличить силу Ампера, мы должны взять магниты мощнее. Но тогда увеличится масса поезда и он будет хуже разгоняться.</a:t>
            </a:r>
          </a:p>
          <a:p>
            <a:r>
              <a:rPr lang="ru-RU" sz="1200" dirty="0" smtClean="0"/>
              <a:t>Также мы можем найти батарейки с наименьшим внутренним сопротивлением. </a:t>
            </a:r>
          </a:p>
          <a:p>
            <a:r>
              <a:rPr lang="ru-RU" sz="1200" dirty="0" smtClean="0"/>
              <a:t>Электромагнитное торможение завязано на силе магнитов, сопротивлении проволоки и скорости поезда, поэтому нивелировать его не получится при всем желании.</a:t>
            </a:r>
          </a:p>
          <a:p>
            <a:r>
              <a:rPr lang="ru-RU" sz="1200" dirty="0" smtClean="0"/>
              <a:t>Силу трения вполне реально уменьшить, закруглив острые углы у магнитов. Также мы можем увеличить плотность витков и уменьшить диаметр проволоки.</a:t>
            </a:r>
          </a:p>
          <a:p>
            <a:r>
              <a:rPr lang="ru-RU" sz="1200" dirty="0" smtClean="0"/>
              <a:t>Однако (клик) увеличение плотности витков увеличит ее сопротивление. Впрочем (клик), эксперимент показал, что все равно необходимо укладывать витки максимально тесно.</a:t>
            </a:r>
          </a:p>
          <a:p>
            <a:r>
              <a:rPr lang="ru-RU" sz="1200" dirty="0" smtClean="0"/>
              <a:t>Также возникает конфликт  (клик) между сопротивлением катушки и диаметром проволоки. Эта задача представляет собой материал для целого отдельного исследования и наверняка существует идеальное соотношение между ними, поиском которого мы не занимались.</a:t>
            </a:r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314A1E4A-D4B2-4DE8-8283-E5C406B5BC5D}" type="slidenum">
              <a:rPr lang="ru-RU" sz="1400" smtClean="0">
                <a:latin typeface="Times New Roman"/>
              </a:rPr>
              <a:pPr algn="r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61614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Поменять окошечки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314A1E4A-D4B2-4DE8-8283-E5C406B5BC5D}" type="slidenum">
              <a:rPr lang="ru-RU" sz="1400" smtClean="0">
                <a:latin typeface="Times New Roman"/>
              </a:rPr>
              <a:pPr algn="r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25162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314A1E4A-D4B2-4DE8-8283-E5C406B5BC5D}" type="slidenum">
              <a:rPr lang="ru-RU" sz="1400" smtClean="0">
                <a:latin typeface="Times New Roman"/>
              </a:rPr>
              <a:pPr algn="r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21646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/>
              <a:t>Я написал </a:t>
            </a:r>
            <a:r>
              <a:rPr lang="ru-RU" sz="1200" dirty="0" err="1" smtClean="0"/>
              <a:t>Ток-нулевой</a:t>
            </a:r>
            <a:r>
              <a:rPr lang="ru-RU" sz="1200" dirty="0" smtClean="0"/>
              <a:t>. Потому что в ходе эксперимента батарейка садится. Как быстро она садится? Измерь!!!!! Это недолго. Поставь поезд в спираль, не давая двигаться. Приставь вольтметр к батарейке. Каждые 10 секунд записывай показания (попроси родителей записывать). Записывай их в течение 5 минут. Результаты скинь мне, я оформлю в красивый график.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314A1E4A-D4B2-4DE8-8283-E5C406B5BC5D}" type="slidenum">
              <a:rPr lang="ru-RU" sz="1400" smtClean="0">
                <a:latin typeface="Times New Roman"/>
              </a:rPr>
              <a:pPr algn="r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24797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764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</p:spPr>
        <p:txBody>
          <a:bodyPr anchor="b"/>
          <a:lstStyle/>
          <a:p>
            <a:pPr algn="r">
              <a:lnSpc>
                <a:spcPct val="100000"/>
              </a:lnSpc>
            </a:pPr>
            <a:fld id="{08D4257B-B0A5-4304-B994-DDC973562E06}" type="slidenum">
              <a:rPr lang="ru-RU" sz="1200">
                <a:solidFill>
                  <a:srgbClr val="000000"/>
                </a:solidFill>
                <a:latin typeface="+mn-lt"/>
                <a:ea typeface="+mn-ea"/>
              </a:rPr>
              <a:pPr algn="r">
                <a:lnSpc>
                  <a:spcPct val="100000"/>
                </a:lnSpc>
              </a:pPr>
              <a:t>41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135496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768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</p:spPr>
        <p:txBody>
          <a:bodyPr anchor="b"/>
          <a:lstStyle/>
          <a:p>
            <a:pPr algn="r">
              <a:lnSpc>
                <a:spcPct val="100000"/>
              </a:lnSpc>
            </a:pPr>
            <a:fld id="{D33B83F3-4E6B-4B17-9D25-0ED225D42BF7}" type="slidenum">
              <a:rPr lang="ru-RU" sz="1200">
                <a:solidFill>
                  <a:srgbClr val="000000"/>
                </a:solidFill>
                <a:latin typeface="+mn-lt"/>
                <a:ea typeface="+mn-ea"/>
              </a:rPr>
              <a:pPr algn="r">
                <a:lnSpc>
                  <a:spcPct val="100000"/>
                </a:lnSpc>
              </a:pPr>
              <a:t>42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67286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So what’s the “Push and Pull”?</a:t>
            </a:r>
            <a:endParaRPr lang="ru-RU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It’s our way of describing the interaction of the “Magnetic fields” </a:t>
            </a:r>
            <a:endParaRPr lang="ru-RU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37E711-2D0D-4D89-9B0B-2A272CFC6BB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9372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Moving because</a:t>
            </a:r>
            <a:r>
              <a:rPr lang="en-US" baseline="0" dirty="0" smtClean="0"/>
              <a:t> of the Interaction of Magnetic Fields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37E711-2D0D-4D89-9B0B-2A272CFC6BB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9941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Поменять окошечки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314A1E4A-D4B2-4DE8-8283-E5C406B5BC5D}" type="slidenum">
              <a:rPr lang="ru-RU" sz="1400" smtClean="0">
                <a:latin typeface="Times New Roman"/>
              </a:rPr>
              <a:pPr algn="r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42087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/>
              <a:t>Анимация на этом</a:t>
            </a:r>
            <a:r>
              <a:rPr lang="ru-RU" sz="1200" baseline="0" dirty="0" smtClean="0"/>
              <a:t> слайде</a:t>
            </a:r>
            <a:r>
              <a:rPr lang="ru-RU" sz="1200" dirty="0" smtClean="0"/>
              <a:t> после одного нажатия целиком автоматическая.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/>
              <a:t>Текст (речь, выучи):</a:t>
            </a:r>
          </a:p>
          <a:p>
            <a:r>
              <a:rPr lang="ru-RU" sz="1200" dirty="0" smtClean="0"/>
              <a:t>Пусть батарейка и магниты расположены следующим образом как на рисунке. Когда мы вдвигаем  поезд в спираль (нажми – анимация), то магниты замыкают электрическую цепь, состоящую из батарейки и части спирали. Очевидно, что здесь будут играть роль и сопротивление спирали, и </a:t>
            </a:r>
            <a:r>
              <a:rPr lang="ru-RU" sz="1200" dirty="0" err="1" smtClean="0"/>
              <a:t>сопротиление</a:t>
            </a:r>
            <a:r>
              <a:rPr lang="ru-RU" sz="1200" dirty="0" smtClean="0"/>
              <a:t> батарейки, и возможно магнитов</a:t>
            </a:r>
          </a:p>
          <a:p>
            <a:endParaRPr dirty="0"/>
          </a:p>
        </p:txBody>
      </p:sp>
      <p:sp>
        <p:nvSpPr>
          <p:cNvPr id="768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</p:spPr>
        <p:txBody>
          <a:bodyPr anchor="b"/>
          <a:lstStyle/>
          <a:p>
            <a:pPr algn="r">
              <a:lnSpc>
                <a:spcPct val="100000"/>
              </a:lnSpc>
            </a:pPr>
            <a:fld id="{D33B83F3-4E6B-4B17-9D25-0ED225D42BF7}" type="slidenum">
              <a:rPr lang="ru-RU" sz="1200">
                <a:solidFill>
                  <a:srgbClr val="000000"/>
                </a:solidFill>
                <a:latin typeface="+mn-lt"/>
                <a:ea typeface="+mn-ea"/>
              </a:rPr>
              <a:pPr algn="r">
                <a:lnSpc>
                  <a:spcPct val="100000"/>
                </a:lnSpc>
              </a:pPr>
              <a:t>12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618175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r>
              <a:rPr lang="ru-RU" sz="1200" dirty="0" smtClean="0"/>
              <a:t>Текст (речь, выучи):</a:t>
            </a:r>
          </a:p>
          <a:p>
            <a:r>
              <a:rPr lang="ru-RU" sz="1200" dirty="0" smtClean="0"/>
              <a:t>Итак, по спирали идет постоянный электрический ток, причем только по той ее части, которая замкнута магнитами</a:t>
            </a:r>
            <a:r>
              <a:rPr lang="en-US" sz="1200" dirty="0" smtClean="0"/>
              <a:t> </a:t>
            </a:r>
            <a:r>
              <a:rPr lang="ru-RU" sz="1200" dirty="0" smtClean="0"/>
              <a:t>на батарейку.</a:t>
            </a:r>
          </a:p>
          <a:p>
            <a:r>
              <a:rPr lang="ru-RU" sz="1200" dirty="0" smtClean="0"/>
              <a:t>Вспомним: наши магниты создают магнитное поле (кликни – анимация). Их расположение подтверждается простым опытом с опилками.</a:t>
            </a:r>
          </a:p>
          <a:p>
            <a:r>
              <a:rPr lang="ru-RU" sz="1200" dirty="0" smtClean="0"/>
              <a:t>Значит, это поле будет воздействовать силой Ампера на спираль! Но в какую сторону?</a:t>
            </a:r>
          </a:p>
          <a:p>
            <a:r>
              <a:rPr lang="ru-RU" sz="1200" dirty="0" smtClean="0"/>
              <a:t>Рассмотрим элементарную силу Ампера в некоторой точке  спирали (кликни).</a:t>
            </a:r>
          </a:p>
          <a:p>
            <a:r>
              <a:rPr lang="ru-RU" sz="1200" dirty="0" smtClean="0"/>
              <a:t>Магнитное поле магнита в этой точке направлено по касательной, как на рисунке, а ток  - от нас (кликни). Тогда на этот небольшой участок действует сила Ампера (кликни), направленная так, как показано на рисунке. То есть, её горизонтальная проекция направлена влево.</a:t>
            </a:r>
            <a:endParaRPr lang="en-US" sz="1200" dirty="0" smtClean="0"/>
          </a:p>
          <a:p>
            <a:endParaRPr dirty="0"/>
          </a:p>
        </p:txBody>
      </p:sp>
      <p:sp>
        <p:nvSpPr>
          <p:cNvPr id="768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</p:spPr>
        <p:txBody>
          <a:bodyPr anchor="b"/>
          <a:lstStyle/>
          <a:p>
            <a:pPr algn="r">
              <a:lnSpc>
                <a:spcPct val="100000"/>
              </a:lnSpc>
            </a:pPr>
            <a:fld id="{D33B83F3-4E6B-4B17-9D25-0ED225D42BF7}" type="slidenum">
              <a:rPr lang="ru-RU" sz="1200">
                <a:solidFill>
                  <a:srgbClr val="000000"/>
                </a:solidFill>
                <a:latin typeface="+mn-lt"/>
                <a:ea typeface="+mn-ea"/>
              </a:rPr>
              <a:pPr algn="r">
                <a:lnSpc>
                  <a:spcPct val="100000"/>
                </a:lnSpc>
              </a:pPr>
              <a:t>13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716681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r>
              <a:rPr lang="ru-RU" sz="1200" dirty="0" smtClean="0"/>
              <a:t>Легко убедиться по правилу левой руки (клик), что в каждой части спирали с током, горизонтальная проекция силы Ампера направлена влево.</a:t>
            </a:r>
          </a:p>
          <a:p>
            <a:r>
              <a:rPr lang="ru-RU" sz="1200" dirty="0" smtClean="0"/>
              <a:t>Очень важно заметить (клик), что силовые линии второго магнита имеют другой наклон при таком же направлении тока. Поэтому необходимо, чтобы магниты стояли одинаковыми полюсами друг к другу, чтобы горизонтальные проекции сил Ампера были направлены в одну и ту же сторону!</a:t>
            </a:r>
          </a:p>
          <a:p>
            <a:r>
              <a:rPr lang="ru-RU" sz="1200" dirty="0" smtClean="0"/>
              <a:t>В итоге, на спираль действует горизонтальная сила Ампера (клик), направленная влево.</a:t>
            </a:r>
          </a:p>
          <a:p>
            <a:r>
              <a:rPr lang="ru-RU" sz="1200" dirty="0" smtClean="0"/>
              <a:t>Следовательно (клик), по 3 закону Ньютона на батарейку с магнитами действует равная по величине сила, направленная вправо.</a:t>
            </a:r>
          </a:p>
          <a:p>
            <a:endParaRPr lang="ru-RU" sz="1200" dirty="0" smtClean="0"/>
          </a:p>
          <a:p>
            <a:r>
              <a:rPr lang="ru-RU" sz="1200" dirty="0" smtClean="0"/>
              <a:t>Каждый раз, когда поезд немного сдвигается вправо, возникает новый участок спирали с током взамен старого, и весь процесс продолжается непрерывно (если батарейка бесконечна).</a:t>
            </a:r>
          </a:p>
          <a:p>
            <a:endParaRPr dirty="0"/>
          </a:p>
        </p:txBody>
      </p:sp>
      <p:sp>
        <p:nvSpPr>
          <p:cNvPr id="768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</p:spPr>
        <p:txBody>
          <a:bodyPr anchor="b"/>
          <a:lstStyle/>
          <a:p>
            <a:pPr algn="r">
              <a:lnSpc>
                <a:spcPct val="100000"/>
              </a:lnSpc>
            </a:pPr>
            <a:fld id="{D33B83F3-4E6B-4B17-9D25-0ED225D42BF7}" type="slidenum">
              <a:rPr lang="ru-RU" sz="1200">
                <a:solidFill>
                  <a:srgbClr val="000000"/>
                </a:solidFill>
                <a:latin typeface="+mn-lt"/>
                <a:ea typeface="+mn-ea"/>
              </a:rPr>
              <a:pPr algn="r">
                <a:lnSpc>
                  <a:spcPct val="100000"/>
                </a:lnSpc>
              </a:pPr>
              <a:t>14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306188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r>
              <a:rPr lang="ru-RU" sz="1200" dirty="0" smtClean="0"/>
              <a:t>Итак, наш поезд поедет внутри спирали (клик). Бесконечно ускоряясь, пока не сядет батарейка? Конечно нет.</a:t>
            </a:r>
          </a:p>
          <a:p>
            <a:r>
              <a:rPr lang="ru-RU" sz="1200" dirty="0" smtClean="0"/>
              <a:t>Вне всякого сомнения, механическое взаимодействие магнитов с проволокой будет силой трения (клик), тормозящей поезд. </a:t>
            </a:r>
          </a:p>
          <a:p>
            <a:r>
              <a:rPr lang="ru-RU" sz="1200" dirty="0" smtClean="0"/>
              <a:t>Сразу же оговоримся, что эту силу мы будем считать (СЧИТАТЬ КАКОЙ, Я НЕ ПОМНЮ? ПОСТОЯННОЙ? ПРЯМО ПРОПОРЦИОНАЛЬНОЙ СКОРОСТИ? ПОДСТАВЬ СВОЙ ВАРИАНТ!)</a:t>
            </a:r>
            <a:endParaRPr lang="en-US" sz="1200" dirty="0" smtClean="0"/>
          </a:p>
          <a:p>
            <a:endParaRPr dirty="0"/>
          </a:p>
        </p:txBody>
      </p:sp>
      <p:sp>
        <p:nvSpPr>
          <p:cNvPr id="768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</p:spPr>
        <p:txBody>
          <a:bodyPr anchor="b"/>
          <a:lstStyle/>
          <a:p>
            <a:pPr algn="r">
              <a:lnSpc>
                <a:spcPct val="100000"/>
              </a:lnSpc>
            </a:pPr>
            <a:fld id="{D33B83F3-4E6B-4B17-9D25-0ED225D42BF7}" type="slidenum">
              <a:rPr lang="ru-RU" sz="1200">
                <a:solidFill>
                  <a:srgbClr val="000000"/>
                </a:solidFill>
                <a:latin typeface="+mn-lt"/>
                <a:ea typeface="+mn-ea"/>
              </a:rPr>
              <a:pPr algn="r">
                <a:lnSpc>
                  <a:spcPct val="100000"/>
                </a:lnSpc>
              </a:pPr>
              <a:t>15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79805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i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685800" y="4249008"/>
            <a:ext cx="7772400" cy="857256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ru-RU" dirty="0" smtClean="0"/>
              <a:t>Название задачи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743785"/>
            <a:ext cx="6400800" cy="4238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Номер задачи</a:t>
            </a:r>
            <a:endParaRPr lang="ru-RU" dirty="0"/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2" hasCustomPrompt="1"/>
          </p:nvPr>
        </p:nvSpPr>
        <p:spPr>
          <a:xfrm>
            <a:off x="1393031" y="5500702"/>
            <a:ext cx="6357938" cy="592594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buNone/>
              <a:defRPr sz="2800"/>
            </a:lvl1pPr>
          </a:lstStyle>
          <a:p>
            <a:pPr lvl="0"/>
            <a:r>
              <a:rPr lang="ru-RU" dirty="0" smtClean="0"/>
              <a:t>Имя докладчика</a:t>
            </a:r>
            <a:endParaRPr lang="ru-RU" dirty="0"/>
          </a:p>
        </p:txBody>
      </p:sp>
      <p:grpSp>
        <p:nvGrpSpPr>
          <p:cNvPr id="5" name="Group 17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10" name="Group 4"/>
            <p:cNvGrpSpPr/>
            <p:nvPr userDrawn="1"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sp>
            <p:nvSpPr>
              <p:cNvPr id="4" name="Rectangle 3"/>
              <p:cNvSpPr/>
              <p:nvPr userDrawn="1"/>
            </p:nvSpPr>
            <p:spPr>
              <a:xfrm>
                <a:off x="0" y="0"/>
                <a:ext cx="9144000" cy="444407"/>
              </a:xfrm>
              <a:prstGeom prst="rect">
                <a:avLst/>
              </a:prstGeom>
              <a:solidFill>
                <a:srgbClr val="809E00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" name="Rectangle 8"/>
              <p:cNvSpPr/>
              <p:nvPr userDrawn="1"/>
            </p:nvSpPr>
            <p:spPr>
              <a:xfrm>
                <a:off x="0" y="441234"/>
                <a:ext cx="9144000" cy="84546"/>
              </a:xfrm>
              <a:prstGeom prst="rect">
                <a:avLst/>
              </a:prstGeom>
              <a:solidFill>
                <a:srgbClr val="B9D200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107950" y="44450"/>
                <a:ext cx="178858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kern="1200" baseline="0" dirty="0" smtClean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rPr>
                  <a:t>Islamabad</a:t>
                </a:r>
                <a:endParaRPr lang="ru-RU" sz="2000" b="1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4860032" y="44297"/>
                <a:ext cx="412397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000" b="1" kern="1200" baseline="0" dirty="0" smtClean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rPr>
                  <a:t>For the IYPT 2016</a:t>
                </a:r>
                <a:endParaRPr lang="ru-RU" sz="2000" b="1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" name="Rectangle 7"/>
              <p:cNvSpPr/>
              <p:nvPr userDrawn="1"/>
            </p:nvSpPr>
            <p:spPr>
              <a:xfrm>
                <a:off x="0" y="6793706"/>
                <a:ext cx="9144000" cy="64294"/>
              </a:xfrm>
              <a:prstGeom prst="rect">
                <a:avLst/>
              </a:prstGeom>
              <a:solidFill>
                <a:srgbClr val="809E00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7" name="Rectangle 16"/>
            <p:cNvSpPr/>
            <p:nvPr userDrawn="1"/>
          </p:nvSpPr>
          <p:spPr>
            <a:xfrm>
              <a:off x="7831667" y="6312242"/>
              <a:ext cx="1312333" cy="4814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448" y="6371713"/>
            <a:ext cx="432048" cy="365125"/>
          </a:xfrm>
          <a:prstGeom prst="rect">
            <a:avLst/>
          </a:prstGeom>
        </p:spPr>
        <p:txBody>
          <a:bodyPr/>
          <a:lstStyle/>
          <a:p>
            <a:fld id="{103374CA-016C-4559-86F7-8FA4C7AF2A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3095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A562FAD-7674-4D75-B193-EBE3E2F50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7585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003298"/>
          </a:xfrm>
          <a:prstGeom prst="rect">
            <a:avLst/>
          </a:prstGeom>
        </p:spPr>
        <p:txBody>
          <a:bodyPr anchor="t"/>
          <a:lstStyle>
            <a:lvl1pPr algn="ctr">
              <a:defRPr sz="4000" b="1" cap="all" baseline="0"/>
            </a:lvl1pPr>
          </a:lstStyle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37954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ru-RU" dirty="0" smtClean="0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714348" y="4357694"/>
            <a:ext cx="7786742" cy="0"/>
          </a:xfrm>
          <a:prstGeom prst="line">
            <a:avLst/>
          </a:prstGeom>
          <a:ln w="19050">
            <a:solidFill>
              <a:srgbClr val="B1BE4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550188" y="6408325"/>
            <a:ext cx="593812" cy="381095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fld id="{33961990-94EF-4FF4-95CD-F65C58518F4B}" type="slidenum">
              <a:rPr lang="ru-RU" sz="2400" b="1" smtClean="0">
                <a:solidFill>
                  <a:schemeClr val="bg1"/>
                </a:solidFill>
              </a:rPr>
              <a:pPr algn="ctr"/>
              <a:t>‹#›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548680"/>
          </a:xfrm>
          <a:prstGeom prst="rect">
            <a:avLst/>
          </a:prstGeom>
          <a:solidFill>
            <a:srgbClr val="809E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su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052736"/>
            <a:ext cx="7462337" cy="500493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Tx/>
              <a:buBlip>
                <a:blip r:embed="rId2"/>
              </a:buBlip>
              <a:defRPr sz="2800"/>
            </a:lvl1pPr>
            <a:lvl2pPr marL="742950" indent="-285750">
              <a:buFontTx/>
              <a:buBlip>
                <a:blip r:embed="rId3"/>
              </a:buBlip>
              <a:defRPr sz="2400"/>
            </a:lvl2pPr>
            <a:lvl3pPr marL="1371600" indent="-457200">
              <a:buFont typeface="+mj-lt"/>
              <a:buAutoNum type="arabicPeriod"/>
              <a:defRPr sz="2000"/>
            </a:lvl3pPr>
            <a:lvl4pPr marL="1828800" indent="-457200">
              <a:buFont typeface="+mj-lt"/>
              <a:buAutoNum type="alphaLcPeriod"/>
              <a:defRPr sz="1800"/>
            </a:lvl4pPr>
            <a:lvl5pPr>
              <a:buFont typeface="Arial" pitchFamily="34" charset="0"/>
              <a:buChar char="•"/>
              <a:defRPr sz="1800"/>
            </a:lvl5pPr>
          </a:lstStyle>
          <a:p>
            <a:pPr lvl="0"/>
            <a:endParaRPr lang="ru-RU" dirty="0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213360" y="1003588"/>
            <a:ext cx="8450580" cy="0"/>
          </a:xfrm>
          <a:prstGeom prst="line">
            <a:avLst/>
          </a:prstGeom>
          <a:ln w="19050">
            <a:solidFill>
              <a:srgbClr val="B1BE4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8550188" y="6408325"/>
            <a:ext cx="593812" cy="381095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fld id="{33961990-94EF-4FF4-95CD-F65C58518F4B}" type="slidenum">
              <a:rPr lang="ru-RU" sz="2400" b="1" smtClean="0">
                <a:solidFill>
                  <a:schemeClr val="bg1"/>
                </a:solidFill>
              </a:rPr>
              <a:pPr algn="ctr"/>
              <a:t>‹#›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59080" y="133351"/>
            <a:ext cx="8260080" cy="8657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28596" y="128830"/>
            <a:ext cx="8121592" cy="809376"/>
          </a:xfrm>
          <a:prstGeom prst="rect">
            <a:avLst/>
          </a:prstGeom>
        </p:spPr>
        <p:txBody>
          <a:bodyPr/>
          <a:lstStyle>
            <a:lvl1pPr algn="l">
              <a:defRPr sz="3600" baseline="0"/>
            </a:lvl1pPr>
          </a:lstStyle>
          <a:p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9144000" cy="548680"/>
          </a:xfrm>
          <a:prstGeom prst="rect">
            <a:avLst/>
          </a:prstGeom>
          <a:solidFill>
            <a:srgbClr val="809E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17982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+ vs 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428604"/>
            <a:ext cx="3710940" cy="50006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ru-RU" dirty="0" smtClean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068364"/>
            <a:ext cx="4040188" cy="5009378"/>
          </a:xfrm>
          <a:prstGeom prst="rect">
            <a:avLst/>
          </a:prstGeom>
        </p:spPr>
        <p:txBody>
          <a:bodyPr/>
          <a:lstStyle>
            <a:lvl1pPr marL="342900" indent="-342900">
              <a:buFontTx/>
              <a:buBlip>
                <a:blip r:embed="rId2"/>
              </a:buBlip>
              <a:defRPr sz="2400"/>
            </a:lvl1pPr>
            <a:lvl2pPr marL="742950" indent="-285750">
              <a:buFontTx/>
              <a:buBlip>
                <a:blip r:embed="rId3"/>
              </a:buBlip>
              <a:defRPr sz="2000"/>
            </a:lvl2pPr>
            <a:lvl3pPr marL="1257300" indent="-342900">
              <a:buFont typeface="+mj-lt"/>
              <a:buAutoNum type="arabicPeriod"/>
              <a:defRPr sz="1800"/>
            </a:lvl3pPr>
            <a:lvl4pPr marL="1714500" indent="-342900">
              <a:buFont typeface="+mj-lt"/>
              <a:buAutoNum type="alphaLcPeriod"/>
              <a:defRPr sz="1600"/>
            </a:lvl4pPr>
            <a:lvl5pPr>
              <a:buFont typeface="Arial" pitchFamily="34" charset="0"/>
              <a:buChar char="•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800601" y="428604"/>
            <a:ext cx="3749588" cy="50006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ru-RU" dirty="0" smtClean="0"/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500034" y="1000107"/>
            <a:ext cx="3929090" cy="0"/>
          </a:xfrm>
          <a:prstGeom prst="line">
            <a:avLst/>
          </a:prstGeom>
          <a:ln w="19050">
            <a:solidFill>
              <a:srgbClr val="B1BE4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4714876" y="1000107"/>
            <a:ext cx="3929090" cy="0"/>
          </a:xfrm>
          <a:prstGeom prst="line">
            <a:avLst/>
          </a:prstGeom>
          <a:ln w="19050">
            <a:solidFill>
              <a:srgbClr val="B1BE4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2" name="Содержимое 3"/>
          <p:cNvSpPr>
            <a:spLocks noGrp="1"/>
          </p:cNvSpPr>
          <p:nvPr>
            <p:ph sz="half" idx="10"/>
          </p:nvPr>
        </p:nvSpPr>
        <p:spPr>
          <a:xfrm>
            <a:off x="4659327" y="1091389"/>
            <a:ext cx="4040188" cy="5009378"/>
          </a:xfrm>
          <a:prstGeom prst="rect">
            <a:avLst/>
          </a:prstGeom>
        </p:spPr>
        <p:txBody>
          <a:bodyPr/>
          <a:lstStyle>
            <a:lvl1pPr marL="342900" indent="-342900">
              <a:buFontTx/>
              <a:buBlip>
                <a:blip r:embed="rId2"/>
              </a:buBlip>
              <a:defRPr sz="2400"/>
            </a:lvl1pPr>
            <a:lvl2pPr marL="742950" indent="-285750">
              <a:buFontTx/>
              <a:buBlip>
                <a:blip r:embed="rId3"/>
              </a:buBlip>
              <a:defRPr sz="2000"/>
            </a:lvl2pPr>
            <a:lvl3pPr marL="1257300" indent="-342900">
              <a:buFont typeface="+mj-lt"/>
              <a:buAutoNum type="arabicPeriod"/>
              <a:defRPr sz="1800"/>
            </a:lvl3pPr>
            <a:lvl4pPr marL="1714500" indent="-342900">
              <a:buFont typeface="+mj-lt"/>
              <a:buAutoNum type="alphaLcPeriod"/>
              <a:defRPr sz="1600"/>
            </a:lvl4pPr>
            <a:lvl5pPr>
              <a:buFont typeface="Arial" pitchFamily="34" charset="0"/>
              <a:buChar char="•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8550188" y="6408325"/>
            <a:ext cx="593812" cy="381095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fld id="{33961990-94EF-4FF4-95CD-F65C58518F4B}" type="slidenum">
              <a:rPr lang="ru-RU" sz="2400" b="1" smtClean="0">
                <a:solidFill>
                  <a:schemeClr val="bg1"/>
                </a:solidFill>
              </a:rPr>
              <a:pPr algn="ctr"/>
              <a:t>‹#›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9144000" cy="548680"/>
          </a:xfrm>
          <a:prstGeom prst="rect">
            <a:avLst/>
          </a:prstGeom>
          <a:solidFill>
            <a:srgbClr val="809E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550188" y="6408325"/>
            <a:ext cx="593812" cy="381095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fld id="{33961990-94EF-4FF4-95CD-F65C58518F4B}" type="slidenum">
              <a:rPr lang="ru-RU" sz="2400" b="1" smtClean="0">
                <a:solidFill>
                  <a:schemeClr val="bg1"/>
                </a:solidFill>
              </a:rPr>
              <a:pPr algn="ctr"/>
              <a:t>‹#›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9144000" cy="548680"/>
          </a:xfrm>
          <a:prstGeom prst="rect">
            <a:avLst/>
          </a:prstGeom>
          <a:solidFill>
            <a:srgbClr val="809E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31700" y="31886"/>
            <a:ext cx="1309746" cy="87294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34254" y="-934"/>
            <a:ext cx="1309746" cy="87294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66183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4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 baseline="0"/>
            </a:lvl1pPr>
          </a:lstStyle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37954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ru-RU" dirty="0" smtClean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39840" y="0"/>
            <a:ext cx="1309746" cy="87294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772247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Заголовок и объект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34084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600" baseline="0"/>
            </a:lvl1pPr>
          </a:lstStyle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052736"/>
            <a:ext cx="8229600" cy="55195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Tx/>
              <a:buBlip>
                <a:blip r:embed="rId2"/>
              </a:buBlip>
              <a:defRPr sz="2800"/>
            </a:lvl1pPr>
            <a:lvl2pPr marL="742950" indent="-285750">
              <a:buFontTx/>
              <a:buBlip>
                <a:blip r:embed="rId3"/>
              </a:buBlip>
              <a:defRPr sz="2400"/>
            </a:lvl2pPr>
            <a:lvl3pPr marL="1371600" indent="-457200">
              <a:buFont typeface="+mj-lt"/>
              <a:buAutoNum type="arabicPeriod"/>
              <a:defRPr sz="2000"/>
            </a:lvl3pPr>
            <a:lvl4pPr marL="1828800" indent="-457200">
              <a:buFont typeface="+mj-lt"/>
              <a:buAutoNum type="alphaLcPeriod"/>
              <a:defRPr sz="1800"/>
            </a:lvl4pPr>
            <a:lvl5pPr>
              <a:buFont typeface="Arial" pitchFamily="34" charset="0"/>
              <a:buChar char="•"/>
              <a:defRPr sz="1800"/>
            </a:lvl5pPr>
          </a:lstStyle>
          <a:p>
            <a:pPr lvl="0"/>
            <a:endParaRPr lang="ru-RU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834254" y="0"/>
            <a:ext cx="1309746" cy="87294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721921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972071"/>
          </a:xfrm>
          <a:prstGeom prst="rect">
            <a:avLst/>
          </a:prstGeom>
        </p:spPr>
        <p:txBody>
          <a:bodyPr/>
          <a:lstStyle/>
          <a:p>
            <a:pPr lvl="0"/>
            <a:endParaRPr lang="ru-RU" dirty="0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100000"/>
              </a:lnSpc>
            </a:pPr>
            <a:fld id="{0B1217DD-1B1D-45A0-B1D5-1AA73FD6FFBF}" type="slidenum">
              <a:rPr lang="ru-RU" sz="1200" smtClean="0">
                <a:solidFill>
                  <a:srgbClr val="8B8B8B"/>
                </a:solid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/>
          <p:nvPr userDrawn="1"/>
        </p:nvGrpSpPr>
        <p:grpSpPr>
          <a:xfrm>
            <a:off x="0" y="1"/>
            <a:ext cx="9144000" cy="6857999"/>
            <a:chOff x="0" y="1"/>
            <a:chExt cx="9144000" cy="6857999"/>
          </a:xfrm>
        </p:grpSpPr>
        <p:grpSp>
          <p:nvGrpSpPr>
            <p:cNvPr id="3" name="Group 4"/>
            <p:cNvGrpSpPr/>
            <p:nvPr userDrawn="1"/>
          </p:nvGrpSpPr>
          <p:grpSpPr>
            <a:xfrm>
              <a:off x="0" y="1"/>
              <a:ext cx="9144000" cy="6857999"/>
              <a:chOff x="0" y="1"/>
              <a:chExt cx="9144000" cy="6857999"/>
            </a:xfrm>
          </p:grpSpPr>
          <p:sp>
            <p:nvSpPr>
              <p:cNvPr id="6" name="Rectangle 5"/>
              <p:cNvSpPr/>
              <p:nvPr userDrawn="1"/>
            </p:nvSpPr>
            <p:spPr>
              <a:xfrm>
                <a:off x="0" y="1"/>
                <a:ext cx="9144000" cy="133350"/>
              </a:xfrm>
              <a:prstGeom prst="rect">
                <a:avLst/>
              </a:prstGeom>
              <a:solidFill>
                <a:srgbClr val="809E00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" name="Rectangle 9"/>
              <p:cNvSpPr/>
              <p:nvPr userDrawn="1"/>
            </p:nvSpPr>
            <p:spPr>
              <a:xfrm>
                <a:off x="0" y="6793706"/>
                <a:ext cx="9144000" cy="64294"/>
              </a:xfrm>
              <a:prstGeom prst="rect">
                <a:avLst/>
              </a:prstGeom>
              <a:solidFill>
                <a:srgbClr val="809E00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5" name="Group 11"/>
            <p:cNvGrpSpPr/>
            <p:nvPr userDrawn="1"/>
          </p:nvGrpSpPr>
          <p:grpSpPr>
            <a:xfrm>
              <a:off x="8265055" y="6317456"/>
              <a:ext cx="878945" cy="476250"/>
              <a:chOff x="8265055" y="6317456"/>
              <a:chExt cx="878945" cy="476250"/>
            </a:xfrm>
          </p:grpSpPr>
          <p:sp>
            <p:nvSpPr>
              <p:cNvPr id="4" name="Isosceles Triangle 3"/>
              <p:cNvSpPr/>
              <p:nvPr userDrawn="1"/>
            </p:nvSpPr>
            <p:spPr>
              <a:xfrm>
                <a:off x="8265055" y="6317456"/>
                <a:ext cx="344487" cy="476250"/>
              </a:xfrm>
              <a:prstGeom prst="triangle">
                <a:avLst>
                  <a:gd name="adj" fmla="val 100000"/>
                </a:avLst>
              </a:prstGeom>
              <a:solidFill>
                <a:srgbClr val="809E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" name="Rectangle 10"/>
              <p:cNvSpPr/>
              <p:nvPr userDrawn="1"/>
            </p:nvSpPr>
            <p:spPr>
              <a:xfrm>
                <a:off x="8610600" y="6318250"/>
                <a:ext cx="533400" cy="475456"/>
              </a:xfrm>
              <a:prstGeom prst="rect">
                <a:avLst/>
              </a:prstGeom>
              <a:solidFill>
                <a:srgbClr val="809E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Tx/>
        <a:buBlip>
          <a:blip r:embed="rId13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Tx/>
        <a:buBlip>
          <a:blip r:embed="rId14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457200" algn="l" defTabSz="914400" rtl="0" eaLnBrk="1" latinLnBrk="0" hangingPunct="1">
        <a:spcBef>
          <a:spcPct val="20000"/>
        </a:spcBef>
        <a:buFont typeface="+mj-lt"/>
        <a:buAutoNum type="arabicPeriod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indent="-457200" algn="l" defTabSz="914400" rtl="0" eaLnBrk="1" latinLnBrk="0" hangingPunct="1">
        <a:spcBef>
          <a:spcPct val="20000"/>
        </a:spcBef>
        <a:buFont typeface="+mj-lt"/>
        <a:buAutoNum type="alphaLcPeriod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5.w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14.wmf"/><Relationship Id="rId10" Type="http://schemas.openxmlformats.org/officeDocument/2006/relationships/image" Target="../media/image17.gif"/><Relationship Id="rId4" Type="http://schemas.openxmlformats.org/officeDocument/2006/relationships/oleObject" Target="../embeddings/oleObject4.bin"/><Relationship Id="rId9" Type="http://schemas.openxmlformats.org/officeDocument/2006/relationships/image" Target="../media/image16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8.bin"/><Relationship Id="rId12" Type="http://schemas.openxmlformats.org/officeDocument/2006/relationships/image" Target="../media/image21.w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8.wmf"/><Relationship Id="rId11" Type="http://schemas.openxmlformats.org/officeDocument/2006/relationships/oleObject" Target="../embeddings/oleObject10.bin"/><Relationship Id="rId5" Type="http://schemas.openxmlformats.org/officeDocument/2006/relationships/oleObject" Target="../embeddings/oleObject7.bin"/><Relationship Id="rId10" Type="http://schemas.openxmlformats.org/officeDocument/2006/relationships/image" Target="../media/image20.wmf"/><Relationship Id="rId4" Type="http://schemas.openxmlformats.org/officeDocument/2006/relationships/image" Target="../media/image22.jpeg"/><Relationship Id="rId9" Type="http://schemas.openxmlformats.org/officeDocument/2006/relationships/oleObject" Target="../embeddings/oleObject9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5.wmf"/><Relationship Id="rId12" Type="http://schemas.openxmlformats.org/officeDocument/2006/relationships/image" Target="../media/image24.jpe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2.bin"/><Relationship Id="rId11" Type="http://schemas.openxmlformats.org/officeDocument/2006/relationships/image" Target="../media/image23.wmf"/><Relationship Id="rId5" Type="http://schemas.openxmlformats.org/officeDocument/2006/relationships/image" Target="../media/image14.wmf"/><Relationship Id="rId10" Type="http://schemas.openxmlformats.org/officeDocument/2006/relationships/oleObject" Target="../embeddings/oleObject14.bin"/><Relationship Id="rId4" Type="http://schemas.openxmlformats.org/officeDocument/2006/relationships/oleObject" Target="../embeddings/oleObject11.bin"/><Relationship Id="rId9" Type="http://schemas.openxmlformats.org/officeDocument/2006/relationships/image" Target="../media/image16.wmf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oleObject" Target="../embeddings/oleObject19.bin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9.png"/><Relationship Id="rId12" Type="http://schemas.openxmlformats.org/officeDocument/2006/relationships/image" Target="../media/image27.w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6.bin"/><Relationship Id="rId11" Type="http://schemas.openxmlformats.org/officeDocument/2006/relationships/oleObject" Target="../embeddings/oleObject18.bin"/><Relationship Id="rId5" Type="http://schemas.openxmlformats.org/officeDocument/2006/relationships/image" Target="../media/image25.wmf"/><Relationship Id="rId10" Type="http://schemas.openxmlformats.org/officeDocument/2006/relationships/image" Target="../media/image26.wmf"/><Relationship Id="rId4" Type="http://schemas.openxmlformats.org/officeDocument/2006/relationships/oleObject" Target="../embeddings/oleObject15.bin"/><Relationship Id="rId9" Type="http://schemas.openxmlformats.org/officeDocument/2006/relationships/oleObject" Target="../embeddings/oleObject17.bin"/><Relationship Id="rId14" Type="http://schemas.openxmlformats.org/officeDocument/2006/relationships/image" Target="../media/image28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3" Type="http://schemas.openxmlformats.org/officeDocument/2006/relationships/notesSlide" Target="../notesSlides/notesSlide8.xml"/><Relationship Id="rId7" Type="http://schemas.openxmlformats.org/officeDocument/2006/relationships/oleObject" Target="../embeddings/oleObject22.bin"/><Relationship Id="rId12" Type="http://schemas.openxmlformats.org/officeDocument/2006/relationships/image" Target="../media/image31.w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21.bin"/><Relationship Id="rId11" Type="http://schemas.openxmlformats.org/officeDocument/2006/relationships/oleObject" Target="../embeddings/oleObject24.bin"/><Relationship Id="rId5" Type="http://schemas.openxmlformats.org/officeDocument/2006/relationships/image" Target="../media/image25.wmf"/><Relationship Id="rId10" Type="http://schemas.openxmlformats.org/officeDocument/2006/relationships/image" Target="../media/image30.wmf"/><Relationship Id="rId4" Type="http://schemas.openxmlformats.org/officeDocument/2006/relationships/oleObject" Target="../embeddings/oleObject20.bin"/><Relationship Id="rId9" Type="http://schemas.openxmlformats.org/officeDocument/2006/relationships/oleObject" Target="../embeddings/oleObject23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3.w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26.bin"/><Relationship Id="rId5" Type="http://schemas.openxmlformats.org/officeDocument/2006/relationships/image" Target="../media/image32.wmf"/><Relationship Id="rId4" Type="http://schemas.openxmlformats.org/officeDocument/2006/relationships/oleObject" Target="../embeddings/oleObject25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9.bin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5.w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28.bin"/><Relationship Id="rId5" Type="http://schemas.openxmlformats.org/officeDocument/2006/relationships/image" Target="../media/image34.wmf"/><Relationship Id="rId4" Type="http://schemas.openxmlformats.org/officeDocument/2006/relationships/oleObject" Target="../embeddings/oleObject27.bin"/><Relationship Id="rId9" Type="http://schemas.openxmlformats.org/officeDocument/2006/relationships/image" Target="../media/image36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2.bin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8.w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31.bin"/><Relationship Id="rId5" Type="http://schemas.openxmlformats.org/officeDocument/2006/relationships/image" Target="../media/image37.wmf"/><Relationship Id="rId4" Type="http://schemas.openxmlformats.org/officeDocument/2006/relationships/oleObject" Target="../embeddings/oleObject30.bin"/><Relationship Id="rId9" Type="http://schemas.openxmlformats.org/officeDocument/2006/relationships/image" Target="../media/image39.w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5.bin"/><Relationship Id="rId13" Type="http://schemas.openxmlformats.org/officeDocument/2006/relationships/image" Target="../media/image44.wmf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41.wmf"/><Relationship Id="rId12" Type="http://schemas.openxmlformats.org/officeDocument/2006/relationships/oleObject" Target="../embeddings/oleObject37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34.bin"/><Relationship Id="rId11" Type="http://schemas.openxmlformats.org/officeDocument/2006/relationships/image" Target="../media/image43.wmf"/><Relationship Id="rId5" Type="http://schemas.openxmlformats.org/officeDocument/2006/relationships/image" Target="../media/image40.wmf"/><Relationship Id="rId15" Type="http://schemas.openxmlformats.org/officeDocument/2006/relationships/image" Target="../media/image45.wmf"/><Relationship Id="rId10" Type="http://schemas.openxmlformats.org/officeDocument/2006/relationships/oleObject" Target="../embeddings/oleObject36.bin"/><Relationship Id="rId4" Type="http://schemas.openxmlformats.org/officeDocument/2006/relationships/oleObject" Target="../embeddings/oleObject33.bin"/><Relationship Id="rId9" Type="http://schemas.openxmlformats.org/officeDocument/2006/relationships/image" Target="../media/image42.wmf"/><Relationship Id="rId14" Type="http://schemas.openxmlformats.org/officeDocument/2006/relationships/oleObject" Target="../embeddings/oleObject38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51.wmf"/><Relationship Id="rId5" Type="http://schemas.openxmlformats.org/officeDocument/2006/relationships/oleObject" Target="../embeddings/oleObject40.bin"/><Relationship Id="rId4" Type="http://schemas.openxmlformats.org/officeDocument/2006/relationships/image" Target="../media/image50.w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2.bin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52.w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41.bin"/><Relationship Id="rId11" Type="http://schemas.openxmlformats.org/officeDocument/2006/relationships/image" Target="../media/image54.wmf"/><Relationship Id="rId5" Type="http://schemas.openxmlformats.org/officeDocument/2006/relationships/image" Target="../media/image56.jpeg"/><Relationship Id="rId10" Type="http://schemas.openxmlformats.org/officeDocument/2006/relationships/oleObject" Target="../embeddings/oleObject43.bin"/><Relationship Id="rId4" Type="http://schemas.openxmlformats.org/officeDocument/2006/relationships/image" Target="../media/image55.jpeg"/><Relationship Id="rId9" Type="http://schemas.openxmlformats.org/officeDocument/2006/relationships/image" Target="../media/image53.w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58.wmf"/><Relationship Id="rId4" Type="http://schemas.openxmlformats.org/officeDocument/2006/relationships/oleObject" Target="../embeddings/oleObject44.bin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7" Type="http://schemas.openxmlformats.org/officeDocument/2006/relationships/image" Target="../media/image60.w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46.bin"/><Relationship Id="rId5" Type="http://schemas.openxmlformats.org/officeDocument/2006/relationships/image" Target="../media/image59.wmf"/><Relationship Id="rId4" Type="http://schemas.openxmlformats.org/officeDocument/2006/relationships/oleObject" Target="../embeddings/oleObject45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7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61.w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0.bin"/><Relationship Id="rId13" Type="http://schemas.openxmlformats.org/officeDocument/2006/relationships/image" Target="../media/image66.wmf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63.wmf"/><Relationship Id="rId12" Type="http://schemas.openxmlformats.org/officeDocument/2006/relationships/oleObject" Target="../embeddings/oleObject52.bin"/><Relationship Id="rId17" Type="http://schemas.openxmlformats.org/officeDocument/2006/relationships/image" Target="../media/image68.wmf"/><Relationship Id="rId2" Type="http://schemas.openxmlformats.org/officeDocument/2006/relationships/slideLayout" Target="../slideLayouts/slideLayout5.xml"/><Relationship Id="rId16" Type="http://schemas.openxmlformats.org/officeDocument/2006/relationships/oleObject" Target="../embeddings/oleObject54.bin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49.bin"/><Relationship Id="rId11" Type="http://schemas.openxmlformats.org/officeDocument/2006/relationships/image" Target="../media/image65.wmf"/><Relationship Id="rId5" Type="http://schemas.openxmlformats.org/officeDocument/2006/relationships/image" Target="../media/image62.wmf"/><Relationship Id="rId15" Type="http://schemas.openxmlformats.org/officeDocument/2006/relationships/image" Target="../media/image67.wmf"/><Relationship Id="rId10" Type="http://schemas.openxmlformats.org/officeDocument/2006/relationships/oleObject" Target="../embeddings/oleObject51.bin"/><Relationship Id="rId4" Type="http://schemas.openxmlformats.org/officeDocument/2006/relationships/oleObject" Target="../embeddings/oleObject48.bin"/><Relationship Id="rId9" Type="http://schemas.openxmlformats.org/officeDocument/2006/relationships/image" Target="../media/image64.wmf"/><Relationship Id="rId14" Type="http://schemas.openxmlformats.org/officeDocument/2006/relationships/oleObject" Target="../embeddings/oleObject53.bin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3" Type="http://schemas.openxmlformats.org/officeDocument/2006/relationships/notesSlide" Target="../notesSlides/notesSlide19.xml"/><Relationship Id="rId7" Type="http://schemas.openxmlformats.org/officeDocument/2006/relationships/oleObject" Target="../embeddings/oleObject57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18.wmf"/><Relationship Id="rId5" Type="http://schemas.openxmlformats.org/officeDocument/2006/relationships/oleObject" Target="../embeddings/oleObject56.bin"/><Relationship Id="rId10" Type="http://schemas.openxmlformats.org/officeDocument/2006/relationships/image" Target="../media/image70.wmf"/><Relationship Id="rId4" Type="http://schemas.openxmlformats.org/officeDocument/2006/relationships/image" Target="../media/image22.jpeg"/><Relationship Id="rId9" Type="http://schemas.openxmlformats.org/officeDocument/2006/relationships/oleObject" Target="../embeddings/oleObject58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1.bin"/><Relationship Id="rId13" Type="http://schemas.openxmlformats.org/officeDocument/2006/relationships/image" Target="../media/image78.jpeg"/><Relationship Id="rId18" Type="http://schemas.openxmlformats.org/officeDocument/2006/relationships/image" Target="../media/image79.jpe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72.wmf"/><Relationship Id="rId12" Type="http://schemas.openxmlformats.org/officeDocument/2006/relationships/image" Target="../media/image77.jpeg"/><Relationship Id="rId17" Type="http://schemas.openxmlformats.org/officeDocument/2006/relationships/image" Target="../media/image76.wmf"/><Relationship Id="rId2" Type="http://schemas.openxmlformats.org/officeDocument/2006/relationships/slideLayout" Target="../slideLayouts/slideLayout5.xml"/><Relationship Id="rId16" Type="http://schemas.openxmlformats.org/officeDocument/2006/relationships/oleObject" Target="../embeddings/oleObject64.bin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60.bin"/><Relationship Id="rId11" Type="http://schemas.openxmlformats.org/officeDocument/2006/relationships/image" Target="../media/image74.wmf"/><Relationship Id="rId5" Type="http://schemas.openxmlformats.org/officeDocument/2006/relationships/image" Target="../media/image71.wmf"/><Relationship Id="rId15" Type="http://schemas.openxmlformats.org/officeDocument/2006/relationships/image" Target="../media/image75.wmf"/><Relationship Id="rId10" Type="http://schemas.openxmlformats.org/officeDocument/2006/relationships/oleObject" Target="../embeddings/oleObject62.bin"/><Relationship Id="rId4" Type="http://schemas.openxmlformats.org/officeDocument/2006/relationships/oleObject" Target="../embeddings/oleObject59.bin"/><Relationship Id="rId9" Type="http://schemas.openxmlformats.org/officeDocument/2006/relationships/image" Target="../media/image73.wmf"/><Relationship Id="rId14" Type="http://schemas.openxmlformats.org/officeDocument/2006/relationships/oleObject" Target="../embeddings/oleObject63.bin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wmf"/><Relationship Id="rId3" Type="http://schemas.openxmlformats.org/officeDocument/2006/relationships/notesSlide" Target="../notesSlides/notesSlide21.xml"/><Relationship Id="rId7" Type="http://schemas.openxmlformats.org/officeDocument/2006/relationships/oleObject" Target="../embeddings/oleObject66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80.wmf"/><Relationship Id="rId5" Type="http://schemas.openxmlformats.org/officeDocument/2006/relationships/oleObject" Target="../embeddings/oleObject65.bin"/><Relationship Id="rId4" Type="http://schemas.openxmlformats.org/officeDocument/2006/relationships/image" Target="../media/image24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3" Type="http://schemas.openxmlformats.org/officeDocument/2006/relationships/notesSlide" Target="../notesSlides/notesSlide22.xml"/><Relationship Id="rId7" Type="http://schemas.openxmlformats.org/officeDocument/2006/relationships/oleObject" Target="../embeddings/oleObject69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68.bin"/><Relationship Id="rId5" Type="http://schemas.openxmlformats.org/officeDocument/2006/relationships/image" Target="../media/image25.wmf"/><Relationship Id="rId4" Type="http://schemas.openxmlformats.org/officeDocument/2006/relationships/oleObject" Target="../embeddings/oleObject67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1.vml"/><Relationship Id="rId5" Type="http://schemas.openxmlformats.org/officeDocument/2006/relationships/image" Target="../media/image82.wmf"/><Relationship Id="rId4" Type="http://schemas.openxmlformats.org/officeDocument/2006/relationships/oleObject" Target="../embeddings/oleObject70.bin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1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85.wmf"/><Relationship Id="rId5" Type="http://schemas.openxmlformats.org/officeDocument/2006/relationships/oleObject" Target="../embeddings/oleObject72.bin"/><Relationship Id="rId4" Type="http://schemas.openxmlformats.org/officeDocument/2006/relationships/image" Target="../media/image84.w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3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3.vml"/><Relationship Id="rId5" Type="http://schemas.openxmlformats.org/officeDocument/2006/relationships/chart" Target="../charts/chart4.xml"/><Relationship Id="rId4" Type="http://schemas.openxmlformats.org/officeDocument/2006/relationships/image" Target="../media/image86.wm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gif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gif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4.bin"/><Relationship Id="rId7" Type="http://schemas.openxmlformats.org/officeDocument/2006/relationships/image" Target="../media/image90.w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89.wmf"/><Relationship Id="rId5" Type="http://schemas.openxmlformats.org/officeDocument/2006/relationships/oleObject" Target="../embeddings/oleObject75.bin"/><Relationship Id="rId4" Type="http://schemas.openxmlformats.org/officeDocument/2006/relationships/image" Target="../media/image88.w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6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5.vml"/><Relationship Id="rId4" Type="http://schemas.openxmlformats.org/officeDocument/2006/relationships/image" Target="../media/image91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7.bin"/><Relationship Id="rId7" Type="http://schemas.openxmlformats.org/officeDocument/2006/relationships/image" Target="../media/image95.e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94.wmf"/><Relationship Id="rId5" Type="http://schemas.openxmlformats.org/officeDocument/2006/relationships/oleObject" Target="../embeddings/oleObject78.bin"/><Relationship Id="rId4" Type="http://schemas.openxmlformats.org/officeDocument/2006/relationships/image" Target="../media/image93.w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9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97.wmf"/><Relationship Id="rId5" Type="http://schemas.openxmlformats.org/officeDocument/2006/relationships/oleObject" Target="../embeddings/oleObject80.bin"/><Relationship Id="rId4" Type="http://schemas.openxmlformats.org/officeDocument/2006/relationships/image" Target="../media/image96.w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1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99.wmf"/><Relationship Id="rId5" Type="http://schemas.openxmlformats.org/officeDocument/2006/relationships/oleObject" Target="../embeddings/oleObject82.bin"/><Relationship Id="rId4" Type="http://schemas.openxmlformats.org/officeDocument/2006/relationships/image" Target="../media/image98.w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7" Type="http://schemas.openxmlformats.org/officeDocument/2006/relationships/image" Target="../media/image101.wmf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29.vml"/><Relationship Id="rId6" Type="http://schemas.openxmlformats.org/officeDocument/2006/relationships/oleObject" Target="../embeddings/oleObject84.bin"/><Relationship Id="rId5" Type="http://schemas.openxmlformats.org/officeDocument/2006/relationships/image" Target="../media/image100.wmf"/><Relationship Id="rId4" Type="http://schemas.openxmlformats.org/officeDocument/2006/relationships/oleObject" Target="../embeddings/oleObject83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17.gif"/><Relationship Id="rId7" Type="http://schemas.openxmlformats.org/officeDocument/2006/relationships/image" Target="../media/image15.w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4.wmf"/><Relationship Id="rId10" Type="http://schemas.openxmlformats.org/officeDocument/2006/relationships/image" Target="../media/image3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6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285" y="1042328"/>
            <a:ext cx="2307431" cy="264927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142999" y="2533650"/>
            <a:ext cx="6858000" cy="1790700"/>
          </a:xfrm>
        </p:spPr>
        <p:txBody>
          <a:bodyPr/>
          <a:lstStyle/>
          <a:p>
            <a:r>
              <a:rPr lang="en-US" dirty="0" smtClean="0"/>
              <a:t>The Magnetic Train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800100" y="4482823"/>
            <a:ext cx="6858000" cy="453152"/>
          </a:xfrm>
        </p:spPr>
        <p:txBody>
          <a:bodyPr>
            <a:normAutofit fontScale="92500" lnSpcReduction="10000"/>
          </a:bodyPr>
          <a:lstStyle/>
          <a:p>
            <a:r>
              <a:rPr lang="en-US" sz="2700" dirty="0"/>
              <a:t>Muhammad </a:t>
            </a:r>
            <a:r>
              <a:rPr lang="en-US" sz="2700" dirty="0" err="1" smtClean="0"/>
              <a:t>Ahad</a:t>
            </a:r>
            <a:r>
              <a:rPr lang="en-US" sz="2700" dirty="0" smtClean="0"/>
              <a:t> Butt</a:t>
            </a:r>
            <a:endParaRPr lang="en-US" sz="27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76456" y="6426662"/>
            <a:ext cx="634330" cy="412156"/>
          </a:xfrm>
        </p:spPr>
        <p:txBody>
          <a:bodyPr/>
          <a:lstStyle/>
          <a:p>
            <a:fld id="{103374CA-016C-4559-86F7-8FA4C7AF2AD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788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17"/>
          <p:cNvSpPr/>
          <p:nvPr/>
        </p:nvSpPr>
        <p:spPr>
          <a:xfrm>
            <a:off x="5791492" y="2368378"/>
            <a:ext cx="30984" cy="79032"/>
          </a:xfrm>
          <a:prstGeom prst="ellipse">
            <a:avLst/>
          </a:prstGeom>
          <a:solidFill>
            <a:srgbClr val="494949"/>
          </a:solidFill>
          <a:ln w="25560">
            <a:noFill/>
            <a:round/>
          </a:ln>
        </p:spPr>
      </p:sp>
      <p:grpSp>
        <p:nvGrpSpPr>
          <p:cNvPr id="3" name="Group 2"/>
          <p:cNvGrpSpPr/>
          <p:nvPr/>
        </p:nvGrpSpPr>
        <p:grpSpPr>
          <a:xfrm rot="5400000">
            <a:off x="7469032" y="3051352"/>
            <a:ext cx="1661828" cy="982010"/>
            <a:chOff x="3940455" y="2162085"/>
            <a:chExt cx="3882777" cy="1309347"/>
          </a:xfrm>
        </p:grpSpPr>
        <p:grpSp>
          <p:nvGrpSpPr>
            <p:cNvPr id="4" name="Group 3"/>
            <p:cNvGrpSpPr/>
            <p:nvPr/>
          </p:nvGrpSpPr>
          <p:grpSpPr>
            <a:xfrm>
              <a:off x="3940455" y="2162085"/>
              <a:ext cx="2086346" cy="1298720"/>
              <a:chOff x="3940455" y="2162085"/>
              <a:chExt cx="2086346" cy="1298720"/>
            </a:xfrm>
          </p:grpSpPr>
          <p:grpSp>
            <p:nvGrpSpPr>
              <p:cNvPr id="20" name="Group 19"/>
              <p:cNvGrpSpPr/>
              <p:nvPr/>
            </p:nvGrpSpPr>
            <p:grpSpPr>
              <a:xfrm>
                <a:off x="3985497" y="2194164"/>
                <a:ext cx="2041304" cy="1243183"/>
                <a:chOff x="1241688" y="3126620"/>
                <a:chExt cx="7603826" cy="1815480"/>
              </a:xfrm>
            </p:grpSpPr>
            <p:sp>
              <p:nvSpPr>
                <p:cNvPr id="28" name="Line 12"/>
                <p:cNvSpPr/>
                <p:nvPr/>
              </p:nvSpPr>
              <p:spPr>
                <a:xfrm flipH="1" flipV="1">
                  <a:off x="7748594" y="3137420"/>
                  <a:ext cx="1096920" cy="1800360"/>
                </a:xfrm>
                <a:prstGeom prst="line">
                  <a:avLst/>
                </a:prstGeom>
                <a:ln w="63360">
                  <a:solidFill>
                    <a:srgbClr val="002060"/>
                  </a:solidFill>
                  <a:prstDash val="sysDash"/>
                  <a:round/>
                </a:ln>
              </p:spPr>
            </p:sp>
            <p:sp>
              <p:nvSpPr>
                <p:cNvPr id="29" name="Line 12"/>
                <p:cNvSpPr/>
                <p:nvPr/>
              </p:nvSpPr>
              <p:spPr>
                <a:xfrm flipH="1" flipV="1">
                  <a:off x="5569064" y="3137420"/>
                  <a:ext cx="1096920" cy="1800360"/>
                </a:xfrm>
                <a:prstGeom prst="line">
                  <a:avLst/>
                </a:prstGeom>
                <a:ln w="63360">
                  <a:solidFill>
                    <a:srgbClr val="002060"/>
                  </a:solidFill>
                  <a:prstDash val="sysDash"/>
                  <a:round/>
                </a:ln>
              </p:spPr>
            </p:sp>
            <p:sp>
              <p:nvSpPr>
                <p:cNvPr id="30" name="Line 11"/>
                <p:cNvSpPr/>
                <p:nvPr/>
              </p:nvSpPr>
              <p:spPr>
                <a:xfrm flipH="1" flipV="1">
                  <a:off x="3409064" y="3126620"/>
                  <a:ext cx="1096920" cy="1800000"/>
                </a:xfrm>
                <a:prstGeom prst="line">
                  <a:avLst/>
                </a:prstGeom>
                <a:ln w="63360">
                  <a:solidFill>
                    <a:srgbClr val="002060"/>
                  </a:solidFill>
                  <a:prstDash val="sysDash"/>
                  <a:round/>
                </a:ln>
              </p:spPr>
            </p:sp>
            <p:sp>
              <p:nvSpPr>
                <p:cNvPr id="31" name="Line 12"/>
                <p:cNvSpPr/>
                <p:nvPr/>
              </p:nvSpPr>
              <p:spPr>
                <a:xfrm flipH="1" flipV="1">
                  <a:off x="1241688" y="3137420"/>
                  <a:ext cx="1096920" cy="1800360"/>
                </a:xfrm>
                <a:prstGeom prst="line">
                  <a:avLst/>
                </a:prstGeom>
                <a:ln w="63360">
                  <a:solidFill>
                    <a:srgbClr val="002060"/>
                  </a:solidFill>
                  <a:prstDash val="sysDash"/>
                  <a:round/>
                </a:ln>
              </p:spPr>
            </p:sp>
            <p:sp>
              <p:nvSpPr>
                <p:cNvPr id="32" name="Line 9"/>
                <p:cNvSpPr/>
                <p:nvPr/>
              </p:nvSpPr>
              <p:spPr>
                <a:xfrm flipV="1">
                  <a:off x="4505984" y="3133100"/>
                  <a:ext cx="1080000" cy="1809000"/>
                </a:xfrm>
                <a:prstGeom prst="line">
                  <a:avLst/>
                </a:prstGeom>
                <a:ln w="63360">
                  <a:solidFill>
                    <a:srgbClr val="002060"/>
                  </a:solidFill>
                  <a:round/>
                </a:ln>
              </p:spPr>
            </p:sp>
            <p:sp>
              <p:nvSpPr>
                <p:cNvPr id="33" name="Line 9"/>
                <p:cNvSpPr/>
                <p:nvPr/>
              </p:nvSpPr>
              <p:spPr>
                <a:xfrm flipV="1">
                  <a:off x="6637394" y="3133100"/>
                  <a:ext cx="1080000" cy="1809000"/>
                </a:xfrm>
                <a:prstGeom prst="line">
                  <a:avLst/>
                </a:prstGeom>
                <a:ln w="63360">
                  <a:solidFill>
                    <a:srgbClr val="002060"/>
                  </a:solidFill>
                  <a:round/>
                </a:ln>
              </p:spPr>
            </p:sp>
            <p:sp>
              <p:nvSpPr>
                <p:cNvPr id="34" name="Line 10"/>
                <p:cNvSpPr/>
                <p:nvPr/>
              </p:nvSpPr>
              <p:spPr>
                <a:xfrm flipV="1">
                  <a:off x="2345984" y="3126620"/>
                  <a:ext cx="1080000" cy="1808280"/>
                </a:xfrm>
                <a:prstGeom prst="line">
                  <a:avLst/>
                </a:prstGeom>
                <a:ln w="63360">
                  <a:solidFill>
                    <a:srgbClr val="002060"/>
                  </a:solidFill>
                  <a:round/>
                </a:ln>
              </p:spPr>
            </p:sp>
          </p:grpSp>
          <p:sp>
            <p:nvSpPr>
              <p:cNvPr id="21" name="CustomShape 17"/>
              <p:cNvSpPr/>
              <p:nvPr/>
            </p:nvSpPr>
            <p:spPr>
              <a:xfrm>
                <a:off x="5679102" y="2162085"/>
                <a:ext cx="101900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  <p:sp>
            <p:nvSpPr>
              <p:cNvPr id="22" name="CustomShape 17"/>
              <p:cNvSpPr/>
              <p:nvPr/>
            </p:nvSpPr>
            <p:spPr>
              <a:xfrm>
                <a:off x="5099234" y="2162085"/>
                <a:ext cx="101900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  <p:sp>
            <p:nvSpPr>
              <p:cNvPr id="23" name="CustomShape 17"/>
              <p:cNvSpPr/>
              <p:nvPr/>
            </p:nvSpPr>
            <p:spPr>
              <a:xfrm>
                <a:off x="5386881" y="3355429"/>
                <a:ext cx="101900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  <p:sp>
            <p:nvSpPr>
              <p:cNvPr id="24" name="CustomShape 17"/>
              <p:cNvSpPr/>
              <p:nvPr/>
            </p:nvSpPr>
            <p:spPr>
              <a:xfrm>
                <a:off x="4521637" y="2162085"/>
                <a:ext cx="101900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  <p:sp>
            <p:nvSpPr>
              <p:cNvPr id="25" name="CustomShape 17"/>
              <p:cNvSpPr/>
              <p:nvPr/>
            </p:nvSpPr>
            <p:spPr>
              <a:xfrm>
                <a:off x="4809284" y="3355429"/>
                <a:ext cx="101900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  <p:sp>
            <p:nvSpPr>
              <p:cNvPr id="26" name="CustomShape 17"/>
              <p:cNvSpPr/>
              <p:nvPr/>
            </p:nvSpPr>
            <p:spPr>
              <a:xfrm>
                <a:off x="3940455" y="2162085"/>
                <a:ext cx="101900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  <p:sp>
            <p:nvSpPr>
              <p:cNvPr id="27" name="CustomShape 17"/>
              <p:cNvSpPr/>
              <p:nvPr/>
            </p:nvSpPr>
            <p:spPr>
              <a:xfrm>
                <a:off x="4228102" y="3355429"/>
                <a:ext cx="101900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</p:grpSp>
        <p:grpSp>
          <p:nvGrpSpPr>
            <p:cNvPr id="5" name="Group 4"/>
            <p:cNvGrpSpPr/>
            <p:nvPr/>
          </p:nvGrpSpPr>
          <p:grpSpPr>
            <a:xfrm>
              <a:off x="5978164" y="2164515"/>
              <a:ext cx="1845068" cy="1306917"/>
              <a:chOff x="5978164" y="2164515"/>
              <a:chExt cx="1845068" cy="1306917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6029694" y="2194164"/>
                <a:ext cx="1744848" cy="1243183"/>
                <a:chOff x="2345984" y="3126620"/>
                <a:chExt cx="6499530" cy="1815480"/>
              </a:xfrm>
            </p:grpSpPr>
            <p:sp>
              <p:nvSpPr>
                <p:cNvPr id="14" name="Line 12"/>
                <p:cNvSpPr/>
                <p:nvPr/>
              </p:nvSpPr>
              <p:spPr>
                <a:xfrm flipH="1" flipV="1">
                  <a:off x="7748594" y="3137420"/>
                  <a:ext cx="1096920" cy="1800360"/>
                </a:xfrm>
                <a:prstGeom prst="line">
                  <a:avLst/>
                </a:prstGeom>
                <a:ln w="63360">
                  <a:solidFill>
                    <a:srgbClr val="002060"/>
                  </a:solidFill>
                  <a:prstDash val="sysDash"/>
                  <a:round/>
                </a:ln>
              </p:spPr>
            </p:sp>
            <p:sp>
              <p:nvSpPr>
                <p:cNvPr id="15" name="Line 12"/>
                <p:cNvSpPr/>
                <p:nvPr/>
              </p:nvSpPr>
              <p:spPr>
                <a:xfrm flipH="1" flipV="1">
                  <a:off x="5569064" y="3137420"/>
                  <a:ext cx="1096920" cy="1800360"/>
                </a:xfrm>
                <a:prstGeom prst="line">
                  <a:avLst/>
                </a:prstGeom>
                <a:ln w="63360">
                  <a:solidFill>
                    <a:srgbClr val="002060"/>
                  </a:solidFill>
                  <a:prstDash val="sysDash"/>
                  <a:round/>
                </a:ln>
              </p:spPr>
            </p:sp>
            <p:sp>
              <p:nvSpPr>
                <p:cNvPr id="16" name="Line 11"/>
                <p:cNvSpPr/>
                <p:nvPr/>
              </p:nvSpPr>
              <p:spPr>
                <a:xfrm flipH="1" flipV="1">
                  <a:off x="3409064" y="3126620"/>
                  <a:ext cx="1096920" cy="1800000"/>
                </a:xfrm>
                <a:prstGeom prst="line">
                  <a:avLst/>
                </a:prstGeom>
                <a:ln w="63360">
                  <a:solidFill>
                    <a:srgbClr val="002060"/>
                  </a:solidFill>
                  <a:prstDash val="sysDash"/>
                  <a:round/>
                </a:ln>
              </p:spPr>
            </p:sp>
            <p:sp>
              <p:nvSpPr>
                <p:cNvPr id="17" name="Line 9"/>
                <p:cNvSpPr/>
                <p:nvPr/>
              </p:nvSpPr>
              <p:spPr>
                <a:xfrm flipV="1">
                  <a:off x="4505984" y="3133100"/>
                  <a:ext cx="1080000" cy="1809000"/>
                </a:xfrm>
                <a:prstGeom prst="line">
                  <a:avLst/>
                </a:prstGeom>
                <a:ln w="63360">
                  <a:solidFill>
                    <a:srgbClr val="002060"/>
                  </a:solidFill>
                  <a:round/>
                </a:ln>
              </p:spPr>
            </p:sp>
            <p:sp>
              <p:nvSpPr>
                <p:cNvPr id="18" name="Line 9"/>
                <p:cNvSpPr/>
                <p:nvPr/>
              </p:nvSpPr>
              <p:spPr>
                <a:xfrm flipV="1">
                  <a:off x="6637394" y="3133100"/>
                  <a:ext cx="1080000" cy="1809000"/>
                </a:xfrm>
                <a:prstGeom prst="line">
                  <a:avLst/>
                </a:prstGeom>
                <a:ln w="63360">
                  <a:solidFill>
                    <a:srgbClr val="002060"/>
                  </a:solidFill>
                  <a:round/>
                </a:ln>
              </p:spPr>
            </p:sp>
            <p:sp>
              <p:nvSpPr>
                <p:cNvPr id="19" name="Line 10"/>
                <p:cNvSpPr/>
                <p:nvPr/>
              </p:nvSpPr>
              <p:spPr>
                <a:xfrm flipV="1">
                  <a:off x="2345984" y="3126620"/>
                  <a:ext cx="1080000" cy="1808280"/>
                </a:xfrm>
                <a:prstGeom prst="line">
                  <a:avLst/>
                </a:prstGeom>
                <a:ln w="63360">
                  <a:solidFill>
                    <a:srgbClr val="002060"/>
                  </a:solidFill>
                  <a:round/>
                </a:ln>
              </p:spPr>
            </p:sp>
          </p:grpSp>
          <p:sp>
            <p:nvSpPr>
              <p:cNvPr id="7" name="CustomShape 17"/>
              <p:cNvSpPr/>
              <p:nvPr/>
            </p:nvSpPr>
            <p:spPr>
              <a:xfrm>
                <a:off x="7430053" y="2164515"/>
                <a:ext cx="97256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  <p:sp>
            <p:nvSpPr>
              <p:cNvPr id="8" name="CustomShape 17"/>
              <p:cNvSpPr/>
              <p:nvPr/>
            </p:nvSpPr>
            <p:spPr>
              <a:xfrm>
                <a:off x="6850185" y="2164515"/>
                <a:ext cx="97256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  <p:sp>
            <p:nvSpPr>
              <p:cNvPr id="9" name="CustomShape 17"/>
              <p:cNvSpPr/>
              <p:nvPr/>
            </p:nvSpPr>
            <p:spPr>
              <a:xfrm>
                <a:off x="7725976" y="3366056"/>
                <a:ext cx="97256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  <p:sp>
            <p:nvSpPr>
              <p:cNvPr id="10" name="CustomShape 17"/>
              <p:cNvSpPr/>
              <p:nvPr/>
            </p:nvSpPr>
            <p:spPr>
              <a:xfrm>
                <a:off x="7136943" y="3355429"/>
                <a:ext cx="97256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  <p:sp>
            <p:nvSpPr>
              <p:cNvPr id="11" name="CustomShape 17"/>
              <p:cNvSpPr/>
              <p:nvPr/>
            </p:nvSpPr>
            <p:spPr>
              <a:xfrm>
                <a:off x="6272588" y="2164515"/>
                <a:ext cx="97256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  <p:sp>
            <p:nvSpPr>
              <p:cNvPr id="12" name="CustomShape 17"/>
              <p:cNvSpPr/>
              <p:nvPr/>
            </p:nvSpPr>
            <p:spPr>
              <a:xfrm>
                <a:off x="6559346" y="3355429"/>
                <a:ext cx="97256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  <p:sp>
            <p:nvSpPr>
              <p:cNvPr id="13" name="CustomShape 17"/>
              <p:cNvSpPr/>
              <p:nvPr/>
            </p:nvSpPr>
            <p:spPr>
              <a:xfrm>
                <a:off x="5978164" y="3355429"/>
                <a:ext cx="97256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</p:grpSp>
      </p:grpSp>
      <p:grpSp>
        <p:nvGrpSpPr>
          <p:cNvPr id="36" name="Group 35"/>
          <p:cNvGrpSpPr/>
          <p:nvPr/>
        </p:nvGrpSpPr>
        <p:grpSpPr>
          <a:xfrm>
            <a:off x="6222624" y="1697185"/>
            <a:ext cx="1716349" cy="982010"/>
            <a:chOff x="3940455" y="2162085"/>
            <a:chExt cx="3882777" cy="1309347"/>
          </a:xfrm>
        </p:grpSpPr>
        <p:grpSp>
          <p:nvGrpSpPr>
            <p:cNvPr id="37" name="Group 36"/>
            <p:cNvGrpSpPr/>
            <p:nvPr/>
          </p:nvGrpSpPr>
          <p:grpSpPr>
            <a:xfrm>
              <a:off x="3940455" y="2162085"/>
              <a:ext cx="2086346" cy="1298720"/>
              <a:chOff x="3940455" y="2162085"/>
              <a:chExt cx="2086346" cy="1298720"/>
            </a:xfrm>
          </p:grpSpPr>
          <p:grpSp>
            <p:nvGrpSpPr>
              <p:cNvPr id="53" name="Group 52"/>
              <p:cNvGrpSpPr/>
              <p:nvPr/>
            </p:nvGrpSpPr>
            <p:grpSpPr>
              <a:xfrm>
                <a:off x="3985497" y="2194164"/>
                <a:ext cx="2041304" cy="1243183"/>
                <a:chOff x="1241688" y="3126620"/>
                <a:chExt cx="7603826" cy="1815480"/>
              </a:xfrm>
            </p:grpSpPr>
            <p:sp>
              <p:nvSpPr>
                <p:cNvPr id="61" name="Line 12"/>
                <p:cNvSpPr/>
                <p:nvPr/>
              </p:nvSpPr>
              <p:spPr>
                <a:xfrm flipH="1" flipV="1">
                  <a:off x="7748594" y="3137420"/>
                  <a:ext cx="1096920" cy="1800360"/>
                </a:xfrm>
                <a:prstGeom prst="line">
                  <a:avLst/>
                </a:prstGeom>
                <a:ln w="63360">
                  <a:solidFill>
                    <a:srgbClr val="002060"/>
                  </a:solidFill>
                  <a:prstDash val="sysDash"/>
                  <a:round/>
                </a:ln>
              </p:spPr>
            </p:sp>
            <p:sp>
              <p:nvSpPr>
                <p:cNvPr id="62" name="Line 12"/>
                <p:cNvSpPr/>
                <p:nvPr/>
              </p:nvSpPr>
              <p:spPr>
                <a:xfrm flipH="1" flipV="1">
                  <a:off x="5569064" y="3137420"/>
                  <a:ext cx="1096920" cy="1800360"/>
                </a:xfrm>
                <a:prstGeom prst="line">
                  <a:avLst/>
                </a:prstGeom>
                <a:ln w="63360">
                  <a:solidFill>
                    <a:srgbClr val="002060"/>
                  </a:solidFill>
                  <a:prstDash val="sysDash"/>
                  <a:round/>
                </a:ln>
              </p:spPr>
            </p:sp>
            <p:sp>
              <p:nvSpPr>
                <p:cNvPr id="63" name="Line 11"/>
                <p:cNvSpPr/>
                <p:nvPr/>
              </p:nvSpPr>
              <p:spPr>
                <a:xfrm flipH="1" flipV="1">
                  <a:off x="3409064" y="3126620"/>
                  <a:ext cx="1096920" cy="1800000"/>
                </a:xfrm>
                <a:prstGeom prst="line">
                  <a:avLst/>
                </a:prstGeom>
                <a:ln w="63360">
                  <a:solidFill>
                    <a:srgbClr val="002060"/>
                  </a:solidFill>
                  <a:prstDash val="sysDash"/>
                  <a:round/>
                </a:ln>
              </p:spPr>
            </p:sp>
            <p:sp>
              <p:nvSpPr>
                <p:cNvPr id="64" name="Line 12"/>
                <p:cNvSpPr/>
                <p:nvPr/>
              </p:nvSpPr>
              <p:spPr>
                <a:xfrm flipH="1" flipV="1">
                  <a:off x="1241688" y="3137420"/>
                  <a:ext cx="1096920" cy="1800360"/>
                </a:xfrm>
                <a:prstGeom prst="line">
                  <a:avLst/>
                </a:prstGeom>
                <a:ln w="63360">
                  <a:solidFill>
                    <a:srgbClr val="002060"/>
                  </a:solidFill>
                  <a:prstDash val="sysDash"/>
                  <a:round/>
                </a:ln>
              </p:spPr>
            </p:sp>
            <p:sp>
              <p:nvSpPr>
                <p:cNvPr id="65" name="Line 9"/>
                <p:cNvSpPr/>
                <p:nvPr/>
              </p:nvSpPr>
              <p:spPr>
                <a:xfrm flipV="1">
                  <a:off x="4505984" y="3133100"/>
                  <a:ext cx="1080000" cy="1809000"/>
                </a:xfrm>
                <a:prstGeom prst="line">
                  <a:avLst/>
                </a:prstGeom>
                <a:ln w="63360">
                  <a:solidFill>
                    <a:srgbClr val="002060"/>
                  </a:solidFill>
                  <a:round/>
                </a:ln>
              </p:spPr>
            </p:sp>
            <p:sp>
              <p:nvSpPr>
                <p:cNvPr id="66" name="Line 9"/>
                <p:cNvSpPr/>
                <p:nvPr/>
              </p:nvSpPr>
              <p:spPr>
                <a:xfrm flipV="1">
                  <a:off x="6637394" y="3133100"/>
                  <a:ext cx="1080000" cy="1809000"/>
                </a:xfrm>
                <a:prstGeom prst="line">
                  <a:avLst/>
                </a:prstGeom>
                <a:ln w="63360">
                  <a:solidFill>
                    <a:srgbClr val="002060"/>
                  </a:solidFill>
                  <a:round/>
                </a:ln>
              </p:spPr>
            </p:sp>
            <p:sp>
              <p:nvSpPr>
                <p:cNvPr id="67" name="Line 10"/>
                <p:cNvSpPr/>
                <p:nvPr/>
              </p:nvSpPr>
              <p:spPr>
                <a:xfrm flipV="1">
                  <a:off x="2345984" y="3126620"/>
                  <a:ext cx="1080000" cy="1808280"/>
                </a:xfrm>
                <a:prstGeom prst="line">
                  <a:avLst/>
                </a:prstGeom>
                <a:ln w="63360">
                  <a:solidFill>
                    <a:srgbClr val="002060"/>
                  </a:solidFill>
                  <a:round/>
                </a:ln>
              </p:spPr>
            </p:sp>
          </p:grpSp>
          <p:sp>
            <p:nvSpPr>
              <p:cNvPr id="54" name="CustomShape 17"/>
              <p:cNvSpPr/>
              <p:nvPr/>
            </p:nvSpPr>
            <p:spPr>
              <a:xfrm>
                <a:off x="5679102" y="2162085"/>
                <a:ext cx="101900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  <p:sp>
            <p:nvSpPr>
              <p:cNvPr id="55" name="CustomShape 17"/>
              <p:cNvSpPr/>
              <p:nvPr/>
            </p:nvSpPr>
            <p:spPr>
              <a:xfrm>
                <a:off x="5099234" y="2162085"/>
                <a:ext cx="101900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  <p:sp>
            <p:nvSpPr>
              <p:cNvPr id="56" name="CustomShape 17"/>
              <p:cNvSpPr/>
              <p:nvPr/>
            </p:nvSpPr>
            <p:spPr>
              <a:xfrm>
                <a:off x="5386881" y="3355429"/>
                <a:ext cx="101900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  <p:sp>
            <p:nvSpPr>
              <p:cNvPr id="57" name="CustomShape 17"/>
              <p:cNvSpPr/>
              <p:nvPr/>
            </p:nvSpPr>
            <p:spPr>
              <a:xfrm>
                <a:off x="4521637" y="2162085"/>
                <a:ext cx="101900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  <p:sp>
            <p:nvSpPr>
              <p:cNvPr id="58" name="CustomShape 17"/>
              <p:cNvSpPr/>
              <p:nvPr/>
            </p:nvSpPr>
            <p:spPr>
              <a:xfrm>
                <a:off x="4809284" y="3355429"/>
                <a:ext cx="101900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  <p:sp>
            <p:nvSpPr>
              <p:cNvPr id="59" name="CustomShape 17"/>
              <p:cNvSpPr/>
              <p:nvPr/>
            </p:nvSpPr>
            <p:spPr>
              <a:xfrm>
                <a:off x="3940455" y="2162085"/>
                <a:ext cx="101900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  <p:sp>
            <p:nvSpPr>
              <p:cNvPr id="60" name="CustomShape 17"/>
              <p:cNvSpPr/>
              <p:nvPr/>
            </p:nvSpPr>
            <p:spPr>
              <a:xfrm>
                <a:off x="4228102" y="3355429"/>
                <a:ext cx="101900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</p:grpSp>
        <p:grpSp>
          <p:nvGrpSpPr>
            <p:cNvPr id="38" name="Group 37"/>
            <p:cNvGrpSpPr/>
            <p:nvPr/>
          </p:nvGrpSpPr>
          <p:grpSpPr>
            <a:xfrm>
              <a:off x="5978164" y="2164515"/>
              <a:ext cx="1845068" cy="1306917"/>
              <a:chOff x="5978164" y="2164515"/>
              <a:chExt cx="1845068" cy="1306917"/>
            </a:xfrm>
          </p:grpSpPr>
          <p:grpSp>
            <p:nvGrpSpPr>
              <p:cNvPr id="39" name="Group 38"/>
              <p:cNvGrpSpPr/>
              <p:nvPr/>
            </p:nvGrpSpPr>
            <p:grpSpPr>
              <a:xfrm>
                <a:off x="6029694" y="2194164"/>
                <a:ext cx="1744848" cy="1243183"/>
                <a:chOff x="2345984" y="3126620"/>
                <a:chExt cx="6499530" cy="1815480"/>
              </a:xfrm>
            </p:grpSpPr>
            <p:sp>
              <p:nvSpPr>
                <p:cNvPr id="47" name="Line 12"/>
                <p:cNvSpPr/>
                <p:nvPr/>
              </p:nvSpPr>
              <p:spPr>
                <a:xfrm flipH="1" flipV="1">
                  <a:off x="7748594" y="3137420"/>
                  <a:ext cx="1096920" cy="1800360"/>
                </a:xfrm>
                <a:prstGeom prst="line">
                  <a:avLst/>
                </a:prstGeom>
                <a:ln w="63360">
                  <a:solidFill>
                    <a:srgbClr val="002060"/>
                  </a:solidFill>
                  <a:prstDash val="sysDash"/>
                  <a:round/>
                </a:ln>
              </p:spPr>
            </p:sp>
            <p:sp>
              <p:nvSpPr>
                <p:cNvPr id="48" name="Line 12"/>
                <p:cNvSpPr/>
                <p:nvPr/>
              </p:nvSpPr>
              <p:spPr>
                <a:xfrm flipH="1" flipV="1">
                  <a:off x="5569064" y="3137420"/>
                  <a:ext cx="1096920" cy="1800360"/>
                </a:xfrm>
                <a:prstGeom prst="line">
                  <a:avLst/>
                </a:prstGeom>
                <a:ln w="63360">
                  <a:solidFill>
                    <a:srgbClr val="002060"/>
                  </a:solidFill>
                  <a:prstDash val="sysDash"/>
                  <a:round/>
                </a:ln>
              </p:spPr>
            </p:sp>
            <p:sp>
              <p:nvSpPr>
                <p:cNvPr id="49" name="Line 11"/>
                <p:cNvSpPr/>
                <p:nvPr/>
              </p:nvSpPr>
              <p:spPr>
                <a:xfrm flipH="1" flipV="1">
                  <a:off x="3409064" y="3126620"/>
                  <a:ext cx="1096920" cy="1800000"/>
                </a:xfrm>
                <a:prstGeom prst="line">
                  <a:avLst/>
                </a:prstGeom>
                <a:ln w="63360">
                  <a:solidFill>
                    <a:srgbClr val="002060"/>
                  </a:solidFill>
                  <a:prstDash val="sysDash"/>
                  <a:round/>
                </a:ln>
              </p:spPr>
            </p:sp>
            <p:sp>
              <p:nvSpPr>
                <p:cNvPr id="50" name="Line 9"/>
                <p:cNvSpPr/>
                <p:nvPr/>
              </p:nvSpPr>
              <p:spPr>
                <a:xfrm flipV="1">
                  <a:off x="4505984" y="3133100"/>
                  <a:ext cx="1080000" cy="1809000"/>
                </a:xfrm>
                <a:prstGeom prst="line">
                  <a:avLst/>
                </a:prstGeom>
                <a:ln w="63360">
                  <a:solidFill>
                    <a:srgbClr val="002060"/>
                  </a:solidFill>
                  <a:round/>
                </a:ln>
              </p:spPr>
            </p:sp>
            <p:sp>
              <p:nvSpPr>
                <p:cNvPr id="51" name="Line 9"/>
                <p:cNvSpPr/>
                <p:nvPr/>
              </p:nvSpPr>
              <p:spPr>
                <a:xfrm flipV="1">
                  <a:off x="6637394" y="3133100"/>
                  <a:ext cx="1080000" cy="1809000"/>
                </a:xfrm>
                <a:prstGeom prst="line">
                  <a:avLst/>
                </a:prstGeom>
                <a:ln w="63360">
                  <a:solidFill>
                    <a:srgbClr val="002060"/>
                  </a:solidFill>
                  <a:round/>
                </a:ln>
              </p:spPr>
            </p:sp>
            <p:sp>
              <p:nvSpPr>
                <p:cNvPr id="52" name="Line 10"/>
                <p:cNvSpPr/>
                <p:nvPr/>
              </p:nvSpPr>
              <p:spPr>
                <a:xfrm flipV="1">
                  <a:off x="2345984" y="3126620"/>
                  <a:ext cx="1080000" cy="1808280"/>
                </a:xfrm>
                <a:prstGeom prst="line">
                  <a:avLst/>
                </a:prstGeom>
                <a:ln w="63360">
                  <a:solidFill>
                    <a:srgbClr val="002060"/>
                  </a:solidFill>
                  <a:round/>
                </a:ln>
              </p:spPr>
            </p:sp>
          </p:grpSp>
          <p:sp>
            <p:nvSpPr>
              <p:cNvPr id="40" name="CustomShape 17"/>
              <p:cNvSpPr/>
              <p:nvPr/>
            </p:nvSpPr>
            <p:spPr>
              <a:xfrm>
                <a:off x="7430053" y="2164515"/>
                <a:ext cx="97256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  <p:sp>
            <p:nvSpPr>
              <p:cNvPr id="41" name="CustomShape 17"/>
              <p:cNvSpPr/>
              <p:nvPr/>
            </p:nvSpPr>
            <p:spPr>
              <a:xfrm>
                <a:off x="6850185" y="2164515"/>
                <a:ext cx="97256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  <p:sp>
            <p:nvSpPr>
              <p:cNvPr id="42" name="CustomShape 17"/>
              <p:cNvSpPr/>
              <p:nvPr/>
            </p:nvSpPr>
            <p:spPr>
              <a:xfrm>
                <a:off x="7725976" y="3366056"/>
                <a:ext cx="97256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  <p:sp>
            <p:nvSpPr>
              <p:cNvPr id="43" name="CustomShape 17"/>
              <p:cNvSpPr/>
              <p:nvPr/>
            </p:nvSpPr>
            <p:spPr>
              <a:xfrm>
                <a:off x="7136943" y="3355429"/>
                <a:ext cx="97256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  <p:sp>
            <p:nvSpPr>
              <p:cNvPr id="44" name="CustomShape 17"/>
              <p:cNvSpPr/>
              <p:nvPr/>
            </p:nvSpPr>
            <p:spPr>
              <a:xfrm>
                <a:off x="6272588" y="2164515"/>
                <a:ext cx="97256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  <p:sp>
            <p:nvSpPr>
              <p:cNvPr id="45" name="CustomShape 17"/>
              <p:cNvSpPr/>
              <p:nvPr/>
            </p:nvSpPr>
            <p:spPr>
              <a:xfrm>
                <a:off x="6559346" y="3355429"/>
                <a:ext cx="97256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  <p:sp>
            <p:nvSpPr>
              <p:cNvPr id="46" name="CustomShape 17"/>
              <p:cNvSpPr/>
              <p:nvPr/>
            </p:nvSpPr>
            <p:spPr>
              <a:xfrm>
                <a:off x="5978164" y="3355429"/>
                <a:ext cx="97256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</p:grpSp>
      </p:grpSp>
      <p:sp>
        <p:nvSpPr>
          <p:cNvPr id="68" name="CustomShape 17"/>
          <p:cNvSpPr/>
          <p:nvPr/>
        </p:nvSpPr>
        <p:spPr>
          <a:xfrm>
            <a:off x="5944597" y="4477382"/>
            <a:ext cx="30984" cy="79032"/>
          </a:xfrm>
          <a:prstGeom prst="ellipse">
            <a:avLst/>
          </a:prstGeom>
          <a:solidFill>
            <a:srgbClr val="494949"/>
          </a:solidFill>
          <a:ln w="25560">
            <a:noFill/>
            <a:round/>
          </a:ln>
        </p:spPr>
      </p:sp>
      <p:grpSp>
        <p:nvGrpSpPr>
          <p:cNvPr id="70" name="Group 69"/>
          <p:cNvGrpSpPr/>
          <p:nvPr/>
        </p:nvGrpSpPr>
        <p:grpSpPr>
          <a:xfrm rot="5400000">
            <a:off x="7845611" y="1744778"/>
            <a:ext cx="1019284" cy="972219"/>
            <a:chOff x="2627583" y="2164513"/>
            <a:chExt cx="1809407" cy="1296292"/>
          </a:xfrm>
        </p:grpSpPr>
        <p:grpSp>
          <p:nvGrpSpPr>
            <p:cNvPr id="86" name="Group 85"/>
            <p:cNvGrpSpPr/>
            <p:nvPr/>
          </p:nvGrpSpPr>
          <p:grpSpPr>
            <a:xfrm>
              <a:off x="2627583" y="2164513"/>
              <a:ext cx="1739126" cy="1284758"/>
              <a:chOff x="-3816523" y="3083322"/>
              <a:chExt cx="6478219" cy="1876196"/>
            </a:xfrm>
          </p:grpSpPr>
          <p:sp>
            <p:nvSpPr>
              <p:cNvPr id="96" name="Line 11"/>
              <p:cNvSpPr/>
              <p:nvPr/>
            </p:nvSpPr>
            <p:spPr>
              <a:xfrm flipH="1" flipV="1">
                <a:off x="-101652" y="3083322"/>
                <a:ext cx="2562092" cy="1817105"/>
              </a:xfrm>
              <a:prstGeom prst="line">
                <a:avLst/>
              </a:prstGeom>
              <a:ln w="63360">
                <a:solidFill>
                  <a:srgbClr val="002060"/>
                </a:solidFill>
                <a:prstDash val="sysDash"/>
                <a:round/>
              </a:ln>
            </p:spPr>
          </p:sp>
          <p:sp>
            <p:nvSpPr>
              <p:cNvPr id="97" name="Line 12"/>
              <p:cNvSpPr/>
              <p:nvPr/>
            </p:nvSpPr>
            <p:spPr>
              <a:xfrm flipH="1" flipV="1">
                <a:off x="-3719981" y="3837796"/>
                <a:ext cx="6133118" cy="1099986"/>
              </a:xfrm>
              <a:prstGeom prst="line">
                <a:avLst/>
              </a:prstGeom>
              <a:ln w="63360">
                <a:solidFill>
                  <a:srgbClr val="002060"/>
                </a:solidFill>
                <a:prstDash val="sysDash"/>
                <a:round/>
              </a:ln>
            </p:spPr>
          </p:sp>
          <p:sp>
            <p:nvSpPr>
              <p:cNvPr id="98" name="Line 9"/>
              <p:cNvSpPr/>
              <p:nvPr/>
            </p:nvSpPr>
            <p:spPr>
              <a:xfrm flipH="1" flipV="1">
                <a:off x="2444337" y="3175016"/>
                <a:ext cx="217359" cy="1751605"/>
              </a:xfrm>
              <a:prstGeom prst="line">
                <a:avLst/>
              </a:prstGeom>
              <a:ln w="63360">
                <a:solidFill>
                  <a:srgbClr val="002060"/>
                </a:solidFill>
                <a:round/>
              </a:ln>
            </p:spPr>
          </p:sp>
          <p:sp>
            <p:nvSpPr>
              <p:cNvPr id="99" name="Line 9"/>
              <p:cNvSpPr/>
              <p:nvPr/>
            </p:nvSpPr>
            <p:spPr>
              <a:xfrm flipH="1" flipV="1">
                <a:off x="-3816523" y="4522609"/>
                <a:ext cx="5968264" cy="436909"/>
              </a:xfrm>
              <a:prstGeom prst="line">
                <a:avLst/>
              </a:prstGeom>
              <a:ln w="63360">
                <a:solidFill>
                  <a:srgbClr val="002060"/>
                </a:solidFill>
                <a:round/>
              </a:ln>
            </p:spPr>
          </p:sp>
          <p:sp>
            <p:nvSpPr>
              <p:cNvPr id="100" name="Line 10"/>
              <p:cNvSpPr/>
              <p:nvPr/>
            </p:nvSpPr>
            <p:spPr>
              <a:xfrm flipH="1" flipV="1">
                <a:off x="-1933515" y="3450853"/>
                <a:ext cx="4279497" cy="1484046"/>
              </a:xfrm>
              <a:prstGeom prst="line">
                <a:avLst/>
              </a:prstGeom>
              <a:ln w="63360">
                <a:solidFill>
                  <a:srgbClr val="002060"/>
                </a:solidFill>
                <a:round/>
              </a:ln>
            </p:spPr>
          </p:sp>
        </p:grpSp>
        <p:sp>
          <p:nvSpPr>
            <p:cNvPr id="91" name="CustomShape 17"/>
            <p:cNvSpPr/>
            <p:nvPr/>
          </p:nvSpPr>
          <p:spPr>
            <a:xfrm>
              <a:off x="4335090" y="3355429"/>
              <a:ext cx="101900" cy="105376"/>
            </a:xfrm>
            <a:prstGeom prst="ellipse">
              <a:avLst/>
            </a:prstGeom>
            <a:solidFill>
              <a:srgbClr val="002060"/>
            </a:solidFill>
            <a:ln w="25560">
              <a:solidFill>
                <a:srgbClr val="002060"/>
              </a:solidFill>
              <a:round/>
            </a:ln>
          </p:spPr>
        </p:sp>
        <p:sp>
          <p:nvSpPr>
            <p:cNvPr id="93" name="CustomShape 17"/>
            <p:cNvSpPr/>
            <p:nvPr/>
          </p:nvSpPr>
          <p:spPr>
            <a:xfrm>
              <a:off x="4228102" y="3355429"/>
              <a:ext cx="101900" cy="105376"/>
            </a:xfrm>
            <a:prstGeom prst="ellipse">
              <a:avLst/>
            </a:prstGeom>
            <a:solidFill>
              <a:srgbClr val="002060"/>
            </a:solidFill>
            <a:ln w="25560">
              <a:solidFill>
                <a:srgbClr val="002060"/>
              </a:solidFill>
              <a:round/>
            </a:ln>
          </p:spPr>
        </p:sp>
      </p:grpSp>
      <p:grpSp>
        <p:nvGrpSpPr>
          <p:cNvPr id="101" name="Group 100"/>
          <p:cNvGrpSpPr/>
          <p:nvPr/>
        </p:nvGrpSpPr>
        <p:grpSpPr>
          <a:xfrm>
            <a:off x="4222687" y="1697185"/>
            <a:ext cx="2186306" cy="982010"/>
            <a:chOff x="3940455" y="2162085"/>
            <a:chExt cx="3882777" cy="1309347"/>
          </a:xfrm>
        </p:grpSpPr>
        <p:grpSp>
          <p:nvGrpSpPr>
            <p:cNvPr id="102" name="Group 101"/>
            <p:cNvGrpSpPr/>
            <p:nvPr/>
          </p:nvGrpSpPr>
          <p:grpSpPr>
            <a:xfrm>
              <a:off x="3940455" y="2162085"/>
              <a:ext cx="2086346" cy="1298720"/>
              <a:chOff x="3940455" y="2162085"/>
              <a:chExt cx="2086346" cy="1298720"/>
            </a:xfrm>
          </p:grpSpPr>
          <p:grpSp>
            <p:nvGrpSpPr>
              <p:cNvPr id="118" name="Group 117"/>
              <p:cNvGrpSpPr/>
              <p:nvPr/>
            </p:nvGrpSpPr>
            <p:grpSpPr>
              <a:xfrm>
                <a:off x="3985497" y="2194164"/>
                <a:ext cx="2041304" cy="1243183"/>
                <a:chOff x="1241688" y="3126620"/>
                <a:chExt cx="7603826" cy="1815480"/>
              </a:xfrm>
            </p:grpSpPr>
            <p:sp>
              <p:nvSpPr>
                <p:cNvPr id="126" name="Line 12"/>
                <p:cNvSpPr/>
                <p:nvPr/>
              </p:nvSpPr>
              <p:spPr>
                <a:xfrm flipH="1" flipV="1">
                  <a:off x="7748594" y="3137420"/>
                  <a:ext cx="1096920" cy="1800360"/>
                </a:xfrm>
                <a:prstGeom prst="line">
                  <a:avLst/>
                </a:prstGeom>
                <a:ln w="63360">
                  <a:solidFill>
                    <a:srgbClr val="002060"/>
                  </a:solidFill>
                  <a:prstDash val="sysDash"/>
                  <a:round/>
                </a:ln>
              </p:spPr>
            </p:sp>
            <p:sp>
              <p:nvSpPr>
                <p:cNvPr id="127" name="Line 12"/>
                <p:cNvSpPr/>
                <p:nvPr/>
              </p:nvSpPr>
              <p:spPr>
                <a:xfrm flipH="1" flipV="1">
                  <a:off x="5569064" y="3137420"/>
                  <a:ext cx="1096920" cy="1800360"/>
                </a:xfrm>
                <a:prstGeom prst="line">
                  <a:avLst/>
                </a:prstGeom>
                <a:ln w="63360">
                  <a:solidFill>
                    <a:srgbClr val="002060"/>
                  </a:solidFill>
                  <a:prstDash val="sysDash"/>
                  <a:round/>
                </a:ln>
              </p:spPr>
            </p:sp>
            <p:sp>
              <p:nvSpPr>
                <p:cNvPr id="128" name="Line 11"/>
                <p:cNvSpPr/>
                <p:nvPr/>
              </p:nvSpPr>
              <p:spPr>
                <a:xfrm flipH="1" flipV="1">
                  <a:off x="3409064" y="3126620"/>
                  <a:ext cx="1096920" cy="1800000"/>
                </a:xfrm>
                <a:prstGeom prst="line">
                  <a:avLst/>
                </a:prstGeom>
                <a:ln w="63360">
                  <a:solidFill>
                    <a:srgbClr val="002060"/>
                  </a:solidFill>
                  <a:prstDash val="sysDash"/>
                  <a:round/>
                </a:ln>
              </p:spPr>
            </p:sp>
            <p:sp>
              <p:nvSpPr>
                <p:cNvPr id="129" name="Line 12"/>
                <p:cNvSpPr/>
                <p:nvPr/>
              </p:nvSpPr>
              <p:spPr>
                <a:xfrm flipH="1" flipV="1">
                  <a:off x="1241688" y="3137420"/>
                  <a:ext cx="1096920" cy="1800360"/>
                </a:xfrm>
                <a:prstGeom prst="line">
                  <a:avLst/>
                </a:prstGeom>
                <a:ln w="63360">
                  <a:solidFill>
                    <a:srgbClr val="002060"/>
                  </a:solidFill>
                  <a:prstDash val="sysDash"/>
                  <a:round/>
                </a:ln>
              </p:spPr>
            </p:sp>
            <p:sp>
              <p:nvSpPr>
                <p:cNvPr id="130" name="Line 9"/>
                <p:cNvSpPr/>
                <p:nvPr/>
              </p:nvSpPr>
              <p:spPr>
                <a:xfrm flipV="1">
                  <a:off x="4505984" y="3133100"/>
                  <a:ext cx="1080000" cy="1809000"/>
                </a:xfrm>
                <a:prstGeom prst="line">
                  <a:avLst/>
                </a:prstGeom>
                <a:ln w="63360">
                  <a:solidFill>
                    <a:srgbClr val="002060"/>
                  </a:solidFill>
                  <a:round/>
                </a:ln>
              </p:spPr>
            </p:sp>
            <p:sp>
              <p:nvSpPr>
                <p:cNvPr id="131" name="Line 9"/>
                <p:cNvSpPr/>
                <p:nvPr/>
              </p:nvSpPr>
              <p:spPr>
                <a:xfrm flipV="1">
                  <a:off x="6637394" y="3133100"/>
                  <a:ext cx="1080000" cy="1809000"/>
                </a:xfrm>
                <a:prstGeom prst="line">
                  <a:avLst/>
                </a:prstGeom>
                <a:ln w="63360">
                  <a:solidFill>
                    <a:srgbClr val="002060"/>
                  </a:solidFill>
                  <a:round/>
                </a:ln>
              </p:spPr>
            </p:sp>
            <p:sp>
              <p:nvSpPr>
                <p:cNvPr id="132" name="Line 10"/>
                <p:cNvSpPr/>
                <p:nvPr/>
              </p:nvSpPr>
              <p:spPr>
                <a:xfrm flipV="1">
                  <a:off x="2345984" y="3126620"/>
                  <a:ext cx="1080000" cy="1808280"/>
                </a:xfrm>
                <a:prstGeom prst="line">
                  <a:avLst/>
                </a:prstGeom>
                <a:ln w="63360">
                  <a:solidFill>
                    <a:srgbClr val="002060"/>
                  </a:solidFill>
                  <a:round/>
                </a:ln>
              </p:spPr>
            </p:sp>
          </p:grpSp>
          <p:sp>
            <p:nvSpPr>
              <p:cNvPr id="119" name="CustomShape 17"/>
              <p:cNvSpPr/>
              <p:nvPr/>
            </p:nvSpPr>
            <p:spPr>
              <a:xfrm>
                <a:off x="5679102" y="2162085"/>
                <a:ext cx="101900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  <p:sp>
            <p:nvSpPr>
              <p:cNvPr id="120" name="CustomShape 17"/>
              <p:cNvSpPr/>
              <p:nvPr/>
            </p:nvSpPr>
            <p:spPr>
              <a:xfrm>
                <a:off x="5099234" y="2162085"/>
                <a:ext cx="101900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  <p:sp>
            <p:nvSpPr>
              <p:cNvPr id="121" name="CustomShape 17"/>
              <p:cNvSpPr/>
              <p:nvPr/>
            </p:nvSpPr>
            <p:spPr>
              <a:xfrm>
                <a:off x="5386881" y="3355429"/>
                <a:ext cx="101900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  <p:sp>
            <p:nvSpPr>
              <p:cNvPr id="122" name="CustomShape 17"/>
              <p:cNvSpPr/>
              <p:nvPr/>
            </p:nvSpPr>
            <p:spPr>
              <a:xfrm>
                <a:off x="4521637" y="2162085"/>
                <a:ext cx="101900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  <p:sp>
            <p:nvSpPr>
              <p:cNvPr id="123" name="CustomShape 17"/>
              <p:cNvSpPr/>
              <p:nvPr/>
            </p:nvSpPr>
            <p:spPr>
              <a:xfrm>
                <a:off x="4809284" y="3355429"/>
                <a:ext cx="101900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  <p:sp>
            <p:nvSpPr>
              <p:cNvPr id="124" name="CustomShape 17"/>
              <p:cNvSpPr/>
              <p:nvPr/>
            </p:nvSpPr>
            <p:spPr>
              <a:xfrm>
                <a:off x="3940455" y="2162085"/>
                <a:ext cx="101900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  <p:sp>
            <p:nvSpPr>
              <p:cNvPr id="125" name="CustomShape 17"/>
              <p:cNvSpPr/>
              <p:nvPr/>
            </p:nvSpPr>
            <p:spPr>
              <a:xfrm>
                <a:off x="4228102" y="3355429"/>
                <a:ext cx="101900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</p:grpSp>
        <p:grpSp>
          <p:nvGrpSpPr>
            <p:cNvPr id="103" name="Group 102"/>
            <p:cNvGrpSpPr/>
            <p:nvPr/>
          </p:nvGrpSpPr>
          <p:grpSpPr>
            <a:xfrm>
              <a:off x="5978164" y="2164515"/>
              <a:ext cx="1845068" cy="1306917"/>
              <a:chOff x="5978164" y="2164515"/>
              <a:chExt cx="1845068" cy="1306917"/>
            </a:xfrm>
          </p:grpSpPr>
          <p:grpSp>
            <p:nvGrpSpPr>
              <p:cNvPr id="104" name="Group 103"/>
              <p:cNvGrpSpPr/>
              <p:nvPr/>
            </p:nvGrpSpPr>
            <p:grpSpPr>
              <a:xfrm>
                <a:off x="6029694" y="2194164"/>
                <a:ext cx="1744848" cy="1243183"/>
                <a:chOff x="2345984" y="3126620"/>
                <a:chExt cx="6499530" cy="1815480"/>
              </a:xfrm>
            </p:grpSpPr>
            <p:sp>
              <p:nvSpPr>
                <p:cNvPr id="112" name="Line 12"/>
                <p:cNvSpPr/>
                <p:nvPr/>
              </p:nvSpPr>
              <p:spPr>
                <a:xfrm flipH="1" flipV="1">
                  <a:off x="7748594" y="3137420"/>
                  <a:ext cx="1096920" cy="1800360"/>
                </a:xfrm>
                <a:prstGeom prst="line">
                  <a:avLst/>
                </a:prstGeom>
                <a:ln w="63360">
                  <a:solidFill>
                    <a:srgbClr val="002060"/>
                  </a:solidFill>
                  <a:prstDash val="sysDash"/>
                  <a:round/>
                </a:ln>
              </p:spPr>
            </p:sp>
            <p:sp>
              <p:nvSpPr>
                <p:cNvPr id="113" name="Line 12"/>
                <p:cNvSpPr/>
                <p:nvPr/>
              </p:nvSpPr>
              <p:spPr>
                <a:xfrm flipH="1" flipV="1">
                  <a:off x="5569064" y="3137420"/>
                  <a:ext cx="1096920" cy="1800360"/>
                </a:xfrm>
                <a:prstGeom prst="line">
                  <a:avLst/>
                </a:prstGeom>
                <a:ln w="63360">
                  <a:solidFill>
                    <a:srgbClr val="002060"/>
                  </a:solidFill>
                  <a:prstDash val="sysDash"/>
                  <a:round/>
                </a:ln>
              </p:spPr>
            </p:sp>
            <p:sp>
              <p:nvSpPr>
                <p:cNvPr id="114" name="Line 11"/>
                <p:cNvSpPr/>
                <p:nvPr/>
              </p:nvSpPr>
              <p:spPr>
                <a:xfrm flipH="1" flipV="1">
                  <a:off x="3409064" y="3126620"/>
                  <a:ext cx="1096920" cy="1800000"/>
                </a:xfrm>
                <a:prstGeom prst="line">
                  <a:avLst/>
                </a:prstGeom>
                <a:ln w="63360">
                  <a:solidFill>
                    <a:srgbClr val="002060"/>
                  </a:solidFill>
                  <a:prstDash val="sysDash"/>
                  <a:round/>
                </a:ln>
              </p:spPr>
            </p:sp>
            <p:sp>
              <p:nvSpPr>
                <p:cNvPr id="115" name="Line 9"/>
                <p:cNvSpPr/>
                <p:nvPr/>
              </p:nvSpPr>
              <p:spPr>
                <a:xfrm flipV="1">
                  <a:off x="4505984" y="3133100"/>
                  <a:ext cx="1080000" cy="1809000"/>
                </a:xfrm>
                <a:prstGeom prst="line">
                  <a:avLst/>
                </a:prstGeom>
                <a:ln w="63360">
                  <a:solidFill>
                    <a:srgbClr val="002060"/>
                  </a:solidFill>
                  <a:round/>
                </a:ln>
              </p:spPr>
            </p:sp>
            <p:sp>
              <p:nvSpPr>
                <p:cNvPr id="116" name="Line 9"/>
                <p:cNvSpPr/>
                <p:nvPr/>
              </p:nvSpPr>
              <p:spPr>
                <a:xfrm flipV="1">
                  <a:off x="6637394" y="3133100"/>
                  <a:ext cx="1080000" cy="1809000"/>
                </a:xfrm>
                <a:prstGeom prst="line">
                  <a:avLst/>
                </a:prstGeom>
                <a:ln w="63360">
                  <a:solidFill>
                    <a:srgbClr val="002060"/>
                  </a:solidFill>
                  <a:round/>
                </a:ln>
              </p:spPr>
            </p:sp>
            <p:sp>
              <p:nvSpPr>
                <p:cNvPr id="117" name="Line 10"/>
                <p:cNvSpPr/>
                <p:nvPr/>
              </p:nvSpPr>
              <p:spPr>
                <a:xfrm flipV="1">
                  <a:off x="2345984" y="3126620"/>
                  <a:ext cx="1080000" cy="1808280"/>
                </a:xfrm>
                <a:prstGeom prst="line">
                  <a:avLst/>
                </a:prstGeom>
                <a:ln w="63360">
                  <a:solidFill>
                    <a:srgbClr val="002060"/>
                  </a:solidFill>
                  <a:round/>
                </a:ln>
              </p:spPr>
            </p:sp>
          </p:grpSp>
          <p:sp>
            <p:nvSpPr>
              <p:cNvPr id="105" name="CustomShape 17"/>
              <p:cNvSpPr/>
              <p:nvPr/>
            </p:nvSpPr>
            <p:spPr>
              <a:xfrm>
                <a:off x="7430053" y="2164515"/>
                <a:ext cx="97256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  <p:sp>
            <p:nvSpPr>
              <p:cNvPr id="106" name="CustomShape 17"/>
              <p:cNvSpPr/>
              <p:nvPr/>
            </p:nvSpPr>
            <p:spPr>
              <a:xfrm>
                <a:off x="6850185" y="2164515"/>
                <a:ext cx="97256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  <p:sp>
            <p:nvSpPr>
              <p:cNvPr id="107" name="CustomShape 17"/>
              <p:cNvSpPr/>
              <p:nvPr/>
            </p:nvSpPr>
            <p:spPr>
              <a:xfrm>
                <a:off x="7725976" y="3366056"/>
                <a:ext cx="97256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  <p:sp>
            <p:nvSpPr>
              <p:cNvPr id="108" name="CustomShape 17"/>
              <p:cNvSpPr/>
              <p:nvPr/>
            </p:nvSpPr>
            <p:spPr>
              <a:xfrm>
                <a:off x="7136943" y="3355429"/>
                <a:ext cx="97256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  <p:sp>
            <p:nvSpPr>
              <p:cNvPr id="109" name="CustomShape 17"/>
              <p:cNvSpPr/>
              <p:nvPr/>
            </p:nvSpPr>
            <p:spPr>
              <a:xfrm>
                <a:off x="6272588" y="2164515"/>
                <a:ext cx="97256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  <p:sp>
            <p:nvSpPr>
              <p:cNvPr id="110" name="CustomShape 17"/>
              <p:cNvSpPr/>
              <p:nvPr/>
            </p:nvSpPr>
            <p:spPr>
              <a:xfrm>
                <a:off x="6559346" y="3355429"/>
                <a:ext cx="97256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  <p:sp>
            <p:nvSpPr>
              <p:cNvPr id="111" name="CustomShape 17"/>
              <p:cNvSpPr/>
              <p:nvPr/>
            </p:nvSpPr>
            <p:spPr>
              <a:xfrm>
                <a:off x="5978164" y="3355429"/>
                <a:ext cx="97256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</p:grpSp>
      </p:grpSp>
      <p:grpSp>
        <p:nvGrpSpPr>
          <p:cNvPr id="133" name="Group 132"/>
          <p:cNvGrpSpPr/>
          <p:nvPr/>
        </p:nvGrpSpPr>
        <p:grpSpPr>
          <a:xfrm rot="10635723">
            <a:off x="7846836" y="4212177"/>
            <a:ext cx="969299" cy="945576"/>
            <a:chOff x="2716313" y="2164513"/>
            <a:chExt cx="1720677" cy="1296292"/>
          </a:xfrm>
        </p:grpSpPr>
        <p:grpSp>
          <p:nvGrpSpPr>
            <p:cNvPr id="134" name="Group 133"/>
            <p:cNvGrpSpPr/>
            <p:nvPr/>
          </p:nvGrpSpPr>
          <p:grpSpPr>
            <a:xfrm>
              <a:off x="2716313" y="2164513"/>
              <a:ext cx="1680781" cy="1284758"/>
              <a:chOff x="-3486002" y="3083322"/>
              <a:chExt cx="6260883" cy="1876196"/>
            </a:xfrm>
          </p:grpSpPr>
          <p:sp>
            <p:nvSpPr>
              <p:cNvPr id="137" name="Line 11"/>
              <p:cNvSpPr/>
              <p:nvPr/>
            </p:nvSpPr>
            <p:spPr>
              <a:xfrm flipH="1" flipV="1">
                <a:off x="-101652" y="3083322"/>
                <a:ext cx="2562092" cy="1817105"/>
              </a:xfrm>
              <a:prstGeom prst="line">
                <a:avLst/>
              </a:prstGeom>
              <a:ln w="63360">
                <a:solidFill>
                  <a:srgbClr val="002060"/>
                </a:solidFill>
                <a:prstDash val="sysDash"/>
                <a:round/>
              </a:ln>
            </p:spPr>
          </p:sp>
          <p:sp>
            <p:nvSpPr>
              <p:cNvPr id="138" name="Line 12"/>
              <p:cNvSpPr/>
              <p:nvPr/>
            </p:nvSpPr>
            <p:spPr>
              <a:xfrm flipH="1" flipV="1">
                <a:off x="-2774447" y="3974212"/>
                <a:ext cx="5187580" cy="963569"/>
              </a:xfrm>
              <a:prstGeom prst="line">
                <a:avLst/>
              </a:prstGeom>
              <a:ln w="63360">
                <a:solidFill>
                  <a:srgbClr val="002060"/>
                </a:solidFill>
                <a:prstDash val="sysDash"/>
                <a:round/>
              </a:ln>
            </p:spPr>
          </p:sp>
          <p:sp>
            <p:nvSpPr>
              <p:cNvPr id="139" name="Line 9"/>
              <p:cNvSpPr/>
              <p:nvPr/>
            </p:nvSpPr>
            <p:spPr>
              <a:xfrm flipV="1">
                <a:off x="2661695" y="3097996"/>
                <a:ext cx="113186" cy="1828627"/>
              </a:xfrm>
              <a:prstGeom prst="line">
                <a:avLst/>
              </a:prstGeom>
              <a:ln w="63360">
                <a:solidFill>
                  <a:srgbClr val="002060"/>
                </a:solidFill>
                <a:round/>
              </a:ln>
            </p:spPr>
          </p:sp>
          <p:sp>
            <p:nvSpPr>
              <p:cNvPr id="140" name="Line 9"/>
              <p:cNvSpPr/>
              <p:nvPr/>
            </p:nvSpPr>
            <p:spPr>
              <a:xfrm flipH="1" flipV="1">
                <a:off x="-3486002" y="4604663"/>
                <a:ext cx="5637737" cy="354855"/>
              </a:xfrm>
              <a:prstGeom prst="line">
                <a:avLst/>
              </a:prstGeom>
              <a:ln w="63360">
                <a:solidFill>
                  <a:srgbClr val="002060"/>
                </a:solidFill>
                <a:round/>
              </a:ln>
            </p:spPr>
          </p:sp>
          <p:sp>
            <p:nvSpPr>
              <p:cNvPr id="141" name="Line 10"/>
              <p:cNvSpPr/>
              <p:nvPr/>
            </p:nvSpPr>
            <p:spPr>
              <a:xfrm flipH="1" flipV="1">
                <a:off x="-1933515" y="3450853"/>
                <a:ext cx="4279497" cy="1484046"/>
              </a:xfrm>
              <a:prstGeom prst="line">
                <a:avLst/>
              </a:prstGeom>
              <a:ln w="63360">
                <a:solidFill>
                  <a:srgbClr val="002060"/>
                </a:solidFill>
                <a:round/>
              </a:ln>
            </p:spPr>
          </p:sp>
        </p:grpSp>
        <p:sp>
          <p:nvSpPr>
            <p:cNvPr id="135" name="CustomShape 17"/>
            <p:cNvSpPr/>
            <p:nvPr/>
          </p:nvSpPr>
          <p:spPr>
            <a:xfrm>
              <a:off x="4335090" y="3355429"/>
              <a:ext cx="101900" cy="105376"/>
            </a:xfrm>
            <a:prstGeom prst="ellipse">
              <a:avLst/>
            </a:prstGeom>
            <a:solidFill>
              <a:srgbClr val="002060"/>
            </a:solidFill>
            <a:ln w="25560">
              <a:solidFill>
                <a:srgbClr val="002060"/>
              </a:solidFill>
              <a:round/>
            </a:ln>
          </p:spPr>
        </p:sp>
        <p:sp>
          <p:nvSpPr>
            <p:cNvPr id="136" name="CustomShape 17"/>
            <p:cNvSpPr/>
            <p:nvPr/>
          </p:nvSpPr>
          <p:spPr>
            <a:xfrm>
              <a:off x="4228102" y="3355429"/>
              <a:ext cx="101900" cy="105376"/>
            </a:xfrm>
            <a:prstGeom prst="ellipse">
              <a:avLst/>
            </a:prstGeom>
            <a:solidFill>
              <a:srgbClr val="002060"/>
            </a:solidFill>
            <a:ln w="25560">
              <a:solidFill>
                <a:srgbClr val="002060"/>
              </a:solidFill>
              <a:round/>
            </a:ln>
          </p:spPr>
        </p:sp>
      </p:grpSp>
      <p:grpSp>
        <p:nvGrpSpPr>
          <p:cNvPr id="270" name="Group 269"/>
          <p:cNvGrpSpPr/>
          <p:nvPr/>
        </p:nvGrpSpPr>
        <p:grpSpPr>
          <a:xfrm>
            <a:off x="6151651" y="4199911"/>
            <a:ext cx="1716349" cy="982010"/>
            <a:chOff x="3940455" y="2162085"/>
            <a:chExt cx="3882777" cy="1309347"/>
          </a:xfrm>
        </p:grpSpPr>
        <p:grpSp>
          <p:nvGrpSpPr>
            <p:cNvPr id="271" name="Group 270"/>
            <p:cNvGrpSpPr/>
            <p:nvPr/>
          </p:nvGrpSpPr>
          <p:grpSpPr>
            <a:xfrm>
              <a:off x="3940455" y="2162085"/>
              <a:ext cx="2086346" cy="1298720"/>
              <a:chOff x="3940455" y="2162085"/>
              <a:chExt cx="2086346" cy="1298720"/>
            </a:xfrm>
          </p:grpSpPr>
          <p:grpSp>
            <p:nvGrpSpPr>
              <p:cNvPr id="287" name="Group 286"/>
              <p:cNvGrpSpPr/>
              <p:nvPr/>
            </p:nvGrpSpPr>
            <p:grpSpPr>
              <a:xfrm>
                <a:off x="3985497" y="2194164"/>
                <a:ext cx="2041304" cy="1243183"/>
                <a:chOff x="1241688" y="3126620"/>
                <a:chExt cx="7603826" cy="1815480"/>
              </a:xfrm>
            </p:grpSpPr>
            <p:sp>
              <p:nvSpPr>
                <p:cNvPr id="295" name="Line 12"/>
                <p:cNvSpPr/>
                <p:nvPr/>
              </p:nvSpPr>
              <p:spPr>
                <a:xfrm flipH="1" flipV="1">
                  <a:off x="7748594" y="3137420"/>
                  <a:ext cx="1096920" cy="1800360"/>
                </a:xfrm>
                <a:prstGeom prst="line">
                  <a:avLst/>
                </a:prstGeom>
                <a:ln w="63360">
                  <a:solidFill>
                    <a:srgbClr val="002060"/>
                  </a:solidFill>
                  <a:prstDash val="sysDash"/>
                  <a:round/>
                </a:ln>
              </p:spPr>
            </p:sp>
            <p:sp>
              <p:nvSpPr>
                <p:cNvPr id="296" name="Line 12"/>
                <p:cNvSpPr/>
                <p:nvPr/>
              </p:nvSpPr>
              <p:spPr>
                <a:xfrm flipH="1" flipV="1">
                  <a:off x="5569064" y="3137420"/>
                  <a:ext cx="1096920" cy="1800360"/>
                </a:xfrm>
                <a:prstGeom prst="line">
                  <a:avLst/>
                </a:prstGeom>
                <a:ln w="63360">
                  <a:solidFill>
                    <a:srgbClr val="002060"/>
                  </a:solidFill>
                  <a:prstDash val="sysDash"/>
                  <a:round/>
                </a:ln>
              </p:spPr>
            </p:sp>
            <p:sp>
              <p:nvSpPr>
                <p:cNvPr id="297" name="Line 11"/>
                <p:cNvSpPr/>
                <p:nvPr/>
              </p:nvSpPr>
              <p:spPr>
                <a:xfrm flipH="1" flipV="1">
                  <a:off x="3409064" y="3126620"/>
                  <a:ext cx="1096920" cy="1800000"/>
                </a:xfrm>
                <a:prstGeom prst="line">
                  <a:avLst/>
                </a:prstGeom>
                <a:ln w="63360">
                  <a:solidFill>
                    <a:srgbClr val="002060"/>
                  </a:solidFill>
                  <a:prstDash val="sysDash"/>
                  <a:round/>
                </a:ln>
              </p:spPr>
            </p:sp>
            <p:sp>
              <p:nvSpPr>
                <p:cNvPr id="298" name="Line 12"/>
                <p:cNvSpPr/>
                <p:nvPr/>
              </p:nvSpPr>
              <p:spPr>
                <a:xfrm flipH="1" flipV="1">
                  <a:off x="1241688" y="3137420"/>
                  <a:ext cx="1096920" cy="1800360"/>
                </a:xfrm>
                <a:prstGeom prst="line">
                  <a:avLst/>
                </a:prstGeom>
                <a:ln w="63360">
                  <a:solidFill>
                    <a:srgbClr val="002060"/>
                  </a:solidFill>
                  <a:prstDash val="sysDash"/>
                  <a:round/>
                </a:ln>
              </p:spPr>
            </p:sp>
            <p:sp>
              <p:nvSpPr>
                <p:cNvPr id="299" name="Line 9"/>
                <p:cNvSpPr/>
                <p:nvPr/>
              </p:nvSpPr>
              <p:spPr>
                <a:xfrm flipV="1">
                  <a:off x="4505984" y="3133100"/>
                  <a:ext cx="1080000" cy="1809000"/>
                </a:xfrm>
                <a:prstGeom prst="line">
                  <a:avLst/>
                </a:prstGeom>
                <a:ln w="63360">
                  <a:solidFill>
                    <a:srgbClr val="002060"/>
                  </a:solidFill>
                  <a:round/>
                </a:ln>
              </p:spPr>
            </p:sp>
            <p:sp>
              <p:nvSpPr>
                <p:cNvPr id="300" name="Line 9"/>
                <p:cNvSpPr/>
                <p:nvPr/>
              </p:nvSpPr>
              <p:spPr>
                <a:xfrm flipV="1">
                  <a:off x="6637394" y="3133100"/>
                  <a:ext cx="1080000" cy="1809000"/>
                </a:xfrm>
                <a:prstGeom prst="line">
                  <a:avLst/>
                </a:prstGeom>
                <a:ln w="63360">
                  <a:solidFill>
                    <a:srgbClr val="002060"/>
                  </a:solidFill>
                  <a:round/>
                </a:ln>
              </p:spPr>
            </p:sp>
            <p:sp>
              <p:nvSpPr>
                <p:cNvPr id="301" name="Line 10"/>
                <p:cNvSpPr/>
                <p:nvPr/>
              </p:nvSpPr>
              <p:spPr>
                <a:xfrm flipV="1">
                  <a:off x="2345984" y="3126620"/>
                  <a:ext cx="1080000" cy="1808280"/>
                </a:xfrm>
                <a:prstGeom prst="line">
                  <a:avLst/>
                </a:prstGeom>
                <a:ln w="63360">
                  <a:solidFill>
                    <a:srgbClr val="002060"/>
                  </a:solidFill>
                  <a:round/>
                </a:ln>
              </p:spPr>
            </p:sp>
          </p:grpSp>
          <p:sp>
            <p:nvSpPr>
              <p:cNvPr id="288" name="CustomShape 17"/>
              <p:cNvSpPr/>
              <p:nvPr/>
            </p:nvSpPr>
            <p:spPr>
              <a:xfrm>
                <a:off x="5679102" y="2162085"/>
                <a:ext cx="101900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  <p:sp>
            <p:nvSpPr>
              <p:cNvPr id="289" name="CustomShape 17"/>
              <p:cNvSpPr/>
              <p:nvPr/>
            </p:nvSpPr>
            <p:spPr>
              <a:xfrm>
                <a:off x="5099234" y="2162085"/>
                <a:ext cx="101900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  <p:sp>
            <p:nvSpPr>
              <p:cNvPr id="290" name="CustomShape 17"/>
              <p:cNvSpPr/>
              <p:nvPr/>
            </p:nvSpPr>
            <p:spPr>
              <a:xfrm>
                <a:off x="5386881" y="3355429"/>
                <a:ext cx="101900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  <p:sp>
            <p:nvSpPr>
              <p:cNvPr id="291" name="CustomShape 17"/>
              <p:cNvSpPr/>
              <p:nvPr/>
            </p:nvSpPr>
            <p:spPr>
              <a:xfrm>
                <a:off x="4521637" y="2162085"/>
                <a:ext cx="101900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  <p:sp>
            <p:nvSpPr>
              <p:cNvPr id="292" name="CustomShape 17"/>
              <p:cNvSpPr/>
              <p:nvPr/>
            </p:nvSpPr>
            <p:spPr>
              <a:xfrm>
                <a:off x="4809284" y="3355429"/>
                <a:ext cx="101900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  <p:sp>
            <p:nvSpPr>
              <p:cNvPr id="293" name="CustomShape 17"/>
              <p:cNvSpPr/>
              <p:nvPr/>
            </p:nvSpPr>
            <p:spPr>
              <a:xfrm>
                <a:off x="3940455" y="2162085"/>
                <a:ext cx="101900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  <p:sp>
            <p:nvSpPr>
              <p:cNvPr id="294" name="CustomShape 17"/>
              <p:cNvSpPr/>
              <p:nvPr/>
            </p:nvSpPr>
            <p:spPr>
              <a:xfrm>
                <a:off x="4228102" y="3355429"/>
                <a:ext cx="101900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</p:grpSp>
        <p:grpSp>
          <p:nvGrpSpPr>
            <p:cNvPr id="272" name="Group 271"/>
            <p:cNvGrpSpPr/>
            <p:nvPr/>
          </p:nvGrpSpPr>
          <p:grpSpPr>
            <a:xfrm>
              <a:off x="5978164" y="2164515"/>
              <a:ext cx="1845068" cy="1306917"/>
              <a:chOff x="5978164" y="2164515"/>
              <a:chExt cx="1845068" cy="1306917"/>
            </a:xfrm>
          </p:grpSpPr>
          <p:grpSp>
            <p:nvGrpSpPr>
              <p:cNvPr id="273" name="Group 272"/>
              <p:cNvGrpSpPr/>
              <p:nvPr/>
            </p:nvGrpSpPr>
            <p:grpSpPr>
              <a:xfrm>
                <a:off x="6029694" y="2194164"/>
                <a:ext cx="1744848" cy="1243183"/>
                <a:chOff x="2345984" y="3126620"/>
                <a:chExt cx="6499530" cy="1815480"/>
              </a:xfrm>
            </p:grpSpPr>
            <p:sp>
              <p:nvSpPr>
                <p:cNvPr id="281" name="Line 12"/>
                <p:cNvSpPr/>
                <p:nvPr/>
              </p:nvSpPr>
              <p:spPr>
                <a:xfrm flipH="1" flipV="1">
                  <a:off x="7748594" y="3137420"/>
                  <a:ext cx="1096920" cy="1800360"/>
                </a:xfrm>
                <a:prstGeom prst="line">
                  <a:avLst/>
                </a:prstGeom>
                <a:ln w="63360">
                  <a:solidFill>
                    <a:srgbClr val="002060"/>
                  </a:solidFill>
                  <a:prstDash val="sysDash"/>
                  <a:round/>
                </a:ln>
              </p:spPr>
            </p:sp>
            <p:sp>
              <p:nvSpPr>
                <p:cNvPr id="282" name="Line 12"/>
                <p:cNvSpPr/>
                <p:nvPr/>
              </p:nvSpPr>
              <p:spPr>
                <a:xfrm flipH="1" flipV="1">
                  <a:off x="5569064" y="3137420"/>
                  <a:ext cx="1096920" cy="1800360"/>
                </a:xfrm>
                <a:prstGeom prst="line">
                  <a:avLst/>
                </a:prstGeom>
                <a:ln w="63360">
                  <a:solidFill>
                    <a:srgbClr val="002060"/>
                  </a:solidFill>
                  <a:prstDash val="sysDash"/>
                  <a:round/>
                </a:ln>
              </p:spPr>
            </p:sp>
            <p:sp>
              <p:nvSpPr>
                <p:cNvPr id="283" name="Line 11"/>
                <p:cNvSpPr/>
                <p:nvPr/>
              </p:nvSpPr>
              <p:spPr>
                <a:xfrm flipH="1" flipV="1">
                  <a:off x="3409064" y="3126620"/>
                  <a:ext cx="1096920" cy="1800000"/>
                </a:xfrm>
                <a:prstGeom prst="line">
                  <a:avLst/>
                </a:prstGeom>
                <a:ln w="63360">
                  <a:solidFill>
                    <a:srgbClr val="002060"/>
                  </a:solidFill>
                  <a:prstDash val="sysDash"/>
                  <a:round/>
                </a:ln>
              </p:spPr>
            </p:sp>
            <p:sp>
              <p:nvSpPr>
                <p:cNvPr id="284" name="Line 9"/>
                <p:cNvSpPr/>
                <p:nvPr/>
              </p:nvSpPr>
              <p:spPr>
                <a:xfrm flipV="1">
                  <a:off x="4505984" y="3133100"/>
                  <a:ext cx="1080000" cy="1809000"/>
                </a:xfrm>
                <a:prstGeom prst="line">
                  <a:avLst/>
                </a:prstGeom>
                <a:ln w="63360">
                  <a:solidFill>
                    <a:srgbClr val="002060"/>
                  </a:solidFill>
                  <a:round/>
                </a:ln>
              </p:spPr>
            </p:sp>
            <p:sp>
              <p:nvSpPr>
                <p:cNvPr id="285" name="Line 9"/>
                <p:cNvSpPr/>
                <p:nvPr/>
              </p:nvSpPr>
              <p:spPr>
                <a:xfrm flipV="1">
                  <a:off x="6637394" y="3133100"/>
                  <a:ext cx="1080000" cy="1809000"/>
                </a:xfrm>
                <a:prstGeom prst="line">
                  <a:avLst/>
                </a:prstGeom>
                <a:ln w="63360">
                  <a:solidFill>
                    <a:srgbClr val="002060"/>
                  </a:solidFill>
                  <a:round/>
                </a:ln>
              </p:spPr>
            </p:sp>
            <p:sp>
              <p:nvSpPr>
                <p:cNvPr id="286" name="Line 10"/>
                <p:cNvSpPr/>
                <p:nvPr/>
              </p:nvSpPr>
              <p:spPr>
                <a:xfrm flipV="1">
                  <a:off x="2345984" y="3126620"/>
                  <a:ext cx="1080000" cy="1808280"/>
                </a:xfrm>
                <a:prstGeom prst="line">
                  <a:avLst/>
                </a:prstGeom>
                <a:ln w="63360">
                  <a:solidFill>
                    <a:srgbClr val="002060"/>
                  </a:solidFill>
                  <a:round/>
                </a:ln>
              </p:spPr>
            </p:sp>
          </p:grpSp>
          <p:sp>
            <p:nvSpPr>
              <p:cNvPr id="274" name="CustomShape 17"/>
              <p:cNvSpPr/>
              <p:nvPr/>
            </p:nvSpPr>
            <p:spPr>
              <a:xfrm>
                <a:off x="7430053" y="2164515"/>
                <a:ext cx="97256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  <p:sp>
            <p:nvSpPr>
              <p:cNvPr id="275" name="CustomShape 17"/>
              <p:cNvSpPr/>
              <p:nvPr/>
            </p:nvSpPr>
            <p:spPr>
              <a:xfrm>
                <a:off x="6850185" y="2164515"/>
                <a:ext cx="97256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  <p:sp>
            <p:nvSpPr>
              <p:cNvPr id="276" name="CustomShape 17"/>
              <p:cNvSpPr/>
              <p:nvPr/>
            </p:nvSpPr>
            <p:spPr>
              <a:xfrm>
                <a:off x="7725976" y="3366056"/>
                <a:ext cx="97256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  <p:sp>
            <p:nvSpPr>
              <p:cNvPr id="277" name="CustomShape 17"/>
              <p:cNvSpPr/>
              <p:nvPr/>
            </p:nvSpPr>
            <p:spPr>
              <a:xfrm>
                <a:off x="7136943" y="3355429"/>
                <a:ext cx="97256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  <p:sp>
            <p:nvSpPr>
              <p:cNvPr id="278" name="CustomShape 17"/>
              <p:cNvSpPr/>
              <p:nvPr/>
            </p:nvSpPr>
            <p:spPr>
              <a:xfrm>
                <a:off x="6272588" y="2164515"/>
                <a:ext cx="97256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  <p:sp>
            <p:nvSpPr>
              <p:cNvPr id="279" name="CustomShape 17"/>
              <p:cNvSpPr/>
              <p:nvPr/>
            </p:nvSpPr>
            <p:spPr>
              <a:xfrm>
                <a:off x="6559346" y="3355429"/>
                <a:ext cx="97256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  <p:sp>
            <p:nvSpPr>
              <p:cNvPr id="280" name="CustomShape 17"/>
              <p:cNvSpPr/>
              <p:nvPr/>
            </p:nvSpPr>
            <p:spPr>
              <a:xfrm>
                <a:off x="5978164" y="3355429"/>
                <a:ext cx="97256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</p:grpSp>
      </p:grpSp>
      <p:grpSp>
        <p:nvGrpSpPr>
          <p:cNvPr id="302" name="Group 301"/>
          <p:cNvGrpSpPr/>
          <p:nvPr/>
        </p:nvGrpSpPr>
        <p:grpSpPr>
          <a:xfrm>
            <a:off x="4151713" y="4199911"/>
            <a:ext cx="2186306" cy="982010"/>
            <a:chOff x="3940455" y="2162085"/>
            <a:chExt cx="3882777" cy="1309347"/>
          </a:xfrm>
        </p:grpSpPr>
        <p:grpSp>
          <p:nvGrpSpPr>
            <p:cNvPr id="303" name="Group 302"/>
            <p:cNvGrpSpPr/>
            <p:nvPr/>
          </p:nvGrpSpPr>
          <p:grpSpPr>
            <a:xfrm>
              <a:off x="3940455" y="2162085"/>
              <a:ext cx="2086346" cy="1298720"/>
              <a:chOff x="3940455" y="2162085"/>
              <a:chExt cx="2086346" cy="1298720"/>
            </a:xfrm>
          </p:grpSpPr>
          <p:grpSp>
            <p:nvGrpSpPr>
              <p:cNvPr id="319" name="Group 318"/>
              <p:cNvGrpSpPr/>
              <p:nvPr/>
            </p:nvGrpSpPr>
            <p:grpSpPr>
              <a:xfrm>
                <a:off x="3985497" y="2194164"/>
                <a:ext cx="2041304" cy="1243183"/>
                <a:chOff x="1241688" y="3126620"/>
                <a:chExt cx="7603826" cy="1815480"/>
              </a:xfrm>
            </p:grpSpPr>
            <p:sp>
              <p:nvSpPr>
                <p:cNvPr id="327" name="Line 12"/>
                <p:cNvSpPr/>
                <p:nvPr/>
              </p:nvSpPr>
              <p:spPr>
                <a:xfrm flipH="1" flipV="1">
                  <a:off x="7748594" y="3137420"/>
                  <a:ext cx="1096920" cy="1800360"/>
                </a:xfrm>
                <a:prstGeom prst="line">
                  <a:avLst/>
                </a:prstGeom>
                <a:ln w="63360">
                  <a:solidFill>
                    <a:srgbClr val="002060"/>
                  </a:solidFill>
                  <a:prstDash val="sysDash"/>
                  <a:round/>
                </a:ln>
              </p:spPr>
            </p:sp>
            <p:sp>
              <p:nvSpPr>
                <p:cNvPr id="328" name="Line 12"/>
                <p:cNvSpPr/>
                <p:nvPr/>
              </p:nvSpPr>
              <p:spPr>
                <a:xfrm flipH="1" flipV="1">
                  <a:off x="5569064" y="3137420"/>
                  <a:ext cx="1096920" cy="1800360"/>
                </a:xfrm>
                <a:prstGeom prst="line">
                  <a:avLst/>
                </a:prstGeom>
                <a:ln w="63360">
                  <a:solidFill>
                    <a:srgbClr val="002060"/>
                  </a:solidFill>
                  <a:prstDash val="sysDash"/>
                  <a:round/>
                </a:ln>
              </p:spPr>
            </p:sp>
            <p:sp>
              <p:nvSpPr>
                <p:cNvPr id="329" name="Line 11"/>
                <p:cNvSpPr/>
                <p:nvPr/>
              </p:nvSpPr>
              <p:spPr>
                <a:xfrm flipH="1" flipV="1">
                  <a:off x="3409064" y="3126620"/>
                  <a:ext cx="1096920" cy="1800000"/>
                </a:xfrm>
                <a:prstGeom prst="line">
                  <a:avLst/>
                </a:prstGeom>
                <a:ln w="63360">
                  <a:solidFill>
                    <a:srgbClr val="002060"/>
                  </a:solidFill>
                  <a:prstDash val="sysDash"/>
                  <a:round/>
                </a:ln>
              </p:spPr>
            </p:sp>
            <p:sp>
              <p:nvSpPr>
                <p:cNvPr id="330" name="Line 12"/>
                <p:cNvSpPr/>
                <p:nvPr/>
              </p:nvSpPr>
              <p:spPr>
                <a:xfrm flipH="1" flipV="1">
                  <a:off x="1241688" y="3137420"/>
                  <a:ext cx="1096920" cy="1800360"/>
                </a:xfrm>
                <a:prstGeom prst="line">
                  <a:avLst/>
                </a:prstGeom>
                <a:ln w="63360">
                  <a:solidFill>
                    <a:srgbClr val="002060"/>
                  </a:solidFill>
                  <a:prstDash val="sysDash"/>
                  <a:round/>
                </a:ln>
              </p:spPr>
            </p:sp>
            <p:sp>
              <p:nvSpPr>
                <p:cNvPr id="331" name="Line 9"/>
                <p:cNvSpPr/>
                <p:nvPr/>
              </p:nvSpPr>
              <p:spPr>
                <a:xfrm flipV="1">
                  <a:off x="4505984" y="3133100"/>
                  <a:ext cx="1080000" cy="1809000"/>
                </a:xfrm>
                <a:prstGeom prst="line">
                  <a:avLst/>
                </a:prstGeom>
                <a:ln w="63360">
                  <a:solidFill>
                    <a:srgbClr val="002060"/>
                  </a:solidFill>
                  <a:round/>
                </a:ln>
              </p:spPr>
            </p:sp>
            <p:sp>
              <p:nvSpPr>
                <p:cNvPr id="332" name="Line 9"/>
                <p:cNvSpPr/>
                <p:nvPr/>
              </p:nvSpPr>
              <p:spPr>
                <a:xfrm flipV="1">
                  <a:off x="6637394" y="3133100"/>
                  <a:ext cx="1080000" cy="1809000"/>
                </a:xfrm>
                <a:prstGeom prst="line">
                  <a:avLst/>
                </a:prstGeom>
                <a:ln w="63360">
                  <a:solidFill>
                    <a:srgbClr val="002060"/>
                  </a:solidFill>
                  <a:round/>
                </a:ln>
              </p:spPr>
            </p:sp>
            <p:sp>
              <p:nvSpPr>
                <p:cNvPr id="333" name="Line 10"/>
                <p:cNvSpPr/>
                <p:nvPr/>
              </p:nvSpPr>
              <p:spPr>
                <a:xfrm flipV="1">
                  <a:off x="2345984" y="3126620"/>
                  <a:ext cx="1080000" cy="1808280"/>
                </a:xfrm>
                <a:prstGeom prst="line">
                  <a:avLst/>
                </a:prstGeom>
                <a:ln w="63360">
                  <a:solidFill>
                    <a:srgbClr val="002060"/>
                  </a:solidFill>
                  <a:round/>
                </a:ln>
              </p:spPr>
            </p:sp>
          </p:grpSp>
          <p:sp>
            <p:nvSpPr>
              <p:cNvPr id="320" name="CustomShape 17"/>
              <p:cNvSpPr/>
              <p:nvPr/>
            </p:nvSpPr>
            <p:spPr>
              <a:xfrm>
                <a:off x="5679102" y="2162085"/>
                <a:ext cx="101900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  <p:sp>
            <p:nvSpPr>
              <p:cNvPr id="321" name="CustomShape 17"/>
              <p:cNvSpPr/>
              <p:nvPr/>
            </p:nvSpPr>
            <p:spPr>
              <a:xfrm>
                <a:off x="5099234" y="2162085"/>
                <a:ext cx="101900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  <p:sp>
            <p:nvSpPr>
              <p:cNvPr id="322" name="CustomShape 17"/>
              <p:cNvSpPr/>
              <p:nvPr/>
            </p:nvSpPr>
            <p:spPr>
              <a:xfrm>
                <a:off x="5386881" y="3355429"/>
                <a:ext cx="101900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  <p:sp>
            <p:nvSpPr>
              <p:cNvPr id="323" name="CustomShape 17"/>
              <p:cNvSpPr/>
              <p:nvPr/>
            </p:nvSpPr>
            <p:spPr>
              <a:xfrm>
                <a:off x="4521637" y="2162085"/>
                <a:ext cx="101900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  <p:sp>
            <p:nvSpPr>
              <p:cNvPr id="324" name="CustomShape 17"/>
              <p:cNvSpPr/>
              <p:nvPr/>
            </p:nvSpPr>
            <p:spPr>
              <a:xfrm>
                <a:off x="4809284" y="3355429"/>
                <a:ext cx="101900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  <p:sp>
            <p:nvSpPr>
              <p:cNvPr id="325" name="CustomShape 17"/>
              <p:cNvSpPr/>
              <p:nvPr/>
            </p:nvSpPr>
            <p:spPr>
              <a:xfrm>
                <a:off x="3940455" y="2162085"/>
                <a:ext cx="101900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  <p:sp>
            <p:nvSpPr>
              <p:cNvPr id="326" name="CustomShape 17"/>
              <p:cNvSpPr/>
              <p:nvPr/>
            </p:nvSpPr>
            <p:spPr>
              <a:xfrm>
                <a:off x="4228102" y="3355429"/>
                <a:ext cx="101900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</p:grpSp>
        <p:grpSp>
          <p:nvGrpSpPr>
            <p:cNvPr id="304" name="Group 303"/>
            <p:cNvGrpSpPr/>
            <p:nvPr/>
          </p:nvGrpSpPr>
          <p:grpSpPr>
            <a:xfrm>
              <a:off x="5978164" y="2164515"/>
              <a:ext cx="1845068" cy="1306917"/>
              <a:chOff x="5978164" y="2164515"/>
              <a:chExt cx="1845068" cy="1306917"/>
            </a:xfrm>
          </p:grpSpPr>
          <p:grpSp>
            <p:nvGrpSpPr>
              <p:cNvPr id="305" name="Group 304"/>
              <p:cNvGrpSpPr/>
              <p:nvPr/>
            </p:nvGrpSpPr>
            <p:grpSpPr>
              <a:xfrm>
                <a:off x="6029694" y="2194164"/>
                <a:ext cx="1744848" cy="1243183"/>
                <a:chOff x="2345984" y="3126620"/>
                <a:chExt cx="6499530" cy="1815480"/>
              </a:xfrm>
            </p:grpSpPr>
            <p:sp>
              <p:nvSpPr>
                <p:cNvPr id="313" name="Line 12"/>
                <p:cNvSpPr/>
                <p:nvPr/>
              </p:nvSpPr>
              <p:spPr>
                <a:xfrm flipH="1" flipV="1">
                  <a:off x="7748594" y="3137420"/>
                  <a:ext cx="1096920" cy="1800360"/>
                </a:xfrm>
                <a:prstGeom prst="line">
                  <a:avLst/>
                </a:prstGeom>
                <a:ln w="63360">
                  <a:solidFill>
                    <a:srgbClr val="002060"/>
                  </a:solidFill>
                  <a:prstDash val="sysDash"/>
                  <a:round/>
                </a:ln>
              </p:spPr>
            </p:sp>
            <p:sp>
              <p:nvSpPr>
                <p:cNvPr id="314" name="Line 12"/>
                <p:cNvSpPr/>
                <p:nvPr/>
              </p:nvSpPr>
              <p:spPr>
                <a:xfrm flipH="1" flipV="1">
                  <a:off x="5569064" y="3137420"/>
                  <a:ext cx="1096920" cy="1800360"/>
                </a:xfrm>
                <a:prstGeom prst="line">
                  <a:avLst/>
                </a:prstGeom>
                <a:ln w="63360">
                  <a:solidFill>
                    <a:srgbClr val="002060"/>
                  </a:solidFill>
                  <a:prstDash val="sysDash"/>
                  <a:round/>
                </a:ln>
              </p:spPr>
            </p:sp>
            <p:sp>
              <p:nvSpPr>
                <p:cNvPr id="315" name="Line 11"/>
                <p:cNvSpPr/>
                <p:nvPr/>
              </p:nvSpPr>
              <p:spPr>
                <a:xfrm flipH="1" flipV="1">
                  <a:off x="3409064" y="3126620"/>
                  <a:ext cx="1096920" cy="1800000"/>
                </a:xfrm>
                <a:prstGeom prst="line">
                  <a:avLst/>
                </a:prstGeom>
                <a:ln w="63360">
                  <a:solidFill>
                    <a:srgbClr val="002060"/>
                  </a:solidFill>
                  <a:prstDash val="sysDash"/>
                  <a:round/>
                </a:ln>
              </p:spPr>
            </p:sp>
            <p:sp>
              <p:nvSpPr>
                <p:cNvPr id="316" name="Line 9"/>
                <p:cNvSpPr/>
                <p:nvPr/>
              </p:nvSpPr>
              <p:spPr>
                <a:xfrm flipV="1">
                  <a:off x="4505984" y="3133100"/>
                  <a:ext cx="1080000" cy="1809000"/>
                </a:xfrm>
                <a:prstGeom prst="line">
                  <a:avLst/>
                </a:prstGeom>
                <a:ln w="63360">
                  <a:solidFill>
                    <a:srgbClr val="002060"/>
                  </a:solidFill>
                  <a:round/>
                </a:ln>
              </p:spPr>
            </p:sp>
            <p:sp>
              <p:nvSpPr>
                <p:cNvPr id="317" name="Line 9"/>
                <p:cNvSpPr/>
                <p:nvPr/>
              </p:nvSpPr>
              <p:spPr>
                <a:xfrm flipV="1">
                  <a:off x="6637394" y="3133100"/>
                  <a:ext cx="1080000" cy="1809000"/>
                </a:xfrm>
                <a:prstGeom prst="line">
                  <a:avLst/>
                </a:prstGeom>
                <a:ln w="63360">
                  <a:solidFill>
                    <a:srgbClr val="002060"/>
                  </a:solidFill>
                  <a:round/>
                </a:ln>
              </p:spPr>
            </p:sp>
            <p:sp>
              <p:nvSpPr>
                <p:cNvPr id="318" name="Line 10"/>
                <p:cNvSpPr/>
                <p:nvPr/>
              </p:nvSpPr>
              <p:spPr>
                <a:xfrm flipV="1">
                  <a:off x="2345984" y="3126620"/>
                  <a:ext cx="1080000" cy="1808280"/>
                </a:xfrm>
                <a:prstGeom prst="line">
                  <a:avLst/>
                </a:prstGeom>
                <a:ln w="63360">
                  <a:solidFill>
                    <a:srgbClr val="002060"/>
                  </a:solidFill>
                  <a:round/>
                </a:ln>
              </p:spPr>
            </p:sp>
          </p:grpSp>
          <p:sp>
            <p:nvSpPr>
              <p:cNvPr id="306" name="CustomShape 17"/>
              <p:cNvSpPr/>
              <p:nvPr/>
            </p:nvSpPr>
            <p:spPr>
              <a:xfrm>
                <a:off x="7430053" y="2164515"/>
                <a:ext cx="97256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  <p:sp>
            <p:nvSpPr>
              <p:cNvPr id="307" name="CustomShape 17"/>
              <p:cNvSpPr/>
              <p:nvPr/>
            </p:nvSpPr>
            <p:spPr>
              <a:xfrm>
                <a:off x="6850185" y="2164515"/>
                <a:ext cx="97256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  <p:sp>
            <p:nvSpPr>
              <p:cNvPr id="308" name="CustomShape 17"/>
              <p:cNvSpPr/>
              <p:nvPr/>
            </p:nvSpPr>
            <p:spPr>
              <a:xfrm>
                <a:off x="7725976" y="3366056"/>
                <a:ext cx="97256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  <p:sp>
            <p:nvSpPr>
              <p:cNvPr id="309" name="CustomShape 17"/>
              <p:cNvSpPr/>
              <p:nvPr/>
            </p:nvSpPr>
            <p:spPr>
              <a:xfrm>
                <a:off x="7136943" y="3355429"/>
                <a:ext cx="97256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  <p:sp>
            <p:nvSpPr>
              <p:cNvPr id="310" name="CustomShape 17"/>
              <p:cNvSpPr/>
              <p:nvPr/>
            </p:nvSpPr>
            <p:spPr>
              <a:xfrm>
                <a:off x="6272588" y="2164515"/>
                <a:ext cx="97256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  <p:sp>
            <p:nvSpPr>
              <p:cNvPr id="311" name="CustomShape 17"/>
              <p:cNvSpPr/>
              <p:nvPr/>
            </p:nvSpPr>
            <p:spPr>
              <a:xfrm>
                <a:off x="6559346" y="3355429"/>
                <a:ext cx="97256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  <p:sp>
            <p:nvSpPr>
              <p:cNvPr id="312" name="CustomShape 17"/>
              <p:cNvSpPr/>
              <p:nvPr/>
            </p:nvSpPr>
            <p:spPr>
              <a:xfrm>
                <a:off x="5978164" y="3355429"/>
                <a:ext cx="97256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</p:grpSp>
      </p:grpSp>
      <p:grpSp>
        <p:nvGrpSpPr>
          <p:cNvPr id="366" name="Group 365"/>
          <p:cNvGrpSpPr/>
          <p:nvPr/>
        </p:nvGrpSpPr>
        <p:grpSpPr>
          <a:xfrm>
            <a:off x="2696888" y="1718931"/>
            <a:ext cx="1716349" cy="982010"/>
            <a:chOff x="3940455" y="2162085"/>
            <a:chExt cx="3882777" cy="1309347"/>
          </a:xfrm>
        </p:grpSpPr>
        <p:grpSp>
          <p:nvGrpSpPr>
            <p:cNvPr id="367" name="Group 366"/>
            <p:cNvGrpSpPr/>
            <p:nvPr/>
          </p:nvGrpSpPr>
          <p:grpSpPr>
            <a:xfrm>
              <a:off x="3940455" y="2162085"/>
              <a:ext cx="2086346" cy="1298720"/>
              <a:chOff x="3940455" y="2162085"/>
              <a:chExt cx="2086346" cy="1298720"/>
            </a:xfrm>
          </p:grpSpPr>
          <p:grpSp>
            <p:nvGrpSpPr>
              <p:cNvPr id="383" name="Group 382"/>
              <p:cNvGrpSpPr/>
              <p:nvPr/>
            </p:nvGrpSpPr>
            <p:grpSpPr>
              <a:xfrm>
                <a:off x="3985497" y="2194164"/>
                <a:ext cx="2041304" cy="1243183"/>
                <a:chOff x="1241688" y="3126620"/>
                <a:chExt cx="7603826" cy="1815480"/>
              </a:xfrm>
            </p:grpSpPr>
            <p:sp>
              <p:nvSpPr>
                <p:cNvPr id="391" name="Line 12"/>
                <p:cNvSpPr/>
                <p:nvPr/>
              </p:nvSpPr>
              <p:spPr>
                <a:xfrm flipH="1" flipV="1">
                  <a:off x="7748594" y="3137420"/>
                  <a:ext cx="1096920" cy="1800360"/>
                </a:xfrm>
                <a:prstGeom prst="line">
                  <a:avLst/>
                </a:prstGeom>
                <a:ln w="63360">
                  <a:solidFill>
                    <a:srgbClr val="002060"/>
                  </a:solidFill>
                  <a:prstDash val="sysDash"/>
                  <a:round/>
                </a:ln>
              </p:spPr>
            </p:sp>
            <p:sp>
              <p:nvSpPr>
                <p:cNvPr id="392" name="Line 12"/>
                <p:cNvSpPr/>
                <p:nvPr/>
              </p:nvSpPr>
              <p:spPr>
                <a:xfrm flipH="1" flipV="1">
                  <a:off x="5569064" y="3137420"/>
                  <a:ext cx="1096920" cy="1800360"/>
                </a:xfrm>
                <a:prstGeom prst="line">
                  <a:avLst/>
                </a:prstGeom>
                <a:ln w="63360">
                  <a:solidFill>
                    <a:srgbClr val="002060"/>
                  </a:solidFill>
                  <a:prstDash val="sysDash"/>
                  <a:round/>
                </a:ln>
              </p:spPr>
            </p:sp>
            <p:sp>
              <p:nvSpPr>
                <p:cNvPr id="393" name="Line 11"/>
                <p:cNvSpPr/>
                <p:nvPr/>
              </p:nvSpPr>
              <p:spPr>
                <a:xfrm flipH="1" flipV="1">
                  <a:off x="3409064" y="3126620"/>
                  <a:ext cx="1096920" cy="1800000"/>
                </a:xfrm>
                <a:prstGeom prst="line">
                  <a:avLst/>
                </a:prstGeom>
                <a:ln w="63360">
                  <a:solidFill>
                    <a:srgbClr val="002060"/>
                  </a:solidFill>
                  <a:prstDash val="sysDash"/>
                  <a:round/>
                </a:ln>
              </p:spPr>
            </p:sp>
            <p:sp>
              <p:nvSpPr>
                <p:cNvPr id="394" name="Line 12"/>
                <p:cNvSpPr/>
                <p:nvPr/>
              </p:nvSpPr>
              <p:spPr>
                <a:xfrm flipH="1" flipV="1">
                  <a:off x="1241688" y="3137420"/>
                  <a:ext cx="1096920" cy="1800360"/>
                </a:xfrm>
                <a:prstGeom prst="line">
                  <a:avLst/>
                </a:prstGeom>
                <a:ln w="63360">
                  <a:solidFill>
                    <a:srgbClr val="002060"/>
                  </a:solidFill>
                  <a:prstDash val="sysDash"/>
                  <a:round/>
                </a:ln>
              </p:spPr>
            </p:sp>
            <p:sp>
              <p:nvSpPr>
                <p:cNvPr id="395" name="Line 9"/>
                <p:cNvSpPr/>
                <p:nvPr/>
              </p:nvSpPr>
              <p:spPr>
                <a:xfrm flipV="1">
                  <a:off x="4505984" y="3133100"/>
                  <a:ext cx="1080000" cy="1809000"/>
                </a:xfrm>
                <a:prstGeom prst="line">
                  <a:avLst/>
                </a:prstGeom>
                <a:ln w="63360">
                  <a:solidFill>
                    <a:srgbClr val="002060"/>
                  </a:solidFill>
                  <a:round/>
                </a:ln>
              </p:spPr>
            </p:sp>
            <p:sp>
              <p:nvSpPr>
                <p:cNvPr id="396" name="Line 9"/>
                <p:cNvSpPr/>
                <p:nvPr/>
              </p:nvSpPr>
              <p:spPr>
                <a:xfrm flipV="1">
                  <a:off x="6637394" y="3133100"/>
                  <a:ext cx="1080000" cy="1809000"/>
                </a:xfrm>
                <a:prstGeom prst="line">
                  <a:avLst/>
                </a:prstGeom>
                <a:ln w="63360">
                  <a:solidFill>
                    <a:srgbClr val="002060"/>
                  </a:solidFill>
                  <a:round/>
                </a:ln>
              </p:spPr>
            </p:sp>
            <p:sp>
              <p:nvSpPr>
                <p:cNvPr id="397" name="Line 10"/>
                <p:cNvSpPr/>
                <p:nvPr/>
              </p:nvSpPr>
              <p:spPr>
                <a:xfrm flipV="1">
                  <a:off x="2345984" y="3126620"/>
                  <a:ext cx="1080000" cy="1808280"/>
                </a:xfrm>
                <a:prstGeom prst="line">
                  <a:avLst/>
                </a:prstGeom>
                <a:ln w="63360">
                  <a:solidFill>
                    <a:srgbClr val="002060"/>
                  </a:solidFill>
                  <a:round/>
                </a:ln>
              </p:spPr>
            </p:sp>
          </p:grpSp>
          <p:sp>
            <p:nvSpPr>
              <p:cNvPr id="384" name="CustomShape 17"/>
              <p:cNvSpPr/>
              <p:nvPr/>
            </p:nvSpPr>
            <p:spPr>
              <a:xfrm>
                <a:off x="5679102" y="2162085"/>
                <a:ext cx="101900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  <p:sp>
            <p:nvSpPr>
              <p:cNvPr id="385" name="CustomShape 17"/>
              <p:cNvSpPr/>
              <p:nvPr/>
            </p:nvSpPr>
            <p:spPr>
              <a:xfrm>
                <a:off x="5099234" y="2162085"/>
                <a:ext cx="101900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  <p:sp>
            <p:nvSpPr>
              <p:cNvPr id="386" name="CustomShape 17"/>
              <p:cNvSpPr/>
              <p:nvPr/>
            </p:nvSpPr>
            <p:spPr>
              <a:xfrm>
                <a:off x="5386881" y="3355429"/>
                <a:ext cx="101900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  <p:sp>
            <p:nvSpPr>
              <p:cNvPr id="387" name="CustomShape 17"/>
              <p:cNvSpPr/>
              <p:nvPr/>
            </p:nvSpPr>
            <p:spPr>
              <a:xfrm>
                <a:off x="4521637" y="2162085"/>
                <a:ext cx="101900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  <p:sp>
            <p:nvSpPr>
              <p:cNvPr id="388" name="CustomShape 17"/>
              <p:cNvSpPr/>
              <p:nvPr/>
            </p:nvSpPr>
            <p:spPr>
              <a:xfrm>
                <a:off x="4809284" y="3355429"/>
                <a:ext cx="101900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  <p:sp>
            <p:nvSpPr>
              <p:cNvPr id="389" name="CustomShape 17"/>
              <p:cNvSpPr/>
              <p:nvPr/>
            </p:nvSpPr>
            <p:spPr>
              <a:xfrm>
                <a:off x="3940455" y="2162085"/>
                <a:ext cx="101900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  <p:sp>
            <p:nvSpPr>
              <p:cNvPr id="390" name="CustomShape 17"/>
              <p:cNvSpPr/>
              <p:nvPr/>
            </p:nvSpPr>
            <p:spPr>
              <a:xfrm>
                <a:off x="4228102" y="3355429"/>
                <a:ext cx="101900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</p:grpSp>
        <p:grpSp>
          <p:nvGrpSpPr>
            <p:cNvPr id="368" name="Group 367"/>
            <p:cNvGrpSpPr/>
            <p:nvPr/>
          </p:nvGrpSpPr>
          <p:grpSpPr>
            <a:xfrm>
              <a:off x="5978164" y="2164515"/>
              <a:ext cx="1845068" cy="1306917"/>
              <a:chOff x="5978164" y="2164515"/>
              <a:chExt cx="1845068" cy="1306917"/>
            </a:xfrm>
          </p:grpSpPr>
          <p:grpSp>
            <p:nvGrpSpPr>
              <p:cNvPr id="369" name="Group 368"/>
              <p:cNvGrpSpPr/>
              <p:nvPr/>
            </p:nvGrpSpPr>
            <p:grpSpPr>
              <a:xfrm>
                <a:off x="6029694" y="2194164"/>
                <a:ext cx="1744848" cy="1243183"/>
                <a:chOff x="2345984" y="3126620"/>
                <a:chExt cx="6499530" cy="1815480"/>
              </a:xfrm>
            </p:grpSpPr>
            <p:sp>
              <p:nvSpPr>
                <p:cNvPr id="377" name="Line 12"/>
                <p:cNvSpPr/>
                <p:nvPr/>
              </p:nvSpPr>
              <p:spPr>
                <a:xfrm flipH="1" flipV="1">
                  <a:off x="7748594" y="3137420"/>
                  <a:ext cx="1096920" cy="1800360"/>
                </a:xfrm>
                <a:prstGeom prst="line">
                  <a:avLst/>
                </a:prstGeom>
                <a:ln w="63360">
                  <a:solidFill>
                    <a:srgbClr val="002060"/>
                  </a:solidFill>
                  <a:prstDash val="sysDash"/>
                  <a:round/>
                </a:ln>
              </p:spPr>
            </p:sp>
            <p:sp>
              <p:nvSpPr>
                <p:cNvPr id="378" name="Line 12"/>
                <p:cNvSpPr/>
                <p:nvPr/>
              </p:nvSpPr>
              <p:spPr>
                <a:xfrm flipH="1" flipV="1">
                  <a:off x="5569064" y="3137420"/>
                  <a:ext cx="1096920" cy="1800360"/>
                </a:xfrm>
                <a:prstGeom prst="line">
                  <a:avLst/>
                </a:prstGeom>
                <a:ln w="63360">
                  <a:solidFill>
                    <a:srgbClr val="002060"/>
                  </a:solidFill>
                  <a:prstDash val="sysDash"/>
                  <a:round/>
                </a:ln>
              </p:spPr>
            </p:sp>
            <p:sp>
              <p:nvSpPr>
                <p:cNvPr id="379" name="Line 11"/>
                <p:cNvSpPr/>
                <p:nvPr/>
              </p:nvSpPr>
              <p:spPr>
                <a:xfrm flipH="1" flipV="1">
                  <a:off x="3409064" y="3126620"/>
                  <a:ext cx="1096920" cy="1800000"/>
                </a:xfrm>
                <a:prstGeom prst="line">
                  <a:avLst/>
                </a:prstGeom>
                <a:ln w="63360">
                  <a:solidFill>
                    <a:srgbClr val="002060"/>
                  </a:solidFill>
                  <a:prstDash val="sysDash"/>
                  <a:round/>
                </a:ln>
              </p:spPr>
            </p:sp>
            <p:sp>
              <p:nvSpPr>
                <p:cNvPr id="380" name="Line 9"/>
                <p:cNvSpPr/>
                <p:nvPr/>
              </p:nvSpPr>
              <p:spPr>
                <a:xfrm flipV="1">
                  <a:off x="4505984" y="3133100"/>
                  <a:ext cx="1080000" cy="1809000"/>
                </a:xfrm>
                <a:prstGeom prst="line">
                  <a:avLst/>
                </a:prstGeom>
                <a:ln w="63360">
                  <a:solidFill>
                    <a:srgbClr val="002060"/>
                  </a:solidFill>
                  <a:round/>
                </a:ln>
              </p:spPr>
            </p:sp>
            <p:sp>
              <p:nvSpPr>
                <p:cNvPr id="381" name="Line 9"/>
                <p:cNvSpPr/>
                <p:nvPr/>
              </p:nvSpPr>
              <p:spPr>
                <a:xfrm flipV="1">
                  <a:off x="6637394" y="3133100"/>
                  <a:ext cx="1080000" cy="1809000"/>
                </a:xfrm>
                <a:prstGeom prst="line">
                  <a:avLst/>
                </a:prstGeom>
                <a:ln w="63360">
                  <a:solidFill>
                    <a:srgbClr val="002060"/>
                  </a:solidFill>
                  <a:round/>
                </a:ln>
              </p:spPr>
            </p:sp>
            <p:sp>
              <p:nvSpPr>
                <p:cNvPr id="382" name="Line 10"/>
                <p:cNvSpPr/>
                <p:nvPr/>
              </p:nvSpPr>
              <p:spPr>
                <a:xfrm flipV="1">
                  <a:off x="2345984" y="3126620"/>
                  <a:ext cx="1080000" cy="1808280"/>
                </a:xfrm>
                <a:prstGeom prst="line">
                  <a:avLst/>
                </a:prstGeom>
                <a:ln w="63360">
                  <a:solidFill>
                    <a:srgbClr val="002060"/>
                  </a:solidFill>
                  <a:round/>
                </a:ln>
              </p:spPr>
            </p:sp>
          </p:grpSp>
          <p:sp>
            <p:nvSpPr>
              <p:cNvPr id="370" name="CustomShape 17"/>
              <p:cNvSpPr/>
              <p:nvPr/>
            </p:nvSpPr>
            <p:spPr>
              <a:xfrm>
                <a:off x="7430053" y="2164515"/>
                <a:ext cx="97256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  <p:sp>
            <p:nvSpPr>
              <p:cNvPr id="371" name="CustomShape 17"/>
              <p:cNvSpPr/>
              <p:nvPr/>
            </p:nvSpPr>
            <p:spPr>
              <a:xfrm>
                <a:off x="6850185" y="2164515"/>
                <a:ext cx="97256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  <p:sp>
            <p:nvSpPr>
              <p:cNvPr id="372" name="CustomShape 17"/>
              <p:cNvSpPr/>
              <p:nvPr/>
            </p:nvSpPr>
            <p:spPr>
              <a:xfrm>
                <a:off x="7725976" y="3366056"/>
                <a:ext cx="97256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  <p:sp>
            <p:nvSpPr>
              <p:cNvPr id="373" name="CustomShape 17"/>
              <p:cNvSpPr/>
              <p:nvPr/>
            </p:nvSpPr>
            <p:spPr>
              <a:xfrm>
                <a:off x="7136943" y="3355429"/>
                <a:ext cx="97256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  <p:sp>
            <p:nvSpPr>
              <p:cNvPr id="374" name="CustomShape 17"/>
              <p:cNvSpPr/>
              <p:nvPr/>
            </p:nvSpPr>
            <p:spPr>
              <a:xfrm>
                <a:off x="6272588" y="2164515"/>
                <a:ext cx="97256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  <p:sp>
            <p:nvSpPr>
              <p:cNvPr id="375" name="CustomShape 17"/>
              <p:cNvSpPr/>
              <p:nvPr/>
            </p:nvSpPr>
            <p:spPr>
              <a:xfrm>
                <a:off x="6559346" y="3355429"/>
                <a:ext cx="97256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  <p:sp>
            <p:nvSpPr>
              <p:cNvPr id="376" name="CustomShape 17"/>
              <p:cNvSpPr/>
              <p:nvPr/>
            </p:nvSpPr>
            <p:spPr>
              <a:xfrm>
                <a:off x="5978164" y="3355429"/>
                <a:ext cx="97256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</p:grpSp>
      </p:grpSp>
      <p:grpSp>
        <p:nvGrpSpPr>
          <p:cNvPr id="398" name="Group 397"/>
          <p:cNvGrpSpPr/>
          <p:nvPr/>
        </p:nvGrpSpPr>
        <p:grpSpPr>
          <a:xfrm>
            <a:off x="1349433" y="1718931"/>
            <a:ext cx="1533823" cy="982010"/>
            <a:chOff x="5099234" y="2162085"/>
            <a:chExt cx="2723998" cy="1309347"/>
          </a:xfrm>
        </p:grpSpPr>
        <p:grpSp>
          <p:nvGrpSpPr>
            <p:cNvPr id="399" name="Group 398"/>
            <p:cNvGrpSpPr/>
            <p:nvPr/>
          </p:nvGrpSpPr>
          <p:grpSpPr>
            <a:xfrm>
              <a:off x="5099234" y="2162085"/>
              <a:ext cx="927565" cy="1298720"/>
              <a:chOff x="5099234" y="2162085"/>
              <a:chExt cx="927565" cy="1298720"/>
            </a:xfrm>
          </p:grpSpPr>
          <p:grpSp>
            <p:nvGrpSpPr>
              <p:cNvPr id="415" name="Group 414"/>
              <p:cNvGrpSpPr/>
              <p:nvPr/>
            </p:nvGrpSpPr>
            <p:grpSpPr>
              <a:xfrm>
                <a:off x="5147212" y="2198602"/>
                <a:ext cx="879587" cy="1238746"/>
                <a:chOff x="5569064" y="3133100"/>
                <a:chExt cx="3276450" cy="1809000"/>
              </a:xfrm>
            </p:grpSpPr>
            <p:sp>
              <p:nvSpPr>
                <p:cNvPr id="423" name="Line 12"/>
                <p:cNvSpPr/>
                <p:nvPr/>
              </p:nvSpPr>
              <p:spPr>
                <a:xfrm flipH="1" flipV="1">
                  <a:off x="7748594" y="3137420"/>
                  <a:ext cx="1096920" cy="1800360"/>
                </a:xfrm>
                <a:prstGeom prst="line">
                  <a:avLst/>
                </a:prstGeom>
                <a:ln w="63360">
                  <a:solidFill>
                    <a:srgbClr val="002060"/>
                  </a:solidFill>
                  <a:prstDash val="sysDash"/>
                  <a:round/>
                </a:ln>
              </p:spPr>
            </p:sp>
            <p:sp>
              <p:nvSpPr>
                <p:cNvPr id="424" name="Line 12"/>
                <p:cNvSpPr/>
                <p:nvPr/>
              </p:nvSpPr>
              <p:spPr>
                <a:xfrm flipH="1" flipV="1">
                  <a:off x="5569064" y="3137420"/>
                  <a:ext cx="1096920" cy="1800360"/>
                </a:xfrm>
                <a:prstGeom prst="line">
                  <a:avLst/>
                </a:prstGeom>
                <a:ln w="63360">
                  <a:solidFill>
                    <a:srgbClr val="002060"/>
                  </a:solidFill>
                  <a:prstDash val="sysDash"/>
                  <a:round/>
                </a:ln>
              </p:spPr>
            </p:sp>
            <p:sp>
              <p:nvSpPr>
                <p:cNvPr id="428" name="Line 9"/>
                <p:cNvSpPr/>
                <p:nvPr/>
              </p:nvSpPr>
              <p:spPr>
                <a:xfrm flipV="1">
                  <a:off x="6637394" y="3133100"/>
                  <a:ext cx="1080000" cy="1809000"/>
                </a:xfrm>
                <a:prstGeom prst="line">
                  <a:avLst/>
                </a:prstGeom>
                <a:ln w="63360">
                  <a:solidFill>
                    <a:srgbClr val="002060"/>
                  </a:solidFill>
                  <a:round/>
                </a:ln>
              </p:spPr>
            </p:sp>
          </p:grpSp>
          <p:sp>
            <p:nvSpPr>
              <p:cNvPr id="416" name="CustomShape 17"/>
              <p:cNvSpPr/>
              <p:nvPr/>
            </p:nvSpPr>
            <p:spPr>
              <a:xfrm>
                <a:off x="5679102" y="2162085"/>
                <a:ext cx="101900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  <p:sp>
            <p:nvSpPr>
              <p:cNvPr id="417" name="CustomShape 17"/>
              <p:cNvSpPr/>
              <p:nvPr/>
            </p:nvSpPr>
            <p:spPr>
              <a:xfrm>
                <a:off x="5099234" y="2162085"/>
                <a:ext cx="101900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  <p:sp>
            <p:nvSpPr>
              <p:cNvPr id="418" name="CustomShape 17"/>
              <p:cNvSpPr/>
              <p:nvPr/>
            </p:nvSpPr>
            <p:spPr>
              <a:xfrm>
                <a:off x="5386881" y="3355429"/>
                <a:ext cx="101900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</p:grpSp>
        <p:grpSp>
          <p:nvGrpSpPr>
            <p:cNvPr id="400" name="Group 399"/>
            <p:cNvGrpSpPr/>
            <p:nvPr/>
          </p:nvGrpSpPr>
          <p:grpSpPr>
            <a:xfrm>
              <a:off x="5978164" y="2164515"/>
              <a:ext cx="1845068" cy="1306917"/>
              <a:chOff x="5978164" y="2164515"/>
              <a:chExt cx="1845068" cy="1306917"/>
            </a:xfrm>
          </p:grpSpPr>
          <p:grpSp>
            <p:nvGrpSpPr>
              <p:cNvPr id="401" name="Group 400"/>
              <p:cNvGrpSpPr/>
              <p:nvPr/>
            </p:nvGrpSpPr>
            <p:grpSpPr>
              <a:xfrm>
                <a:off x="6029694" y="2194164"/>
                <a:ext cx="1744848" cy="1243183"/>
                <a:chOff x="2345984" y="3126620"/>
                <a:chExt cx="6499530" cy="1815480"/>
              </a:xfrm>
            </p:grpSpPr>
            <p:sp>
              <p:nvSpPr>
                <p:cNvPr id="409" name="Line 12"/>
                <p:cNvSpPr/>
                <p:nvPr/>
              </p:nvSpPr>
              <p:spPr>
                <a:xfrm flipH="1" flipV="1">
                  <a:off x="7748594" y="3137420"/>
                  <a:ext cx="1096920" cy="1800360"/>
                </a:xfrm>
                <a:prstGeom prst="line">
                  <a:avLst/>
                </a:prstGeom>
                <a:ln w="63360">
                  <a:solidFill>
                    <a:srgbClr val="002060"/>
                  </a:solidFill>
                  <a:prstDash val="sysDash"/>
                  <a:round/>
                </a:ln>
              </p:spPr>
            </p:sp>
            <p:sp>
              <p:nvSpPr>
                <p:cNvPr id="410" name="Line 12"/>
                <p:cNvSpPr/>
                <p:nvPr/>
              </p:nvSpPr>
              <p:spPr>
                <a:xfrm flipH="1" flipV="1">
                  <a:off x="5569064" y="3137420"/>
                  <a:ext cx="1096920" cy="1800360"/>
                </a:xfrm>
                <a:prstGeom prst="line">
                  <a:avLst/>
                </a:prstGeom>
                <a:ln w="63360">
                  <a:solidFill>
                    <a:srgbClr val="002060"/>
                  </a:solidFill>
                  <a:prstDash val="sysDash"/>
                  <a:round/>
                </a:ln>
              </p:spPr>
            </p:sp>
            <p:sp>
              <p:nvSpPr>
                <p:cNvPr id="411" name="Line 11"/>
                <p:cNvSpPr/>
                <p:nvPr/>
              </p:nvSpPr>
              <p:spPr>
                <a:xfrm flipH="1" flipV="1">
                  <a:off x="3409064" y="3126620"/>
                  <a:ext cx="1096920" cy="1800000"/>
                </a:xfrm>
                <a:prstGeom prst="line">
                  <a:avLst/>
                </a:prstGeom>
                <a:ln w="63360">
                  <a:solidFill>
                    <a:srgbClr val="002060"/>
                  </a:solidFill>
                  <a:prstDash val="sysDash"/>
                  <a:round/>
                </a:ln>
              </p:spPr>
            </p:sp>
            <p:sp>
              <p:nvSpPr>
                <p:cNvPr id="412" name="Line 9"/>
                <p:cNvSpPr/>
                <p:nvPr/>
              </p:nvSpPr>
              <p:spPr>
                <a:xfrm flipV="1">
                  <a:off x="4505984" y="3133100"/>
                  <a:ext cx="1080000" cy="1809000"/>
                </a:xfrm>
                <a:prstGeom prst="line">
                  <a:avLst/>
                </a:prstGeom>
                <a:ln w="63360">
                  <a:solidFill>
                    <a:srgbClr val="002060"/>
                  </a:solidFill>
                  <a:round/>
                </a:ln>
              </p:spPr>
            </p:sp>
            <p:sp>
              <p:nvSpPr>
                <p:cNvPr id="413" name="Line 9"/>
                <p:cNvSpPr/>
                <p:nvPr/>
              </p:nvSpPr>
              <p:spPr>
                <a:xfrm flipV="1">
                  <a:off x="6637394" y="3133100"/>
                  <a:ext cx="1080000" cy="1809000"/>
                </a:xfrm>
                <a:prstGeom prst="line">
                  <a:avLst/>
                </a:prstGeom>
                <a:ln w="63360">
                  <a:solidFill>
                    <a:srgbClr val="002060"/>
                  </a:solidFill>
                  <a:round/>
                </a:ln>
              </p:spPr>
            </p:sp>
            <p:sp>
              <p:nvSpPr>
                <p:cNvPr id="414" name="Line 10"/>
                <p:cNvSpPr/>
                <p:nvPr/>
              </p:nvSpPr>
              <p:spPr>
                <a:xfrm flipV="1">
                  <a:off x="2345984" y="3126620"/>
                  <a:ext cx="1080000" cy="1808280"/>
                </a:xfrm>
                <a:prstGeom prst="line">
                  <a:avLst/>
                </a:prstGeom>
                <a:ln w="63360">
                  <a:solidFill>
                    <a:srgbClr val="002060"/>
                  </a:solidFill>
                  <a:round/>
                </a:ln>
              </p:spPr>
            </p:sp>
          </p:grpSp>
          <p:sp>
            <p:nvSpPr>
              <p:cNvPr id="402" name="CustomShape 17"/>
              <p:cNvSpPr/>
              <p:nvPr/>
            </p:nvSpPr>
            <p:spPr>
              <a:xfrm>
                <a:off x="7430053" y="2164515"/>
                <a:ext cx="97256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  <p:sp>
            <p:nvSpPr>
              <p:cNvPr id="403" name="CustomShape 17"/>
              <p:cNvSpPr/>
              <p:nvPr/>
            </p:nvSpPr>
            <p:spPr>
              <a:xfrm>
                <a:off x="6850185" y="2164515"/>
                <a:ext cx="97256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  <p:sp>
            <p:nvSpPr>
              <p:cNvPr id="404" name="CustomShape 17"/>
              <p:cNvSpPr/>
              <p:nvPr/>
            </p:nvSpPr>
            <p:spPr>
              <a:xfrm>
                <a:off x="7725976" y="3366056"/>
                <a:ext cx="97256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  <p:sp>
            <p:nvSpPr>
              <p:cNvPr id="405" name="CustomShape 17"/>
              <p:cNvSpPr/>
              <p:nvPr/>
            </p:nvSpPr>
            <p:spPr>
              <a:xfrm>
                <a:off x="7136943" y="3355429"/>
                <a:ext cx="97256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  <p:sp>
            <p:nvSpPr>
              <p:cNvPr id="406" name="CustomShape 17"/>
              <p:cNvSpPr/>
              <p:nvPr/>
            </p:nvSpPr>
            <p:spPr>
              <a:xfrm>
                <a:off x="6272588" y="2164515"/>
                <a:ext cx="97256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  <p:sp>
            <p:nvSpPr>
              <p:cNvPr id="407" name="CustomShape 17"/>
              <p:cNvSpPr/>
              <p:nvPr/>
            </p:nvSpPr>
            <p:spPr>
              <a:xfrm>
                <a:off x="6559346" y="3355429"/>
                <a:ext cx="97256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  <p:sp>
            <p:nvSpPr>
              <p:cNvPr id="408" name="CustomShape 17"/>
              <p:cNvSpPr/>
              <p:nvPr/>
            </p:nvSpPr>
            <p:spPr>
              <a:xfrm>
                <a:off x="5978164" y="3355429"/>
                <a:ext cx="97256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</p:grpSp>
      </p:grpSp>
      <p:grpSp>
        <p:nvGrpSpPr>
          <p:cNvPr id="430" name="Group 429"/>
          <p:cNvGrpSpPr/>
          <p:nvPr/>
        </p:nvGrpSpPr>
        <p:grpSpPr>
          <a:xfrm>
            <a:off x="2632669" y="4195723"/>
            <a:ext cx="1716349" cy="982010"/>
            <a:chOff x="3940455" y="2162085"/>
            <a:chExt cx="3882777" cy="1309347"/>
          </a:xfrm>
        </p:grpSpPr>
        <p:grpSp>
          <p:nvGrpSpPr>
            <p:cNvPr id="431" name="Group 430"/>
            <p:cNvGrpSpPr/>
            <p:nvPr/>
          </p:nvGrpSpPr>
          <p:grpSpPr>
            <a:xfrm>
              <a:off x="3940455" y="2162085"/>
              <a:ext cx="2086346" cy="1298720"/>
              <a:chOff x="3940455" y="2162085"/>
              <a:chExt cx="2086346" cy="1298720"/>
            </a:xfrm>
          </p:grpSpPr>
          <p:grpSp>
            <p:nvGrpSpPr>
              <p:cNvPr id="447" name="Group 446"/>
              <p:cNvGrpSpPr/>
              <p:nvPr/>
            </p:nvGrpSpPr>
            <p:grpSpPr>
              <a:xfrm>
                <a:off x="3985497" y="2194164"/>
                <a:ext cx="2041304" cy="1243183"/>
                <a:chOff x="1241688" y="3126620"/>
                <a:chExt cx="7603826" cy="1815480"/>
              </a:xfrm>
            </p:grpSpPr>
            <p:sp>
              <p:nvSpPr>
                <p:cNvPr id="455" name="Line 12"/>
                <p:cNvSpPr/>
                <p:nvPr/>
              </p:nvSpPr>
              <p:spPr>
                <a:xfrm flipH="1" flipV="1">
                  <a:off x="7748594" y="3137420"/>
                  <a:ext cx="1096920" cy="1800360"/>
                </a:xfrm>
                <a:prstGeom prst="line">
                  <a:avLst/>
                </a:prstGeom>
                <a:ln w="63360">
                  <a:solidFill>
                    <a:srgbClr val="002060"/>
                  </a:solidFill>
                  <a:prstDash val="sysDash"/>
                  <a:round/>
                </a:ln>
              </p:spPr>
            </p:sp>
            <p:sp>
              <p:nvSpPr>
                <p:cNvPr id="456" name="Line 12"/>
                <p:cNvSpPr/>
                <p:nvPr/>
              </p:nvSpPr>
              <p:spPr>
                <a:xfrm flipH="1" flipV="1">
                  <a:off x="5569064" y="3137420"/>
                  <a:ext cx="1096920" cy="1800360"/>
                </a:xfrm>
                <a:prstGeom prst="line">
                  <a:avLst/>
                </a:prstGeom>
                <a:ln w="63360">
                  <a:solidFill>
                    <a:srgbClr val="002060"/>
                  </a:solidFill>
                  <a:prstDash val="sysDash"/>
                  <a:round/>
                </a:ln>
              </p:spPr>
            </p:sp>
            <p:sp>
              <p:nvSpPr>
                <p:cNvPr id="457" name="Line 11"/>
                <p:cNvSpPr/>
                <p:nvPr/>
              </p:nvSpPr>
              <p:spPr>
                <a:xfrm flipH="1" flipV="1">
                  <a:off x="3409064" y="3126620"/>
                  <a:ext cx="1096920" cy="1800000"/>
                </a:xfrm>
                <a:prstGeom prst="line">
                  <a:avLst/>
                </a:prstGeom>
                <a:ln w="63360">
                  <a:solidFill>
                    <a:srgbClr val="002060"/>
                  </a:solidFill>
                  <a:prstDash val="sysDash"/>
                  <a:round/>
                </a:ln>
              </p:spPr>
            </p:sp>
            <p:sp>
              <p:nvSpPr>
                <p:cNvPr id="458" name="Line 12"/>
                <p:cNvSpPr/>
                <p:nvPr/>
              </p:nvSpPr>
              <p:spPr>
                <a:xfrm flipH="1" flipV="1">
                  <a:off x="1241688" y="3137420"/>
                  <a:ext cx="1096920" cy="1800360"/>
                </a:xfrm>
                <a:prstGeom prst="line">
                  <a:avLst/>
                </a:prstGeom>
                <a:ln w="63360">
                  <a:solidFill>
                    <a:srgbClr val="002060"/>
                  </a:solidFill>
                  <a:prstDash val="sysDash"/>
                  <a:round/>
                </a:ln>
              </p:spPr>
            </p:sp>
            <p:sp>
              <p:nvSpPr>
                <p:cNvPr id="459" name="Line 9"/>
                <p:cNvSpPr/>
                <p:nvPr/>
              </p:nvSpPr>
              <p:spPr>
                <a:xfrm flipV="1">
                  <a:off x="4505984" y="3133100"/>
                  <a:ext cx="1080000" cy="1809000"/>
                </a:xfrm>
                <a:prstGeom prst="line">
                  <a:avLst/>
                </a:prstGeom>
                <a:ln w="63360">
                  <a:solidFill>
                    <a:srgbClr val="002060"/>
                  </a:solidFill>
                  <a:round/>
                </a:ln>
              </p:spPr>
            </p:sp>
            <p:sp>
              <p:nvSpPr>
                <p:cNvPr id="460" name="Line 9"/>
                <p:cNvSpPr/>
                <p:nvPr/>
              </p:nvSpPr>
              <p:spPr>
                <a:xfrm flipV="1">
                  <a:off x="6637394" y="3133100"/>
                  <a:ext cx="1080000" cy="1809000"/>
                </a:xfrm>
                <a:prstGeom prst="line">
                  <a:avLst/>
                </a:prstGeom>
                <a:ln w="63360">
                  <a:solidFill>
                    <a:srgbClr val="002060"/>
                  </a:solidFill>
                  <a:round/>
                </a:ln>
              </p:spPr>
            </p:sp>
            <p:sp>
              <p:nvSpPr>
                <p:cNvPr id="461" name="Line 10"/>
                <p:cNvSpPr/>
                <p:nvPr/>
              </p:nvSpPr>
              <p:spPr>
                <a:xfrm flipV="1">
                  <a:off x="2345984" y="3126620"/>
                  <a:ext cx="1080000" cy="1808280"/>
                </a:xfrm>
                <a:prstGeom prst="line">
                  <a:avLst/>
                </a:prstGeom>
                <a:ln w="63360">
                  <a:solidFill>
                    <a:srgbClr val="002060"/>
                  </a:solidFill>
                  <a:round/>
                </a:ln>
              </p:spPr>
            </p:sp>
          </p:grpSp>
          <p:sp>
            <p:nvSpPr>
              <p:cNvPr id="448" name="CustomShape 17"/>
              <p:cNvSpPr/>
              <p:nvPr/>
            </p:nvSpPr>
            <p:spPr>
              <a:xfrm>
                <a:off x="5679102" y="2162085"/>
                <a:ext cx="101900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  <p:sp>
            <p:nvSpPr>
              <p:cNvPr id="449" name="CustomShape 17"/>
              <p:cNvSpPr/>
              <p:nvPr/>
            </p:nvSpPr>
            <p:spPr>
              <a:xfrm>
                <a:off x="5099234" y="2162085"/>
                <a:ext cx="101900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  <p:sp>
            <p:nvSpPr>
              <p:cNvPr id="450" name="CustomShape 17"/>
              <p:cNvSpPr/>
              <p:nvPr/>
            </p:nvSpPr>
            <p:spPr>
              <a:xfrm>
                <a:off x="5386881" y="3355429"/>
                <a:ext cx="101900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  <p:sp>
            <p:nvSpPr>
              <p:cNvPr id="451" name="CustomShape 17"/>
              <p:cNvSpPr/>
              <p:nvPr/>
            </p:nvSpPr>
            <p:spPr>
              <a:xfrm>
                <a:off x="4521637" y="2162085"/>
                <a:ext cx="101900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  <p:sp>
            <p:nvSpPr>
              <p:cNvPr id="452" name="CustomShape 17"/>
              <p:cNvSpPr/>
              <p:nvPr/>
            </p:nvSpPr>
            <p:spPr>
              <a:xfrm>
                <a:off x="4809284" y="3355429"/>
                <a:ext cx="101900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  <p:sp>
            <p:nvSpPr>
              <p:cNvPr id="453" name="CustomShape 17"/>
              <p:cNvSpPr/>
              <p:nvPr/>
            </p:nvSpPr>
            <p:spPr>
              <a:xfrm>
                <a:off x="3940455" y="2162085"/>
                <a:ext cx="101900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  <p:sp>
            <p:nvSpPr>
              <p:cNvPr id="454" name="CustomShape 17"/>
              <p:cNvSpPr/>
              <p:nvPr/>
            </p:nvSpPr>
            <p:spPr>
              <a:xfrm>
                <a:off x="4228102" y="3355429"/>
                <a:ext cx="101900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</p:grpSp>
        <p:grpSp>
          <p:nvGrpSpPr>
            <p:cNvPr id="432" name="Group 431"/>
            <p:cNvGrpSpPr/>
            <p:nvPr/>
          </p:nvGrpSpPr>
          <p:grpSpPr>
            <a:xfrm>
              <a:off x="5978164" y="2164515"/>
              <a:ext cx="1845068" cy="1306917"/>
              <a:chOff x="5978164" y="2164515"/>
              <a:chExt cx="1845068" cy="1306917"/>
            </a:xfrm>
          </p:grpSpPr>
          <p:grpSp>
            <p:nvGrpSpPr>
              <p:cNvPr id="433" name="Group 432"/>
              <p:cNvGrpSpPr/>
              <p:nvPr/>
            </p:nvGrpSpPr>
            <p:grpSpPr>
              <a:xfrm>
                <a:off x="6029694" y="2194164"/>
                <a:ext cx="1744848" cy="1243183"/>
                <a:chOff x="2345984" y="3126620"/>
                <a:chExt cx="6499530" cy="1815480"/>
              </a:xfrm>
            </p:grpSpPr>
            <p:sp>
              <p:nvSpPr>
                <p:cNvPr id="441" name="Line 12"/>
                <p:cNvSpPr/>
                <p:nvPr/>
              </p:nvSpPr>
              <p:spPr>
                <a:xfrm flipH="1" flipV="1">
                  <a:off x="7748594" y="3137420"/>
                  <a:ext cx="1096920" cy="1800360"/>
                </a:xfrm>
                <a:prstGeom prst="line">
                  <a:avLst/>
                </a:prstGeom>
                <a:ln w="63360">
                  <a:solidFill>
                    <a:srgbClr val="002060"/>
                  </a:solidFill>
                  <a:prstDash val="sysDash"/>
                  <a:round/>
                </a:ln>
              </p:spPr>
            </p:sp>
            <p:sp>
              <p:nvSpPr>
                <p:cNvPr id="442" name="Line 12"/>
                <p:cNvSpPr/>
                <p:nvPr/>
              </p:nvSpPr>
              <p:spPr>
                <a:xfrm flipH="1" flipV="1">
                  <a:off x="5569064" y="3137420"/>
                  <a:ext cx="1096920" cy="1800360"/>
                </a:xfrm>
                <a:prstGeom prst="line">
                  <a:avLst/>
                </a:prstGeom>
                <a:ln w="63360">
                  <a:solidFill>
                    <a:srgbClr val="002060"/>
                  </a:solidFill>
                  <a:prstDash val="sysDash"/>
                  <a:round/>
                </a:ln>
              </p:spPr>
            </p:sp>
            <p:sp>
              <p:nvSpPr>
                <p:cNvPr id="443" name="Line 11"/>
                <p:cNvSpPr/>
                <p:nvPr/>
              </p:nvSpPr>
              <p:spPr>
                <a:xfrm flipH="1" flipV="1">
                  <a:off x="3409064" y="3126620"/>
                  <a:ext cx="1096920" cy="1800000"/>
                </a:xfrm>
                <a:prstGeom prst="line">
                  <a:avLst/>
                </a:prstGeom>
                <a:ln w="63360">
                  <a:solidFill>
                    <a:srgbClr val="002060"/>
                  </a:solidFill>
                  <a:prstDash val="sysDash"/>
                  <a:round/>
                </a:ln>
              </p:spPr>
            </p:sp>
            <p:sp>
              <p:nvSpPr>
                <p:cNvPr id="444" name="Line 9"/>
                <p:cNvSpPr/>
                <p:nvPr/>
              </p:nvSpPr>
              <p:spPr>
                <a:xfrm flipV="1">
                  <a:off x="4505984" y="3133100"/>
                  <a:ext cx="1080000" cy="1809000"/>
                </a:xfrm>
                <a:prstGeom prst="line">
                  <a:avLst/>
                </a:prstGeom>
                <a:ln w="63360">
                  <a:solidFill>
                    <a:srgbClr val="002060"/>
                  </a:solidFill>
                  <a:round/>
                </a:ln>
              </p:spPr>
            </p:sp>
            <p:sp>
              <p:nvSpPr>
                <p:cNvPr id="445" name="Line 9"/>
                <p:cNvSpPr/>
                <p:nvPr/>
              </p:nvSpPr>
              <p:spPr>
                <a:xfrm flipV="1">
                  <a:off x="6637394" y="3133100"/>
                  <a:ext cx="1080000" cy="1809000"/>
                </a:xfrm>
                <a:prstGeom prst="line">
                  <a:avLst/>
                </a:prstGeom>
                <a:ln w="63360">
                  <a:solidFill>
                    <a:srgbClr val="002060"/>
                  </a:solidFill>
                  <a:round/>
                </a:ln>
              </p:spPr>
            </p:sp>
            <p:sp>
              <p:nvSpPr>
                <p:cNvPr id="446" name="Line 10"/>
                <p:cNvSpPr/>
                <p:nvPr/>
              </p:nvSpPr>
              <p:spPr>
                <a:xfrm flipV="1">
                  <a:off x="2345984" y="3126620"/>
                  <a:ext cx="1080000" cy="1808280"/>
                </a:xfrm>
                <a:prstGeom prst="line">
                  <a:avLst/>
                </a:prstGeom>
                <a:ln w="63360">
                  <a:solidFill>
                    <a:srgbClr val="002060"/>
                  </a:solidFill>
                  <a:round/>
                </a:ln>
              </p:spPr>
            </p:sp>
          </p:grpSp>
          <p:sp>
            <p:nvSpPr>
              <p:cNvPr id="434" name="CustomShape 17"/>
              <p:cNvSpPr/>
              <p:nvPr/>
            </p:nvSpPr>
            <p:spPr>
              <a:xfrm>
                <a:off x="7430053" y="2164515"/>
                <a:ext cx="97256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  <p:sp>
            <p:nvSpPr>
              <p:cNvPr id="435" name="CustomShape 17"/>
              <p:cNvSpPr/>
              <p:nvPr/>
            </p:nvSpPr>
            <p:spPr>
              <a:xfrm>
                <a:off x="6850185" y="2164515"/>
                <a:ext cx="97256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  <p:sp>
            <p:nvSpPr>
              <p:cNvPr id="436" name="CustomShape 17"/>
              <p:cNvSpPr/>
              <p:nvPr/>
            </p:nvSpPr>
            <p:spPr>
              <a:xfrm>
                <a:off x="7725976" y="3366056"/>
                <a:ext cx="97256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  <p:sp>
            <p:nvSpPr>
              <p:cNvPr id="437" name="CustomShape 17"/>
              <p:cNvSpPr/>
              <p:nvPr/>
            </p:nvSpPr>
            <p:spPr>
              <a:xfrm>
                <a:off x="7136943" y="3355429"/>
                <a:ext cx="97256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  <p:sp>
            <p:nvSpPr>
              <p:cNvPr id="438" name="CustomShape 17"/>
              <p:cNvSpPr/>
              <p:nvPr/>
            </p:nvSpPr>
            <p:spPr>
              <a:xfrm>
                <a:off x="6272588" y="2164515"/>
                <a:ext cx="97256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  <p:sp>
            <p:nvSpPr>
              <p:cNvPr id="439" name="CustomShape 17"/>
              <p:cNvSpPr/>
              <p:nvPr/>
            </p:nvSpPr>
            <p:spPr>
              <a:xfrm>
                <a:off x="6559346" y="3355429"/>
                <a:ext cx="97256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  <p:sp>
            <p:nvSpPr>
              <p:cNvPr id="440" name="CustomShape 17"/>
              <p:cNvSpPr/>
              <p:nvPr/>
            </p:nvSpPr>
            <p:spPr>
              <a:xfrm>
                <a:off x="5978164" y="3355429"/>
                <a:ext cx="97256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</p:grpSp>
      </p:grpSp>
      <p:grpSp>
        <p:nvGrpSpPr>
          <p:cNvPr id="462" name="Group 461"/>
          <p:cNvGrpSpPr/>
          <p:nvPr/>
        </p:nvGrpSpPr>
        <p:grpSpPr>
          <a:xfrm>
            <a:off x="1285214" y="4195723"/>
            <a:ext cx="1533823" cy="982010"/>
            <a:chOff x="5099234" y="2162085"/>
            <a:chExt cx="2723998" cy="1309347"/>
          </a:xfrm>
        </p:grpSpPr>
        <p:grpSp>
          <p:nvGrpSpPr>
            <p:cNvPr id="463" name="Group 462"/>
            <p:cNvGrpSpPr/>
            <p:nvPr/>
          </p:nvGrpSpPr>
          <p:grpSpPr>
            <a:xfrm>
              <a:off x="5099234" y="2162085"/>
              <a:ext cx="927565" cy="1298720"/>
              <a:chOff x="5099234" y="2162085"/>
              <a:chExt cx="927565" cy="1298720"/>
            </a:xfrm>
          </p:grpSpPr>
          <p:grpSp>
            <p:nvGrpSpPr>
              <p:cNvPr id="479" name="Group 478"/>
              <p:cNvGrpSpPr/>
              <p:nvPr/>
            </p:nvGrpSpPr>
            <p:grpSpPr>
              <a:xfrm>
                <a:off x="5147212" y="2198602"/>
                <a:ext cx="879587" cy="1238746"/>
                <a:chOff x="5569064" y="3133100"/>
                <a:chExt cx="3276450" cy="1809000"/>
              </a:xfrm>
            </p:grpSpPr>
            <p:sp>
              <p:nvSpPr>
                <p:cNvPr id="483" name="Line 12"/>
                <p:cNvSpPr/>
                <p:nvPr/>
              </p:nvSpPr>
              <p:spPr>
                <a:xfrm flipH="1" flipV="1">
                  <a:off x="7748594" y="3137420"/>
                  <a:ext cx="1096920" cy="1800360"/>
                </a:xfrm>
                <a:prstGeom prst="line">
                  <a:avLst/>
                </a:prstGeom>
                <a:ln w="63360">
                  <a:solidFill>
                    <a:srgbClr val="002060"/>
                  </a:solidFill>
                  <a:prstDash val="sysDash"/>
                  <a:round/>
                </a:ln>
              </p:spPr>
            </p:sp>
            <p:sp>
              <p:nvSpPr>
                <p:cNvPr id="484" name="Line 12"/>
                <p:cNvSpPr/>
                <p:nvPr/>
              </p:nvSpPr>
              <p:spPr>
                <a:xfrm flipH="1" flipV="1">
                  <a:off x="5569064" y="3137420"/>
                  <a:ext cx="1096920" cy="1800360"/>
                </a:xfrm>
                <a:prstGeom prst="line">
                  <a:avLst/>
                </a:prstGeom>
                <a:ln w="63360">
                  <a:solidFill>
                    <a:srgbClr val="002060"/>
                  </a:solidFill>
                  <a:prstDash val="sysDash"/>
                  <a:round/>
                </a:ln>
              </p:spPr>
            </p:sp>
            <p:sp>
              <p:nvSpPr>
                <p:cNvPr id="485" name="Line 9"/>
                <p:cNvSpPr/>
                <p:nvPr/>
              </p:nvSpPr>
              <p:spPr>
                <a:xfrm flipV="1">
                  <a:off x="6637394" y="3133100"/>
                  <a:ext cx="1080000" cy="1809000"/>
                </a:xfrm>
                <a:prstGeom prst="line">
                  <a:avLst/>
                </a:prstGeom>
                <a:ln w="63360">
                  <a:solidFill>
                    <a:srgbClr val="002060"/>
                  </a:solidFill>
                  <a:round/>
                </a:ln>
              </p:spPr>
            </p:sp>
          </p:grpSp>
          <p:sp>
            <p:nvSpPr>
              <p:cNvPr id="480" name="CustomShape 17"/>
              <p:cNvSpPr/>
              <p:nvPr/>
            </p:nvSpPr>
            <p:spPr>
              <a:xfrm>
                <a:off x="5679102" y="2162085"/>
                <a:ext cx="101900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  <p:sp>
            <p:nvSpPr>
              <p:cNvPr id="481" name="CustomShape 17"/>
              <p:cNvSpPr/>
              <p:nvPr/>
            </p:nvSpPr>
            <p:spPr>
              <a:xfrm>
                <a:off x="5099234" y="2162085"/>
                <a:ext cx="101900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  <p:sp>
            <p:nvSpPr>
              <p:cNvPr id="482" name="CustomShape 17"/>
              <p:cNvSpPr/>
              <p:nvPr/>
            </p:nvSpPr>
            <p:spPr>
              <a:xfrm>
                <a:off x="5386881" y="3355429"/>
                <a:ext cx="101900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</p:grpSp>
        <p:grpSp>
          <p:nvGrpSpPr>
            <p:cNvPr id="464" name="Group 463"/>
            <p:cNvGrpSpPr/>
            <p:nvPr/>
          </p:nvGrpSpPr>
          <p:grpSpPr>
            <a:xfrm>
              <a:off x="5978164" y="2164515"/>
              <a:ext cx="1845068" cy="1306917"/>
              <a:chOff x="5978164" y="2164515"/>
              <a:chExt cx="1845068" cy="1306917"/>
            </a:xfrm>
          </p:grpSpPr>
          <p:grpSp>
            <p:nvGrpSpPr>
              <p:cNvPr id="465" name="Group 464"/>
              <p:cNvGrpSpPr/>
              <p:nvPr/>
            </p:nvGrpSpPr>
            <p:grpSpPr>
              <a:xfrm>
                <a:off x="6029694" y="2194164"/>
                <a:ext cx="1744848" cy="1243183"/>
                <a:chOff x="2345984" y="3126620"/>
                <a:chExt cx="6499530" cy="1815480"/>
              </a:xfrm>
            </p:grpSpPr>
            <p:sp>
              <p:nvSpPr>
                <p:cNvPr id="473" name="Line 12"/>
                <p:cNvSpPr/>
                <p:nvPr/>
              </p:nvSpPr>
              <p:spPr>
                <a:xfrm flipH="1" flipV="1">
                  <a:off x="7748594" y="3137420"/>
                  <a:ext cx="1096920" cy="1800360"/>
                </a:xfrm>
                <a:prstGeom prst="line">
                  <a:avLst/>
                </a:prstGeom>
                <a:ln w="63360">
                  <a:solidFill>
                    <a:srgbClr val="002060"/>
                  </a:solidFill>
                  <a:prstDash val="sysDash"/>
                  <a:round/>
                </a:ln>
              </p:spPr>
            </p:sp>
            <p:sp>
              <p:nvSpPr>
                <p:cNvPr id="474" name="Line 12"/>
                <p:cNvSpPr/>
                <p:nvPr/>
              </p:nvSpPr>
              <p:spPr>
                <a:xfrm flipH="1" flipV="1">
                  <a:off x="5569064" y="3137420"/>
                  <a:ext cx="1096920" cy="1800360"/>
                </a:xfrm>
                <a:prstGeom prst="line">
                  <a:avLst/>
                </a:prstGeom>
                <a:ln w="63360">
                  <a:solidFill>
                    <a:srgbClr val="002060"/>
                  </a:solidFill>
                  <a:prstDash val="sysDash"/>
                  <a:round/>
                </a:ln>
              </p:spPr>
            </p:sp>
            <p:sp>
              <p:nvSpPr>
                <p:cNvPr id="475" name="Line 11"/>
                <p:cNvSpPr/>
                <p:nvPr/>
              </p:nvSpPr>
              <p:spPr>
                <a:xfrm flipH="1" flipV="1">
                  <a:off x="3409064" y="3126620"/>
                  <a:ext cx="1096920" cy="1800000"/>
                </a:xfrm>
                <a:prstGeom prst="line">
                  <a:avLst/>
                </a:prstGeom>
                <a:ln w="63360">
                  <a:solidFill>
                    <a:srgbClr val="002060"/>
                  </a:solidFill>
                  <a:prstDash val="sysDash"/>
                  <a:round/>
                </a:ln>
              </p:spPr>
            </p:sp>
            <p:sp>
              <p:nvSpPr>
                <p:cNvPr id="476" name="Line 9"/>
                <p:cNvSpPr/>
                <p:nvPr/>
              </p:nvSpPr>
              <p:spPr>
                <a:xfrm flipV="1">
                  <a:off x="4505984" y="3133100"/>
                  <a:ext cx="1080000" cy="1809000"/>
                </a:xfrm>
                <a:prstGeom prst="line">
                  <a:avLst/>
                </a:prstGeom>
                <a:ln w="63360">
                  <a:solidFill>
                    <a:srgbClr val="002060"/>
                  </a:solidFill>
                  <a:round/>
                </a:ln>
              </p:spPr>
            </p:sp>
            <p:sp>
              <p:nvSpPr>
                <p:cNvPr id="477" name="Line 9"/>
                <p:cNvSpPr/>
                <p:nvPr/>
              </p:nvSpPr>
              <p:spPr>
                <a:xfrm flipV="1">
                  <a:off x="6637394" y="3133100"/>
                  <a:ext cx="1080000" cy="1809000"/>
                </a:xfrm>
                <a:prstGeom prst="line">
                  <a:avLst/>
                </a:prstGeom>
                <a:ln w="63360">
                  <a:solidFill>
                    <a:srgbClr val="002060"/>
                  </a:solidFill>
                  <a:round/>
                </a:ln>
              </p:spPr>
            </p:sp>
            <p:sp>
              <p:nvSpPr>
                <p:cNvPr id="478" name="Line 10"/>
                <p:cNvSpPr/>
                <p:nvPr/>
              </p:nvSpPr>
              <p:spPr>
                <a:xfrm flipV="1">
                  <a:off x="2345984" y="3126620"/>
                  <a:ext cx="1080000" cy="1808280"/>
                </a:xfrm>
                <a:prstGeom prst="line">
                  <a:avLst/>
                </a:prstGeom>
                <a:ln w="63360">
                  <a:solidFill>
                    <a:srgbClr val="002060"/>
                  </a:solidFill>
                  <a:round/>
                </a:ln>
              </p:spPr>
            </p:sp>
          </p:grpSp>
          <p:sp>
            <p:nvSpPr>
              <p:cNvPr id="466" name="CustomShape 17"/>
              <p:cNvSpPr/>
              <p:nvPr/>
            </p:nvSpPr>
            <p:spPr>
              <a:xfrm>
                <a:off x="7430053" y="2164515"/>
                <a:ext cx="97256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  <p:sp>
            <p:nvSpPr>
              <p:cNvPr id="467" name="CustomShape 17"/>
              <p:cNvSpPr/>
              <p:nvPr/>
            </p:nvSpPr>
            <p:spPr>
              <a:xfrm>
                <a:off x="6850185" y="2164515"/>
                <a:ext cx="97256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  <p:sp>
            <p:nvSpPr>
              <p:cNvPr id="468" name="CustomShape 17"/>
              <p:cNvSpPr/>
              <p:nvPr/>
            </p:nvSpPr>
            <p:spPr>
              <a:xfrm>
                <a:off x="7725976" y="3366056"/>
                <a:ext cx="97256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  <p:sp>
            <p:nvSpPr>
              <p:cNvPr id="469" name="CustomShape 17"/>
              <p:cNvSpPr/>
              <p:nvPr/>
            </p:nvSpPr>
            <p:spPr>
              <a:xfrm>
                <a:off x="7136943" y="3355429"/>
                <a:ext cx="97256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  <p:sp>
            <p:nvSpPr>
              <p:cNvPr id="470" name="CustomShape 17"/>
              <p:cNvSpPr/>
              <p:nvPr/>
            </p:nvSpPr>
            <p:spPr>
              <a:xfrm>
                <a:off x="6272588" y="2164515"/>
                <a:ext cx="97256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  <p:sp>
            <p:nvSpPr>
              <p:cNvPr id="471" name="CustomShape 17"/>
              <p:cNvSpPr/>
              <p:nvPr/>
            </p:nvSpPr>
            <p:spPr>
              <a:xfrm>
                <a:off x="6559346" y="3355429"/>
                <a:ext cx="97256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  <p:sp>
            <p:nvSpPr>
              <p:cNvPr id="472" name="CustomShape 17"/>
              <p:cNvSpPr/>
              <p:nvPr/>
            </p:nvSpPr>
            <p:spPr>
              <a:xfrm>
                <a:off x="5978164" y="3355429"/>
                <a:ext cx="97256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</p:grpSp>
      </p:grpSp>
      <p:grpSp>
        <p:nvGrpSpPr>
          <p:cNvPr id="486" name="Group 485"/>
          <p:cNvGrpSpPr/>
          <p:nvPr/>
        </p:nvGrpSpPr>
        <p:grpSpPr>
          <a:xfrm>
            <a:off x="284330" y="1734545"/>
            <a:ext cx="969299" cy="945576"/>
            <a:chOff x="2716313" y="2164513"/>
            <a:chExt cx="1720677" cy="1296292"/>
          </a:xfrm>
        </p:grpSpPr>
        <p:grpSp>
          <p:nvGrpSpPr>
            <p:cNvPr id="487" name="Group 486"/>
            <p:cNvGrpSpPr/>
            <p:nvPr/>
          </p:nvGrpSpPr>
          <p:grpSpPr>
            <a:xfrm>
              <a:off x="2716313" y="2164513"/>
              <a:ext cx="1680781" cy="1284758"/>
              <a:chOff x="-3486002" y="3083322"/>
              <a:chExt cx="6260883" cy="1876196"/>
            </a:xfrm>
          </p:grpSpPr>
          <p:sp>
            <p:nvSpPr>
              <p:cNvPr id="490" name="Line 11"/>
              <p:cNvSpPr/>
              <p:nvPr/>
            </p:nvSpPr>
            <p:spPr>
              <a:xfrm flipH="1" flipV="1">
                <a:off x="-101652" y="3083322"/>
                <a:ext cx="2562092" cy="1817105"/>
              </a:xfrm>
              <a:prstGeom prst="line">
                <a:avLst/>
              </a:prstGeom>
              <a:ln w="63360">
                <a:solidFill>
                  <a:srgbClr val="002060"/>
                </a:solidFill>
                <a:prstDash val="sysDash"/>
                <a:round/>
              </a:ln>
            </p:spPr>
          </p:sp>
          <p:sp>
            <p:nvSpPr>
              <p:cNvPr id="491" name="Line 12"/>
              <p:cNvSpPr/>
              <p:nvPr/>
            </p:nvSpPr>
            <p:spPr>
              <a:xfrm flipH="1" flipV="1">
                <a:off x="-2774447" y="3974212"/>
                <a:ext cx="5187580" cy="963569"/>
              </a:xfrm>
              <a:prstGeom prst="line">
                <a:avLst/>
              </a:prstGeom>
              <a:ln w="63360">
                <a:solidFill>
                  <a:srgbClr val="002060"/>
                </a:solidFill>
                <a:prstDash val="sysDash"/>
                <a:round/>
              </a:ln>
            </p:spPr>
          </p:sp>
          <p:sp>
            <p:nvSpPr>
              <p:cNvPr id="492" name="Line 9"/>
              <p:cNvSpPr/>
              <p:nvPr/>
            </p:nvSpPr>
            <p:spPr>
              <a:xfrm flipV="1">
                <a:off x="2661695" y="3097996"/>
                <a:ext cx="113186" cy="1828627"/>
              </a:xfrm>
              <a:prstGeom prst="line">
                <a:avLst/>
              </a:prstGeom>
              <a:ln w="63360">
                <a:solidFill>
                  <a:srgbClr val="002060"/>
                </a:solidFill>
                <a:round/>
              </a:ln>
            </p:spPr>
          </p:sp>
          <p:sp>
            <p:nvSpPr>
              <p:cNvPr id="493" name="Line 9"/>
              <p:cNvSpPr/>
              <p:nvPr/>
            </p:nvSpPr>
            <p:spPr>
              <a:xfrm flipH="1" flipV="1">
                <a:off x="-3486002" y="4604663"/>
                <a:ext cx="5637737" cy="354855"/>
              </a:xfrm>
              <a:prstGeom prst="line">
                <a:avLst/>
              </a:prstGeom>
              <a:ln w="63360">
                <a:solidFill>
                  <a:srgbClr val="002060"/>
                </a:solidFill>
                <a:round/>
              </a:ln>
            </p:spPr>
          </p:sp>
          <p:sp>
            <p:nvSpPr>
              <p:cNvPr id="494" name="Line 10"/>
              <p:cNvSpPr/>
              <p:nvPr/>
            </p:nvSpPr>
            <p:spPr>
              <a:xfrm flipH="1" flipV="1">
                <a:off x="-1933515" y="3450853"/>
                <a:ext cx="4279497" cy="1484046"/>
              </a:xfrm>
              <a:prstGeom prst="line">
                <a:avLst/>
              </a:prstGeom>
              <a:ln w="63360">
                <a:solidFill>
                  <a:srgbClr val="002060"/>
                </a:solidFill>
                <a:round/>
              </a:ln>
            </p:spPr>
          </p:sp>
        </p:grpSp>
        <p:sp>
          <p:nvSpPr>
            <p:cNvPr id="488" name="CustomShape 17"/>
            <p:cNvSpPr/>
            <p:nvPr/>
          </p:nvSpPr>
          <p:spPr>
            <a:xfrm>
              <a:off x="4335090" y="3355429"/>
              <a:ext cx="101900" cy="105376"/>
            </a:xfrm>
            <a:prstGeom prst="ellipse">
              <a:avLst/>
            </a:prstGeom>
            <a:solidFill>
              <a:srgbClr val="002060"/>
            </a:solidFill>
            <a:ln w="25560">
              <a:solidFill>
                <a:srgbClr val="002060"/>
              </a:solidFill>
              <a:round/>
            </a:ln>
          </p:spPr>
        </p:sp>
        <p:sp>
          <p:nvSpPr>
            <p:cNvPr id="489" name="CustomShape 17"/>
            <p:cNvSpPr/>
            <p:nvPr/>
          </p:nvSpPr>
          <p:spPr>
            <a:xfrm>
              <a:off x="4228102" y="3355429"/>
              <a:ext cx="101900" cy="105376"/>
            </a:xfrm>
            <a:prstGeom prst="ellipse">
              <a:avLst/>
            </a:prstGeom>
            <a:solidFill>
              <a:srgbClr val="002060"/>
            </a:solidFill>
            <a:ln w="25560">
              <a:solidFill>
                <a:srgbClr val="002060"/>
              </a:solidFill>
              <a:round/>
            </a:ln>
          </p:spPr>
        </p:sp>
      </p:grpSp>
      <p:grpSp>
        <p:nvGrpSpPr>
          <p:cNvPr id="495" name="Group 494"/>
          <p:cNvGrpSpPr/>
          <p:nvPr/>
        </p:nvGrpSpPr>
        <p:grpSpPr>
          <a:xfrm rot="15530765">
            <a:off x="415908" y="4310437"/>
            <a:ext cx="969299" cy="945576"/>
            <a:chOff x="2716313" y="2164513"/>
            <a:chExt cx="1720677" cy="1296292"/>
          </a:xfrm>
        </p:grpSpPr>
        <p:grpSp>
          <p:nvGrpSpPr>
            <p:cNvPr id="496" name="Group 495"/>
            <p:cNvGrpSpPr/>
            <p:nvPr/>
          </p:nvGrpSpPr>
          <p:grpSpPr>
            <a:xfrm>
              <a:off x="2716313" y="2164513"/>
              <a:ext cx="1680781" cy="1284758"/>
              <a:chOff x="-3486002" y="3083322"/>
              <a:chExt cx="6260883" cy="1876196"/>
            </a:xfrm>
          </p:grpSpPr>
          <p:sp>
            <p:nvSpPr>
              <p:cNvPr id="499" name="Line 11"/>
              <p:cNvSpPr/>
              <p:nvPr/>
            </p:nvSpPr>
            <p:spPr>
              <a:xfrm flipH="1" flipV="1">
                <a:off x="-101652" y="3083322"/>
                <a:ext cx="2562092" cy="1817105"/>
              </a:xfrm>
              <a:prstGeom prst="line">
                <a:avLst/>
              </a:prstGeom>
              <a:ln w="63360">
                <a:solidFill>
                  <a:srgbClr val="002060"/>
                </a:solidFill>
                <a:prstDash val="sysDash"/>
                <a:round/>
              </a:ln>
            </p:spPr>
          </p:sp>
          <p:sp>
            <p:nvSpPr>
              <p:cNvPr id="500" name="Line 12"/>
              <p:cNvSpPr/>
              <p:nvPr/>
            </p:nvSpPr>
            <p:spPr>
              <a:xfrm flipH="1" flipV="1">
                <a:off x="-2774447" y="3974212"/>
                <a:ext cx="5187580" cy="963569"/>
              </a:xfrm>
              <a:prstGeom prst="line">
                <a:avLst/>
              </a:prstGeom>
              <a:ln w="63360">
                <a:solidFill>
                  <a:srgbClr val="002060"/>
                </a:solidFill>
                <a:prstDash val="sysDash"/>
                <a:round/>
              </a:ln>
            </p:spPr>
          </p:sp>
          <p:sp>
            <p:nvSpPr>
              <p:cNvPr id="501" name="Line 9"/>
              <p:cNvSpPr/>
              <p:nvPr/>
            </p:nvSpPr>
            <p:spPr>
              <a:xfrm flipV="1">
                <a:off x="2661695" y="3097996"/>
                <a:ext cx="113186" cy="1828627"/>
              </a:xfrm>
              <a:prstGeom prst="line">
                <a:avLst/>
              </a:prstGeom>
              <a:ln w="63360">
                <a:solidFill>
                  <a:srgbClr val="002060"/>
                </a:solidFill>
                <a:round/>
              </a:ln>
            </p:spPr>
          </p:sp>
          <p:sp>
            <p:nvSpPr>
              <p:cNvPr id="502" name="Line 9"/>
              <p:cNvSpPr/>
              <p:nvPr/>
            </p:nvSpPr>
            <p:spPr>
              <a:xfrm flipH="1" flipV="1">
                <a:off x="-3486002" y="4604663"/>
                <a:ext cx="5637737" cy="354855"/>
              </a:xfrm>
              <a:prstGeom prst="line">
                <a:avLst/>
              </a:prstGeom>
              <a:ln w="63360">
                <a:solidFill>
                  <a:srgbClr val="002060"/>
                </a:solidFill>
                <a:round/>
              </a:ln>
            </p:spPr>
          </p:sp>
          <p:sp>
            <p:nvSpPr>
              <p:cNvPr id="503" name="Line 10"/>
              <p:cNvSpPr/>
              <p:nvPr/>
            </p:nvSpPr>
            <p:spPr>
              <a:xfrm flipH="1" flipV="1">
                <a:off x="-1933515" y="3450853"/>
                <a:ext cx="4279497" cy="1484046"/>
              </a:xfrm>
              <a:prstGeom prst="line">
                <a:avLst/>
              </a:prstGeom>
              <a:ln w="63360">
                <a:solidFill>
                  <a:srgbClr val="002060"/>
                </a:solidFill>
                <a:round/>
              </a:ln>
            </p:spPr>
          </p:sp>
        </p:grpSp>
        <p:sp>
          <p:nvSpPr>
            <p:cNvPr id="497" name="CustomShape 17"/>
            <p:cNvSpPr/>
            <p:nvPr/>
          </p:nvSpPr>
          <p:spPr>
            <a:xfrm>
              <a:off x="4335090" y="3355429"/>
              <a:ext cx="101900" cy="105376"/>
            </a:xfrm>
            <a:prstGeom prst="ellipse">
              <a:avLst/>
            </a:prstGeom>
            <a:solidFill>
              <a:srgbClr val="002060"/>
            </a:solidFill>
            <a:ln w="25560">
              <a:solidFill>
                <a:srgbClr val="002060"/>
              </a:solidFill>
              <a:round/>
            </a:ln>
          </p:spPr>
        </p:sp>
        <p:sp>
          <p:nvSpPr>
            <p:cNvPr id="498" name="CustomShape 17"/>
            <p:cNvSpPr/>
            <p:nvPr/>
          </p:nvSpPr>
          <p:spPr>
            <a:xfrm>
              <a:off x="4228102" y="3355429"/>
              <a:ext cx="101900" cy="105376"/>
            </a:xfrm>
            <a:prstGeom prst="ellipse">
              <a:avLst/>
            </a:prstGeom>
            <a:solidFill>
              <a:srgbClr val="002060"/>
            </a:solidFill>
            <a:ln w="25560">
              <a:solidFill>
                <a:srgbClr val="002060"/>
              </a:solidFill>
              <a:round/>
            </a:ln>
          </p:spPr>
        </p:sp>
      </p:grpSp>
      <p:grpSp>
        <p:nvGrpSpPr>
          <p:cNvPr id="504" name="Group 503"/>
          <p:cNvGrpSpPr/>
          <p:nvPr/>
        </p:nvGrpSpPr>
        <p:grpSpPr>
          <a:xfrm rot="5400000">
            <a:off x="-112754" y="3076785"/>
            <a:ext cx="1695919" cy="982010"/>
            <a:chOff x="3940455" y="2162085"/>
            <a:chExt cx="3882777" cy="1309347"/>
          </a:xfrm>
        </p:grpSpPr>
        <p:grpSp>
          <p:nvGrpSpPr>
            <p:cNvPr id="505" name="Group 504"/>
            <p:cNvGrpSpPr/>
            <p:nvPr/>
          </p:nvGrpSpPr>
          <p:grpSpPr>
            <a:xfrm>
              <a:off x="3940455" y="2162085"/>
              <a:ext cx="2086346" cy="1298720"/>
              <a:chOff x="3940455" y="2162085"/>
              <a:chExt cx="2086346" cy="1298720"/>
            </a:xfrm>
          </p:grpSpPr>
          <p:grpSp>
            <p:nvGrpSpPr>
              <p:cNvPr id="521" name="Group 520"/>
              <p:cNvGrpSpPr/>
              <p:nvPr/>
            </p:nvGrpSpPr>
            <p:grpSpPr>
              <a:xfrm>
                <a:off x="3985497" y="2194164"/>
                <a:ext cx="2041304" cy="1243183"/>
                <a:chOff x="1241688" y="3126620"/>
                <a:chExt cx="7603826" cy="1815480"/>
              </a:xfrm>
            </p:grpSpPr>
            <p:sp>
              <p:nvSpPr>
                <p:cNvPr id="529" name="Line 12"/>
                <p:cNvSpPr/>
                <p:nvPr/>
              </p:nvSpPr>
              <p:spPr>
                <a:xfrm flipH="1" flipV="1">
                  <a:off x="7748594" y="3137420"/>
                  <a:ext cx="1096920" cy="1800360"/>
                </a:xfrm>
                <a:prstGeom prst="line">
                  <a:avLst/>
                </a:prstGeom>
                <a:ln w="63360">
                  <a:solidFill>
                    <a:srgbClr val="002060"/>
                  </a:solidFill>
                  <a:prstDash val="sysDash"/>
                  <a:round/>
                </a:ln>
              </p:spPr>
            </p:sp>
            <p:sp>
              <p:nvSpPr>
                <p:cNvPr id="530" name="Line 12"/>
                <p:cNvSpPr/>
                <p:nvPr/>
              </p:nvSpPr>
              <p:spPr>
                <a:xfrm flipH="1" flipV="1">
                  <a:off x="5569064" y="3137420"/>
                  <a:ext cx="1096920" cy="1800360"/>
                </a:xfrm>
                <a:prstGeom prst="line">
                  <a:avLst/>
                </a:prstGeom>
                <a:ln w="63360">
                  <a:solidFill>
                    <a:srgbClr val="002060"/>
                  </a:solidFill>
                  <a:prstDash val="sysDash"/>
                  <a:round/>
                </a:ln>
              </p:spPr>
            </p:sp>
            <p:sp>
              <p:nvSpPr>
                <p:cNvPr id="531" name="Line 11"/>
                <p:cNvSpPr/>
                <p:nvPr/>
              </p:nvSpPr>
              <p:spPr>
                <a:xfrm flipH="1" flipV="1">
                  <a:off x="3409064" y="3126620"/>
                  <a:ext cx="1096920" cy="1800000"/>
                </a:xfrm>
                <a:prstGeom prst="line">
                  <a:avLst/>
                </a:prstGeom>
                <a:ln w="63360">
                  <a:solidFill>
                    <a:srgbClr val="002060"/>
                  </a:solidFill>
                  <a:prstDash val="sysDash"/>
                  <a:round/>
                </a:ln>
              </p:spPr>
            </p:sp>
            <p:sp>
              <p:nvSpPr>
                <p:cNvPr id="532" name="Line 12"/>
                <p:cNvSpPr/>
                <p:nvPr/>
              </p:nvSpPr>
              <p:spPr>
                <a:xfrm flipH="1" flipV="1">
                  <a:off x="1241688" y="3137420"/>
                  <a:ext cx="1096920" cy="1800360"/>
                </a:xfrm>
                <a:prstGeom prst="line">
                  <a:avLst/>
                </a:prstGeom>
                <a:ln w="63360">
                  <a:solidFill>
                    <a:srgbClr val="002060"/>
                  </a:solidFill>
                  <a:prstDash val="sysDash"/>
                  <a:round/>
                </a:ln>
              </p:spPr>
            </p:sp>
            <p:sp>
              <p:nvSpPr>
                <p:cNvPr id="533" name="Line 9"/>
                <p:cNvSpPr/>
                <p:nvPr/>
              </p:nvSpPr>
              <p:spPr>
                <a:xfrm flipV="1">
                  <a:off x="4505984" y="3133100"/>
                  <a:ext cx="1080000" cy="1809000"/>
                </a:xfrm>
                <a:prstGeom prst="line">
                  <a:avLst/>
                </a:prstGeom>
                <a:ln w="63360">
                  <a:solidFill>
                    <a:srgbClr val="002060"/>
                  </a:solidFill>
                  <a:round/>
                </a:ln>
              </p:spPr>
            </p:sp>
            <p:sp>
              <p:nvSpPr>
                <p:cNvPr id="534" name="Line 9"/>
                <p:cNvSpPr/>
                <p:nvPr/>
              </p:nvSpPr>
              <p:spPr>
                <a:xfrm flipV="1">
                  <a:off x="6637394" y="3133100"/>
                  <a:ext cx="1080000" cy="1809000"/>
                </a:xfrm>
                <a:prstGeom prst="line">
                  <a:avLst/>
                </a:prstGeom>
                <a:ln w="63360">
                  <a:solidFill>
                    <a:srgbClr val="002060"/>
                  </a:solidFill>
                  <a:round/>
                </a:ln>
              </p:spPr>
            </p:sp>
            <p:sp>
              <p:nvSpPr>
                <p:cNvPr id="535" name="Line 10"/>
                <p:cNvSpPr/>
                <p:nvPr/>
              </p:nvSpPr>
              <p:spPr>
                <a:xfrm flipV="1">
                  <a:off x="2345984" y="3126620"/>
                  <a:ext cx="1080000" cy="1808280"/>
                </a:xfrm>
                <a:prstGeom prst="line">
                  <a:avLst/>
                </a:prstGeom>
                <a:ln w="63360">
                  <a:solidFill>
                    <a:srgbClr val="002060"/>
                  </a:solidFill>
                  <a:round/>
                </a:ln>
              </p:spPr>
            </p:sp>
          </p:grpSp>
          <p:sp>
            <p:nvSpPr>
              <p:cNvPr id="522" name="CustomShape 17"/>
              <p:cNvSpPr/>
              <p:nvPr/>
            </p:nvSpPr>
            <p:spPr>
              <a:xfrm>
                <a:off x="5679102" y="2162085"/>
                <a:ext cx="101900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  <p:sp>
            <p:nvSpPr>
              <p:cNvPr id="523" name="CustomShape 17"/>
              <p:cNvSpPr/>
              <p:nvPr/>
            </p:nvSpPr>
            <p:spPr>
              <a:xfrm>
                <a:off x="5099234" y="2162085"/>
                <a:ext cx="101900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  <p:sp>
            <p:nvSpPr>
              <p:cNvPr id="524" name="CustomShape 17"/>
              <p:cNvSpPr/>
              <p:nvPr/>
            </p:nvSpPr>
            <p:spPr>
              <a:xfrm>
                <a:off x="5386881" y="3355429"/>
                <a:ext cx="101900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  <p:sp>
            <p:nvSpPr>
              <p:cNvPr id="525" name="CustomShape 17"/>
              <p:cNvSpPr/>
              <p:nvPr/>
            </p:nvSpPr>
            <p:spPr>
              <a:xfrm>
                <a:off x="4521637" y="2162085"/>
                <a:ext cx="101900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  <p:sp>
            <p:nvSpPr>
              <p:cNvPr id="526" name="CustomShape 17"/>
              <p:cNvSpPr/>
              <p:nvPr/>
            </p:nvSpPr>
            <p:spPr>
              <a:xfrm>
                <a:off x="4809284" y="3355429"/>
                <a:ext cx="101900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  <p:sp>
            <p:nvSpPr>
              <p:cNvPr id="527" name="CustomShape 17"/>
              <p:cNvSpPr/>
              <p:nvPr/>
            </p:nvSpPr>
            <p:spPr>
              <a:xfrm>
                <a:off x="3940455" y="2162085"/>
                <a:ext cx="101900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  <p:sp>
            <p:nvSpPr>
              <p:cNvPr id="528" name="CustomShape 17"/>
              <p:cNvSpPr/>
              <p:nvPr/>
            </p:nvSpPr>
            <p:spPr>
              <a:xfrm>
                <a:off x="4228102" y="3355429"/>
                <a:ext cx="101900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</p:grpSp>
        <p:grpSp>
          <p:nvGrpSpPr>
            <p:cNvPr id="506" name="Group 505"/>
            <p:cNvGrpSpPr/>
            <p:nvPr/>
          </p:nvGrpSpPr>
          <p:grpSpPr>
            <a:xfrm>
              <a:off x="5978164" y="2164515"/>
              <a:ext cx="1845068" cy="1306917"/>
              <a:chOff x="5978164" y="2164515"/>
              <a:chExt cx="1845068" cy="1306917"/>
            </a:xfrm>
          </p:grpSpPr>
          <p:grpSp>
            <p:nvGrpSpPr>
              <p:cNvPr id="507" name="Group 506"/>
              <p:cNvGrpSpPr/>
              <p:nvPr/>
            </p:nvGrpSpPr>
            <p:grpSpPr>
              <a:xfrm>
                <a:off x="6029694" y="2194164"/>
                <a:ext cx="1744848" cy="1243183"/>
                <a:chOff x="2345984" y="3126620"/>
                <a:chExt cx="6499530" cy="1815480"/>
              </a:xfrm>
            </p:grpSpPr>
            <p:sp>
              <p:nvSpPr>
                <p:cNvPr id="515" name="Line 12"/>
                <p:cNvSpPr/>
                <p:nvPr/>
              </p:nvSpPr>
              <p:spPr>
                <a:xfrm flipH="1" flipV="1">
                  <a:off x="7748594" y="3137420"/>
                  <a:ext cx="1096920" cy="1800360"/>
                </a:xfrm>
                <a:prstGeom prst="line">
                  <a:avLst/>
                </a:prstGeom>
                <a:ln w="63360">
                  <a:solidFill>
                    <a:srgbClr val="002060"/>
                  </a:solidFill>
                  <a:prstDash val="sysDash"/>
                  <a:round/>
                </a:ln>
              </p:spPr>
            </p:sp>
            <p:sp>
              <p:nvSpPr>
                <p:cNvPr id="516" name="Line 12"/>
                <p:cNvSpPr/>
                <p:nvPr/>
              </p:nvSpPr>
              <p:spPr>
                <a:xfrm flipH="1" flipV="1">
                  <a:off x="5569064" y="3137420"/>
                  <a:ext cx="1096920" cy="1800360"/>
                </a:xfrm>
                <a:prstGeom prst="line">
                  <a:avLst/>
                </a:prstGeom>
                <a:ln w="63360">
                  <a:solidFill>
                    <a:srgbClr val="002060"/>
                  </a:solidFill>
                  <a:prstDash val="sysDash"/>
                  <a:round/>
                </a:ln>
              </p:spPr>
            </p:sp>
            <p:sp>
              <p:nvSpPr>
                <p:cNvPr id="517" name="Line 11"/>
                <p:cNvSpPr/>
                <p:nvPr/>
              </p:nvSpPr>
              <p:spPr>
                <a:xfrm flipH="1" flipV="1">
                  <a:off x="3409064" y="3126620"/>
                  <a:ext cx="1096920" cy="1800000"/>
                </a:xfrm>
                <a:prstGeom prst="line">
                  <a:avLst/>
                </a:prstGeom>
                <a:ln w="63360">
                  <a:solidFill>
                    <a:srgbClr val="002060"/>
                  </a:solidFill>
                  <a:prstDash val="sysDash"/>
                  <a:round/>
                </a:ln>
              </p:spPr>
            </p:sp>
            <p:sp>
              <p:nvSpPr>
                <p:cNvPr id="518" name="Line 9"/>
                <p:cNvSpPr/>
                <p:nvPr/>
              </p:nvSpPr>
              <p:spPr>
                <a:xfrm flipV="1">
                  <a:off x="4505984" y="3133100"/>
                  <a:ext cx="1080000" cy="1809000"/>
                </a:xfrm>
                <a:prstGeom prst="line">
                  <a:avLst/>
                </a:prstGeom>
                <a:ln w="63360">
                  <a:solidFill>
                    <a:srgbClr val="002060"/>
                  </a:solidFill>
                  <a:round/>
                </a:ln>
              </p:spPr>
            </p:sp>
            <p:sp>
              <p:nvSpPr>
                <p:cNvPr id="519" name="Line 9"/>
                <p:cNvSpPr/>
                <p:nvPr/>
              </p:nvSpPr>
              <p:spPr>
                <a:xfrm flipV="1">
                  <a:off x="6637394" y="3133100"/>
                  <a:ext cx="1080000" cy="1809000"/>
                </a:xfrm>
                <a:prstGeom prst="line">
                  <a:avLst/>
                </a:prstGeom>
                <a:ln w="63360">
                  <a:solidFill>
                    <a:srgbClr val="002060"/>
                  </a:solidFill>
                  <a:round/>
                </a:ln>
              </p:spPr>
            </p:sp>
            <p:sp>
              <p:nvSpPr>
                <p:cNvPr id="520" name="Line 10"/>
                <p:cNvSpPr/>
                <p:nvPr/>
              </p:nvSpPr>
              <p:spPr>
                <a:xfrm flipV="1">
                  <a:off x="2345984" y="3126620"/>
                  <a:ext cx="1080000" cy="1808280"/>
                </a:xfrm>
                <a:prstGeom prst="line">
                  <a:avLst/>
                </a:prstGeom>
                <a:ln w="63360">
                  <a:solidFill>
                    <a:srgbClr val="002060"/>
                  </a:solidFill>
                  <a:round/>
                </a:ln>
              </p:spPr>
            </p:sp>
          </p:grpSp>
          <p:sp>
            <p:nvSpPr>
              <p:cNvPr id="508" name="CustomShape 17"/>
              <p:cNvSpPr/>
              <p:nvPr/>
            </p:nvSpPr>
            <p:spPr>
              <a:xfrm>
                <a:off x="7430053" y="2164515"/>
                <a:ext cx="97256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  <p:sp>
            <p:nvSpPr>
              <p:cNvPr id="509" name="CustomShape 17"/>
              <p:cNvSpPr/>
              <p:nvPr/>
            </p:nvSpPr>
            <p:spPr>
              <a:xfrm>
                <a:off x="6850185" y="2164515"/>
                <a:ext cx="97256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  <p:sp>
            <p:nvSpPr>
              <p:cNvPr id="510" name="CustomShape 17"/>
              <p:cNvSpPr/>
              <p:nvPr/>
            </p:nvSpPr>
            <p:spPr>
              <a:xfrm>
                <a:off x="7725976" y="3366056"/>
                <a:ext cx="97256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  <p:sp>
            <p:nvSpPr>
              <p:cNvPr id="511" name="CustomShape 17"/>
              <p:cNvSpPr/>
              <p:nvPr/>
            </p:nvSpPr>
            <p:spPr>
              <a:xfrm>
                <a:off x="7136943" y="3355429"/>
                <a:ext cx="97256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  <p:sp>
            <p:nvSpPr>
              <p:cNvPr id="512" name="CustomShape 17"/>
              <p:cNvSpPr/>
              <p:nvPr/>
            </p:nvSpPr>
            <p:spPr>
              <a:xfrm>
                <a:off x="6272588" y="2164515"/>
                <a:ext cx="97256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  <p:sp>
            <p:nvSpPr>
              <p:cNvPr id="513" name="CustomShape 17"/>
              <p:cNvSpPr/>
              <p:nvPr/>
            </p:nvSpPr>
            <p:spPr>
              <a:xfrm>
                <a:off x="6559346" y="3355429"/>
                <a:ext cx="97256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  <p:sp>
            <p:nvSpPr>
              <p:cNvPr id="514" name="CustomShape 17"/>
              <p:cNvSpPr/>
              <p:nvPr/>
            </p:nvSpPr>
            <p:spPr>
              <a:xfrm>
                <a:off x="5978164" y="3355429"/>
                <a:ext cx="97256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</p:grpSp>
      </p:grpSp>
      <p:grpSp>
        <p:nvGrpSpPr>
          <p:cNvPr id="543" name="Group 542"/>
          <p:cNvGrpSpPr/>
          <p:nvPr/>
        </p:nvGrpSpPr>
        <p:grpSpPr>
          <a:xfrm>
            <a:off x="1397031" y="1776150"/>
            <a:ext cx="2832736" cy="824345"/>
            <a:chOff x="65346" y="2260891"/>
            <a:chExt cx="3776981" cy="1099127"/>
          </a:xfrm>
        </p:grpSpPr>
        <p:grpSp>
          <p:nvGrpSpPr>
            <p:cNvPr id="544" name="Group 543"/>
            <p:cNvGrpSpPr/>
            <p:nvPr/>
          </p:nvGrpSpPr>
          <p:grpSpPr>
            <a:xfrm>
              <a:off x="65346" y="2260891"/>
              <a:ext cx="3776981" cy="1099127"/>
              <a:chOff x="1641396" y="3133100"/>
              <a:chExt cx="5766150" cy="1793340"/>
            </a:xfrm>
          </p:grpSpPr>
          <p:sp>
            <p:nvSpPr>
              <p:cNvPr id="547" name="Rectangle 546"/>
              <p:cNvSpPr/>
              <p:nvPr/>
            </p:nvSpPr>
            <p:spPr>
              <a:xfrm flipH="1">
                <a:off x="1641396" y="3133100"/>
                <a:ext cx="718467" cy="1793340"/>
              </a:xfrm>
              <a:prstGeom prst="rect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rgbClr val="0070C0"/>
                  </a:gs>
                </a:gsLst>
                <a:lin ang="0" scaled="1"/>
                <a:tileRect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050"/>
              </a:p>
            </p:txBody>
          </p:sp>
          <p:sp>
            <p:nvSpPr>
              <p:cNvPr id="548" name="Rectangle 547"/>
              <p:cNvSpPr/>
              <p:nvPr/>
            </p:nvSpPr>
            <p:spPr>
              <a:xfrm>
                <a:off x="6686247" y="3133100"/>
                <a:ext cx="721299" cy="1793340"/>
              </a:xfrm>
              <a:prstGeom prst="rect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rgbClr val="0070C0"/>
                  </a:gs>
                </a:gsLst>
                <a:lin ang="0" scaled="1"/>
                <a:tileRect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050"/>
              </a:p>
            </p:txBody>
          </p:sp>
        </p:grpSp>
        <p:sp>
          <p:nvSpPr>
            <p:cNvPr id="545" name="Cross 544"/>
            <p:cNvSpPr/>
            <p:nvPr/>
          </p:nvSpPr>
          <p:spPr>
            <a:xfrm rot="5400000">
              <a:off x="184332" y="2705958"/>
              <a:ext cx="224030" cy="224030"/>
            </a:xfrm>
            <a:prstGeom prst="plus">
              <a:avLst>
                <a:gd name="adj" fmla="val 44234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50"/>
            </a:p>
          </p:txBody>
        </p:sp>
        <p:cxnSp>
          <p:nvCxnSpPr>
            <p:cNvPr id="546" name="Straight Connector 545"/>
            <p:cNvCxnSpPr/>
            <p:nvPr/>
          </p:nvCxnSpPr>
          <p:spPr>
            <a:xfrm>
              <a:off x="3478932" y="2817973"/>
              <a:ext cx="25314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4" name="CustomShape 7"/>
          <p:cNvSpPr/>
          <p:nvPr/>
        </p:nvSpPr>
        <p:spPr>
          <a:xfrm rot="5400000">
            <a:off x="2558316" y="1104267"/>
            <a:ext cx="513518" cy="2122110"/>
          </a:xfrm>
          <a:prstGeom prst="rect">
            <a:avLst/>
          </a:prstGeom>
          <a:solidFill>
            <a:srgbClr val="FFFFFF"/>
          </a:solidFill>
          <a:ln w="25560">
            <a:solidFill>
              <a:srgbClr val="000000"/>
            </a:solidFill>
            <a:round/>
          </a:ln>
        </p:spPr>
      </p:sp>
      <p:grpSp>
        <p:nvGrpSpPr>
          <p:cNvPr id="565" name="Group 564"/>
          <p:cNvGrpSpPr/>
          <p:nvPr/>
        </p:nvGrpSpPr>
        <p:grpSpPr>
          <a:xfrm>
            <a:off x="1722449" y="1141562"/>
            <a:ext cx="2127853" cy="2075969"/>
            <a:chOff x="5763603" y="3951929"/>
            <a:chExt cx="1526072" cy="1865169"/>
          </a:xfrm>
        </p:grpSpPr>
        <p:cxnSp>
          <p:nvCxnSpPr>
            <p:cNvPr id="566" name="Straight Connector 565"/>
            <p:cNvCxnSpPr/>
            <p:nvPr/>
          </p:nvCxnSpPr>
          <p:spPr>
            <a:xfrm>
              <a:off x="5763603" y="4556236"/>
              <a:ext cx="36237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7" name="Straight Connector 566"/>
            <p:cNvCxnSpPr/>
            <p:nvPr/>
          </p:nvCxnSpPr>
          <p:spPr>
            <a:xfrm>
              <a:off x="6130117" y="4268204"/>
              <a:ext cx="0" cy="57606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8" name="Straight Connector 567"/>
            <p:cNvCxnSpPr/>
            <p:nvPr/>
          </p:nvCxnSpPr>
          <p:spPr>
            <a:xfrm>
              <a:off x="6202125" y="4450548"/>
              <a:ext cx="0" cy="19101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9" name="Straight Connector 568"/>
            <p:cNvCxnSpPr/>
            <p:nvPr/>
          </p:nvCxnSpPr>
          <p:spPr>
            <a:xfrm>
              <a:off x="6202125" y="4556236"/>
              <a:ext cx="15144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0" name="Straight Connector 569"/>
            <p:cNvCxnSpPr/>
            <p:nvPr/>
          </p:nvCxnSpPr>
          <p:spPr>
            <a:xfrm>
              <a:off x="5763603" y="5251923"/>
              <a:ext cx="36237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1" name="Straight Connector 570"/>
            <p:cNvCxnSpPr/>
            <p:nvPr/>
          </p:nvCxnSpPr>
          <p:spPr>
            <a:xfrm>
              <a:off x="5763603" y="4556236"/>
              <a:ext cx="0" cy="69568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2" name="Straight Connector 571"/>
            <p:cNvCxnSpPr/>
            <p:nvPr/>
          </p:nvCxnSpPr>
          <p:spPr>
            <a:xfrm>
              <a:off x="7289675" y="4556236"/>
              <a:ext cx="0" cy="69568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3" name="Rectangle 572"/>
            <p:cNvSpPr/>
            <p:nvPr/>
          </p:nvSpPr>
          <p:spPr>
            <a:xfrm>
              <a:off x="6139825" y="5172657"/>
              <a:ext cx="648072" cy="16840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50"/>
            </a:p>
          </p:txBody>
        </p:sp>
        <p:cxnSp>
          <p:nvCxnSpPr>
            <p:cNvPr id="574" name="Straight Connector 573"/>
            <p:cNvCxnSpPr/>
            <p:nvPr/>
          </p:nvCxnSpPr>
          <p:spPr>
            <a:xfrm>
              <a:off x="6793697" y="5251923"/>
              <a:ext cx="49597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575" name="Object 574"/>
            <p:cNvGraphicFramePr>
              <a:graphicFrameLocks noChangeAspect="1"/>
            </p:cNvGraphicFramePr>
            <p:nvPr>
              <p:extLst/>
            </p:nvPr>
          </p:nvGraphicFramePr>
          <p:xfrm>
            <a:off x="5928465" y="3951929"/>
            <a:ext cx="293688" cy="3222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91257" name="Equation" r:id="rId4" imgW="126720" imgH="139680" progId="">
                    <p:embed/>
                  </p:oleObj>
                </mc:Choice>
                <mc:Fallback>
                  <p:oleObj name="Equation" r:id="rId4" imgW="126720" imgH="13968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928465" y="3951929"/>
                          <a:ext cx="293688" cy="32226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76" name="Object 575"/>
            <p:cNvGraphicFramePr>
              <a:graphicFrameLocks noChangeAspect="1"/>
            </p:cNvGraphicFramePr>
            <p:nvPr>
              <p:extLst/>
            </p:nvPr>
          </p:nvGraphicFramePr>
          <p:xfrm>
            <a:off x="6177073" y="5434511"/>
            <a:ext cx="352425" cy="3825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91258" name="Equation" r:id="rId6" imgW="152280" imgH="164880" progId="">
                    <p:embed/>
                  </p:oleObj>
                </mc:Choice>
                <mc:Fallback>
                  <p:oleObj name="Equation" r:id="rId6" imgW="152280" imgH="16488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77073" y="5434511"/>
                          <a:ext cx="352425" cy="38258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77" name="Rectangle 576"/>
            <p:cNvSpPr/>
            <p:nvPr/>
          </p:nvSpPr>
          <p:spPr>
            <a:xfrm>
              <a:off x="6361324" y="4473155"/>
              <a:ext cx="648072" cy="16840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50"/>
            </a:p>
          </p:txBody>
        </p:sp>
        <p:cxnSp>
          <p:nvCxnSpPr>
            <p:cNvPr id="578" name="Straight Connector 577"/>
            <p:cNvCxnSpPr/>
            <p:nvPr/>
          </p:nvCxnSpPr>
          <p:spPr>
            <a:xfrm>
              <a:off x="7009396" y="4556236"/>
              <a:ext cx="28027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579" name="Object 578"/>
            <p:cNvGraphicFramePr>
              <a:graphicFrameLocks noChangeAspect="1"/>
            </p:cNvGraphicFramePr>
            <p:nvPr>
              <p:extLst/>
            </p:nvPr>
          </p:nvGraphicFramePr>
          <p:xfrm>
            <a:off x="6699398" y="3965924"/>
            <a:ext cx="263525" cy="292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91259" name="Equation" r:id="rId8" imgW="114120" imgH="126720" progId="">
                    <p:embed/>
                  </p:oleObj>
                </mc:Choice>
                <mc:Fallback>
                  <p:oleObj name="Equation" r:id="rId8" imgW="114120" imgH="1267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699398" y="3965924"/>
                          <a:ext cx="263525" cy="2921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580" name="Straight Connector 579"/>
            <p:cNvCxnSpPr/>
            <p:nvPr/>
          </p:nvCxnSpPr>
          <p:spPr>
            <a:xfrm>
              <a:off x="5763603" y="4774184"/>
              <a:ext cx="0" cy="259789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20" name="Shape 77"/>
          <p:cNvPicPr preferRelativeResize="0"/>
          <p:nvPr/>
        </p:nvPicPr>
        <p:blipFill rotWithShape="1">
          <a:blip r:embed="rId10">
            <a:alphaModFix/>
          </a:blip>
          <a:srcRect r="25722"/>
          <a:stretch/>
        </p:blipFill>
        <p:spPr>
          <a:xfrm>
            <a:off x="1363440" y="1009038"/>
            <a:ext cx="2950370" cy="242064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Right Arrow 34"/>
          <p:cNvSpPr/>
          <p:nvPr/>
        </p:nvSpPr>
        <p:spPr>
          <a:xfrm>
            <a:off x="1899102" y="3396109"/>
            <a:ext cx="1951200" cy="31348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1" name="Right Arrow 540"/>
          <p:cNvSpPr/>
          <p:nvPr/>
        </p:nvSpPr>
        <p:spPr>
          <a:xfrm>
            <a:off x="3881587" y="3409712"/>
            <a:ext cx="593511" cy="331675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2" name="Right Arrow 541"/>
          <p:cNvSpPr/>
          <p:nvPr/>
        </p:nvSpPr>
        <p:spPr>
          <a:xfrm rot="10800000">
            <a:off x="1262273" y="3400873"/>
            <a:ext cx="593511" cy="331675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53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5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1" grpId="0" animBg="1"/>
      <p:bldP spid="54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9878" y="952128"/>
            <a:ext cx="7841954" cy="43204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ysClr val="windowText" lastClr="000000"/>
                </a:solidFill>
              </a:rPr>
              <a:t>Reason of movement</a:t>
            </a:r>
            <a:endParaRPr lang="ru-RU" dirty="0"/>
          </a:p>
        </p:txBody>
      </p:sp>
      <p:sp>
        <p:nvSpPr>
          <p:cNvPr id="2" name="Прямоугольник 6"/>
          <p:cNvSpPr/>
          <p:nvPr/>
        </p:nvSpPr>
        <p:spPr>
          <a:xfrm>
            <a:off x="0" y="0"/>
            <a:ext cx="7812360" cy="504056"/>
          </a:xfrm>
          <a:prstGeom prst="rect">
            <a:avLst/>
          </a:prstGeom>
          <a:solidFill>
            <a:srgbClr val="8AAB37"/>
          </a:solidFill>
          <a:ln>
            <a:solidFill>
              <a:srgbClr val="8AAB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467544" y="-99392"/>
            <a:ext cx="26939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approaches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9878" y="1815283"/>
            <a:ext cx="7841954" cy="43204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ysClr val="windowText" lastClr="000000"/>
                </a:solidFill>
              </a:rPr>
              <a:t>Uncompensated force in the system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  <p:cxnSp>
        <p:nvCxnSpPr>
          <p:cNvPr id="6" name="Straight Arrow Connector 5"/>
          <p:cNvCxnSpPr>
            <a:stCxn id="5" idx="2"/>
            <a:endCxn id="8" idx="0"/>
          </p:cNvCxnSpPr>
          <p:nvPr/>
        </p:nvCxnSpPr>
        <p:spPr>
          <a:xfrm flipH="1">
            <a:off x="2570387" y="2247331"/>
            <a:ext cx="1780468" cy="676671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1000822" y="2924002"/>
            <a:ext cx="3139130" cy="79302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ysClr val="windowText" lastClr="000000"/>
                </a:solidFill>
              </a:rPr>
              <a:t>Magnetic field of coil and magnetic field of magnets</a:t>
            </a:r>
            <a:endParaRPr lang="ru-RU" sz="2000" dirty="0">
              <a:solidFill>
                <a:sysClr val="windowText" lastClr="000000"/>
              </a:solidFill>
            </a:endParaRPr>
          </a:p>
        </p:txBody>
      </p:sp>
      <p:pic>
        <p:nvPicPr>
          <p:cNvPr id="15" name="Picture 2" descr="http://fn.bmstu.ru/data-physics/library/physbook/tom3/ch4/images/image4_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2" t="24329" r="29207" b="28186"/>
          <a:stretch/>
        </p:blipFill>
        <p:spPr bwMode="auto">
          <a:xfrm>
            <a:off x="755576" y="3933056"/>
            <a:ext cx="3240360" cy="2403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Down Arrow 9"/>
          <p:cNvSpPr/>
          <p:nvPr/>
        </p:nvSpPr>
        <p:spPr>
          <a:xfrm>
            <a:off x="4200841" y="1438602"/>
            <a:ext cx="288032" cy="330499"/>
          </a:xfrm>
          <a:prstGeom prst="down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>
            <a:off x="4350855" y="2247331"/>
            <a:ext cx="3935894" cy="3679791"/>
            <a:chOff x="4350855" y="2247331"/>
            <a:chExt cx="3935894" cy="3679791"/>
          </a:xfrm>
        </p:grpSpPr>
        <p:cxnSp>
          <p:nvCxnSpPr>
            <p:cNvPr id="7" name="Straight Arrow Connector 6"/>
            <p:cNvCxnSpPr>
              <a:stCxn id="5" idx="2"/>
              <a:endCxn id="9" idx="0"/>
            </p:cNvCxnSpPr>
            <p:nvPr/>
          </p:nvCxnSpPr>
          <p:spPr>
            <a:xfrm>
              <a:off x="4350855" y="2247331"/>
              <a:ext cx="2160240" cy="676671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/>
            <p:cNvSpPr/>
            <p:nvPr/>
          </p:nvSpPr>
          <p:spPr>
            <a:xfrm>
              <a:off x="4921798" y="2924002"/>
              <a:ext cx="3178593" cy="649013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solidFill>
                    <a:sysClr val="windowText" lastClr="000000"/>
                  </a:solidFill>
                </a:rPr>
                <a:t>Current in a coil and</a:t>
              </a:r>
            </a:p>
            <a:p>
              <a:pPr algn="ctr"/>
              <a:r>
                <a:rPr lang="en-US" sz="2000" dirty="0">
                  <a:solidFill>
                    <a:sysClr val="windowText" lastClr="000000"/>
                  </a:solidFill>
                </a:rPr>
                <a:t>m</a:t>
              </a:r>
              <a:r>
                <a:rPr lang="en-US" sz="2000" dirty="0" smtClean="0">
                  <a:solidFill>
                    <a:sysClr val="windowText" lastClr="000000"/>
                  </a:solidFill>
                </a:rPr>
                <a:t>agnetic field of magnets</a:t>
              </a:r>
              <a:endParaRPr lang="ru-RU" sz="200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45" name="Группа 44"/>
            <p:cNvGrpSpPr/>
            <p:nvPr/>
          </p:nvGrpSpPr>
          <p:grpSpPr>
            <a:xfrm>
              <a:off x="4400551" y="4068762"/>
              <a:ext cx="3886198" cy="1858360"/>
              <a:chOff x="4692241" y="3762637"/>
              <a:chExt cx="3368039" cy="1610579"/>
            </a:xfrm>
          </p:grpSpPr>
          <p:grpSp>
            <p:nvGrpSpPr>
              <p:cNvPr id="20" name="Group 19"/>
              <p:cNvGrpSpPr/>
              <p:nvPr/>
            </p:nvGrpSpPr>
            <p:grpSpPr>
              <a:xfrm>
                <a:off x="6361747" y="4312473"/>
                <a:ext cx="315454" cy="864096"/>
                <a:chOff x="5148064" y="3717032"/>
                <a:chExt cx="864096" cy="864096"/>
              </a:xfrm>
            </p:grpSpPr>
            <p:sp>
              <p:nvSpPr>
                <p:cNvPr id="21" name="Arc 20"/>
                <p:cNvSpPr/>
                <p:nvPr/>
              </p:nvSpPr>
              <p:spPr>
                <a:xfrm>
                  <a:off x="5148064" y="3717032"/>
                  <a:ext cx="864096" cy="864096"/>
                </a:xfrm>
                <a:prstGeom prst="arc">
                  <a:avLst>
                    <a:gd name="adj1" fmla="val 17204090"/>
                    <a:gd name="adj2" fmla="val 0"/>
                  </a:avLst>
                </a:prstGeom>
                <a:ln w="28575"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2" name="Arc 21"/>
                <p:cNvSpPr/>
                <p:nvPr/>
              </p:nvSpPr>
              <p:spPr>
                <a:xfrm rot="16200000">
                  <a:off x="5182347" y="3717032"/>
                  <a:ext cx="822960" cy="822959"/>
                </a:xfrm>
                <a:prstGeom prst="arc">
                  <a:avLst>
                    <a:gd name="adj1" fmla="val 16200000"/>
                    <a:gd name="adj2" fmla="val 1552313"/>
                  </a:avLst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3" name="Arc 22"/>
                <p:cNvSpPr/>
                <p:nvPr/>
              </p:nvSpPr>
              <p:spPr>
                <a:xfrm rot="10800000">
                  <a:off x="5182347" y="3733971"/>
                  <a:ext cx="777240" cy="777240"/>
                </a:xfrm>
                <a:prstGeom prst="arc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4" name="Arc 23"/>
                <p:cNvSpPr/>
                <p:nvPr/>
              </p:nvSpPr>
              <p:spPr>
                <a:xfrm rot="5400000">
                  <a:off x="5182106" y="3896104"/>
                  <a:ext cx="731520" cy="492793"/>
                </a:xfrm>
                <a:prstGeom prst="arc">
                  <a:avLst/>
                </a:prstGeom>
                <a:ln w="28575">
                  <a:headEnd type="triangl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graphicFrame>
            <p:nvGraphicFramePr>
              <p:cNvPr id="25" name="Object 24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6574691" y="4740285"/>
              <a:ext cx="241392" cy="31381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2130" name="Equation" r:id="rId5" imgW="126720" imgH="164880" progId="">
                      <p:embed/>
                    </p:oleObj>
                  </mc:Choice>
                  <mc:Fallback>
                    <p:oleObj name="Equation" r:id="rId5" imgW="126720" imgH="164880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574691" y="4740285"/>
                            <a:ext cx="241392" cy="31381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" name="Object 25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5742396" y="4480524"/>
              <a:ext cx="288925" cy="3873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2131" name="Equation" r:id="rId7" imgW="152280" imgH="203040" progId="">
                      <p:embed/>
                    </p:oleObj>
                  </mc:Choice>
                  <mc:Fallback>
                    <p:oleObj name="Equation" r:id="rId7" imgW="152280" imgH="203040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742396" y="4480524"/>
                            <a:ext cx="288925" cy="38735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7" name="Oval 26"/>
              <p:cNvSpPr/>
              <p:nvPr/>
            </p:nvSpPr>
            <p:spPr>
              <a:xfrm>
                <a:off x="6253735" y="4399212"/>
                <a:ext cx="216024" cy="62852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6202619" y="4399212"/>
                <a:ext cx="216024" cy="628524"/>
              </a:xfrm>
              <a:prstGeom prst="ellipse">
                <a:avLst/>
              </a:prstGeom>
              <a:solidFill>
                <a:srgbClr val="0066FF"/>
              </a:solidFill>
              <a:ln>
                <a:solidFill>
                  <a:srgbClr val="0066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29" name="Straight Arrow Connector 28"/>
              <p:cNvCxnSpPr/>
              <p:nvPr/>
            </p:nvCxnSpPr>
            <p:spPr>
              <a:xfrm flipH="1">
                <a:off x="5089510" y="4347127"/>
                <a:ext cx="1477691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/>
              <p:cNvCxnSpPr/>
              <p:nvPr/>
            </p:nvCxnSpPr>
            <p:spPr>
              <a:xfrm>
                <a:off x="6337755" y="4723545"/>
                <a:ext cx="1161008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aphicFrame>
            <p:nvGraphicFramePr>
              <p:cNvPr id="31" name="Object 30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548022133"/>
                  </p:ext>
                </p:extLst>
              </p:nvPr>
            </p:nvGraphicFramePr>
            <p:xfrm>
              <a:off x="7457665" y="4744981"/>
              <a:ext cx="602615" cy="48154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2132" name="Equation" r:id="rId9" imgW="317160" imgH="253800" progId="Equation.DSMT4">
                      <p:embed/>
                    </p:oleObj>
                  </mc:Choice>
                  <mc:Fallback>
                    <p:oleObj name="Equation" r:id="rId9" imgW="317160" imgH="253800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457665" y="4744981"/>
                            <a:ext cx="602615" cy="481542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" name="Object 31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61677655"/>
                  </p:ext>
                </p:extLst>
              </p:nvPr>
            </p:nvGraphicFramePr>
            <p:xfrm>
              <a:off x="4692241" y="3762637"/>
              <a:ext cx="792480" cy="50630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2133" name="Equation" r:id="rId11" imgW="419040" imgH="266400" progId="Equation.DSMT4">
                      <p:embed/>
                    </p:oleObj>
                  </mc:Choice>
                  <mc:Fallback>
                    <p:oleObj name="Equation" r:id="rId11" imgW="419040" imgH="266400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692241" y="3762637"/>
                            <a:ext cx="792480" cy="506307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34" name="Group 33"/>
              <p:cNvGrpSpPr/>
              <p:nvPr/>
            </p:nvGrpSpPr>
            <p:grpSpPr>
              <a:xfrm>
                <a:off x="5907533" y="4025635"/>
                <a:ext cx="857086" cy="595532"/>
                <a:chOff x="6111135" y="3543935"/>
                <a:chExt cx="857086" cy="595532"/>
              </a:xfrm>
            </p:grpSpPr>
            <p:sp>
              <p:nvSpPr>
                <p:cNvPr id="35" name="Arc 34"/>
                <p:cNvSpPr/>
                <p:nvPr/>
              </p:nvSpPr>
              <p:spPr>
                <a:xfrm flipV="1">
                  <a:off x="6111135" y="3738472"/>
                  <a:ext cx="704383" cy="400995"/>
                </a:xfrm>
                <a:prstGeom prst="arc">
                  <a:avLst>
                    <a:gd name="adj1" fmla="val 1029639"/>
                    <a:gd name="adj2" fmla="val 16383173"/>
                  </a:avLst>
                </a:prstGeom>
                <a:ln w="28575">
                  <a:solidFill>
                    <a:srgbClr val="FF0000"/>
                  </a:solidFill>
                  <a:headEnd type="triangl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6" name="Arc 35"/>
                <p:cNvSpPr/>
                <p:nvPr/>
              </p:nvSpPr>
              <p:spPr>
                <a:xfrm flipV="1">
                  <a:off x="6258975" y="3543935"/>
                  <a:ext cx="709246" cy="524266"/>
                </a:xfrm>
                <a:prstGeom prst="arc">
                  <a:avLst>
                    <a:gd name="adj1" fmla="val 21074234"/>
                    <a:gd name="adj2" fmla="val 14429633"/>
                  </a:avLst>
                </a:prstGeom>
                <a:ln>
                  <a:solidFill>
                    <a:srgbClr val="FF0000"/>
                  </a:solidFill>
                  <a:headEnd type="triangl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grpSp>
            <p:nvGrpSpPr>
              <p:cNvPr id="37" name="Group 36"/>
              <p:cNvGrpSpPr/>
              <p:nvPr/>
            </p:nvGrpSpPr>
            <p:grpSpPr>
              <a:xfrm flipV="1">
                <a:off x="5915288" y="4812156"/>
                <a:ext cx="857086" cy="561060"/>
                <a:chOff x="6111135" y="3543935"/>
                <a:chExt cx="857086" cy="595532"/>
              </a:xfrm>
            </p:grpSpPr>
            <p:sp>
              <p:nvSpPr>
                <p:cNvPr id="38" name="Arc 37"/>
                <p:cNvSpPr/>
                <p:nvPr/>
              </p:nvSpPr>
              <p:spPr>
                <a:xfrm flipV="1">
                  <a:off x="6111135" y="3738472"/>
                  <a:ext cx="704383" cy="400995"/>
                </a:xfrm>
                <a:prstGeom prst="arc">
                  <a:avLst>
                    <a:gd name="adj1" fmla="val 1029639"/>
                    <a:gd name="adj2" fmla="val 16383173"/>
                  </a:avLst>
                </a:prstGeom>
                <a:ln w="28575">
                  <a:solidFill>
                    <a:srgbClr val="FF0000"/>
                  </a:solidFill>
                  <a:headEnd type="triangl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9" name="Arc 38"/>
                <p:cNvSpPr/>
                <p:nvPr/>
              </p:nvSpPr>
              <p:spPr>
                <a:xfrm flipV="1">
                  <a:off x="6258975" y="3543935"/>
                  <a:ext cx="709246" cy="524266"/>
                </a:xfrm>
                <a:prstGeom prst="arc">
                  <a:avLst>
                    <a:gd name="adj1" fmla="val 21074234"/>
                    <a:gd name="adj2" fmla="val 14429633"/>
                  </a:avLst>
                </a:prstGeom>
                <a:ln>
                  <a:solidFill>
                    <a:srgbClr val="FF0000"/>
                  </a:solidFill>
                  <a:headEnd type="triangl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</p:grpSp>
      </p:grpSp>
      <p:sp>
        <p:nvSpPr>
          <p:cNvPr id="44" name="Скругленный прямоугольник 43"/>
          <p:cNvSpPr/>
          <p:nvPr/>
        </p:nvSpPr>
        <p:spPr>
          <a:xfrm>
            <a:off x="1691680" y="2904773"/>
            <a:ext cx="5904656" cy="259228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Equivalent approaches.</a:t>
            </a:r>
          </a:p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We choose the </a:t>
            </a:r>
            <a:r>
              <a:rPr lang="en-US" sz="2800" b="1" dirty="0" smtClean="0">
                <a:solidFill>
                  <a:schemeClr val="tx1"/>
                </a:solidFill>
              </a:rPr>
              <a:t>current-magnet</a:t>
            </a:r>
            <a:r>
              <a:rPr lang="en-US" sz="2800" dirty="0" smtClean="0">
                <a:solidFill>
                  <a:schemeClr val="tx1"/>
                </a:solidFill>
              </a:rPr>
              <a:t> approach.</a:t>
            </a:r>
            <a:endParaRPr lang="ru-RU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1884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Box 64"/>
          <p:cNvSpPr txBox="1"/>
          <p:nvPr/>
        </p:nvSpPr>
        <p:spPr>
          <a:xfrm>
            <a:off x="467544" y="-99392"/>
            <a:ext cx="47697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HOW??  Electrical circuit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809659" y="3645024"/>
            <a:ext cx="4938805" cy="106418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Due to conductivity of magnets, the current appears in a part of a coil</a:t>
            </a:r>
            <a:endParaRPr lang="ru-RU" sz="2000" dirty="0">
              <a:solidFill>
                <a:schemeClr val="tx1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65346" y="1690509"/>
            <a:ext cx="3776981" cy="1099127"/>
            <a:chOff x="65346" y="2260891"/>
            <a:chExt cx="3776981" cy="1099127"/>
          </a:xfrm>
        </p:grpSpPr>
        <p:grpSp>
          <p:nvGrpSpPr>
            <p:cNvPr id="9" name="Group 8"/>
            <p:cNvGrpSpPr/>
            <p:nvPr/>
          </p:nvGrpSpPr>
          <p:grpSpPr>
            <a:xfrm>
              <a:off x="65346" y="2260891"/>
              <a:ext cx="3776981" cy="1099127"/>
              <a:chOff x="1641396" y="3133100"/>
              <a:chExt cx="5766150" cy="1793340"/>
            </a:xfrm>
          </p:grpSpPr>
          <p:sp>
            <p:nvSpPr>
              <p:cNvPr id="101" name="Rectangle 100"/>
              <p:cNvSpPr/>
              <p:nvPr/>
            </p:nvSpPr>
            <p:spPr>
              <a:xfrm flipH="1">
                <a:off x="1641396" y="3133100"/>
                <a:ext cx="718467" cy="1793340"/>
              </a:xfrm>
              <a:prstGeom prst="rect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rgbClr val="0070C0"/>
                  </a:gs>
                </a:gsLst>
                <a:lin ang="0" scaled="1"/>
                <a:tileRect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6686247" y="3133100"/>
                <a:ext cx="721299" cy="1793340"/>
              </a:xfrm>
              <a:prstGeom prst="rect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rgbClr val="0070C0"/>
                  </a:gs>
                </a:gsLst>
                <a:lin ang="0" scaled="1"/>
                <a:tileRect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6" name="CustomShape 7"/>
              <p:cNvSpPr/>
              <p:nvPr/>
            </p:nvSpPr>
            <p:spPr>
              <a:xfrm rot="5400000">
                <a:off x="3962652" y="1866620"/>
                <a:ext cx="1117145" cy="4319641"/>
              </a:xfrm>
              <a:prstGeom prst="rect">
                <a:avLst/>
              </a:prstGeom>
              <a:solidFill>
                <a:srgbClr val="FFFFFF"/>
              </a:solidFill>
              <a:ln w="25560">
                <a:solidFill>
                  <a:srgbClr val="000000"/>
                </a:solidFill>
                <a:round/>
              </a:ln>
            </p:spPr>
          </p:sp>
        </p:grpSp>
        <p:sp>
          <p:nvSpPr>
            <p:cNvPr id="93" name="Cross 92"/>
            <p:cNvSpPr/>
            <p:nvPr/>
          </p:nvSpPr>
          <p:spPr>
            <a:xfrm rot="5400000">
              <a:off x="184332" y="2705958"/>
              <a:ext cx="224030" cy="224030"/>
            </a:xfrm>
            <a:prstGeom prst="plus">
              <a:avLst>
                <a:gd name="adj" fmla="val 44234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3478932" y="2817973"/>
              <a:ext cx="25314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" name="CustomShape 17"/>
          <p:cNvSpPr/>
          <p:nvPr/>
        </p:nvSpPr>
        <p:spPr>
          <a:xfrm>
            <a:off x="6006208" y="2795674"/>
            <a:ext cx="41312" cy="105376"/>
          </a:xfrm>
          <a:prstGeom prst="ellipse">
            <a:avLst/>
          </a:prstGeom>
          <a:solidFill>
            <a:srgbClr val="494949"/>
          </a:solidFill>
          <a:ln w="25560">
            <a:noFill/>
            <a:round/>
          </a:ln>
        </p:spPr>
      </p:sp>
      <p:grpSp>
        <p:nvGrpSpPr>
          <p:cNvPr id="23" name="Group 22"/>
          <p:cNvGrpSpPr/>
          <p:nvPr/>
        </p:nvGrpSpPr>
        <p:grpSpPr>
          <a:xfrm>
            <a:off x="3842327" y="1196752"/>
            <a:ext cx="3395223" cy="350447"/>
            <a:chOff x="3842327" y="1666304"/>
            <a:chExt cx="3395223" cy="350447"/>
          </a:xfrm>
        </p:grpSpPr>
        <p:grpSp>
          <p:nvGrpSpPr>
            <p:cNvPr id="21" name="Group 20"/>
            <p:cNvGrpSpPr/>
            <p:nvPr/>
          </p:nvGrpSpPr>
          <p:grpSpPr>
            <a:xfrm>
              <a:off x="3842327" y="1666304"/>
              <a:ext cx="368458" cy="338916"/>
              <a:chOff x="3771494" y="1624196"/>
              <a:chExt cx="501629" cy="461410"/>
            </a:xfrm>
          </p:grpSpPr>
          <p:sp>
            <p:nvSpPr>
              <p:cNvPr id="20" name="Explosion 2 19"/>
              <p:cNvSpPr/>
              <p:nvPr/>
            </p:nvSpPr>
            <p:spPr>
              <a:xfrm>
                <a:off x="3771494" y="1624196"/>
                <a:ext cx="501629" cy="461410"/>
              </a:xfrm>
              <a:prstGeom prst="irregularSeal2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8" name="Explosion 2 107"/>
              <p:cNvSpPr/>
              <p:nvPr/>
            </p:nvSpPr>
            <p:spPr>
              <a:xfrm>
                <a:off x="3886816" y="1756303"/>
                <a:ext cx="237638" cy="218584"/>
              </a:xfrm>
              <a:prstGeom prst="irregularSeal2">
                <a:avLst/>
              </a:prstGeom>
              <a:solidFill>
                <a:schemeClr val="bg1"/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09" name="Group 108"/>
            <p:cNvGrpSpPr/>
            <p:nvPr/>
          </p:nvGrpSpPr>
          <p:grpSpPr>
            <a:xfrm>
              <a:off x="6869092" y="1677835"/>
              <a:ext cx="368458" cy="338916"/>
              <a:chOff x="3771494" y="1624196"/>
              <a:chExt cx="501629" cy="461410"/>
            </a:xfrm>
          </p:grpSpPr>
          <p:sp>
            <p:nvSpPr>
              <p:cNvPr id="110" name="Explosion 2 109"/>
              <p:cNvSpPr/>
              <p:nvPr/>
            </p:nvSpPr>
            <p:spPr>
              <a:xfrm>
                <a:off x="3771494" y="1624196"/>
                <a:ext cx="501629" cy="461410"/>
              </a:xfrm>
              <a:prstGeom prst="irregularSeal2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1" name="Explosion 2 110"/>
              <p:cNvSpPr/>
              <p:nvPr/>
            </p:nvSpPr>
            <p:spPr>
              <a:xfrm>
                <a:off x="3886816" y="1756303"/>
                <a:ext cx="237638" cy="218584"/>
              </a:xfrm>
              <a:prstGeom prst="irregularSeal2">
                <a:avLst/>
              </a:prstGeom>
              <a:solidFill>
                <a:schemeClr val="bg1"/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112" name="Group 111"/>
          <p:cNvGrpSpPr/>
          <p:nvPr/>
        </p:nvGrpSpPr>
        <p:grpSpPr>
          <a:xfrm>
            <a:off x="1022611" y="3068960"/>
            <a:ext cx="1749189" cy="2137863"/>
            <a:chOff x="5763603" y="3951929"/>
            <a:chExt cx="1526072" cy="1865169"/>
          </a:xfrm>
        </p:grpSpPr>
        <p:cxnSp>
          <p:nvCxnSpPr>
            <p:cNvPr id="113" name="Straight Connector 112"/>
            <p:cNvCxnSpPr/>
            <p:nvPr/>
          </p:nvCxnSpPr>
          <p:spPr>
            <a:xfrm>
              <a:off x="5763603" y="4556236"/>
              <a:ext cx="36237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/>
            <p:nvPr/>
          </p:nvCxnSpPr>
          <p:spPr>
            <a:xfrm>
              <a:off x="6130117" y="4268204"/>
              <a:ext cx="0" cy="57606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/>
            <p:nvPr/>
          </p:nvCxnSpPr>
          <p:spPr>
            <a:xfrm>
              <a:off x="6202125" y="4450548"/>
              <a:ext cx="0" cy="19101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/>
            <p:nvPr/>
          </p:nvCxnSpPr>
          <p:spPr>
            <a:xfrm>
              <a:off x="6202125" y="4556236"/>
              <a:ext cx="15144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/>
            <p:nvPr/>
          </p:nvCxnSpPr>
          <p:spPr>
            <a:xfrm>
              <a:off x="5763603" y="5251923"/>
              <a:ext cx="36237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5763603" y="4556236"/>
              <a:ext cx="0" cy="69568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/>
            <p:cNvCxnSpPr/>
            <p:nvPr/>
          </p:nvCxnSpPr>
          <p:spPr>
            <a:xfrm>
              <a:off x="7289675" y="4556236"/>
              <a:ext cx="0" cy="69568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Rectangle 119"/>
            <p:cNvSpPr/>
            <p:nvPr/>
          </p:nvSpPr>
          <p:spPr>
            <a:xfrm>
              <a:off x="6139825" y="5172657"/>
              <a:ext cx="648072" cy="16840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21" name="Straight Connector 120"/>
            <p:cNvCxnSpPr/>
            <p:nvPr/>
          </p:nvCxnSpPr>
          <p:spPr>
            <a:xfrm>
              <a:off x="6793697" y="5251923"/>
              <a:ext cx="49597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122" name="Object 12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87529173"/>
                </p:ext>
              </p:extLst>
            </p:nvPr>
          </p:nvGraphicFramePr>
          <p:xfrm>
            <a:off x="5928465" y="3951929"/>
            <a:ext cx="293688" cy="3222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9970" name="Equation" r:id="rId4" imgW="126835" imgH="139518" progId="">
                    <p:embed/>
                  </p:oleObj>
                </mc:Choice>
                <mc:Fallback>
                  <p:oleObj name="Equation" r:id="rId4" imgW="126835" imgH="139518" progId="">
                    <p:embed/>
                    <p:pic>
                      <p:nvPicPr>
                        <p:cNvPr id="0" name="Picture 4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928465" y="3951929"/>
                          <a:ext cx="293688" cy="32226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3" name="Object 12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47539242"/>
                </p:ext>
              </p:extLst>
            </p:nvPr>
          </p:nvGraphicFramePr>
          <p:xfrm>
            <a:off x="6177073" y="5434511"/>
            <a:ext cx="352425" cy="3825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9971" name="Equation" r:id="rId6" imgW="152268" imgH="164957" progId="">
                    <p:embed/>
                  </p:oleObj>
                </mc:Choice>
                <mc:Fallback>
                  <p:oleObj name="Equation" r:id="rId6" imgW="152268" imgH="164957" progId="">
                    <p:embed/>
                    <p:pic>
                      <p:nvPicPr>
                        <p:cNvPr id="0" name="Picture 4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77073" y="5434511"/>
                          <a:ext cx="352425" cy="38258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6" name="Rectangle 125"/>
            <p:cNvSpPr/>
            <p:nvPr/>
          </p:nvSpPr>
          <p:spPr>
            <a:xfrm>
              <a:off x="6361324" y="4473155"/>
              <a:ext cx="648072" cy="16840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27" name="Straight Connector 126"/>
            <p:cNvCxnSpPr/>
            <p:nvPr/>
          </p:nvCxnSpPr>
          <p:spPr>
            <a:xfrm>
              <a:off x="7009396" y="4556236"/>
              <a:ext cx="28027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128" name="Object 12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05521556"/>
                </p:ext>
              </p:extLst>
            </p:nvPr>
          </p:nvGraphicFramePr>
          <p:xfrm>
            <a:off x="6699398" y="3965924"/>
            <a:ext cx="263525" cy="292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9972" name="Equation" r:id="rId8" imgW="114102" imgH="126780" progId="">
                    <p:embed/>
                  </p:oleObj>
                </mc:Choice>
                <mc:Fallback>
                  <p:oleObj name="Equation" r:id="rId8" imgW="114102" imgH="126780" progId="">
                    <p:embed/>
                    <p:pic>
                      <p:nvPicPr>
                        <p:cNvPr id="0" name="Picture 4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699398" y="3965924"/>
                          <a:ext cx="263525" cy="2921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44" name="Straight Connector 143"/>
            <p:cNvCxnSpPr/>
            <p:nvPr/>
          </p:nvCxnSpPr>
          <p:spPr>
            <a:xfrm>
              <a:off x="5763603" y="4774184"/>
              <a:ext cx="0" cy="259789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3940455" y="1591703"/>
            <a:ext cx="3882777" cy="1309347"/>
            <a:chOff x="3940455" y="2162085"/>
            <a:chExt cx="3882777" cy="1309347"/>
          </a:xfrm>
        </p:grpSpPr>
        <p:grpSp>
          <p:nvGrpSpPr>
            <p:cNvPr id="37" name="Group 36"/>
            <p:cNvGrpSpPr/>
            <p:nvPr/>
          </p:nvGrpSpPr>
          <p:grpSpPr>
            <a:xfrm>
              <a:off x="3940455" y="2162085"/>
              <a:ext cx="2086346" cy="1298720"/>
              <a:chOff x="3940455" y="2162085"/>
              <a:chExt cx="2086346" cy="1298720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3985497" y="2194164"/>
                <a:ext cx="2041304" cy="1243183"/>
                <a:chOff x="1241688" y="3126620"/>
                <a:chExt cx="7603826" cy="1815480"/>
              </a:xfrm>
            </p:grpSpPr>
            <p:sp>
              <p:nvSpPr>
                <p:cNvPr id="75" name="Line 12"/>
                <p:cNvSpPr/>
                <p:nvPr/>
              </p:nvSpPr>
              <p:spPr>
                <a:xfrm flipH="1" flipV="1">
                  <a:off x="7748594" y="3137420"/>
                  <a:ext cx="1096920" cy="1800360"/>
                </a:xfrm>
                <a:prstGeom prst="line">
                  <a:avLst/>
                </a:prstGeom>
                <a:ln w="63360">
                  <a:solidFill>
                    <a:srgbClr val="FF0000"/>
                  </a:solidFill>
                  <a:prstDash val="sysDash"/>
                  <a:round/>
                </a:ln>
              </p:spPr>
            </p:sp>
            <p:sp>
              <p:nvSpPr>
                <p:cNvPr id="51" name="Line 12"/>
                <p:cNvSpPr/>
                <p:nvPr/>
              </p:nvSpPr>
              <p:spPr>
                <a:xfrm flipH="1" flipV="1">
                  <a:off x="5569064" y="3137420"/>
                  <a:ext cx="1096920" cy="1800360"/>
                </a:xfrm>
                <a:prstGeom prst="line">
                  <a:avLst/>
                </a:prstGeom>
                <a:ln w="63360">
                  <a:solidFill>
                    <a:srgbClr val="FF0000"/>
                  </a:solidFill>
                  <a:prstDash val="sysDash"/>
                  <a:round/>
                </a:ln>
              </p:spPr>
            </p:sp>
            <p:sp>
              <p:nvSpPr>
                <p:cNvPr id="50" name="Line 11"/>
                <p:cNvSpPr/>
                <p:nvPr/>
              </p:nvSpPr>
              <p:spPr>
                <a:xfrm flipH="1" flipV="1">
                  <a:off x="3409064" y="3126620"/>
                  <a:ext cx="1096920" cy="1800000"/>
                </a:xfrm>
                <a:prstGeom prst="line">
                  <a:avLst/>
                </a:prstGeom>
                <a:ln w="63360">
                  <a:solidFill>
                    <a:srgbClr val="FF0000"/>
                  </a:solidFill>
                  <a:prstDash val="sysDash"/>
                  <a:round/>
                </a:ln>
              </p:spPr>
            </p:sp>
            <p:sp>
              <p:nvSpPr>
                <p:cNvPr id="73" name="Line 12"/>
                <p:cNvSpPr/>
                <p:nvPr/>
              </p:nvSpPr>
              <p:spPr>
                <a:xfrm flipH="1" flipV="1">
                  <a:off x="1241688" y="3137420"/>
                  <a:ext cx="1096920" cy="1800360"/>
                </a:xfrm>
                <a:prstGeom prst="line">
                  <a:avLst/>
                </a:prstGeom>
                <a:ln w="63360">
                  <a:solidFill>
                    <a:srgbClr val="FF0000"/>
                  </a:solidFill>
                  <a:prstDash val="sysDash"/>
                  <a:round/>
                </a:ln>
              </p:spPr>
            </p:sp>
            <p:sp>
              <p:nvSpPr>
                <p:cNvPr id="48" name="Line 9"/>
                <p:cNvSpPr/>
                <p:nvPr/>
              </p:nvSpPr>
              <p:spPr>
                <a:xfrm flipV="1">
                  <a:off x="4505984" y="3133100"/>
                  <a:ext cx="1080000" cy="1809000"/>
                </a:xfrm>
                <a:prstGeom prst="line">
                  <a:avLst/>
                </a:prstGeom>
                <a:ln w="63360">
                  <a:solidFill>
                    <a:srgbClr val="FF0000"/>
                  </a:solidFill>
                  <a:round/>
                </a:ln>
              </p:spPr>
            </p:sp>
            <p:sp>
              <p:nvSpPr>
                <p:cNvPr id="74" name="Line 9"/>
                <p:cNvSpPr/>
                <p:nvPr/>
              </p:nvSpPr>
              <p:spPr>
                <a:xfrm flipV="1">
                  <a:off x="6637394" y="3133100"/>
                  <a:ext cx="1080000" cy="1809000"/>
                </a:xfrm>
                <a:prstGeom prst="line">
                  <a:avLst/>
                </a:prstGeom>
                <a:ln w="63360">
                  <a:solidFill>
                    <a:srgbClr val="FF0000"/>
                  </a:solidFill>
                  <a:round/>
                </a:ln>
              </p:spPr>
            </p:sp>
            <p:sp>
              <p:nvSpPr>
                <p:cNvPr id="49" name="Line 10"/>
                <p:cNvSpPr/>
                <p:nvPr/>
              </p:nvSpPr>
              <p:spPr>
                <a:xfrm flipV="1">
                  <a:off x="2345984" y="3126620"/>
                  <a:ext cx="1080000" cy="1808280"/>
                </a:xfrm>
                <a:prstGeom prst="line">
                  <a:avLst/>
                </a:prstGeom>
                <a:ln w="63360">
                  <a:solidFill>
                    <a:srgbClr val="FF0000"/>
                  </a:solidFill>
                  <a:round/>
                </a:ln>
              </p:spPr>
            </p:sp>
          </p:grpSp>
          <p:sp>
            <p:nvSpPr>
              <p:cNvPr id="79" name="CustomShape 17"/>
              <p:cNvSpPr/>
              <p:nvPr/>
            </p:nvSpPr>
            <p:spPr>
              <a:xfrm>
                <a:off x="5679102" y="2162085"/>
                <a:ext cx="101900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  <p:sp>
            <p:nvSpPr>
              <p:cNvPr id="81" name="CustomShape 17"/>
              <p:cNvSpPr/>
              <p:nvPr/>
            </p:nvSpPr>
            <p:spPr>
              <a:xfrm>
                <a:off x="5099234" y="2162085"/>
                <a:ext cx="101900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  <p:sp>
            <p:nvSpPr>
              <p:cNvPr id="83" name="CustomShape 17"/>
              <p:cNvSpPr/>
              <p:nvPr/>
            </p:nvSpPr>
            <p:spPr>
              <a:xfrm>
                <a:off x="5386881" y="3355429"/>
                <a:ext cx="101900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  <p:sp>
            <p:nvSpPr>
              <p:cNvPr id="84" name="CustomShape 17"/>
              <p:cNvSpPr/>
              <p:nvPr/>
            </p:nvSpPr>
            <p:spPr>
              <a:xfrm>
                <a:off x="4521637" y="2162085"/>
                <a:ext cx="101900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  <p:sp>
            <p:nvSpPr>
              <p:cNvPr id="86" name="CustomShape 17"/>
              <p:cNvSpPr/>
              <p:nvPr/>
            </p:nvSpPr>
            <p:spPr>
              <a:xfrm>
                <a:off x="4809284" y="3355429"/>
                <a:ext cx="101900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  <p:sp>
            <p:nvSpPr>
              <p:cNvPr id="87" name="CustomShape 17"/>
              <p:cNvSpPr/>
              <p:nvPr/>
            </p:nvSpPr>
            <p:spPr>
              <a:xfrm>
                <a:off x="3940455" y="2162085"/>
                <a:ext cx="101900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  <p:sp>
            <p:nvSpPr>
              <p:cNvPr id="88" name="CustomShape 17"/>
              <p:cNvSpPr/>
              <p:nvPr/>
            </p:nvSpPr>
            <p:spPr>
              <a:xfrm>
                <a:off x="4228102" y="3355429"/>
                <a:ext cx="101900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</p:grpSp>
        <p:grpSp>
          <p:nvGrpSpPr>
            <p:cNvPr id="36" name="Group 35"/>
            <p:cNvGrpSpPr/>
            <p:nvPr/>
          </p:nvGrpSpPr>
          <p:grpSpPr>
            <a:xfrm>
              <a:off x="5978164" y="2164515"/>
              <a:ext cx="1845068" cy="1306917"/>
              <a:chOff x="5978164" y="2164515"/>
              <a:chExt cx="1845068" cy="1306917"/>
            </a:xfrm>
          </p:grpSpPr>
          <p:grpSp>
            <p:nvGrpSpPr>
              <p:cNvPr id="164" name="Group 163"/>
              <p:cNvGrpSpPr/>
              <p:nvPr/>
            </p:nvGrpSpPr>
            <p:grpSpPr>
              <a:xfrm>
                <a:off x="6029694" y="2194164"/>
                <a:ext cx="1744848" cy="1243183"/>
                <a:chOff x="2345984" y="3126620"/>
                <a:chExt cx="6499530" cy="1815480"/>
              </a:xfrm>
            </p:grpSpPr>
            <p:sp>
              <p:nvSpPr>
                <p:cNvPr id="173" name="Line 12"/>
                <p:cNvSpPr/>
                <p:nvPr/>
              </p:nvSpPr>
              <p:spPr>
                <a:xfrm flipH="1" flipV="1">
                  <a:off x="7748594" y="3137420"/>
                  <a:ext cx="1096920" cy="1800360"/>
                </a:xfrm>
                <a:prstGeom prst="line">
                  <a:avLst/>
                </a:prstGeom>
                <a:ln w="63360">
                  <a:solidFill>
                    <a:srgbClr val="002060"/>
                  </a:solidFill>
                  <a:prstDash val="sysDash"/>
                  <a:round/>
                </a:ln>
              </p:spPr>
            </p:sp>
            <p:sp>
              <p:nvSpPr>
                <p:cNvPr id="174" name="Line 12"/>
                <p:cNvSpPr/>
                <p:nvPr/>
              </p:nvSpPr>
              <p:spPr>
                <a:xfrm flipH="1" flipV="1">
                  <a:off x="5569064" y="3137420"/>
                  <a:ext cx="1096920" cy="1800360"/>
                </a:xfrm>
                <a:prstGeom prst="line">
                  <a:avLst/>
                </a:prstGeom>
                <a:ln w="63360">
                  <a:solidFill>
                    <a:srgbClr val="002060"/>
                  </a:solidFill>
                  <a:prstDash val="sysDash"/>
                  <a:round/>
                </a:ln>
              </p:spPr>
            </p:sp>
            <p:sp>
              <p:nvSpPr>
                <p:cNvPr id="175" name="Line 11"/>
                <p:cNvSpPr/>
                <p:nvPr/>
              </p:nvSpPr>
              <p:spPr>
                <a:xfrm flipH="1" flipV="1">
                  <a:off x="3409064" y="3126620"/>
                  <a:ext cx="1096920" cy="1800000"/>
                </a:xfrm>
                <a:prstGeom prst="line">
                  <a:avLst/>
                </a:prstGeom>
                <a:ln w="63360">
                  <a:solidFill>
                    <a:srgbClr val="FF0000"/>
                  </a:solidFill>
                  <a:prstDash val="sysDash"/>
                  <a:round/>
                </a:ln>
              </p:spPr>
            </p:sp>
            <p:sp>
              <p:nvSpPr>
                <p:cNvPr id="177" name="Line 9"/>
                <p:cNvSpPr/>
                <p:nvPr/>
              </p:nvSpPr>
              <p:spPr>
                <a:xfrm flipV="1">
                  <a:off x="4505984" y="3133100"/>
                  <a:ext cx="1080000" cy="1809000"/>
                </a:xfrm>
                <a:prstGeom prst="line">
                  <a:avLst/>
                </a:prstGeom>
                <a:ln w="63360">
                  <a:solidFill>
                    <a:srgbClr val="FF0000"/>
                  </a:solidFill>
                  <a:round/>
                </a:ln>
              </p:spPr>
            </p:sp>
            <p:sp>
              <p:nvSpPr>
                <p:cNvPr id="178" name="Line 9"/>
                <p:cNvSpPr/>
                <p:nvPr/>
              </p:nvSpPr>
              <p:spPr>
                <a:xfrm flipV="1">
                  <a:off x="6637394" y="3133100"/>
                  <a:ext cx="1080000" cy="1809000"/>
                </a:xfrm>
                <a:prstGeom prst="line">
                  <a:avLst/>
                </a:prstGeom>
                <a:ln w="63360">
                  <a:solidFill>
                    <a:srgbClr val="002060"/>
                  </a:solidFill>
                  <a:round/>
                </a:ln>
              </p:spPr>
            </p:sp>
            <p:sp>
              <p:nvSpPr>
                <p:cNvPr id="179" name="Line 10"/>
                <p:cNvSpPr/>
                <p:nvPr/>
              </p:nvSpPr>
              <p:spPr>
                <a:xfrm flipV="1">
                  <a:off x="2345984" y="3126620"/>
                  <a:ext cx="1080000" cy="1808280"/>
                </a:xfrm>
                <a:prstGeom prst="line">
                  <a:avLst/>
                </a:prstGeom>
                <a:ln w="63360">
                  <a:solidFill>
                    <a:srgbClr val="FF0000"/>
                  </a:solidFill>
                  <a:round/>
                </a:ln>
              </p:spPr>
            </p:sp>
          </p:grpSp>
          <p:sp>
            <p:nvSpPr>
              <p:cNvPr id="165" name="CustomShape 17"/>
              <p:cNvSpPr/>
              <p:nvPr/>
            </p:nvSpPr>
            <p:spPr>
              <a:xfrm>
                <a:off x="7430053" y="2164515"/>
                <a:ext cx="97256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  <p:sp>
            <p:nvSpPr>
              <p:cNvPr id="166" name="CustomShape 17"/>
              <p:cNvSpPr/>
              <p:nvPr/>
            </p:nvSpPr>
            <p:spPr>
              <a:xfrm>
                <a:off x="6850185" y="2164515"/>
                <a:ext cx="97256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  <p:sp>
            <p:nvSpPr>
              <p:cNvPr id="167" name="CustomShape 17"/>
              <p:cNvSpPr/>
              <p:nvPr/>
            </p:nvSpPr>
            <p:spPr>
              <a:xfrm>
                <a:off x="7725976" y="3366056"/>
                <a:ext cx="97256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  <p:sp>
            <p:nvSpPr>
              <p:cNvPr id="168" name="CustomShape 17"/>
              <p:cNvSpPr/>
              <p:nvPr/>
            </p:nvSpPr>
            <p:spPr>
              <a:xfrm>
                <a:off x="7136943" y="3355429"/>
                <a:ext cx="97256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  <p:sp>
            <p:nvSpPr>
              <p:cNvPr id="169" name="CustomShape 17"/>
              <p:cNvSpPr/>
              <p:nvPr/>
            </p:nvSpPr>
            <p:spPr>
              <a:xfrm>
                <a:off x="6272588" y="2164515"/>
                <a:ext cx="97256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  <p:sp>
            <p:nvSpPr>
              <p:cNvPr id="170" name="CustomShape 17"/>
              <p:cNvSpPr/>
              <p:nvPr/>
            </p:nvSpPr>
            <p:spPr>
              <a:xfrm>
                <a:off x="6559346" y="3355429"/>
                <a:ext cx="97256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  <p:sp>
            <p:nvSpPr>
              <p:cNvPr id="172" name="CustomShape 17"/>
              <p:cNvSpPr/>
              <p:nvPr/>
            </p:nvSpPr>
            <p:spPr>
              <a:xfrm>
                <a:off x="5978164" y="3355429"/>
                <a:ext cx="97256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</p:grpSp>
      </p:grpSp>
      <p:grpSp>
        <p:nvGrpSpPr>
          <p:cNvPr id="45" name="Group 44"/>
          <p:cNvGrpSpPr/>
          <p:nvPr/>
        </p:nvGrpSpPr>
        <p:grpSpPr>
          <a:xfrm>
            <a:off x="5870148" y="1482261"/>
            <a:ext cx="611352" cy="1534813"/>
            <a:chOff x="5812955" y="2300190"/>
            <a:chExt cx="611352" cy="1534813"/>
          </a:xfrm>
        </p:grpSpPr>
        <p:grpSp>
          <p:nvGrpSpPr>
            <p:cNvPr id="22" name="Group 21"/>
            <p:cNvGrpSpPr/>
            <p:nvPr/>
          </p:nvGrpSpPr>
          <p:grpSpPr>
            <a:xfrm>
              <a:off x="5812955" y="2300190"/>
              <a:ext cx="611352" cy="1534813"/>
              <a:chOff x="5812955" y="2300190"/>
              <a:chExt cx="611352" cy="1534813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5812955" y="3513585"/>
                <a:ext cx="321418" cy="321418"/>
                <a:chOff x="1826629" y="4714986"/>
                <a:chExt cx="492840" cy="492840"/>
              </a:xfrm>
            </p:grpSpPr>
            <p:sp>
              <p:nvSpPr>
                <p:cNvPr id="61" name="CustomShape 23"/>
                <p:cNvSpPr/>
                <p:nvPr/>
              </p:nvSpPr>
              <p:spPr>
                <a:xfrm>
                  <a:off x="1826629" y="4714986"/>
                  <a:ext cx="492840" cy="492840"/>
                </a:xfrm>
                <a:prstGeom prst="ellipse">
                  <a:avLst/>
                </a:prstGeom>
                <a:solidFill>
                  <a:srgbClr val="FFFFFF"/>
                </a:solidFill>
                <a:ln w="25560">
                  <a:solidFill>
                    <a:schemeClr val="tx1"/>
                  </a:solidFill>
                  <a:round/>
                </a:ln>
              </p:spPr>
            </p:sp>
            <p:sp>
              <p:nvSpPr>
                <p:cNvPr id="77" name="CustomShape 24"/>
                <p:cNvSpPr/>
                <p:nvPr/>
              </p:nvSpPr>
              <p:spPr>
                <a:xfrm>
                  <a:off x="1987233" y="4875592"/>
                  <a:ext cx="171629" cy="171629"/>
                </a:xfrm>
                <a:prstGeom prst="ellipse">
                  <a:avLst/>
                </a:prstGeom>
                <a:solidFill>
                  <a:schemeClr val="tx1"/>
                </a:solidFill>
                <a:ln w="25560">
                  <a:noFill/>
                  <a:round/>
                </a:ln>
              </p:spPr>
            </p:sp>
          </p:grpSp>
          <p:grpSp>
            <p:nvGrpSpPr>
              <p:cNvPr id="14" name="Group 13"/>
              <p:cNvGrpSpPr/>
              <p:nvPr/>
            </p:nvGrpSpPr>
            <p:grpSpPr>
              <a:xfrm>
                <a:off x="6102048" y="2300190"/>
                <a:ext cx="322259" cy="322259"/>
                <a:chOff x="4317410" y="3623904"/>
                <a:chExt cx="492840" cy="492840"/>
              </a:xfrm>
            </p:grpSpPr>
            <p:sp>
              <p:nvSpPr>
                <p:cNvPr id="52" name="CustomShape 13"/>
                <p:cNvSpPr/>
                <p:nvPr/>
              </p:nvSpPr>
              <p:spPr>
                <a:xfrm>
                  <a:off x="4317410" y="3623904"/>
                  <a:ext cx="492840" cy="492840"/>
                </a:xfrm>
                <a:prstGeom prst="ellipse">
                  <a:avLst/>
                </a:prstGeom>
                <a:solidFill>
                  <a:srgbClr val="FFFFFF"/>
                </a:solidFill>
                <a:ln w="25560">
                  <a:solidFill>
                    <a:schemeClr val="tx1"/>
                  </a:solidFill>
                  <a:round/>
                </a:ln>
              </p:spPr>
            </p:sp>
            <p:sp>
              <p:nvSpPr>
                <p:cNvPr id="7" name="Cross 6"/>
                <p:cNvSpPr/>
                <p:nvPr/>
              </p:nvSpPr>
              <p:spPr>
                <a:xfrm rot="2700000">
                  <a:off x="4404996" y="3707731"/>
                  <a:ext cx="337188" cy="337188"/>
                </a:xfrm>
                <a:prstGeom prst="plus">
                  <a:avLst>
                    <a:gd name="adj" fmla="val 44234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97" name="Line 10"/>
              <p:cNvSpPr/>
              <p:nvPr/>
            </p:nvSpPr>
            <p:spPr>
              <a:xfrm flipV="1">
                <a:off x="6068762" y="2784314"/>
                <a:ext cx="108078" cy="498195"/>
              </a:xfrm>
              <a:prstGeom prst="line">
                <a:avLst/>
              </a:prstGeom>
              <a:ln w="63360">
                <a:solidFill>
                  <a:schemeClr val="tx1"/>
                </a:solidFill>
                <a:round/>
                <a:headEnd type="none" w="med" len="med"/>
                <a:tailEnd type="arrow" w="med" len="med"/>
              </a:ln>
            </p:spPr>
          </p:sp>
        </p:grpSp>
        <p:graphicFrame>
          <p:nvGraphicFramePr>
            <p:cNvPr id="43" name="Object 4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81479871"/>
                </p:ext>
              </p:extLst>
            </p:nvPr>
          </p:nvGraphicFramePr>
          <p:xfrm>
            <a:off x="5846911" y="2616359"/>
            <a:ext cx="287462" cy="3737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9973" name="Equation" r:id="rId10" imgW="126780" imgH="164814" progId="">
                    <p:embed/>
                  </p:oleObj>
                </mc:Choice>
                <mc:Fallback>
                  <p:oleObj name="Equation" r:id="rId10" imgW="126780" imgH="164814" progId="">
                    <p:embed/>
                    <p:pic>
                      <p:nvPicPr>
                        <p:cNvPr id="0" name="Picture 4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46911" y="2616359"/>
                          <a:ext cx="287462" cy="373701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78" name="Picture 45"/>
          <p:cNvPicPr>
            <a:picLocks noChangeAspect="1"/>
          </p:cNvPicPr>
          <p:nvPr/>
        </p:nvPicPr>
        <p:blipFill rotWithShape="1">
          <a:blip r:embed="rId12" cstate="print">
            <a:clrChange>
              <a:clrFrom>
                <a:srgbClr val="E9E9E9"/>
              </a:clrFrom>
              <a:clrTo>
                <a:srgbClr val="E9E9E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9" t="16808" r="8263" b="8149"/>
          <a:stretch/>
        </p:blipFill>
        <p:spPr>
          <a:xfrm>
            <a:off x="4788024" y="4700021"/>
            <a:ext cx="3218598" cy="1609299"/>
          </a:xfrm>
          <a:prstGeom prst="rect">
            <a:avLst/>
          </a:prstGeom>
        </p:spPr>
      </p:pic>
      <p:grpSp>
        <p:nvGrpSpPr>
          <p:cNvPr id="80" name="Group 79"/>
          <p:cNvGrpSpPr/>
          <p:nvPr/>
        </p:nvGrpSpPr>
        <p:grpSpPr>
          <a:xfrm>
            <a:off x="3940455" y="1592333"/>
            <a:ext cx="3882777" cy="1309347"/>
            <a:chOff x="3940455" y="2162085"/>
            <a:chExt cx="3882777" cy="1309347"/>
          </a:xfrm>
        </p:grpSpPr>
        <p:grpSp>
          <p:nvGrpSpPr>
            <p:cNvPr id="85" name="Group 84"/>
            <p:cNvGrpSpPr/>
            <p:nvPr/>
          </p:nvGrpSpPr>
          <p:grpSpPr>
            <a:xfrm>
              <a:off x="3940455" y="2162085"/>
              <a:ext cx="2086346" cy="1298720"/>
              <a:chOff x="3940455" y="2162085"/>
              <a:chExt cx="2086346" cy="1298720"/>
            </a:xfrm>
          </p:grpSpPr>
          <p:grpSp>
            <p:nvGrpSpPr>
              <p:cNvPr id="107" name="Group 106"/>
              <p:cNvGrpSpPr/>
              <p:nvPr/>
            </p:nvGrpSpPr>
            <p:grpSpPr>
              <a:xfrm>
                <a:off x="3985497" y="2194164"/>
                <a:ext cx="2041304" cy="1243183"/>
                <a:chOff x="1241688" y="3126620"/>
                <a:chExt cx="7603826" cy="1815480"/>
              </a:xfrm>
            </p:grpSpPr>
            <p:sp>
              <p:nvSpPr>
                <p:cNvPr id="134" name="Line 12"/>
                <p:cNvSpPr/>
                <p:nvPr/>
              </p:nvSpPr>
              <p:spPr>
                <a:xfrm flipH="1" flipV="1">
                  <a:off x="7748594" y="3137420"/>
                  <a:ext cx="1096920" cy="1800360"/>
                </a:xfrm>
                <a:prstGeom prst="line">
                  <a:avLst/>
                </a:prstGeom>
                <a:ln w="63360">
                  <a:solidFill>
                    <a:srgbClr val="002060"/>
                  </a:solidFill>
                  <a:prstDash val="sysDash"/>
                  <a:round/>
                </a:ln>
              </p:spPr>
            </p:sp>
            <p:sp>
              <p:nvSpPr>
                <p:cNvPr id="135" name="Line 12"/>
                <p:cNvSpPr/>
                <p:nvPr/>
              </p:nvSpPr>
              <p:spPr>
                <a:xfrm flipH="1" flipV="1">
                  <a:off x="5569064" y="3137420"/>
                  <a:ext cx="1096920" cy="1800360"/>
                </a:xfrm>
                <a:prstGeom prst="line">
                  <a:avLst/>
                </a:prstGeom>
                <a:ln w="63360">
                  <a:solidFill>
                    <a:srgbClr val="002060"/>
                  </a:solidFill>
                  <a:prstDash val="sysDash"/>
                  <a:round/>
                </a:ln>
              </p:spPr>
            </p:sp>
            <p:sp>
              <p:nvSpPr>
                <p:cNvPr id="136" name="Line 11"/>
                <p:cNvSpPr/>
                <p:nvPr/>
              </p:nvSpPr>
              <p:spPr>
                <a:xfrm flipH="1" flipV="1">
                  <a:off x="3409064" y="3126620"/>
                  <a:ext cx="1096920" cy="1800000"/>
                </a:xfrm>
                <a:prstGeom prst="line">
                  <a:avLst/>
                </a:prstGeom>
                <a:ln w="63360">
                  <a:solidFill>
                    <a:srgbClr val="002060"/>
                  </a:solidFill>
                  <a:prstDash val="sysDash"/>
                  <a:round/>
                </a:ln>
              </p:spPr>
            </p:sp>
            <p:sp>
              <p:nvSpPr>
                <p:cNvPr id="137" name="Line 12"/>
                <p:cNvSpPr/>
                <p:nvPr/>
              </p:nvSpPr>
              <p:spPr>
                <a:xfrm flipH="1" flipV="1">
                  <a:off x="1241688" y="3137420"/>
                  <a:ext cx="1096920" cy="1800360"/>
                </a:xfrm>
                <a:prstGeom prst="line">
                  <a:avLst/>
                </a:prstGeom>
                <a:ln w="63360">
                  <a:solidFill>
                    <a:srgbClr val="002060"/>
                  </a:solidFill>
                  <a:prstDash val="sysDash"/>
                  <a:round/>
                </a:ln>
              </p:spPr>
            </p:sp>
            <p:sp>
              <p:nvSpPr>
                <p:cNvPr id="138" name="Line 9"/>
                <p:cNvSpPr/>
                <p:nvPr/>
              </p:nvSpPr>
              <p:spPr>
                <a:xfrm flipV="1">
                  <a:off x="4505984" y="3133100"/>
                  <a:ext cx="1080000" cy="1809000"/>
                </a:xfrm>
                <a:prstGeom prst="line">
                  <a:avLst/>
                </a:prstGeom>
                <a:ln w="63360">
                  <a:solidFill>
                    <a:srgbClr val="002060"/>
                  </a:solidFill>
                  <a:round/>
                </a:ln>
              </p:spPr>
            </p:sp>
            <p:sp>
              <p:nvSpPr>
                <p:cNvPr id="139" name="Line 9"/>
                <p:cNvSpPr/>
                <p:nvPr/>
              </p:nvSpPr>
              <p:spPr>
                <a:xfrm flipV="1">
                  <a:off x="6637394" y="3133100"/>
                  <a:ext cx="1080000" cy="1809000"/>
                </a:xfrm>
                <a:prstGeom prst="line">
                  <a:avLst/>
                </a:prstGeom>
                <a:ln w="63360">
                  <a:solidFill>
                    <a:srgbClr val="002060"/>
                  </a:solidFill>
                  <a:round/>
                </a:ln>
              </p:spPr>
            </p:sp>
            <p:sp>
              <p:nvSpPr>
                <p:cNvPr id="140" name="Line 10"/>
                <p:cNvSpPr/>
                <p:nvPr/>
              </p:nvSpPr>
              <p:spPr>
                <a:xfrm flipV="1">
                  <a:off x="2345984" y="3126620"/>
                  <a:ext cx="1080000" cy="1808280"/>
                </a:xfrm>
                <a:prstGeom prst="line">
                  <a:avLst/>
                </a:prstGeom>
                <a:ln w="63360">
                  <a:solidFill>
                    <a:srgbClr val="002060"/>
                  </a:solidFill>
                  <a:round/>
                </a:ln>
              </p:spPr>
            </p:sp>
          </p:grpSp>
          <p:sp>
            <p:nvSpPr>
              <p:cNvPr id="124" name="CustomShape 17"/>
              <p:cNvSpPr/>
              <p:nvPr/>
            </p:nvSpPr>
            <p:spPr>
              <a:xfrm>
                <a:off x="5679102" y="2162085"/>
                <a:ext cx="101900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  <p:sp>
            <p:nvSpPr>
              <p:cNvPr id="125" name="CustomShape 17"/>
              <p:cNvSpPr/>
              <p:nvPr/>
            </p:nvSpPr>
            <p:spPr>
              <a:xfrm>
                <a:off x="5099234" y="2162085"/>
                <a:ext cx="101900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  <p:sp>
            <p:nvSpPr>
              <p:cNvPr id="129" name="CustomShape 17"/>
              <p:cNvSpPr/>
              <p:nvPr/>
            </p:nvSpPr>
            <p:spPr>
              <a:xfrm>
                <a:off x="5386881" y="3355429"/>
                <a:ext cx="101900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  <p:sp>
            <p:nvSpPr>
              <p:cNvPr id="130" name="CustomShape 17"/>
              <p:cNvSpPr/>
              <p:nvPr/>
            </p:nvSpPr>
            <p:spPr>
              <a:xfrm>
                <a:off x="4521637" y="2162085"/>
                <a:ext cx="101900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  <p:sp>
            <p:nvSpPr>
              <p:cNvPr id="131" name="CustomShape 17"/>
              <p:cNvSpPr/>
              <p:nvPr/>
            </p:nvSpPr>
            <p:spPr>
              <a:xfrm>
                <a:off x="4809284" y="3355429"/>
                <a:ext cx="101900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  <p:sp>
            <p:nvSpPr>
              <p:cNvPr id="132" name="CustomShape 17"/>
              <p:cNvSpPr/>
              <p:nvPr/>
            </p:nvSpPr>
            <p:spPr>
              <a:xfrm>
                <a:off x="3940455" y="2162085"/>
                <a:ext cx="101900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  <p:sp>
            <p:nvSpPr>
              <p:cNvPr id="133" name="CustomShape 17"/>
              <p:cNvSpPr/>
              <p:nvPr/>
            </p:nvSpPr>
            <p:spPr>
              <a:xfrm>
                <a:off x="4228102" y="3355429"/>
                <a:ext cx="101900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</p:grpSp>
        <p:grpSp>
          <p:nvGrpSpPr>
            <p:cNvPr id="89" name="Group 88"/>
            <p:cNvGrpSpPr/>
            <p:nvPr/>
          </p:nvGrpSpPr>
          <p:grpSpPr>
            <a:xfrm>
              <a:off x="5978164" y="2164515"/>
              <a:ext cx="1845068" cy="1306917"/>
              <a:chOff x="5978164" y="2164515"/>
              <a:chExt cx="1845068" cy="1306917"/>
            </a:xfrm>
          </p:grpSpPr>
          <p:grpSp>
            <p:nvGrpSpPr>
              <p:cNvPr id="90" name="Group 89"/>
              <p:cNvGrpSpPr/>
              <p:nvPr/>
            </p:nvGrpSpPr>
            <p:grpSpPr>
              <a:xfrm>
                <a:off x="6029694" y="2194164"/>
                <a:ext cx="1744848" cy="1243183"/>
                <a:chOff x="2345984" y="3126620"/>
                <a:chExt cx="6499530" cy="1815480"/>
              </a:xfrm>
            </p:grpSpPr>
            <p:sp>
              <p:nvSpPr>
                <p:cNvPr id="100" name="Line 12"/>
                <p:cNvSpPr/>
                <p:nvPr/>
              </p:nvSpPr>
              <p:spPr>
                <a:xfrm flipH="1" flipV="1">
                  <a:off x="7748594" y="3137420"/>
                  <a:ext cx="1096920" cy="1800360"/>
                </a:xfrm>
                <a:prstGeom prst="line">
                  <a:avLst/>
                </a:prstGeom>
                <a:ln w="63360">
                  <a:solidFill>
                    <a:srgbClr val="002060"/>
                  </a:solidFill>
                  <a:prstDash val="sysDash"/>
                  <a:round/>
                </a:ln>
              </p:spPr>
            </p:sp>
            <p:sp>
              <p:nvSpPr>
                <p:cNvPr id="102" name="Line 12"/>
                <p:cNvSpPr/>
                <p:nvPr/>
              </p:nvSpPr>
              <p:spPr>
                <a:xfrm flipH="1" flipV="1">
                  <a:off x="5569064" y="3137420"/>
                  <a:ext cx="1096920" cy="1800360"/>
                </a:xfrm>
                <a:prstGeom prst="line">
                  <a:avLst/>
                </a:prstGeom>
                <a:ln w="63360">
                  <a:solidFill>
                    <a:srgbClr val="002060"/>
                  </a:solidFill>
                  <a:prstDash val="sysDash"/>
                  <a:round/>
                </a:ln>
              </p:spPr>
            </p:sp>
            <p:sp>
              <p:nvSpPr>
                <p:cNvPr id="103" name="Line 11"/>
                <p:cNvSpPr/>
                <p:nvPr/>
              </p:nvSpPr>
              <p:spPr>
                <a:xfrm flipH="1" flipV="1">
                  <a:off x="3409064" y="3126620"/>
                  <a:ext cx="1096920" cy="1800000"/>
                </a:xfrm>
                <a:prstGeom prst="line">
                  <a:avLst/>
                </a:prstGeom>
                <a:ln w="63360">
                  <a:solidFill>
                    <a:srgbClr val="002060"/>
                  </a:solidFill>
                  <a:prstDash val="sysDash"/>
                  <a:round/>
                </a:ln>
              </p:spPr>
            </p:sp>
            <p:sp>
              <p:nvSpPr>
                <p:cNvPr id="104" name="Line 9"/>
                <p:cNvSpPr/>
                <p:nvPr/>
              </p:nvSpPr>
              <p:spPr>
                <a:xfrm flipV="1">
                  <a:off x="4505984" y="3133100"/>
                  <a:ext cx="1080000" cy="1809000"/>
                </a:xfrm>
                <a:prstGeom prst="line">
                  <a:avLst/>
                </a:prstGeom>
                <a:ln w="63360">
                  <a:solidFill>
                    <a:srgbClr val="002060"/>
                  </a:solidFill>
                  <a:round/>
                </a:ln>
              </p:spPr>
            </p:sp>
            <p:sp>
              <p:nvSpPr>
                <p:cNvPr id="105" name="Line 9"/>
                <p:cNvSpPr/>
                <p:nvPr/>
              </p:nvSpPr>
              <p:spPr>
                <a:xfrm flipV="1">
                  <a:off x="6637394" y="3133100"/>
                  <a:ext cx="1080000" cy="1809000"/>
                </a:xfrm>
                <a:prstGeom prst="line">
                  <a:avLst/>
                </a:prstGeom>
                <a:ln w="63360">
                  <a:solidFill>
                    <a:srgbClr val="002060"/>
                  </a:solidFill>
                  <a:round/>
                </a:ln>
              </p:spPr>
            </p:sp>
            <p:sp>
              <p:nvSpPr>
                <p:cNvPr id="106" name="Line 10"/>
                <p:cNvSpPr/>
                <p:nvPr/>
              </p:nvSpPr>
              <p:spPr>
                <a:xfrm flipV="1">
                  <a:off x="2345984" y="3126620"/>
                  <a:ext cx="1080000" cy="1808280"/>
                </a:xfrm>
                <a:prstGeom prst="line">
                  <a:avLst/>
                </a:prstGeom>
                <a:ln w="63360">
                  <a:solidFill>
                    <a:srgbClr val="002060"/>
                  </a:solidFill>
                  <a:round/>
                </a:ln>
              </p:spPr>
            </p:sp>
          </p:grpSp>
          <p:sp>
            <p:nvSpPr>
              <p:cNvPr id="91" name="CustomShape 17"/>
              <p:cNvSpPr/>
              <p:nvPr/>
            </p:nvSpPr>
            <p:spPr>
              <a:xfrm>
                <a:off x="7430053" y="2164515"/>
                <a:ext cx="97256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  <p:sp>
            <p:nvSpPr>
              <p:cNvPr id="92" name="CustomShape 17"/>
              <p:cNvSpPr/>
              <p:nvPr/>
            </p:nvSpPr>
            <p:spPr>
              <a:xfrm>
                <a:off x="6850185" y="2164515"/>
                <a:ext cx="97256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  <p:sp>
            <p:nvSpPr>
              <p:cNvPr id="94" name="CustomShape 17"/>
              <p:cNvSpPr/>
              <p:nvPr/>
            </p:nvSpPr>
            <p:spPr>
              <a:xfrm>
                <a:off x="7725976" y="3366056"/>
                <a:ext cx="97256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  <p:sp>
            <p:nvSpPr>
              <p:cNvPr id="95" name="CustomShape 17"/>
              <p:cNvSpPr/>
              <p:nvPr/>
            </p:nvSpPr>
            <p:spPr>
              <a:xfrm>
                <a:off x="7136943" y="3355429"/>
                <a:ext cx="97256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  <p:sp>
            <p:nvSpPr>
              <p:cNvPr id="96" name="CustomShape 17"/>
              <p:cNvSpPr/>
              <p:nvPr/>
            </p:nvSpPr>
            <p:spPr>
              <a:xfrm>
                <a:off x="6272588" y="2164515"/>
                <a:ext cx="97256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  <p:sp>
            <p:nvSpPr>
              <p:cNvPr id="98" name="CustomShape 17"/>
              <p:cNvSpPr/>
              <p:nvPr/>
            </p:nvSpPr>
            <p:spPr>
              <a:xfrm>
                <a:off x="6559346" y="3355429"/>
                <a:ext cx="97256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  <p:sp>
            <p:nvSpPr>
              <p:cNvPr id="99" name="CustomShape 17"/>
              <p:cNvSpPr/>
              <p:nvPr/>
            </p:nvSpPr>
            <p:spPr>
              <a:xfrm>
                <a:off x="5978164" y="3355429"/>
                <a:ext cx="97256" cy="105376"/>
              </a:xfrm>
              <a:prstGeom prst="ellipse">
                <a:avLst/>
              </a:prstGeom>
              <a:solidFill>
                <a:srgbClr val="002060"/>
              </a:solidFill>
              <a:ln w="25560">
                <a:solidFill>
                  <a:srgbClr val="002060"/>
                </a:solidFill>
                <a:round/>
              </a:ln>
            </p:spPr>
          </p:sp>
        </p:grpSp>
      </p:grpSp>
    </p:spTree>
    <p:extLst>
      <p:ext uri="{BB962C8B-B14F-4D97-AF65-F5344CB8AC3E}">
        <p14:creationId xmlns:p14="http://schemas.microsoft.com/office/powerpoint/2010/main" val="12034774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0.00116 L 0.38351 -0.000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19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Box 64"/>
          <p:cNvSpPr txBox="1"/>
          <p:nvPr/>
        </p:nvSpPr>
        <p:spPr>
          <a:xfrm>
            <a:off x="467544" y="-99392"/>
            <a:ext cx="47393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HOW??   Ampere’s force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13141" y="4735177"/>
            <a:ext cx="4320479" cy="106418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Coil with a current is exposed to magnetic field </a:t>
            </a:r>
            <a:r>
              <a:rPr lang="en-US" sz="2000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ampere’s force rises</a:t>
            </a:r>
            <a:endParaRPr lang="ru-RU" sz="2000" dirty="0">
              <a:solidFill>
                <a:schemeClr val="tx1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691680" y="1066960"/>
            <a:ext cx="5356602" cy="2540837"/>
            <a:chOff x="3561021" y="1893990"/>
            <a:chExt cx="3776981" cy="1791564"/>
          </a:xfrm>
        </p:grpSpPr>
        <p:grpSp>
          <p:nvGrpSpPr>
            <p:cNvPr id="72" name="Group 71"/>
            <p:cNvGrpSpPr/>
            <p:nvPr/>
          </p:nvGrpSpPr>
          <p:grpSpPr>
            <a:xfrm>
              <a:off x="3561021" y="2260891"/>
              <a:ext cx="3776981" cy="1099127"/>
              <a:chOff x="65346" y="2260891"/>
              <a:chExt cx="3776981" cy="1099127"/>
            </a:xfrm>
          </p:grpSpPr>
          <p:grpSp>
            <p:nvGrpSpPr>
              <p:cNvPr id="76" name="Group 75"/>
              <p:cNvGrpSpPr/>
              <p:nvPr/>
            </p:nvGrpSpPr>
            <p:grpSpPr>
              <a:xfrm>
                <a:off x="65346" y="2260891"/>
                <a:ext cx="3776981" cy="1099127"/>
                <a:chOff x="1641396" y="3133100"/>
                <a:chExt cx="5766150" cy="179334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 flipH="1">
                  <a:off x="1641396" y="3133100"/>
                  <a:ext cx="718467" cy="1793340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0070C0"/>
                    </a:gs>
                  </a:gsLst>
                  <a:lin ang="0" scaled="1"/>
                  <a:tileRect/>
                </a:gra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9" name="Rectangle 88"/>
                <p:cNvSpPr/>
                <p:nvPr/>
              </p:nvSpPr>
              <p:spPr>
                <a:xfrm>
                  <a:off x="6686247" y="3133100"/>
                  <a:ext cx="721299" cy="1793340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0070C0"/>
                    </a:gs>
                  </a:gsLst>
                  <a:lin ang="0" scaled="1"/>
                  <a:tileRect/>
                </a:gra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90" name="CustomShape 7"/>
                <p:cNvSpPr/>
                <p:nvPr/>
              </p:nvSpPr>
              <p:spPr>
                <a:xfrm rot="5400000">
                  <a:off x="3962652" y="1866620"/>
                  <a:ext cx="1117144" cy="4319640"/>
                </a:xfrm>
                <a:prstGeom prst="rect">
                  <a:avLst/>
                </a:prstGeom>
                <a:solidFill>
                  <a:srgbClr val="FFFFFF"/>
                </a:solidFill>
                <a:ln w="25560">
                  <a:solidFill>
                    <a:srgbClr val="000000"/>
                  </a:solidFill>
                  <a:round/>
                </a:ln>
              </p:spPr>
            </p:sp>
          </p:grpSp>
          <p:sp>
            <p:nvSpPr>
              <p:cNvPr id="78" name="Cross 77"/>
              <p:cNvSpPr/>
              <p:nvPr/>
            </p:nvSpPr>
            <p:spPr>
              <a:xfrm rot="5400000">
                <a:off x="217955" y="2738245"/>
                <a:ext cx="159870" cy="159870"/>
              </a:xfrm>
              <a:prstGeom prst="plus">
                <a:avLst>
                  <a:gd name="adj" fmla="val 44234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80" name="Straight Connector 79"/>
              <p:cNvCxnSpPr/>
              <p:nvPr/>
            </p:nvCxnSpPr>
            <p:spPr>
              <a:xfrm>
                <a:off x="3521075" y="2817973"/>
                <a:ext cx="18415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1" name="Group 90"/>
            <p:cNvGrpSpPr/>
            <p:nvPr/>
          </p:nvGrpSpPr>
          <p:grpSpPr>
            <a:xfrm>
              <a:off x="3961463" y="2183810"/>
              <a:ext cx="2965928" cy="1255271"/>
              <a:chOff x="3961463" y="2183810"/>
              <a:chExt cx="2965928" cy="1255271"/>
            </a:xfrm>
          </p:grpSpPr>
          <p:grpSp>
            <p:nvGrpSpPr>
              <p:cNvPr id="92" name="Group 91"/>
              <p:cNvGrpSpPr/>
              <p:nvPr/>
            </p:nvGrpSpPr>
            <p:grpSpPr>
              <a:xfrm>
                <a:off x="3961463" y="2183810"/>
                <a:ext cx="2065338" cy="1255270"/>
                <a:chOff x="3961463" y="2183810"/>
                <a:chExt cx="2065338" cy="1255270"/>
              </a:xfrm>
            </p:grpSpPr>
            <p:grpSp>
              <p:nvGrpSpPr>
                <p:cNvPr id="130" name="Group 129"/>
                <p:cNvGrpSpPr/>
                <p:nvPr/>
              </p:nvGrpSpPr>
              <p:grpSpPr>
                <a:xfrm>
                  <a:off x="3985497" y="2194164"/>
                  <a:ext cx="2041304" cy="1243183"/>
                  <a:chOff x="1241688" y="3126620"/>
                  <a:chExt cx="7603826" cy="1815480"/>
                </a:xfrm>
              </p:grpSpPr>
              <p:sp>
                <p:nvSpPr>
                  <p:cNvPr id="138" name="Line 12"/>
                  <p:cNvSpPr/>
                  <p:nvPr/>
                </p:nvSpPr>
                <p:spPr>
                  <a:xfrm flipH="1" flipV="1">
                    <a:off x="7748594" y="3137420"/>
                    <a:ext cx="1096920" cy="1800360"/>
                  </a:xfrm>
                  <a:prstGeom prst="line">
                    <a:avLst/>
                  </a:prstGeom>
                  <a:ln w="19050">
                    <a:solidFill>
                      <a:srgbClr val="002060"/>
                    </a:solidFill>
                    <a:prstDash val="sysDash"/>
                    <a:round/>
                  </a:ln>
                </p:spPr>
              </p:sp>
              <p:sp>
                <p:nvSpPr>
                  <p:cNvPr id="139" name="Line 12"/>
                  <p:cNvSpPr/>
                  <p:nvPr/>
                </p:nvSpPr>
                <p:spPr>
                  <a:xfrm flipH="1" flipV="1">
                    <a:off x="5569064" y="3137420"/>
                    <a:ext cx="1096920" cy="1800360"/>
                  </a:xfrm>
                  <a:prstGeom prst="line">
                    <a:avLst/>
                  </a:prstGeom>
                  <a:ln w="19050">
                    <a:solidFill>
                      <a:srgbClr val="002060"/>
                    </a:solidFill>
                    <a:prstDash val="sysDash"/>
                    <a:round/>
                  </a:ln>
                </p:spPr>
              </p:sp>
              <p:sp>
                <p:nvSpPr>
                  <p:cNvPr id="140" name="Line 11"/>
                  <p:cNvSpPr/>
                  <p:nvPr/>
                </p:nvSpPr>
                <p:spPr>
                  <a:xfrm flipH="1" flipV="1">
                    <a:off x="3409064" y="3126620"/>
                    <a:ext cx="1096920" cy="1800000"/>
                  </a:xfrm>
                  <a:prstGeom prst="line">
                    <a:avLst/>
                  </a:prstGeom>
                  <a:ln w="19050">
                    <a:solidFill>
                      <a:srgbClr val="002060"/>
                    </a:solidFill>
                    <a:prstDash val="sysDash"/>
                    <a:round/>
                  </a:ln>
                </p:spPr>
              </p:sp>
              <p:sp>
                <p:nvSpPr>
                  <p:cNvPr id="141" name="Line 12"/>
                  <p:cNvSpPr/>
                  <p:nvPr/>
                </p:nvSpPr>
                <p:spPr>
                  <a:xfrm flipH="1" flipV="1">
                    <a:off x="1241688" y="3137420"/>
                    <a:ext cx="1096920" cy="1800360"/>
                  </a:xfrm>
                  <a:prstGeom prst="line">
                    <a:avLst/>
                  </a:prstGeom>
                  <a:ln w="19050">
                    <a:solidFill>
                      <a:srgbClr val="002060"/>
                    </a:solidFill>
                    <a:prstDash val="sysDash"/>
                    <a:round/>
                  </a:ln>
                </p:spPr>
              </p:sp>
              <p:sp>
                <p:nvSpPr>
                  <p:cNvPr id="142" name="Line 9"/>
                  <p:cNvSpPr/>
                  <p:nvPr/>
                </p:nvSpPr>
                <p:spPr>
                  <a:xfrm flipV="1">
                    <a:off x="4505984" y="3133100"/>
                    <a:ext cx="1080000" cy="1809000"/>
                  </a:xfrm>
                  <a:prstGeom prst="line">
                    <a:avLst/>
                  </a:prstGeom>
                  <a:ln w="19050">
                    <a:solidFill>
                      <a:srgbClr val="002060"/>
                    </a:solidFill>
                    <a:round/>
                  </a:ln>
                </p:spPr>
              </p:sp>
              <p:sp>
                <p:nvSpPr>
                  <p:cNvPr id="143" name="Line 9"/>
                  <p:cNvSpPr/>
                  <p:nvPr/>
                </p:nvSpPr>
                <p:spPr>
                  <a:xfrm flipV="1">
                    <a:off x="6637394" y="3133100"/>
                    <a:ext cx="1080000" cy="1809000"/>
                  </a:xfrm>
                  <a:prstGeom prst="line">
                    <a:avLst/>
                  </a:prstGeom>
                  <a:ln w="19050">
                    <a:solidFill>
                      <a:srgbClr val="002060"/>
                    </a:solidFill>
                    <a:round/>
                  </a:ln>
                </p:spPr>
              </p:sp>
              <p:sp>
                <p:nvSpPr>
                  <p:cNvPr id="146" name="Line 10"/>
                  <p:cNvSpPr/>
                  <p:nvPr/>
                </p:nvSpPr>
                <p:spPr>
                  <a:xfrm flipV="1">
                    <a:off x="2345984" y="3126620"/>
                    <a:ext cx="1080000" cy="1808280"/>
                  </a:xfrm>
                  <a:prstGeom prst="line">
                    <a:avLst/>
                  </a:prstGeom>
                  <a:ln w="19050">
                    <a:solidFill>
                      <a:srgbClr val="002060"/>
                    </a:solidFill>
                    <a:round/>
                  </a:ln>
                </p:spPr>
              </p:sp>
            </p:grpSp>
            <p:sp>
              <p:nvSpPr>
                <p:cNvPr id="131" name="CustomShape 17"/>
                <p:cNvSpPr/>
                <p:nvPr/>
              </p:nvSpPr>
              <p:spPr>
                <a:xfrm>
                  <a:off x="5700110" y="2183810"/>
                  <a:ext cx="59885" cy="61927"/>
                </a:xfrm>
                <a:prstGeom prst="ellipse">
                  <a:avLst/>
                </a:prstGeom>
                <a:solidFill>
                  <a:srgbClr val="002060"/>
                </a:solidFill>
                <a:ln w="19050">
                  <a:solidFill>
                    <a:srgbClr val="002060"/>
                  </a:solidFill>
                  <a:round/>
                </a:ln>
              </p:spPr>
            </p:sp>
            <p:sp>
              <p:nvSpPr>
                <p:cNvPr id="132" name="CustomShape 17"/>
                <p:cNvSpPr/>
                <p:nvPr/>
              </p:nvSpPr>
              <p:spPr>
                <a:xfrm>
                  <a:off x="5120242" y="2183810"/>
                  <a:ext cx="59885" cy="61927"/>
                </a:xfrm>
                <a:prstGeom prst="ellipse">
                  <a:avLst/>
                </a:prstGeom>
                <a:solidFill>
                  <a:srgbClr val="002060"/>
                </a:solidFill>
                <a:ln w="19050">
                  <a:solidFill>
                    <a:srgbClr val="002060"/>
                  </a:solidFill>
                  <a:round/>
                </a:ln>
              </p:spPr>
            </p:sp>
            <p:sp>
              <p:nvSpPr>
                <p:cNvPr id="133" name="CustomShape 17"/>
                <p:cNvSpPr/>
                <p:nvPr/>
              </p:nvSpPr>
              <p:spPr>
                <a:xfrm>
                  <a:off x="5407888" y="3377153"/>
                  <a:ext cx="59885" cy="61927"/>
                </a:xfrm>
                <a:prstGeom prst="ellipse">
                  <a:avLst/>
                </a:prstGeom>
                <a:solidFill>
                  <a:srgbClr val="002060"/>
                </a:solidFill>
                <a:ln w="19050">
                  <a:solidFill>
                    <a:srgbClr val="002060"/>
                  </a:solidFill>
                  <a:round/>
                </a:ln>
              </p:spPr>
            </p:sp>
            <p:sp>
              <p:nvSpPr>
                <p:cNvPr id="134" name="CustomShape 17"/>
                <p:cNvSpPr/>
                <p:nvPr/>
              </p:nvSpPr>
              <p:spPr>
                <a:xfrm>
                  <a:off x="4542645" y="2183810"/>
                  <a:ext cx="59885" cy="61927"/>
                </a:xfrm>
                <a:prstGeom prst="ellipse">
                  <a:avLst/>
                </a:prstGeom>
                <a:solidFill>
                  <a:srgbClr val="002060"/>
                </a:solidFill>
                <a:ln w="19050">
                  <a:solidFill>
                    <a:srgbClr val="002060"/>
                  </a:solidFill>
                  <a:round/>
                </a:ln>
              </p:spPr>
            </p:sp>
            <p:sp>
              <p:nvSpPr>
                <p:cNvPr id="135" name="CustomShape 17"/>
                <p:cNvSpPr/>
                <p:nvPr/>
              </p:nvSpPr>
              <p:spPr>
                <a:xfrm>
                  <a:off x="4830292" y="3377153"/>
                  <a:ext cx="59885" cy="61927"/>
                </a:xfrm>
                <a:prstGeom prst="ellipse">
                  <a:avLst/>
                </a:prstGeom>
                <a:solidFill>
                  <a:srgbClr val="002060"/>
                </a:solidFill>
                <a:ln w="19050">
                  <a:solidFill>
                    <a:srgbClr val="002060"/>
                  </a:solidFill>
                  <a:round/>
                </a:ln>
              </p:spPr>
            </p:sp>
            <p:sp>
              <p:nvSpPr>
                <p:cNvPr id="136" name="CustomShape 17"/>
                <p:cNvSpPr/>
                <p:nvPr/>
              </p:nvSpPr>
              <p:spPr>
                <a:xfrm>
                  <a:off x="3961463" y="2183810"/>
                  <a:ext cx="59885" cy="61927"/>
                </a:xfrm>
                <a:prstGeom prst="ellipse">
                  <a:avLst/>
                </a:prstGeom>
                <a:solidFill>
                  <a:srgbClr val="002060"/>
                </a:solidFill>
                <a:ln w="19050">
                  <a:solidFill>
                    <a:srgbClr val="002060"/>
                  </a:solidFill>
                  <a:round/>
                </a:ln>
              </p:spPr>
            </p:sp>
            <p:sp>
              <p:nvSpPr>
                <p:cNvPr id="137" name="CustomShape 17"/>
                <p:cNvSpPr/>
                <p:nvPr/>
              </p:nvSpPr>
              <p:spPr>
                <a:xfrm>
                  <a:off x="4249110" y="3377153"/>
                  <a:ext cx="59885" cy="61927"/>
                </a:xfrm>
                <a:prstGeom prst="ellipse">
                  <a:avLst/>
                </a:prstGeom>
                <a:solidFill>
                  <a:srgbClr val="002060"/>
                </a:solidFill>
                <a:ln w="19050">
                  <a:solidFill>
                    <a:srgbClr val="002060"/>
                  </a:solidFill>
                  <a:round/>
                </a:ln>
              </p:spPr>
            </p:sp>
          </p:grpSp>
          <p:grpSp>
            <p:nvGrpSpPr>
              <p:cNvPr id="94" name="Group 93"/>
              <p:cNvGrpSpPr/>
              <p:nvPr/>
            </p:nvGrpSpPr>
            <p:grpSpPr>
              <a:xfrm>
                <a:off x="5998215" y="2186240"/>
                <a:ext cx="929176" cy="1252841"/>
                <a:chOff x="5998215" y="2186240"/>
                <a:chExt cx="929176" cy="1252841"/>
              </a:xfrm>
            </p:grpSpPr>
            <p:sp>
              <p:nvSpPr>
                <p:cNvPr id="102" name="CustomShape 17"/>
                <p:cNvSpPr/>
                <p:nvPr/>
              </p:nvSpPr>
              <p:spPr>
                <a:xfrm>
                  <a:off x="6292637" y="2186240"/>
                  <a:ext cx="57156" cy="61927"/>
                </a:xfrm>
                <a:prstGeom prst="ellipse">
                  <a:avLst/>
                </a:prstGeom>
                <a:solidFill>
                  <a:srgbClr val="002060"/>
                </a:solidFill>
                <a:ln w="19050">
                  <a:solidFill>
                    <a:srgbClr val="002060"/>
                  </a:solidFill>
                  <a:round/>
                </a:ln>
              </p:spPr>
            </p:sp>
            <p:grpSp>
              <p:nvGrpSpPr>
                <p:cNvPr id="95" name="Group 94"/>
                <p:cNvGrpSpPr/>
                <p:nvPr/>
              </p:nvGrpSpPr>
              <p:grpSpPr>
                <a:xfrm>
                  <a:off x="6029694" y="2194164"/>
                  <a:ext cx="869803" cy="1243183"/>
                  <a:chOff x="2345984" y="3126620"/>
                  <a:chExt cx="3240000" cy="1815480"/>
                </a:xfrm>
              </p:grpSpPr>
              <p:sp>
                <p:nvSpPr>
                  <p:cNvPr id="129" name="Line 10"/>
                  <p:cNvSpPr/>
                  <p:nvPr/>
                </p:nvSpPr>
                <p:spPr>
                  <a:xfrm flipV="1">
                    <a:off x="2345984" y="3126620"/>
                    <a:ext cx="1080000" cy="1808280"/>
                  </a:xfrm>
                  <a:prstGeom prst="line">
                    <a:avLst/>
                  </a:prstGeom>
                  <a:ln w="19050">
                    <a:solidFill>
                      <a:srgbClr val="002060"/>
                    </a:solidFill>
                    <a:round/>
                  </a:ln>
                </p:spPr>
              </p:sp>
              <p:sp>
                <p:nvSpPr>
                  <p:cNvPr id="107" name="Line 11"/>
                  <p:cNvSpPr/>
                  <p:nvPr/>
                </p:nvSpPr>
                <p:spPr>
                  <a:xfrm flipH="1" flipV="1">
                    <a:off x="3409064" y="3126620"/>
                    <a:ext cx="1096920" cy="1800000"/>
                  </a:xfrm>
                  <a:prstGeom prst="line">
                    <a:avLst/>
                  </a:prstGeom>
                  <a:ln w="19050">
                    <a:solidFill>
                      <a:srgbClr val="002060"/>
                    </a:solidFill>
                    <a:prstDash val="sysDash"/>
                    <a:round/>
                  </a:ln>
                </p:spPr>
              </p:sp>
              <p:sp>
                <p:nvSpPr>
                  <p:cNvPr id="124" name="Line 9"/>
                  <p:cNvSpPr/>
                  <p:nvPr/>
                </p:nvSpPr>
                <p:spPr>
                  <a:xfrm flipV="1">
                    <a:off x="4505984" y="3133100"/>
                    <a:ext cx="1080000" cy="1809000"/>
                  </a:xfrm>
                  <a:prstGeom prst="line">
                    <a:avLst/>
                  </a:prstGeom>
                  <a:ln w="19050">
                    <a:solidFill>
                      <a:srgbClr val="002060"/>
                    </a:solidFill>
                    <a:round/>
                  </a:ln>
                </p:spPr>
              </p:sp>
            </p:grpSp>
            <p:sp>
              <p:nvSpPr>
                <p:cNvPr id="98" name="CustomShape 17"/>
                <p:cNvSpPr/>
                <p:nvPr/>
              </p:nvSpPr>
              <p:spPr>
                <a:xfrm>
                  <a:off x="6870235" y="2186240"/>
                  <a:ext cx="57156" cy="61927"/>
                </a:xfrm>
                <a:prstGeom prst="ellipse">
                  <a:avLst/>
                </a:prstGeom>
                <a:solidFill>
                  <a:srgbClr val="002060"/>
                </a:solidFill>
                <a:ln w="19050">
                  <a:solidFill>
                    <a:srgbClr val="002060"/>
                  </a:solidFill>
                  <a:round/>
                </a:ln>
              </p:spPr>
            </p:sp>
            <p:sp>
              <p:nvSpPr>
                <p:cNvPr id="103" name="CustomShape 17"/>
                <p:cNvSpPr/>
                <p:nvPr/>
              </p:nvSpPr>
              <p:spPr>
                <a:xfrm>
                  <a:off x="6579396" y="3377154"/>
                  <a:ext cx="57156" cy="61927"/>
                </a:xfrm>
                <a:prstGeom prst="ellipse">
                  <a:avLst/>
                </a:prstGeom>
                <a:solidFill>
                  <a:srgbClr val="002060"/>
                </a:solidFill>
                <a:ln w="19050">
                  <a:solidFill>
                    <a:srgbClr val="002060"/>
                  </a:solidFill>
                  <a:round/>
                </a:ln>
              </p:spPr>
            </p:sp>
            <p:sp>
              <p:nvSpPr>
                <p:cNvPr id="104" name="CustomShape 17"/>
                <p:cNvSpPr/>
                <p:nvPr/>
              </p:nvSpPr>
              <p:spPr>
                <a:xfrm>
                  <a:off x="5998215" y="3377154"/>
                  <a:ext cx="57156" cy="61927"/>
                </a:xfrm>
                <a:prstGeom prst="ellipse">
                  <a:avLst/>
                </a:prstGeom>
                <a:solidFill>
                  <a:srgbClr val="002060"/>
                </a:solidFill>
                <a:ln w="19050">
                  <a:solidFill>
                    <a:srgbClr val="002060"/>
                  </a:solidFill>
                  <a:round/>
                </a:ln>
              </p:spPr>
            </p:sp>
          </p:grpSp>
        </p:grpSp>
        <p:grpSp>
          <p:nvGrpSpPr>
            <p:cNvPr id="147" name="Group 146"/>
            <p:cNvGrpSpPr/>
            <p:nvPr/>
          </p:nvGrpSpPr>
          <p:grpSpPr>
            <a:xfrm>
              <a:off x="5917794" y="1893990"/>
              <a:ext cx="590695" cy="1791564"/>
              <a:chOff x="5917794" y="1893990"/>
              <a:chExt cx="590695" cy="1791564"/>
            </a:xfrm>
          </p:grpSpPr>
          <p:grpSp>
            <p:nvGrpSpPr>
              <p:cNvPr id="148" name="Group 147"/>
              <p:cNvGrpSpPr/>
              <p:nvPr/>
            </p:nvGrpSpPr>
            <p:grpSpPr>
              <a:xfrm>
                <a:off x="5917794" y="3467563"/>
                <a:ext cx="217991" cy="217991"/>
                <a:chOff x="1987386" y="4644431"/>
                <a:chExt cx="334253" cy="334253"/>
              </a:xfrm>
            </p:grpSpPr>
            <p:sp>
              <p:nvSpPr>
                <p:cNvPr id="153" name="CustomShape 23"/>
                <p:cNvSpPr/>
                <p:nvPr/>
              </p:nvSpPr>
              <p:spPr>
                <a:xfrm>
                  <a:off x="1987386" y="4644431"/>
                  <a:ext cx="334253" cy="334253"/>
                </a:xfrm>
                <a:prstGeom prst="ellipse">
                  <a:avLst/>
                </a:prstGeom>
                <a:solidFill>
                  <a:srgbClr val="FFFFFF"/>
                </a:solidFill>
                <a:ln w="25560">
                  <a:solidFill>
                    <a:schemeClr val="tx1"/>
                  </a:solidFill>
                  <a:round/>
                </a:ln>
              </p:spPr>
            </p:sp>
            <p:sp>
              <p:nvSpPr>
                <p:cNvPr id="154" name="CustomShape 24"/>
                <p:cNvSpPr/>
                <p:nvPr/>
              </p:nvSpPr>
              <p:spPr>
                <a:xfrm>
                  <a:off x="2096313" y="4753369"/>
                  <a:ext cx="116403" cy="116403"/>
                </a:xfrm>
                <a:prstGeom prst="ellipse">
                  <a:avLst/>
                </a:prstGeom>
                <a:solidFill>
                  <a:schemeClr val="tx1"/>
                </a:solidFill>
                <a:ln w="25560">
                  <a:noFill/>
                  <a:round/>
                </a:ln>
              </p:spPr>
            </p:sp>
          </p:grpSp>
          <p:grpSp>
            <p:nvGrpSpPr>
              <p:cNvPr id="149" name="Group 148"/>
              <p:cNvGrpSpPr/>
              <p:nvPr/>
            </p:nvGrpSpPr>
            <p:grpSpPr>
              <a:xfrm>
                <a:off x="6288503" y="1893990"/>
                <a:ext cx="219986" cy="219985"/>
                <a:chOff x="4602550" y="3002695"/>
                <a:chExt cx="336430" cy="336430"/>
              </a:xfrm>
            </p:grpSpPr>
            <p:sp>
              <p:nvSpPr>
                <p:cNvPr id="151" name="CustomShape 13"/>
                <p:cNvSpPr/>
                <p:nvPr/>
              </p:nvSpPr>
              <p:spPr>
                <a:xfrm>
                  <a:off x="4602550" y="3002695"/>
                  <a:ext cx="336430" cy="336430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chemeClr val="tx1"/>
                  </a:solidFill>
                  <a:round/>
                </a:ln>
              </p:spPr>
            </p:sp>
            <p:sp>
              <p:nvSpPr>
                <p:cNvPr id="152" name="Cross 151"/>
                <p:cNvSpPr/>
                <p:nvPr/>
              </p:nvSpPr>
              <p:spPr>
                <a:xfrm rot="2700000">
                  <a:off x="4656543" y="3054179"/>
                  <a:ext cx="230175" cy="230176"/>
                </a:xfrm>
                <a:prstGeom prst="plus">
                  <a:avLst>
                    <a:gd name="adj" fmla="val 47389"/>
                  </a:avLst>
                </a:prstGeom>
                <a:solidFill>
                  <a:schemeClr val="tx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150" name="Line 10"/>
              <p:cNvSpPr/>
              <p:nvPr/>
            </p:nvSpPr>
            <p:spPr>
              <a:xfrm flipV="1">
                <a:off x="6099437" y="2717670"/>
                <a:ext cx="97330" cy="420344"/>
              </a:xfrm>
              <a:prstGeom prst="line">
                <a:avLst/>
              </a:prstGeom>
              <a:ln w="19050">
                <a:solidFill>
                  <a:schemeClr val="tx1"/>
                </a:solidFill>
                <a:round/>
                <a:headEnd type="none" w="med" len="med"/>
                <a:tailEnd type="arrow" w="med" len="med"/>
              </a:ln>
            </p:spPr>
          </p:sp>
        </p:grpSp>
      </p:grpSp>
      <p:sp>
        <p:nvSpPr>
          <p:cNvPr id="24" name="Oval 23"/>
          <p:cNvSpPr/>
          <p:nvPr/>
        </p:nvSpPr>
        <p:spPr>
          <a:xfrm>
            <a:off x="5003884" y="899119"/>
            <a:ext cx="1225594" cy="12255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6" name="Group 25"/>
          <p:cNvGrpSpPr/>
          <p:nvPr/>
        </p:nvGrpSpPr>
        <p:grpSpPr>
          <a:xfrm>
            <a:off x="468586" y="1286015"/>
            <a:ext cx="7767980" cy="2286314"/>
            <a:chOff x="468586" y="1988840"/>
            <a:chExt cx="7767980" cy="2286314"/>
          </a:xfrm>
        </p:grpSpPr>
        <p:grpSp>
          <p:nvGrpSpPr>
            <p:cNvPr id="13" name="Group 12"/>
            <p:cNvGrpSpPr/>
            <p:nvPr/>
          </p:nvGrpSpPr>
          <p:grpSpPr>
            <a:xfrm>
              <a:off x="701617" y="1988840"/>
              <a:ext cx="2692384" cy="2286314"/>
              <a:chOff x="892631" y="1681958"/>
              <a:chExt cx="2310355" cy="2900078"/>
            </a:xfrm>
          </p:grpSpPr>
          <p:grpSp>
            <p:nvGrpSpPr>
              <p:cNvPr id="66" name="Group 65"/>
              <p:cNvGrpSpPr/>
              <p:nvPr/>
            </p:nvGrpSpPr>
            <p:grpSpPr>
              <a:xfrm flipH="1">
                <a:off x="892631" y="1681958"/>
                <a:ext cx="2310355" cy="1423440"/>
                <a:chOff x="5806054" y="2942568"/>
                <a:chExt cx="2843942" cy="1423440"/>
              </a:xfrm>
            </p:grpSpPr>
            <p:sp>
              <p:nvSpPr>
                <p:cNvPr id="70" name="CustomShape 27"/>
                <p:cNvSpPr/>
                <p:nvPr/>
              </p:nvSpPr>
              <p:spPr>
                <a:xfrm flipH="1" flipV="1">
                  <a:off x="5806054" y="2942568"/>
                  <a:ext cx="2829960" cy="1423440"/>
                </a:xfrm>
                <a:prstGeom prst="arc">
                  <a:avLst>
                    <a:gd name="adj1" fmla="val 3218158"/>
                    <a:gd name="adj2" fmla="val 14107266"/>
                  </a:avLst>
                </a:prstGeom>
                <a:noFill/>
                <a:ln w="12700">
                  <a:solidFill>
                    <a:schemeClr val="accent3">
                      <a:lumMod val="75000"/>
                    </a:schemeClr>
                  </a:solidFill>
                  <a:round/>
                  <a:headEnd type="stealth" w="lg" len="lg"/>
                </a:ln>
              </p:spPr>
            </p:sp>
            <p:sp>
              <p:nvSpPr>
                <p:cNvPr id="71" name="CustomShape 27"/>
                <p:cNvSpPr/>
                <p:nvPr/>
              </p:nvSpPr>
              <p:spPr>
                <a:xfrm flipH="1" flipV="1">
                  <a:off x="5820036" y="2942568"/>
                  <a:ext cx="2829960" cy="1423440"/>
                </a:xfrm>
                <a:prstGeom prst="arc">
                  <a:avLst>
                    <a:gd name="adj1" fmla="val 18021267"/>
                    <a:gd name="adj2" fmla="val 14128471"/>
                  </a:avLst>
                </a:prstGeom>
                <a:noFill/>
                <a:ln w="6350">
                  <a:solidFill>
                    <a:schemeClr val="accent3">
                      <a:lumMod val="75000"/>
                    </a:schemeClr>
                  </a:solidFill>
                  <a:prstDash val="sysDash"/>
                  <a:round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155" name="Group 154"/>
              <p:cNvGrpSpPr/>
              <p:nvPr/>
            </p:nvGrpSpPr>
            <p:grpSpPr>
              <a:xfrm flipH="1" flipV="1">
                <a:off x="892631" y="3158596"/>
                <a:ext cx="2310355" cy="1423440"/>
                <a:chOff x="5806054" y="2942568"/>
                <a:chExt cx="2843942" cy="1423440"/>
              </a:xfrm>
            </p:grpSpPr>
            <p:sp>
              <p:nvSpPr>
                <p:cNvPr id="156" name="CustomShape 27"/>
                <p:cNvSpPr/>
                <p:nvPr/>
              </p:nvSpPr>
              <p:spPr>
                <a:xfrm flipH="1" flipV="1">
                  <a:off x="5806054" y="2942568"/>
                  <a:ext cx="2829960" cy="1423440"/>
                </a:xfrm>
                <a:prstGeom prst="arc">
                  <a:avLst>
                    <a:gd name="adj1" fmla="val 3218158"/>
                    <a:gd name="adj2" fmla="val 14139096"/>
                  </a:avLst>
                </a:prstGeom>
                <a:noFill/>
                <a:ln w="12700">
                  <a:solidFill>
                    <a:schemeClr val="accent3">
                      <a:lumMod val="75000"/>
                    </a:schemeClr>
                  </a:solidFill>
                  <a:round/>
                  <a:headEnd type="stealth" w="lg" len="lg"/>
                </a:ln>
              </p:spPr>
            </p:sp>
            <p:sp>
              <p:nvSpPr>
                <p:cNvPr id="157" name="CustomShape 27"/>
                <p:cNvSpPr/>
                <p:nvPr/>
              </p:nvSpPr>
              <p:spPr>
                <a:xfrm flipH="1" flipV="1">
                  <a:off x="5820036" y="2942568"/>
                  <a:ext cx="2829960" cy="1423440"/>
                </a:xfrm>
                <a:prstGeom prst="arc">
                  <a:avLst>
                    <a:gd name="adj1" fmla="val 18065279"/>
                    <a:gd name="adj2" fmla="val 14250040"/>
                  </a:avLst>
                </a:prstGeom>
                <a:noFill/>
                <a:ln w="6350">
                  <a:solidFill>
                    <a:schemeClr val="accent3">
                      <a:lumMod val="75000"/>
                    </a:schemeClr>
                  </a:solidFill>
                  <a:prstDash val="sysDash"/>
                  <a:round/>
                  <a:headEnd type="none" w="med" len="med"/>
                  <a:tailEnd type="none" w="med" len="med"/>
                </a:ln>
              </p:spPr>
            </p:sp>
          </p:grpSp>
        </p:grpSp>
        <p:graphicFrame>
          <p:nvGraphicFramePr>
            <p:cNvPr id="166" name="Object 16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26882384"/>
                </p:ext>
              </p:extLst>
            </p:nvPr>
          </p:nvGraphicFramePr>
          <p:xfrm>
            <a:off x="7788891" y="2742797"/>
            <a:ext cx="447675" cy="596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1043" name="Equation" r:id="rId4" imgW="152268" imgH="203024" progId="">
                    <p:embed/>
                  </p:oleObj>
                </mc:Choice>
                <mc:Fallback>
                  <p:oleObj name="Equation" r:id="rId4" imgW="152268" imgH="203024" progId="">
                    <p:embed/>
                    <p:pic>
                      <p:nvPicPr>
                        <p:cNvPr id="0" name="Picture 5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788891" y="2742797"/>
                          <a:ext cx="447675" cy="5969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7" name="Object 16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22137834"/>
                </p:ext>
              </p:extLst>
            </p:nvPr>
          </p:nvGraphicFramePr>
          <p:xfrm>
            <a:off x="468586" y="2742797"/>
            <a:ext cx="447675" cy="596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1044" name="Equation" r:id="rId6" imgW="152268" imgH="203024" progId="">
                    <p:embed/>
                  </p:oleObj>
                </mc:Choice>
                <mc:Fallback>
                  <p:oleObj name="Equation" r:id="rId6" imgW="152268" imgH="203024" progId="">
                    <p:embed/>
                    <p:pic>
                      <p:nvPicPr>
                        <p:cNvPr id="0" name="Picture 5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8586" y="2742797"/>
                          <a:ext cx="447675" cy="5969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68" name="Group 167"/>
            <p:cNvGrpSpPr/>
            <p:nvPr/>
          </p:nvGrpSpPr>
          <p:grpSpPr>
            <a:xfrm flipH="1">
              <a:off x="5343273" y="1988840"/>
              <a:ext cx="2692384" cy="2286314"/>
              <a:chOff x="892631" y="1681958"/>
              <a:chExt cx="2310355" cy="2900078"/>
            </a:xfrm>
          </p:grpSpPr>
          <p:grpSp>
            <p:nvGrpSpPr>
              <p:cNvPr id="169" name="Group 168"/>
              <p:cNvGrpSpPr/>
              <p:nvPr/>
            </p:nvGrpSpPr>
            <p:grpSpPr>
              <a:xfrm flipH="1">
                <a:off x="892631" y="1681958"/>
                <a:ext cx="2310355" cy="1423440"/>
                <a:chOff x="5806054" y="2942568"/>
                <a:chExt cx="2843942" cy="1423440"/>
              </a:xfrm>
            </p:grpSpPr>
            <p:sp>
              <p:nvSpPr>
                <p:cNvPr id="173" name="CustomShape 27"/>
                <p:cNvSpPr/>
                <p:nvPr/>
              </p:nvSpPr>
              <p:spPr>
                <a:xfrm flipH="1" flipV="1">
                  <a:off x="5806054" y="2942568"/>
                  <a:ext cx="2829960" cy="1423440"/>
                </a:xfrm>
                <a:prstGeom prst="arc">
                  <a:avLst>
                    <a:gd name="adj1" fmla="val 3218158"/>
                    <a:gd name="adj2" fmla="val 14107266"/>
                  </a:avLst>
                </a:prstGeom>
                <a:noFill/>
                <a:ln w="12700">
                  <a:solidFill>
                    <a:schemeClr val="accent3">
                      <a:lumMod val="75000"/>
                    </a:schemeClr>
                  </a:solidFill>
                  <a:round/>
                  <a:headEnd type="stealth" w="lg" len="lg"/>
                </a:ln>
              </p:spPr>
            </p:sp>
            <p:sp>
              <p:nvSpPr>
                <p:cNvPr id="174" name="CustomShape 27"/>
                <p:cNvSpPr/>
                <p:nvPr/>
              </p:nvSpPr>
              <p:spPr>
                <a:xfrm flipH="1" flipV="1">
                  <a:off x="5820036" y="2942568"/>
                  <a:ext cx="2829960" cy="1423440"/>
                </a:xfrm>
                <a:prstGeom prst="arc">
                  <a:avLst>
                    <a:gd name="adj1" fmla="val 18021267"/>
                    <a:gd name="adj2" fmla="val 14128471"/>
                  </a:avLst>
                </a:prstGeom>
                <a:noFill/>
                <a:ln w="6350">
                  <a:solidFill>
                    <a:schemeClr val="accent3">
                      <a:lumMod val="75000"/>
                    </a:schemeClr>
                  </a:solidFill>
                  <a:prstDash val="sysDash"/>
                  <a:round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170" name="Group 169"/>
              <p:cNvGrpSpPr/>
              <p:nvPr/>
            </p:nvGrpSpPr>
            <p:grpSpPr>
              <a:xfrm flipH="1" flipV="1">
                <a:off x="892631" y="3158596"/>
                <a:ext cx="2310355" cy="1423440"/>
                <a:chOff x="5806054" y="2942568"/>
                <a:chExt cx="2843942" cy="1423440"/>
              </a:xfrm>
            </p:grpSpPr>
            <p:sp>
              <p:nvSpPr>
                <p:cNvPr id="171" name="CustomShape 27"/>
                <p:cNvSpPr/>
                <p:nvPr/>
              </p:nvSpPr>
              <p:spPr>
                <a:xfrm flipH="1" flipV="1">
                  <a:off x="5806054" y="2942568"/>
                  <a:ext cx="2829960" cy="1423440"/>
                </a:xfrm>
                <a:prstGeom prst="arc">
                  <a:avLst>
                    <a:gd name="adj1" fmla="val 3218158"/>
                    <a:gd name="adj2" fmla="val 14139096"/>
                  </a:avLst>
                </a:prstGeom>
                <a:noFill/>
                <a:ln w="12700">
                  <a:solidFill>
                    <a:schemeClr val="accent3">
                      <a:lumMod val="75000"/>
                    </a:schemeClr>
                  </a:solidFill>
                  <a:round/>
                  <a:headEnd type="stealth" w="lg" len="lg"/>
                </a:ln>
              </p:spPr>
            </p:sp>
            <p:sp>
              <p:nvSpPr>
                <p:cNvPr id="172" name="CustomShape 27"/>
                <p:cNvSpPr/>
                <p:nvPr/>
              </p:nvSpPr>
              <p:spPr>
                <a:xfrm flipH="1" flipV="1">
                  <a:off x="5820036" y="2942568"/>
                  <a:ext cx="2829960" cy="1423440"/>
                </a:xfrm>
                <a:prstGeom prst="arc">
                  <a:avLst>
                    <a:gd name="adj1" fmla="val 18065279"/>
                    <a:gd name="adj2" fmla="val 14250040"/>
                  </a:avLst>
                </a:prstGeom>
                <a:noFill/>
                <a:ln w="6350">
                  <a:solidFill>
                    <a:schemeClr val="accent3">
                      <a:lumMod val="75000"/>
                    </a:schemeClr>
                  </a:solidFill>
                  <a:prstDash val="sysDash"/>
                  <a:round/>
                  <a:headEnd type="none" w="med" len="med"/>
                  <a:tailEnd type="none" w="med" len="med"/>
                </a:ln>
              </p:spPr>
            </p:sp>
          </p:grpSp>
        </p:grpSp>
      </p:grpSp>
      <p:pic>
        <p:nvPicPr>
          <p:cNvPr id="175" name="Picture 3" descr="C:\Users\Владелец\Desktop\Никита\Турнир по физике\Задача 8\Доп. материал\IMG_338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35681" t="13882" r="35436" b="3736"/>
          <a:stretch/>
        </p:blipFill>
        <p:spPr bwMode="auto">
          <a:xfrm rot="5400000">
            <a:off x="1173139" y="3422518"/>
            <a:ext cx="1940082" cy="3689505"/>
          </a:xfrm>
          <a:prstGeom prst="rect">
            <a:avLst/>
          </a:prstGeom>
          <a:noFill/>
        </p:spPr>
      </p:pic>
      <p:grpSp>
        <p:nvGrpSpPr>
          <p:cNvPr id="28" name="Group 27"/>
          <p:cNvGrpSpPr/>
          <p:nvPr/>
        </p:nvGrpSpPr>
        <p:grpSpPr>
          <a:xfrm>
            <a:off x="4978013" y="1052254"/>
            <a:ext cx="1146422" cy="710326"/>
            <a:chOff x="4978013" y="1052254"/>
            <a:chExt cx="1146422" cy="710326"/>
          </a:xfrm>
        </p:grpSpPr>
        <p:graphicFrame>
          <p:nvGraphicFramePr>
            <p:cNvPr id="16" name="Object 1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43317348"/>
                </p:ext>
              </p:extLst>
            </p:nvPr>
          </p:nvGraphicFramePr>
          <p:xfrm>
            <a:off x="5856724" y="1052254"/>
            <a:ext cx="267711" cy="3480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1045" name="Equation" r:id="rId9" imgW="126780" imgH="164814" progId="">
                    <p:embed/>
                  </p:oleObj>
                </mc:Choice>
                <mc:Fallback>
                  <p:oleObj name="Equation" r:id="rId9" imgW="126780" imgH="164814" progId="">
                    <p:embed/>
                    <p:pic>
                      <p:nvPicPr>
                        <p:cNvPr id="0" name="Picture 5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56724" y="1052254"/>
                          <a:ext cx="267711" cy="34802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8" name="Line 10"/>
            <p:cNvSpPr/>
            <p:nvPr/>
          </p:nvSpPr>
          <p:spPr>
            <a:xfrm flipH="1">
              <a:off x="5186367" y="1513499"/>
              <a:ext cx="428199" cy="249081"/>
            </a:xfrm>
            <a:prstGeom prst="line">
              <a:avLst/>
            </a:prstGeom>
            <a:ln w="19050">
              <a:solidFill>
                <a:schemeClr val="tx1"/>
              </a:solidFill>
              <a:round/>
              <a:headEnd type="none" w="med" len="med"/>
              <a:tailEnd type="arrow" w="med" len="med"/>
            </a:ln>
          </p:spPr>
        </p:sp>
        <p:graphicFrame>
          <p:nvGraphicFramePr>
            <p:cNvPr id="219" name="Object 21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19809652"/>
                </p:ext>
              </p:extLst>
            </p:nvPr>
          </p:nvGraphicFramePr>
          <p:xfrm>
            <a:off x="4978013" y="1354494"/>
            <a:ext cx="295883" cy="39411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1046" name="Equation" r:id="rId11" imgW="152268" imgH="203024" progId="">
                    <p:embed/>
                  </p:oleObj>
                </mc:Choice>
                <mc:Fallback>
                  <p:oleObj name="Equation" r:id="rId11" imgW="152268" imgH="203024" progId="">
                    <p:embed/>
                    <p:pic>
                      <p:nvPicPr>
                        <p:cNvPr id="0" name="Picture 5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78013" y="1354494"/>
                          <a:ext cx="295883" cy="394111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9" name="Group 28"/>
          <p:cNvGrpSpPr/>
          <p:nvPr/>
        </p:nvGrpSpPr>
        <p:grpSpPr>
          <a:xfrm>
            <a:off x="4875619" y="871837"/>
            <a:ext cx="728516" cy="659015"/>
            <a:chOff x="4875619" y="871837"/>
            <a:chExt cx="728516" cy="659015"/>
          </a:xfrm>
        </p:grpSpPr>
        <p:sp>
          <p:nvSpPr>
            <p:cNvPr id="220" name="Line 10"/>
            <p:cNvSpPr/>
            <p:nvPr/>
          </p:nvSpPr>
          <p:spPr>
            <a:xfrm flipH="1" flipV="1">
              <a:off x="5302470" y="948793"/>
              <a:ext cx="301665" cy="582059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  <a:round/>
              <a:headEnd type="none" w="med" len="med"/>
              <a:tailEnd type="arrow" w="med" len="med"/>
            </a:ln>
          </p:spPr>
        </p:sp>
        <p:graphicFrame>
          <p:nvGraphicFramePr>
            <p:cNvPr id="27" name="Object 2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68902958"/>
                </p:ext>
              </p:extLst>
            </p:nvPr>
          </p:nvGraphicFramePr>
          <p:xfrm>
            <a:off x="4875619" y="871837"/>
            <a:ext cx="419214" cy="5589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1047" name="Equation" r:id="rId13" imgW="190417" imgH="253890" progId="">
                    <p:embed/>
                  </p:oleObj>
                </mc:Choice>
                <mc:Fallback>
                  <p:oleObj name="Equation" r:id="rId13" imgW="190417" imgH="253890" progId="">
                    <p:embed/>
                    <p:pic>
                      <p:nvPicPr>
                        <p:cNvPr id="0" name="Picture 5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75619" y="871837"/>
                          <a:ext cx="419214" cy="558952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4053539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Box 64"/>
          <p:cNvSpPr txBox="1"/>
          <p:nvPr/>
        </p:nvSpPr>
        <p:spPr>
          <a:xfrm>
            <a:off x="467544" y="-99392"/>
            <a:ext cx="44721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HOW??   Sum of forces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0991" y="4377633"/>
            <a:ext cx="8895505" cy="78725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Horizontal components are constructive </a:t>
            </a:r>
            <a:r>
              <a:rPr lang="en-US" sz="2400" i="1" dirty="0" smtClean="0">
                <a:solidFill>
                  <a:schemeClr val="tx1"/>
                </a:solidFill>
              </a:rPr>
              <a:t>only </a:t>
            </a:r>
            <a:r>
              <a:rPr lang="en-US" sz="2400" dirty="0" smtClean="0">
                <a:solidFill>
                  <a:schemeClr val="tx1"/>
                </a:solidFill>
              </a:rPr>
              <a:t> when magnets are </a:t>
            </a:r>
            <a:r>
              <a:rPr lang="en-US" sz="2400" i="1" dirty="0" smtClean="0">
                <a:solidFill>
                  <a:schemeClr val="tx1"/>
                </a:solidFill>
              </a:rPr>
              <a:t>oppositely</a:t>
            </a:r>
            <a:r>
              <a:rPr lang="en-US" sz="2400" dirty="0" smtClean="0">
                <a:solidFill>
                  <a:schemeClr val="tx1"/>
                </a:solidFill>
              </a:rPr>
              <a:t> oriented</a:t>
            </a:r>
            <a:endParaRPr lang="ru-RU" sz="2400" i="1" dirty="0">
              <a:solidFill>
                <a:schemeClr val="tx1"/>
              </a:solidFill>
            </a:endParaRPr>
          </a:p>
        </p:txBody>
      </p:sp>
      <p:grpSp>
        <p:nvGrpSpPr>
          <p:cNvPr id="72" name="Group 71"/>
          <p:cNvGrpSpPr/>
          <p:nvPr/>
        </p:nvGrpSpPr>
        <p:grpSpPr>
          <a:xfrm>
            <a:off x="1691680" y="1587307"/>
            <a:ext cx="5356602" cy="1558807"/>
            <a:chOff x="65346" y="2260891"/>
            <a:chExt cx="3776981" cy="1099127"/>
          </a:xfrm>
        </p:grpSpPr>
        <p:grpSp>
          <p:nvGrpSpPr>
            <p:cNvPr id="76" name="Group 75"/>
            <p:cNvGrpSpPr/>
            <p:nvPr/>
          </p:nvGrpSpPr>
          <p:grpSpPr>
            <a:xfrm>
              <a:off x="65346" y="2260891"/>
              <a:ext cx="3776981" cy="1099127"/>
              <a:chOff x="1641396" y="3133100"/>
              <a:chExt cx="5766150" cy="1793340"/>
            </a:xfrm>
          </p:grpSpPr>
          <p:sp>
            <p:nvSpPr>
              <p:cNvPr id="85" name="Rectangle 84"/>
              <p:cNvSpPr/>
              <p:nvPr/>
            </p:nvSpPr>
            <p:spPr>
              <a:xfrm flipH="1">
                <a:off x="1641396" y="3133100"/>
                <a:ext cx="718467" cy="1793340"/>
              </a:xfrm>
              <a:prstGeom prst="rect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rgbClr val="0070C0"/>
                  </a:gs>
                </a:gsLst>
                <a:lin ang="0" scaled="1"/>
                <a:tileRect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9" name="Rectangle 88"/>
              <p:cNvSpPr/>
              <p:nvPr/>
            </p:nvSpPr>
            <p:spPr>
              <a:xfrm>
                <a:off x="6686247" y="3133100"/>
                <a:ext cx="721299" cy="1793340"/>
              </a:xfrm>
              <a:prstGeom prst="rect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rgbClr val="0070C0"/>
                  </a:gs>
                </a:gsLst>
                <a:lin ang="0" scaled="1"/>
                <a:tileRect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0" name="CustomShape 7"/>
              <p:cNvSpPr/>
              <p:nvPr/>
            </p:nvSpPr>
            <p:spPr>
              <a:xfrm rot="5400000">
                <a:off x="3962652" y="1866620"/>
                <a:ext cx="1117144" cy="4319640"/>
              </a:xfrm>
              <a:prstGeom prst="rect">
                <a:avLst/>
              </a:prstGeom>
              <a:solidFill>
                <a:srgbClr val="FFFFFF"/>
              </a:solidFill>
              <a:ln w="25560">
                <a:solidFill>
                  <a:srgbClr val="000000"/>
                </a:solidFill>
                <a:round/>
              </a:ln>
            </p:spPr>
          </p:sp>
        </p:grpSp>
        <p:sp>
          <p:nvSpPr>
            <p:cNvPr id="78" name="Cross 77"/>
            <p:cNvSpPr/>
            <p:nvPr/>
          </p:nvSpPr>
          <p:spPr>
            <a:xfrm rot="5400000">
              <a:off x="217955" y="2738245"/>
              <a:ext cx="159870" cy="159870"/>
            </a:xfrm>
            <a:prstGeom prst="plus">
              <a:avLst>
                <a:gd name="adj" fmla="val 44234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80" name="Straight Connector 79"/>
            <p:cNvCxnSpPr/>
            <p:nvPr/>
          </p:nvCxnSpPr>
          <p:spPr>
            <a:xfrm>
              <a:off x="3521075" y="2817973"/>
              <a:ext cx="18415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" name="Group 90"/>
          <p:cNvGrpSpPr/>
          <p:nvPr/>
        </p:nvGrpSpPr>
        <p:grpSpPr>
          <a:xfrm>
            <a:off x="2259596" y="1477989"/>
            <a:ext cx="4206348" cy="1780254"/>
            <a:chOff x="3961463" y="2183810"/>
            <a:chExt cx="2965928" cy="1255271"/>
          </a:xfrm>
        </p:grpSpPr>
        <p:grpSp>
          <p:nvGrpSpPr>
            <p:cNvPr id="92" name="Group 91"/>
            <p:cNvGrpSpPr/>
            <p:nvPr/>
          </p:nvGrpSpPr>
          <p:grpSpPr>
            <a:xfrm>
              <a:off x="3961463" y="2183810"/>
              <a:ext cx="2065338" cy="1255270"/>
              <a:chOff x="3961463" y="2183810"/>
              <a:chExt cx="2065338" cy="1255270"/>
            </a:xfrm>
          </p:grpSpPr>
          <p:grpSp>
            <p:nvGrpSpPr>
              <p:cNvPr id="130" name="Group 129"/>
              <p:cNvGrpSpPr/>
              <p:nvPr/>
            </p:nvGrpSpPr>
            <p:grpSpPr>
              <a:xfrm>
                <a:off x="3985497" y="2194164"/>
                <a:ext cx="2041304" cy="1243183"/>
                <a:chOff x="1241688" y="3126620"/>
                <a:chExt cx="7603826" cy="1815480"/>
              </a:xfrm>
            </p:grpSpPr>
            <p:sp>
              <p:nvSpPr>
                <p:cNvPr id="138" name="Line 12"/>
                <p:cNvSpPr/>
                <p:nvPr/>
              </p:nvSpPr>
              <p:spPr>
                <a:xfrm flipH="1" flipV="1">
                  <a:off x="7748594" y="3137420"/>
                  <a:ext cx="1096920" cy="1800360"/>
                </a:xfrm>
                <a:prstGeom prst="line">
                  <a:avLst/>
                </a:prstGeom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  <a:prstDash val="sysDash"/>
                  <a:round/>
                </a:ln>
              </p:spPr>
            </p:sp>
            <p:sp>
              <p:nvSpPr>
                <p:cNvPr id="139" name="Line 12"/>
                <p:cNvSpPr/>
                <p:nvPr/>
              </p:nvSpPr>
              <p:spPr>
                <a:xfrm flipH="1" flipV="1">
                  <a:off x="5569064" y="3137420"/>
                  <a:ext cx="1096920" cy="1800360"/>
                </a:xfrm>
                <a:prstGeom prst="line">
                  <a:avLst/>
                </a:prstGeom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  <a:prstDash val="sysDash"/>
                  <a:round/>
                </a:ln>
              </p:spPr>
            </p:sp>
            <p:sp>
              <p:nvSpPr>
                <p:cNvPr id="140" name="Line 11"/>
                <p:cNvSpPr/>
                <p:nvPr/>
              </p:nvSpPr>
              <p:spPr>
                <a:xfrm flipH="1" flipV="1">
                  <a:off x="3409064" y="3126620"/>
                  <a:ext cx="1096920" cy="1800000"/>
                </a:xfrm>
                <a:prstGeom prst="line">
                  <a:avLst/>
                </a:prstGeom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  <a:prstDash val="sysDash"/>
                  <a:round/>
                </a:ln>
              </p:spPr>
            </p:sp>
            <p:sp>
              <p:nvSpPr>
                <p:cNvPr id="141" name="Line 12"/>
                <p:cNvSpPr/>
                <p:nvPr/>
              </p:nvSpPr>
              <p:spPr>
                <a:xfrm flipH="1" flipV="1">
                  <a:off x="1241688" y="3137420"/>
                  <a:ext cx="1096920" cy="1800360"/>
                </a:xfrm>
                <a:prstGeom prst="line">
                  <a:avLst/>
                </a:prstGeom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  <a:prstDash val="sysDash"/>
                  <a:round/>
                </a:ln>
              </p:spPr>
            </p:sp>
            <p:sp>
              <p:nvSpPr>
                <p:cNvPr id="142" name="Line 9"/>
                <p:cNvSpPr/>
                <p:nvPr/>
              </p:nvSpPr>
              <p:spPr>
                <a:xfrm flipV="1">
                  <a:off x="4505984" y="3133100"/>
                  <a:ext cx="1080000" cy="1809000"/>
                </a:xfrm>
                <a:prstGeom prst="line">
                  <a:avLst/>
                </a:prstGeom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</a:ln>
              </p:spPr>
            </p:sp>
            <p:sp>
              <p:nvSpPr>
                <p:cNvPr id="143" name="Line 9"/>
                <p:cNvSpPr/>
                <p:nvPr/>
              </p:nvSpPr>
              <p:spPr>
                <a:xfrm flipV="1">
                  <a:off x="6637394" y="3133100"/>
                  <a:ext cx="1080000" cy="1809000"/>
                </a:xfrm>
                <a:prstGeom prst="line">
                  <a:avLst/>
                </a:prstGeom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</a:ln>
              </p:spPr>
            </p:sp>
            <p:sp>
              <p:nvSpPr>
                <p:cNvPr id="146" name="Line 10"/>
                <p:cNvSpPr/>
                <p:nvPr/>
              </p:nvSpPr>
              <p:spPr>
                <a:xfrm flipV="1">
                  <a:off x="2345984" y="3126620"/>
                  <a:ext cx="1080000" cy="1808280"/>
                </a:xfrm>
                <a:prstGeom prst="line">
                  <a:avLst/>
                </a:prstGeom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</a:ln>
              </p:spPr>
            </p:sp>
          </p:grpSp>
          <p:sp>
            <p:nvSpPr>
              <p:cNvPr id="131" name="CustomShape 17"/>
              <p:cNvSpPr/>
              <p:nvPr/>
            </p:nvSpPr>
            <p:spPr>
              <a:xfrm>
                <a:off x="5700110" y="2183810"/>
                <a:ext cx="59885" cy="61927"/>
              </a:xfrm>
              <a:prstGeom prst="ellipse">
                <a:avLst/>
              </a:prstGeom>
              <a:solidFill>
                <a:srgbClr val="494949"/>
              </a:solidFill>
              <a:ln w="19050">
                <a:noFill/>
                <a:round/>
              </a:ln>
            </p:spPr>
          </p:sp>
          <p:sp>
            <p:nvSpPr>
              <p:cNvPr id="132" name="CustomShape 17"/>
              <p:cNvSpPr/>
              <p:nvPr/>
            </p:nvSpPr>
            <p:spPr>
              <a:xfrm>
                <a:off x="5120242" y="2183810"/>
                <a:ext cx="59885" cy="61927"/>
              </a:xfrm>
              <a:prstGeom prst="ellipse">
                <a:avLst/>
              </a:prstGeom>
              <a:solidFill>
                <a:srgbClr val="494949"/>
              </a:solidFill>
              <a:ln w="19050">
                <a:noFill/>
                <a:round/>
              </a:ln>
            </p:spPr>
          </p:sp>
          <p:sp>
            <p:nvSpPr>
              <p:cNvPr id="133" name="CustomShape 17"/>
              <p:cNvSpPr/>
              <p:nvPr/>
            </p:nvSpPr>
            <p:spPr>
              <a:xfrm>
                <a:off x="5407888" y="3377153"/>
                <a:ext cx="59885" cy="61927"/>
              </a:xfrm>
              <a:prstGeom prst="ellipse">
                <a:avLst/>
              </a:prstGeom>
              <a:solidFill>
                <a:srgbClr val="494949"/>
              </a:solidFill>
              <a:ln w="19050">
                <a:noFill/>
                <a:round/>
              </a:ln>
            </p:spPr>
          </p:sp>
          <p:sp>
            <p:nvSpPr>
              <p:cNvPr id="134" name="CustomShape 17"/>
              <p:cNvSpPr/>
              <p:nvPr/>
            </p:nvSpPr>
            <p:spPr>
              <a:xfrm>
                <a:off x="4542645" y="2183810"/>
                <a:ext cx="59885" cy="61927"/>
              </a:xfrm>
              <a:prstGeom prst="ellipse">
                <a:avLst/>
              </a:prstGeom>
              <a:solidFill>
                <a:srgbClr val="494949"/>
              </a:solidFill>
              <a:ln w="19050">
                <a:noFill/>
                <a:round/>
              </a:ln>
            </p:spPr>
          </p:sp>
          <p:sp>
            <p:nvSpPr>
              <p:cNvPr id="135" name="CustomShape 17"/>
              <p:cNvSpPr/>
              <p:nvPr/>
            </p:nvSpPr>
            <p:spPr>
              <a:xfrm>
                <a:off x="4830292" y="3377153"/>
                <a:ext cx="59885" cy="61927"/>
              </a:xfrm>
              <a:prstGeom prst="ellipse">
                <a:avLst/>
              </a:prstGeom>
              <a:solidFill>
                <a:srgbClr val="494949"/>
              </a:solidFill>
              <a:ln w="19050">
                <a:noFill/>
                <a:round/>
              </a:ln>
            </p:spPr>
          </p:sp>
          <p:sp>
            <p:nvSpPr>
              <p:cNvPr id="136" name="CustomShape 17"/>
              <p:cNvSpPr/>
              <p:nvPr/>
            </p:nvSpPr>
            <p:spPr>
              <a:xfrm>
                <a:off x="3961463" y="2183810"/>
                <a:ext cx="59885" cy="61927"/>
              </a:xfrm>
              <a:prstGeom prst="ellipse">
                <a:avLst/>
              </a:prstGeom>
              <a:solidFill>
                <a:srgbClr val="494949"/>
              </a:solidFill>
              <a:ln w="19050">
                <a:noFill/>
                <a:round/>
              </a:ln>
            </p:spPr>
          </p:sp>
          <p:sp>
            <p:nvSpPr>
              <p:cNvPr id="137" name="CustomShape 17"/>
              <p:cNvSpPr/>
              <p:nvPr/>
            </p:nvSpPr>
            <p:spPr>
              <a:xfrm>
                <a:off x="4249110" y="3377153"/>
                <a:ext cx="59885" cy="61927"/>
              </a:xfrm>
              <a:prstGeom prst="ellipse">
                <a:avLst/>
              </a:prstGeom>
              <a:solidFill>
                <a:srgbClr val="494949"/>
              </a:solidFill>
              <a:ln w="19050">
                <a:noFill/>
                <a:round/>
              </a:ln>
            </p:spPr>
          </p:sp>
        </p:grpSp>
        <p:grpSp>
          <p:nvGrpSpPr>
            <p:cNvPr id="94" name="Group 93"/>
            <p:cNvGrpSpPr/>
            <p:nvPr/>
          </p:nvGrpSpPr>
          <p:grpSpPr>
            <a:xfrm>
              <a:off x="5998215" y="2186240"/>
              <a:ext cx="929176" cy="1252841"/>
              <a:chOff x="5998215" y="2186240"/>
              <a:chExt cx="929176" cy="1252841"/>
            </a:xfrm>
          </p:grpSpPr>
          <p:sp>
            <p:nvSpPr>
              <p:cNvPr id="102" name="CustomShape 17"/>
              <p:cNvSpPr/>
              <p:nvPr/>
            </p:nvSpPr>
            <p:spPr>
              <a:xfrm>
                <a:off x="6292637" y="2186240"/>
                <a:ext cx="57156" cy="61927"/>
              </a:xfrm>
              <a:prstGeom prst="ellipse">
                <a:avLst/>
              </a:prstGeom>
              <a:solidFill>
                <a:srgbClr val="494949"/>
              </a:solidFill>
              <a:ln w="19050">
                <a:noFill/>
                <a:round/>
              </a:ln>
            </p:spPr>
          </p:sp>
          <p:grpSp>
            <p:nvGrpSpPr>
              <p:cNvPr id="95" name="Group 94"/>
              <p:cNvGrpSpPr/>
              <p:nvPr/>
            </p:nvGrpSpPr>
            <p:grpSpPr>
              <a:xfrm>
                <a:off x="6029694" y="2194164"/>
                <a:ext cx="869803" cy="1243183"/>
                <a:chOff x="2345984" y="3126620"/>
                <a:chExt cx="3240000" cy="1815480"/>
              </a:xfrm>
            </p:grpSpPr>
            <p:sp>
              <p:nvSpPr>
                <p:cNvPr id="129" name="Line 10"/>
                <p:cNvSpPr/>
                <p:nvPr/>
              </p:nvSpPr>
              <p:spPr>
                <a:xfrm flipV="1">
                  <a:off x="2345984" y="3126620"/>
                  <a:ext cx="1080000" cy="1808280"/>
                </a:xfrm>
                <a:prstGeom prst="line">
                  <a:avLst/>
                </a:prstGeom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</a:ln>
              </p:spPr>
            </p:sp>
            <p:sp>
              <p:nvSpPr>
                <p:cNvPr id="107" name="Line 11"/>
                <p:cNvSpPr/>
                <p:nvPr/>
              </p:nvSpPr>
              <p:spPr>
                <a:xfrm flipH="1" flipV="1">
                  <a:off x="3409064" y="3126620"/>
                  <a:ext cx="1096920" cy="1800000"/>
                </a:xfrm>
                <a:prstGeom prst="line">
                  <a:avLst/>
                </a:prstGeom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  <a:prstDash val="sysDash"/>
                  <a:round/>
                </a:ln>
              </p:spPr>
            </p:sp>
            <p:sp>
              <p:nvSpPr>
                <p:cNvPr id="124" name="Line 9"/>
                <p:cNvSpPr/>
                <p:nvPr/>
              </p:nvSpPr>
              <p:spPr>
                <a:xfrm flipV="1">
                  <a:off x="4505984" y="3133100"/>
                  <a:ext cx="1080000" cy="1809000"/>
                </a:xfrm>
                <a:prstGeom prst="line">
                  <a:avLst/>
                </a:prstGeom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</a:ln>
              </p:spPr>
            </p:sp>
          </p:grpSp>
          <p:sp>
            <p:nvSpPr>
              <p:cNvPr id="98" name="CustomShape 17"/>
              <p:cNvSpPr/>
              <p:nvPr/>
            </p:nvSpPr>
            <p:spPr>
              <a:xfrm>
                <a:off x="6870235" y="2186240"/>
                <a:ext cx="57156" cy="61927"/>
              </a:xfrm>
              <a:prstGeom prst="ellipse">
                <a:avLst/>
              </a:prstGeom>
              <a:solidFill>
                <a:srgbClr val="494949"/>
              </a:solidFill>
              <a:ln w="19050">
                <a:noFill/>
                <a:round/>
              </a:ln>
            </p:spPr>
          </p:sp>
          <p:sp>
            <p:nvSpPr>
              <p:cNvPr id="103" name="CustomShape 17"/>
              <p:cNvSpPr/>
              <p:nvPr/>
            </p:nvSpPr>
            <p:spPr>
              <a:xfrm>
                <a:off x="6579396" y="3377154"/>
                <a:ext cx="57156" cy="61927"/>
              </a:xfrm>
              <a:prstGeom prst="ellipse">
                <a:avLst/>
              </a:prstGeom>
              <a:solidFill>
                <a:srgbClr val="494949"/>
              </a:solidFill>
              <a:ln w="19050">
                <a:noFill/>
                <a:round/>
              </a:ln>
            </p:spPr>
          </p:sp>
          <p:sp>
            <p:nvSpPr>
              <p:cNvPr id="104" name="CustomShape 17"/>
              <p:cNvSpPr/>
              <p:nvPr/>
            </p:nvSpPr>
            <p:spPr>
              <a:xfrm>
                <a:off x="5998215" y="3377154"/>
                <a:ext cx="57156" cy="61927"/>
              </a:xfrm>
              <a:prstGeom prst="ellipse">
                <a:avLst/>
              </a:prstGeom>
              <a:solidFill>
                <a:srgbClr val="494949"/>
              </a:solidFill>
              <a:ln w="19050">
                <a:noFill/>
                <a:round/>
              </a:ln>
            </p:spPr>
          </p:sp>
        </p:grpSp>
      </p:grpSp>
      <p:grpSp>
        <p:nvGrpSpPr>
          <p:cNvPr id="147" name="Group 146"/>
          <p:cNvGrpSpPr/>
          <p:nvPr/>
        </p:nvGrpSpPr>
        <p:grpSpPr>
          <a:xfrm>
            <a:off x="5226591" y="1066960"/>
            <a:ext cx="645256" cy="2540837"/>
            <a:chOff x="6053514" y="1893990"/>
            <a:chExt cx="454975" cy="1791564"/>
          </a:xfrm>
        </p:grpSpPr>
        <p:grpSp>
          <p:nvGrpSpPr>
            <p:cNvPr id="148" name="Group 147"/>
            <p:cNvGrpSpPr/>
            <p:nvPr/>
          </p:nvGrpSpPr>
          <p:grpSpPr>
            <a:xfrm>
              <a:off x="6053514" y="3467563"/>
              <a:ext cx="217991" cy="217991"/>
              <a:chOff x="2195490" y="4644431"/>
              <a:chExt cx="334253" cy="334253"/>
            </a:xfrm>
          </p:grpSpPr>
          <p:sp>
            <p:nvSpPr>
              <p:cNvPr id="153" name="CustomShape 23"/>
              <p:cNvSpPr/>
              <p:nvPr/>
            </p:nvSpPr>
            <p:spPr>
              <a:xfrm>
                <a:off x="2195490" y="4644431"/>
                <a:ext cx="334253" cy="334253"/>
              </a:xfrm>
              <a:prstGeom prst="ellipse">
                <a:avLst/>
              </a:prstGeom>
              <a:solidFill>
                <a:srgbClr val="FFFFFF"/>
              </a:solidFill>
              <a:ln w="25560">
                <a:solidFill>
                  <a:schemeClr val="tx1"/>
                </a:solidFill>
                <a:round/>
              </a:ln>
            </p:spPr>
          </p:sp>
          <p:sp>
            <p:nvSpPr>
              <p:cNvPr id="154" name="CustomShape 24"/>
              <p:cNvSpPr/>
              <p:nvPr/>
            </p:nvSpPr>
            <p:spPr>
              <a:xfrm>
                <a:off x="2304414" y="4753369"/>
                <a:ext cx="116404" cy="116403"/>
              </a:xfrm>
              <a:prstGeom prst="ellipse">
                <a:avLst/>
              </a:prstGeom>
              <a:solidFill>
                <a:schemeClr val="tx1"/>
              </a:solidFill>
              <a:ln w="25560">
                <a:noFill/>
                <a:round/>
              </a:ln>
            </p:spPr>
          </p:sp>
        </p:grpSp>
        <p:grpSp>
          <p:nvGrpSpPr>
            <p:cNvPr id="149" name="Group 148"/>
            <p:cNvGrpSpPr/>
            <p:nvPr/>
          </p:nvGrpSpPr>
          <p:grpSpPr>
            <a:xfrm>
              <a:off x="6288503" y="1893990"/>
              <a:ext cx="219986" cy="219985"/>
              <a:chOff x="4602550" y="3002695"/>
              <a:chExt cx="336430" cy="336430"/>
            </a:xfrm>
          </p:grpSpPr>
          <p:sp>
            <p:nvSpPr>
              <p:cNvPr id="151" name="CustomShape 13"/>
              <p:cNvSpPr/>
              <p:nvPr/>
            </p:nvSpPr>
            <p:spPr>
              <a:xfrm>
                <a:off x="4602550" y="3002695"/>
                <a:ext cx="336430" cy="336430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chemeClr val="tx1"/>
                </a:solidFill>
                <a:round/>
              </a:ln>
            </p:spPr>
          </p:sp>
          <p:sp>
            <p:nvSpPr>
              <p:cNvPr id="152" name="Cross 151"/>
              <p:cNvSpPr/>
              <p:nvPr/>
            </p:nvSpPr>
            <p:spPr>
              <a:xfrm rot="2700000">
                <a:off x="4656543" y="3054179"/>
                <a:ext cx="230175" cy="230176"/>
              </a:xfrm>
              <a:prstGeom prst="plus">
                <a:avLst>
                  <a:gd name="adj" fmla="val 47389"/>
                </a:avLst>
              </a:pr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50" name="Line 10"/>
            <p:cNvSpPr/>
            <p:nvPr/>
          </p:nvSpPr>
          <p:spPr>
            <a:xfrm flipV="1">
              <a:off x="6099437" y="2717670"/>
              <a:ext cx="97330" cy="420344"/>
            </a:xfrm>
            <a:prstGeom prst="line">
              <a:avLst/>
            </a:prstGeom>
            <a:ln w="19050">
              <a:solidFill>
                <a:schemeClr val="tx1"/>
              </a:solidFill>
              <a:round/>
              <a:headEnd type="none" w="med" len="med"/>
              <a:tailEnd type="arrow" w="med" len="med"/>
            </a:ln>
          </p:spPr>
        </p:sp>
      </p:grpSp>
      <p:grpSp>
        <p:nvGrpSpPr>
          <p:cNvPr id="26" name="Group 25"/>
          <p:cNvGrpSpPr/>
          <p:nvPr/>
        </p:nvGrpSpPr>
        <p:grpSpPr>
          <a:xfrm>
            <a:off x="468586" y="1286015"/>
            <a:ext cx="7991846" cy="2286314"/>
            <a:chOff x="468586" y="1988840"/>
            <a:chExt cx="7991846" cy="2286314"/>
          </a:xfrm>
        </p:grpSpPr>
        <p:grpSp>
          <p:nvGrpSpPr>
            <p:cNvPr id="13" name="Group 12"/>
            <p:cNvGrpSpPr/>
            <p:nvPr/>
          </p:nvGrpSpPr>
          <p:grpSpPr>
            <a:xfrm>
              <a:off x="701617" y="1988840"/>
              <a:ext cx="2692384" cy="2286314"/>
              <a:chOff x="892631" y="1681958"/>
              <a:chExt cx="2310355" cy="2900078"/>
            </a:xfrm>
          </p:grpSpPr>
          <p:grpSp>
            <p:nvGrpSpPr>
              <p:cNvPr id="66" name="Group 65"/>
              <p:cNvGrpSpPr/>
              <p:nvPr/>
            </p:nvGrpSpPr>
            <p:grpSpPr>
              <a:xfrm flipH="1">
                <a:off x="892631" y="1681958"/>
                <a:ext cx="2310355" cy="1423440"/>
                <a:chOff x="5806054" y="2942568"/>
                <a:chExt cx="2843942" cy="1423440"/>
              </a:xfrm>
            </p:grpSpPr>
            <p:sp>
              <p:nvSpPr>
                <p:cNvPr id="70" name="CustomShape 27"/>
                <p:cNvSpPr/>
                <p:nvPr/>
              </p:nvSpPr>
              <p:spPr>
                <a:xfrm flipH="1" flipV="1">
                  <a:off x="5806054" y="2942568"/>
                  <a:ext cx="2829960" cy="1423440"/>
                </a:xfrm>
                <a:prstGeom prst="arc">
                  <a:avLst>
                    <a:gd name="adj1" fmla="val 2784932"/>
                    <a:gd name="adj2" fmla="val 14107266"/>
                  </a:avLst>
                </a:prstGeom>
                <a:noFill/>
                <a:ln w="12700">
                  <a:solidFill>
                    <a:schemeClr val="tx1"/>
                  </a:solidFill>
                  <a:round/>
                  <a:headEnd type="stealth" w="lg" len="lg"/>
                </a:ln>
              </p:spPr>
            </p:sp>
            <p:sp>
              <p:nvSpPr>
                <p:cNvPr id="71" name="CustomShape 27"/>
                <p:cNvSpPr/>
                <p:nvPr/>
              </p:nvSpPr>
              <p:spPr>
                <a:xfrm flipH="1" flipV="1">
                  <a:off x="5820036" y="2942568"/>
                  <a:ext cx="2829960" cy="1423440"/>
                </a:xfrm>
                <a:prstGeom prst="arc">
                  <a:avLst>
                    <a:gd name="adj1" fmla="val 18021267"/>
                    <a:gd name="adj2" fmla="val 14128471"/>
                  </a:avLst>
                </a:prstGeom>
                <a:noFill/>
                <a:ln w="6350">
                  <a:solidFill>
                    <a:schemeClr val="tx1"/>
                  </a:solidFill>
                  <a:prstDash val="sysDash"/>
                  <a:round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155" name="Group 154"/>
              <p:cNvGrpSpPr/>
              <p:nvPr/>
            </p:nvGrpSpPr>
            <p:grpSpPr>
              <a:xfrm flipH="1" flipV="1">
                <a:off x="892631" y="3158596"/>
                <a:ext cx="2310355" cy="1423440"/>
                <a:chOff x="5806054" y="2942568"/>
                <a:chExt cx="2843942" cy="1423440"/>
              </a:xfrm>
            </p:grpSpPr>
            <p:sp>
              <p:nvSpPr>
                <p:cNvPr id="156" name="CustomShape 27"/>
                <p:cNvSpPr/>
                <p:nvPr/>
              </p:nvSpPr>
              <p:spPr>
                <a:xfrm flipH="1" flipV="1">
                  <a:off x="5806054" y="2942568"/>
                  <a:ext cx="2829960" cy="1423440"/>
                </a:xfrm>
                <a:prstGeom prst="arc">
                  <a:avLst>
                    <a:gd name="adj1" fmla="val 3218158"/>
                    <a:gd name="adj2" fmla="val 14139096"/>
                  </a:avLst>
                </a:prstGeom>
                <a:noFill/>
                <a:ln w="12700">
                  <a:solidFill>
                    <a:schemeClr val="tx1"/>
                  </a:solidFill>
                  <a:round/>
                  <a:headEnd type="stealth" w="lg" len="lg"/>
                </a:ln>
              </p:spPr>
            </p:sp>
            <p:sp>
              <p:nvSpPr>
                <p:cNvPr id="157" name="CustomShape 27"/>
                <p:cNvSpPr/>
                <p:nvPr/>
              </p:nvSpPr>
              <p:spPr>
                <a:xfrm flipH="1" flipV="1">
                  <a:off x="5820036" y="2942568"/>
                  <a:ext cx="2829960" cy="1423440"/>
                </a:xfrm>
                <a:prstGeom prst="arc">
                  <a:avLst>
                    <a:gd name="adj1" fmla="val 18065279"/>
                    <a:gd name="adj2" fmla="val 14250040"/>
                  </a:avLst>
                </a:prstGeom>
                <a:noFill/>
                <a:ln w="6350">
                  <a:solidFill>
                    <a:schemeClr val="tx1"/>
                  </a:solidFill>
                  <a:prstDash val="sysDash"/>
                  <a:round/>
                  <a:headEnd type="none" w="med" len="med"/>
                  <a:tailEnd type="none" w="med" len="med"/>
                </a:ln>
              </p:spPr>
            </p:sp>
          </p:grpSp>
        </p:grpSp>
        <p:graphicFrame>
          <p:nvGraphicFramePr>
            <p:cNvPr id="166" name="Object 16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26882384"/>
                </p:ext>
              </p:extLst>
            </p:nvPr>
          </p:nvGraphicFramePr>
          <p:xfrm>
            <a:off x="8012757" y="2094765"/>
            <a:ext cx="447675" cy="596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2066" name="Equation" r:id="rId4" imgW="152268" imgH="203024" progId="">
                    <p:embed/>
                  </p:oleObj>
                </mc:Choice>
                <mc:Fallback>
                  <p:oleObj name="Equation" r:id="rId4" imgW="152268" imgH="203024" progId="">
                    <p:embed/>
                    <p:pic>
                      <p:nvPicPr>
                        <p:cNvPr id="0" name="Picture 5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012757" y="2094765"/>
                          <a:ext cx="447675" cy="5969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7" name="Object 16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22137834"/>
                </p:ext>
              </p:extLst>
            </p:nvPr>
          </p:nvGraphicFramePr>
          <p:xfrm>
            <a:off x="468586" y="2742797"/>
            <a:ext cx="447675" cy="596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2067" name="Equation" r:id="rId6" imgW="152268" imgH="203024" progId="">
                    <p:embed/>
                  </p:oleObj>
                </mc:Choice>
                <mc:Fallback>
                  <p:oleObj name="Equation" r:id="rId6" imgW="152268" imgH="203024" progId="">
                    <p:embed/>
                    <p:pic>
                      <p:nvPicPr>
                        <p:cNvPr id="0" name="Picture 5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8586" y="2742797"/>
                          <a:ext cx="447675" cy="5969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68" name="Group 167"/>
            <p:cNvGrpSpPr/>
            <p:nvPr/>
          </p:nvGrpSpPr>
          <p:grpSpPr>
            <a:xfrm flipH="1">
              <a:off x="5343273" y="1988840"/>
              <a:ext cx="2692384" cy="2286314"/>
              <a:chOff x="892631" y="1681958"/>
              <a:chExt cx="2310355" cy="2900078"/>
            </a:xfrm>
          </p:grpSpPr>
          <p:grpSp>
            <p:nvGrpSpPr>
              <p:cNvPr id="169" name="Group 168"/>
              <p:cNvGrpSpPr/>
              <p:nvPr/>
            </p:nvGrpSpPr>
            <p:grpSpPr>
              <a:xfrm flipH="1">
                <a:off x="892631" y="1681958"/>
                <a:ext cx="2310355" cy="1423440"/>
                <a:chOff x="5806054" y="2942568"/>
                <a:chExt cx="2843942" cy="1423440"/>
              </a:xfrm>
            </p:grpSpPr>
            <p:sp>
              <p:nvSpPr>
                <p:cNvPr id="173" name="CustomShape 27"/>
                <p:cNvSpPr/>
                <p:nvPr/>
              </p:nvSpPr>
              <p:spPr>
                <a:xfrm flipH="1" flipV="1">
                  <a:off x="5806054" y="2942568"/>
                  <a:ext cx="2829960" cy="1423440"/>
                </a:xfrm>
                <a:prstGeom prst="arc">
                  <a:avLst>
                    <a:gd name="adj1" fmla="val 2661327"/>
                    <a:gd name="adj2" fmla="val 14107266"/>
                  </a:avLst>
                </a:prstGeom>
                <a:noFill/>
                <a:ln w="12700">
                  <a:solidFill>
                    <a:schemeClr val="tx1"/>
                  </a:solidFill>
                  <a:round/>
                  <a:headEnd type="stealth" w="lg" len="lg"/>
                </a:ln>
              </p:spPr>
            </p:sp>
            <p:sp>
              <p:nvSpPr>
                <p:cNvPr id="174" name="CustomShape 27"/>
                <p:cNvSpPr/>
                <p:nvPr/>
              </p:nvSpPr>
              <p:spPr>
                <a:xfrm flipH="1" flipV="1">
                  <a:off x="5820036" y="2942568"/>
                  <a:ext cx="2829960" cy="1423440"/>
                </a:xfrm>
                <a:prstGeom prst="arc">
                  <a:avLst>
                    <a:gd name="adj1" fmla="val 18021267"/>
                    <a:gd name="adj2" fmla="val 14128471"/>
                  </a:avLst>
                </a:prstGeom>
                <a:noFill/>
                <a:ln w="6350">
                  <a:solidFill>
                    <a:schemeClr val="tx1"/>
                  </a:solidFill>
                  <a:prstDash val="sysDash"/>
                  <a:round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170" name="Group 169"/>
              <p:cNvGrpSpPr/>
              <p:nvPr/>
            </p:nvGrpSpPr>
            <p:grpSpPr>
              <a:xfrm flipH="1" flipV="1">
                <a:off x="892631" y="3158596"/>
                <a:ext cx="2310355" cy="1423440"/>
                <a:chOff x="5806054" y="2942568"/>
                <a:chExt cx="2843942" cy="1423440"/>
              </a:xfrm>
            </p:grpSpPr>
            <p:sp>
              <p:nvSpPr>
                <p:cNvPr id="171" name="CustomShape 27"/>
                <p:cNvSpPr/>
                <p:nvPr/>
              </p:nvSpPr>
              <p:spPr>
                <a:xfrm flipH="1" flipV="1">
                  <a:off x="5806054" y="2942568"/>
                  <a:ext cx="2829960" cy="1423440"/>
                </a:xfrm>
                <a:prstGeom prst="arc">
                  <a:avLst>
                    <a:gd name="adj1" fmla="val 3218158"/>
                    <a:gd name="adj2" fmla="val 14139096"/>
                  </a:avLst>
                </a:prstGeom>
                <a:noFill/>
                <a:ln w="12700">
                  <a:solidFill>
                    <a:schemeClr val="tx1"/>
                  </a:solidFill>
                  <a:round/>
                  <a:headEnd type="stealth" w="lg" len="lg"/>
                </a:ln>
              </p:spPr>
            </p:sp>
            <p:sp>
              <p:nvSpPr>
                <p:cNvPr id="172" name="CustomShape 27"/>
                <p:cNvSpPr/>
                <p:nvPr/>
              </p:nvSpPr>
              <p:spPr>
                <a:xfrm flipH="1" flipV="1">
                  <a:off x="5820036" y="2942568"/>
                  <a:ext cx="2829960" cy="1423440"/>
                </a:xfrm>
                <a:prstGeom prst="arc">
                  <a:avLst>
                    <a:gd name="adj1" fmla="val 18065279"/>
                    <a:gd name="adj2" fmla="val 14250040"/>
                  </a:avLst>
                </a:prstGeom>
                <a:noFill/>
                <a:ln w="6350">
                  <a:solidFill>
                    <a:schemeClr val="tx1"/>
                  </a:solidFill>
                  <a:prstDash val="sysDash"/>
                  <a:round/>
                  <a:headEnd type="none" w="med" len="med"/>
                  <a:tailEnd type="none" w="med" len="med"/>
                </a:ln>
              </p:spPr>
            </p:sp>
          </p:grpSp>
        </p:grpSp>
      </p:grpSp>
      <p:sp>
        <p:nvSpPr>
          <p:cNvPr id="220" name="Line 10"/>
          <p:cNvSpPr/>
          <p:nvPr/>
        </p:nvSpPr>
        <p:spPr>
          <a:xfrm flipH="1" flipV="1">
            <a:off x="5302470" y="948793"/>
            <a:ext cx="301665" cy="582059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round/>
            <a:headEnd type="none" w="med" len="med"/>
            <a:tailEnd type="arrow" w="med" len="med"/>
          </a:ln>
        </p:spPr>
      </p:sp>
      <p:graphicFrame>
        <p:nvGraphicFramePr>
          <p:cNvPr id="74" name="Object 7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227631"/>
              </p:ext>
            </p:extLst>
          </p:nvPr>
        </p:nvGraphicFramePr>
        <p:xfrm>
          <a:off x="5476764" y="2196720"/>
          <a:ext cx="267711" cy="3480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2068" name="Equation" r:id="rId7" imgW="126780" imgH="164814" progId="">
                  <p:embed/>
                </p:oleObj>
              </mc:Choice>
              <mc:Fallback>
                <p:oleObj name="Equation" r:id="rId7" imgW="126780" imgH="164814" progId="">
                  <p:embed/>
                  <p:pic>
                    <p:nvPicPr>
                      <p:cNvPr id="0" name="Picture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76764" y="2196720"/>
                        <a:ext cx="267711" cy="34802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2290307" y="948793"/>
            <a:ext cx="4139587" cy="2558268"/>
            <a:chOff x="2290307" y="948793"/>
            <a:chExt cx="4139587" cy="2558268"/>
          </a:xfrm>
        </p:grpSpPr>
        <p:grpSp>
          <p:nvGrpSpPr>
            <p:cNvPr id="2" name="Group 1"/>
            <p:cNvGrpSpPr/>
            <p:nvPr/>
          </p:nvGrpSpPr>
          <p:grpSpPr>
            <a:xfrm>
              <a:off x="4570910" y="1203326"/>
              <a:ext cx="1858984" cy="2303735"/>
              <a:chOff x="4570910" y="1203326"/>
              <a:chExt cx="1858984" cy="2303735"/>
            </a:xfrm>
          </p:grpSpPr>
          <p:sp>
            <p:nvSpPr>
              <p:cNvPr id="77" name="Line 10"/>
              <p:cNvSpPr/>
              <p:nvPr/>
            </p:nvSpPr>
            <p:spPr>
              <a:xfrm flipH="1">
                <a:off x="5771499" y="3216043"/>
                <a:ext cx="251849" cy="291018"/>
              </a:xfrm>
              <a:prstGeom prst="line">
                <a:avLst/>
              </a:prstGeom>
              <a:ln w="38100">
                <a:solidFill>
                  <a:schemeClr val="accent6">
                    <a:lumMod val="75000"/>
                  </a:schemeClr>
                </a:solidFill>
                <a:round/>
                <a:headEnd type="none" w="med" len="med"/>
                <a:tailEnd type="arrow" w="med" len="med"/>
              </a:ln>
            </p:spPr>
          </p:sp>
          <p:sp>
            <p:nvSpPr>
              <p:cNvPr id="81" name="Line 10"/>
              <p:cNvSpPr/>
              <p:nvPr/>
            </p:nvSpPr>
            <p:spPr>
              <a:xfrm flipH="1" flipV="1">
                <a:off x="6417467" y="1203326"/>
                <a:ext cx="12427" cy="324982"/>
              </a:xfrm>
              <a:prstGeom prst="line">
                <a:avLst/>
              </a:prstGeom>
              <a:ln w="38100">
                <a:solidFill>
                  <a:schemeClr val="accent6">
                    <a:lumMod val="75000"/>
                  </a:schemeClr>
                </a:solidFill>
                <a:round/>
                <a:headEnd type="none" w="med" len="med"/>
                <a:tailEnd type="arrow" w="med" len="med"/>
              </a:ln>
            </p:spPr>
          </p:sp>
          <p:sp>
            <p:nvSpPr>
              <p:cNvPr id="82" name="Line 10"/>
              <p:cNvSpPr/>
              <p:nvPr/>
            </p:nvSpPr>
            <p:spPr>
              <a:xfrm flipH="1">
                <a:off x="4921249" y="3216043"/>
                <a:ext cx="270109" cy="155807"/>
              </a:xfrm>
              <a:prstGeom prst="line">
                <a:avLst/>
              </a:prstGeom>
              <a:ln w="38100">
                <a:solidFill>
                  <a:schemeClr val="accent6">
                    <a:lumMod val="75000"/>
                  </a:schemeClr>
                </a:solidFill>
                <a:round/>
                <a:headEnd type="none" w="med" len="med"/>
                <a:tailEnd type="arrow" w="med" len="med"/>
              </a:ln>
            </p:spPr>
          </p:sp>
          <p:sp>
            <p:nvSpPr>
              <p:cNvPr id="83" name="Line 10"/>
              <p:cNvSpPr/>
              <p:nvPr/>
            </p:nvSpPr>
            <p:spPr>
              <a:xfrm flipH="1" flipV="1">
                <a:off x="4570910" y="1435107"/>
                <a:ext cx="200818" cy="73782"/>
              </a:xfrm>
              <a:prstGeom prst="line">
                <a:avLst/>
              </a:prstGeom>
              <a:ln w="38100">
                <a:solidFill>
                  <a:schemeClr val="accent6">
                    <a:lumMod val="75000"/>
                  </a:schemeClr>
                </a:solidFill>
                <a:round/>
                <a:headEnd type="none" w="med" len="med"/>
                <a:tailEnd type="arrow" w="med" len="med"/>
              </a:ln>
            </p:spPr>
          </p:sp>
        </p:grpSp>
        <p:sp>
          <p:nvSpPr>
            <p:cNvPr id="86" name="Line 10"/>
            <p:cNvSpPr/>
            <p:nvPr/>
          </p:nvSpPr>
          <p:spPr>
            <a:xfrm flipH="1">
              <a:off x="2449570" y="3216043"/>
              <a:ext cx="251849" cy="291018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  <a:round/>
              <a:headEnd type="none" w="med" len="med"/>
              <a:tailEnd type="arrow" w="med" len="med"/>
            </a:ln>
          </p:spPr>
        </p:sp>
        <p:sp>
          <p:nvSpPr>
            <p:cNvPr id="87" name="Line 10"/>
            <p:cNvSpPr/>
            <p:nvPr/>
          </p:nvSpPr>
          <p:spPr>
            <a:xfrm flipH="1" flipV="1">
              <a:off x="2290307" y="1203326"/>
              <a:ext cx="12427" cy="324982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  <a:round/>
              <a:headEnd type="none" w="med" len="med"/>
              <a:tailEnd type="arrow" w="med" len="med"/>
            </a:ln>
          </p:spPr>
        </p:sp>
        <p:sp>
          <p:nvSpPr>
            <p:cNvPr id="88" name="Line 10"/>
            <p:cNvSpPr/>
            <p:nvPr/>
          </p:nvSpPr>
          <p:spPr>
            <a:xfrm flipH="1">
              <a:off x="3265474" y="3216043"/>
              <a:ext cx="270109" cy="155807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  <a:round/>
              <a:headEnd type="none" w="med" len="med"/>
              <a:tailEnd type="arrow" w="med" len="med"/>
            </a:ln>
          </p:spPr>
        </p:sp>
        <p:sp>
          <p:nvSpPr>
            <p:cNvPr id="93" name="Line 10"/>
            <p:cNvSpPr/>
            <p:nvPr/>
          </p:nvSpPr>
          <p:spPr>
            <a:xfrm flipH="1" flipV="1">
              <a:off x="3752819" y="1435107"/>
              <a:ext cx="200818" cy="73782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  <a:round/>
              <a:headEnd type="none" w="med" len="med"/>
              <a:tailEnd type="arrow" w="med" len="med"/>
            </a:ln>
          </p:spPr>
        </p:sp>
        <p:sp>
          <p:nvSpPr>
            <p:cNvPr id="96" name="Line 10"/>
            <p:cNvSpPr/>
            <p:nvPr/>
          </p:nvSpPr>
          <p:spPr>
            <a:xfrm flipH="1" flipV="1">
              <a:off x="2828732" y="948793"/>
              <a:ext cx="301665" cy="582059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  <a:round/>
              <a:headEnd type="none" w="med" len="med"/>
              <a:tailEnd type="arrow" w="med" len="med"/>
            </a:ln>
          </p:spPr>
        </p:sp>
        <p:sp>
          <p:nvSpPr>
            <p:cNvPr id="99" name="Line 10"/>
            <p:cNvSpPr/>
            <p:nvPr/>
          </p:nvSpPr>
          <p:spPr>
            <a:xfrm flipH="1" flipV="1">
              <a:off x="4067944" y="3224776"/>
              <a:ext cx="288146" cy="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  <a:round/>
              <a:headEnd type="none" w="med" len="med"/>
              <a:tailEnd type="arrow" w="med" len="med"/>
            </a:ln>
          </p:spPr>
        </p:sp>
      </p:grpSp>
      <p:grpSp>
        <p:nvGrpSpPr>
          <p:cNvPr id="7" name="Group 6"/>
          <p:cNvGrpSpPr/>
          <p:nvPr/>
        </p:nvGrpSpPr>
        <p:grpSpPr>
          <a:xfrm>
            <a:off x="3509177" y="3457575"/>
            <a:ext cx="1321586" cy="728663"/>
            <a:chOff x="3265474" y="3457575"/>
            <a:chExt cx="1321586" cy="728663"/>
          </a:xfrm>
        </p:grpSpPr>
        <p:sp>
          <p:nvSpPr>
            <p:cNvPr id="101" name="Line 10"/>
            <p:cNvSpPr/>
            <p:nvPr/>
          </p:nvSpPr>
          <p:spPr>
            <a:xfrm flipH="1" flipV="1">
              <a:off x="3265474" y="4149080"/>
              <a:ext cx="1190102" cy="0"/>
            </a:xfrm>
            <a:prstGeom prst="line">
              <a:avLst/>
            </a:prstGeom>
            <a:ln w="57150">
              <a:solidFill>
                <a:schemeClr val="accent6">
                  <a:lumMod val="75000"/>
                </a:schemeClr>
              </a:solidFill>
              <a:round/>
              <a:headEnd type="none" w="med" len="med"/>
              <a:tailEnd type="arrow" w="med" len="med"/>
            </a:ln>
          </p:spPr>
        </p:sp>
        <p:graphicFrame>
          <p:nvGraphicFramePr>
            <p:cNvPr id="6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54447093"/>
                </p:ext>
              </p:extLst>
            </p:nvPr>
          </p:nvGraphicFramePr>
          <p:xfrm>
            <a:off x="3369447" y="3457575"/>
            <a:ext cx="1217613" cy="7286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2069" name="Equation" r:id="rId9" imgW="444240" imgH="266400" progId="Equation.DSMT4">
                    <p:embed/>
                  </p:oleObj>
                </mc:Choice>
                <mc:Fallback>
                  <p:oleObj name="Equation" r:id="rId9" imgW="444240" imgH="266400" progId="Equation.DSMT4">
                    <p:embed/>
                    <p:pic>
                      <p:nvPicPr>
                        <p:cNvPr id="0" name="Picture 5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69447" y="3457575"/>
                          <a:ext cx="1217613" cy="72866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06" name="Group 105"/>
          <p:cNvGrpSpPr/>
          <p:nvPr/>
        </p:nvGrpSpPr>
        <p:grpSpPr>
          <a:xfrm>
            <a:off x="1691680" y="1587307"/>
            <a:ext cx="5356602" cy="1558807"/>
            <a:chOff x="65346" y="2260891"/>
            <a:chExt cx="3776981" cy="1099127"/>
          </a:xfrm>
        </p:grpSpPr>
        <p:grpSp>
          <p:nvGrpSpPr>
            <p:cNvPr id="108" name="Group 107"/>
            <p:cNvGrpSpPr/>
            <p:nvPr/>
          </p:nvGrpSpPr>
          <p:grpSpPr>
            <a:xfrm>
              <a:off x="65346" y="2260891"/>
              <a:ext cx="3776981" cy="1099127"/>
              <a:chOff x="1641396" y="3133100"/>
              <a:chExt cx="5766150" cy="1793340"/>
            </a:xfrm>
          </p:grpSpPr>
          <p:sp>
            <p:nvSpPr>
              <p:cNvPr id="111" name="Rectangle 110"/>
              <p:cNvSpPr/>
              <p:nvPr/>
            </p:nvSpPr>
            <p:spPr>
              <a:xfrm flipH="1">
                <a:off x="1641396" y="3133100"/>
                <a:ext cx="718467" cy="1793340"/>
              </a:xfrm>
              <a:prstGeom prst="rect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rgbClr val="0070C0"/>
                  </a:gs>
                </a:gsLst>
                <a:lin ang="0" scaled="1"/>
                <a:tileRect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2" name="Rectangle 111"/>
              <p:cNvSpPr/>
              <p:nvPr/>
            </p:nvSpPr>
            <p:spPr>
              <a:xfrm>
                <a:off x="6686247" y="3133100"/>
                <a:ext cx="721299" cy="1793340"/>
              </a:xfrm>
              <a:prstGeom prst="rect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rgbClr val="0070C0"/>
                  </a:gs>
                </a:gsLst>
                <a:lin ang="0" scaled="1"/>
                <a:tileRect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3" name="CustomShape 7"/>
              <p:cNvSpPr/>
              <p:nvPr/>
            </p:nvSpPr>
            <p:spPr>
              <a:xfrm rot="5400000">
                <a:off x="3962652" y="1866620"/>
                <a:ext cx="1117144" cy="4319640"/>
              </a:xfrm>
              <a:prstGeom prst="rect">
                <a:avLst/>
              </a:prstGeom>
              <a:solidFill>
                <a:srgbClr val="FFFFFF"/>
              </a:solidFill>
              <a:ln w="25560">
                <a:solidFill>
                  <a:srgbClr val="000000"/>
                </a:solidFill>
                <a:round/>
              </a:ln>
            </p:spPr>
          </p:sp>
        </p:grpSp>
        <p:sp>
          <p:nvSpPr>
            <p:cNvPr id="109" name="Cross 108"/>
            <p:cNvSpPr/>
            <p:nvPr/>
          </p:nvSpPr>
          <p:spPr>
            <a:xfrm rot="5400000">
              <a:off x="217955" y="2738245"/>
              <a:ext cx="159870" cy="159870"/>
            </a:xfrm>
            <a:prstGeom prst="plus">
              <a:avLst>
                <a:gd name="adj" fmla="val 44234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10" name="Straight Connector 109"/>
            <p:cNvCxnSpPr/>
            <p:nvPr/>
          </p:nvCxnSpPr>
          <p:spPr>
            <a:xfrm>
              <a:off x="3521075" y="2817973"/>
              <a:ext cx="18415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6" name="Прямоугольник 3"/>
          <p:cNvSpPr/>
          <p:nvPr/>
        </p:nvSpPr>
        <p:spPr>
          <a:xfrm>
            <a:off x="140991" y="5302027"/>
            <a:ext cx="8895505" cy="106418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The </a:t>
            </a:r>
            <a:r>
              <a:rPr lang="en-US" sz="2400" i="1" dirty="0" smtClean="0">
                <a:solidFill>
                  <a:schemeClr val="tx1"/>
                </a:solidFill>
              </a:rPr>
              <a:t>sum force </a:t>
            </a:r>
            <a:r>
              <a:rPr lang="en-US" sz="2400" dirty="0" smtClean="0">
                <a:solidFill>
                  <a:schemeClr val="tx1"/>
                </a:solidFill>
              </a:rPr>
              <a:t>applied to coil is equal (reaction) to </a:t>
            </a:r>
            <a:r>
              <a:rPr lang="en-US" sz="2400" i="1" dirty="0" smtClean="0">
                <a:solidFill>
                  <a:schemeClr val="tx1"/>
                </a:solidFill>
              </a:rPr>
              <a:t>driving force </a:t>
            </a:r>
            <a:r>
              <a:rPr lang="en-US" sz="2400" dirty="0" smtClean="0">
                <a:solidFill>
                  <a:schemeClr val="tx1"/>
                </a:solidFill>
              </a:rPr>
              <a:t>applied to a train.</a:t>
            </a:r>
            <a:endParaRPr lang="ru-RU" sz="2400" dirty="0">
              <a:solidFill>
                <a:schemeClr val="tx1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262583" y="2108249"/>
            <a:ext cx="4605503" cy="1680791"/>
            <a:chOff x="4262583" y="2101167"/>
            <a:chExt cx="4605503" cy="1680791"/>
          </a:xfrm>
        </p:grpSpPr>
        <p:graphicFrame>
          <p:nvGraphicFramePr>
            <p:cNvPr id="115" name="Object 1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46914492"/>
                </p:ext>
              </p:extLst>
            </p:nvPr>
          </p:nvGraphicFramePr>
          <p:xfrm>
            <a:off x="7524328" y="2709779"/>
            <a:ext cx="1343758" cy="107217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2070" name="Equation" r:id="rId11" imgW="317160" imgH="253800" progId="Equation.DSMT4">
                    <p:embed/>
                  </p:oleObj>
                </mc:Choice>
                <mc:Fallback>
                  <p:oleObj name="Equation" r:id="rId11" imgW="317160" imgH="253800" progId="Equation.DSMT4">
                    <p:embed/>
                    <p:pic>
                      <p:nvPicPr>
                        <p:cNvPr id="0" name="Picture 5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524328" y="2709779"/>
                          <a:ext cx="1343758" cy="1072179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5" name="Line 10"/>
            <p:cNvSpPr/>
            <p:nvPr/>
          </p:nvSpPr>
          <p:spPr>
            <a:xfrm flipV="1">
              <a:off x="4262583" y="2101167"/>
              <a:ext cx="4485881" cy="514143"/>
            </a:xfrm>
            <a:prstGeom prst="rightArrow">
              <a:avLst/>
            </a:prstGeom>
            <a:solidFill>
              <a:srgbClr val="0070C0"/>
            </a:solidFill>
            <a:ln w="38100">
              <a:solidFill>
                <a:srgbClr val="0070C0"/>
              </a:solidFill>
              <a:round/>
              <a:headEnd type="none" w="med" len="med"/>
              <a:tailEnd type="arrow" w="med" len="med"/>
            </a:ln>
          </p:spPr>
        </p:sp>
      </p:grpSp>
      <p:sp>
        <p:nvSpPr>
          <p:cNvPr id="3" name="Rectangle 2"/>
          <p:cNvSpPr/>
          <p:nvPr/>
        </p:nvSpPr>
        <p:spPr>
          <a:xfrm>
            <a:off x="1908114" y="-1107504"/>
            <a:ext cx="5140168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On every action there is a reaction.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22017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Box 64"/>
          <p:cNvSpPr txBox="1"/>
          <p:nvPr/>
        </p:nvSpPr>
        <p:spPr>
          <a:xfrm>
            <a:off x="467544" y="-99392"/>
            <a:ext cx="33408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HOW??   Friction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0991" y="4377633"/>
            <a:ext cx="8895505" cy="78725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The train is slowed down with friction force</a:t>
            </a:r>
            <a:endParaRPr lang="ru-RU" sz="2400" dirty="0">
              <a:solidFill>
                <a:schemeClr val="tx1"/>
              </a:solidFill>
            </a:endParaRPr>
          </a:p>
        </p:txBody>
      </p:sp>
      <p:grpSp>
        <p:nvGrpSpPr>
          <p:cNvPr id="72" name="Group 71"/>
          <p:cNvGrpSpPr/>
          <p:nvPr/>
        </p:nvGrpSpPr>
        <p:grpSpPr>
          <a:xfrm>
            <a:off x="467544" y="1133200"/>
            <a:ext cx="5356602" cy="1558807"/>
            <a:chOff x="65346" y="2260891"/>
            <a:chExt cx="3776981" cy="1099127"/>
          </a:xfrm>
        </p:grpSpPr>
        <p:grpSp>
          <p:nvGrpSpPr>
            <p:cNvPr id="76" name="Group 75"/>
            <p:cNvGrpSpPr/>
            <p:nvPr/>
          </p:nvGrpSpPr>
          <p:grpSpPr>
            <a:xfrm>
              <a:off x="65346" y="2260891"/>
              <a:ext cx="3776981" cy="1099127"/>
              <a:chOff x="1641396" y="3133100"/>
              <a:chExt cx="5766150" cy="1793340"/>
            </a:xfrm>
          </p:grpSpPr>
          <p:sp>
            <p:nvSpPr>
              <p:cNvPr id="85" name="Rectangle 84"/>
              <p:cNvSpPr/>
              <p:nvPr/>
            </p:nvSpPr>
            <p:spPr>
              <a:xfrm flipH="1">
                <a:off x="1641396" y="3133100"/>
                <a:ext cx="718467" cy="1793340"/>
              </a:xfrm>
              <a:prstGeom prst="rect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rgbClr val="0070C0"/>
                  </a:gs>
                </a:gsLst>
                <a:lin ang="0" scaled="1"/>
                <a:tileRect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9" name="Rectangle 88"/>
              <p:cNvSpPr/>
              <p:nvPr/>
            </p:nvSpPr>
            <p:spPr>
              <a:xfrm>
                <a:off x="6686247" y="3133100"/>
                <a:ext cx="721299" cy="1793340"/>
              </a:xfrm>
              <a:prstGeom prst="rect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rgbClr val="0070C0"/>
                  </a:gs>
                </a:gsLst>
                <a:lin ang="0" scaled="1"/>
                <a:tileRect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0" name="CustomShape 7"/>
              <p:cNvSpPr/>
              <p:nvPr/>
            </p:nvSpPr>
            <p:spPr>
              <a:xfrm rot="5400000">
                <a:off x="3962652" y="1866620"/>
                <a:ext cx="1117144" cy="4319640"/>
              </a:xfrm>
              <a:prstGeom prst="rect">
                <a:avLst/>
              </a:prstGeom>
              <a:solidFill>
                <a:srgbClr val="FFFFFF"/>
              </a:solidFill>
              <a:ln w="25560">
                <a:solidFill>
                  <a:srgbClr val="000000"/>
                </a:solidFill>
                <a:round/>
              </a:ln>
            </p:spPr>
          </p:sp>
        </p:grpSp>
        <p:sp>
          <p:nvSpPr>
            <p:cNvPr id="78" name="Cross 77"/>
            <p:cNvSpPr/>
            <p:nvPr/>
          </p:nvSpPr>
          <p:spPr>
            <a:xfrm rot="5400000">
              <a:off x="217955" y="2738245"/>
              <a:ext cx="159870" cy="159870"/>
            </a:xfrm>
            <a:prstGeom prst="plus">
              <a:avLst>
                <a:gd name="adj" fmla="val 44234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80" name="Straight Connector 79"/>
            <p:cNvCxnSpPr/>
            <p:nvPr/>
          </p:nvCxnSpPr>
          <p:spPr>
            <a:xfrm>
              <a:off x="3521075" y="2817973"/>
              <a:ext cx="18415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" name="Group 90"/>
          <p:cNvGrpSpPr/>
          <p:nvPr/>
        </p:nvGrpSpPr>
        <p:grpSpPr>
          <a:xfrm>
            <a:off x="1035460" y="1023882"/>
            <a:ext cx="4206348" cy="1780254"/>
            <a:chOff x="3961463" y="2183810"/>
            <a:chExt cx="2965928" cy="1255271"/>
          </a:xfrm>
        </p:grpSpPr>
        <p:grpSp>
          <p:nvGrpSpPr>
            <p:cNvPr id="92" name="Group 91"/>
            <p:cNvGrpSpPr/>
            <p:nvPr/>
          </p:nvGrpSpPr>
          <p:grpSpPr>
            <a:xfrm>
              <a:off x="3961463" y="2183810"/>
              <a:ext cx="2065338" cy="1255270"/>
              <a:chOff x="3961463" y="2183810"/>
              <a:chExt cx="2065338" cy="1255270"/>
            </a:xfrm>
          </p:grpSpPr>
          <p:grpSp>
            <p:nvGrpSpPr>
              <p:cNvPr id="130" name="Group 129"/>
              <p:cNvGrpSpPr/>
              <p:nvPr/>
            </p:nvGrpSpPr>
            <p:grpSpPr>
              <a:xfrm>
                <a:off x="3985497" y="2194164"/>
                <a:ext cx="2041304" cy="1243183"/>
                <a:chOff x="1241688" y="3126620"/>
                <a:chExt cx="7603826" cy="1815480"/>
              </a:xfrm>
            </p:grpSpPr>
            <p:sp>
              <p:nvSpPr>
                <p:cNvPr id="138" name="Line 12"/>
                <p:cNvSpPr/>
                <p:nvPr/>
              </p:nvSpPr>
              <p:spPr>
                <a:xfrm flipH="1" flipV="1">
                  <a:off x="7748594" y="3137420"/>
                  <a:ext cx="1096920" cy="1800360"/>
                </a:xfrm>
                <a:prstGeom prst="line">
                  <a:avLst/>
                </a:prstGeom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  <a:prstDash val="sysDash"/>
                  <a:round/>
                </a:ln>
              </p:spPr>
            </p:sp>
            <p:sp>
              <p:nvSpPr>
                <p:cNvPr id="139" name="Line 12"/>
                <p:cNvSpPr/>
                <p:nvPr/>
              </p:nvSpPr>
              <p:spPr>
                <a:xfrm flipH="1" flipV="1">
                  <a:off x="5569064" y="3137420"/>
                  <a:ext cx="1096920" cy="1800360"/>
                </a:xfrm>
                <a:prstGeom prst="line">
                  <a:avLst/>
                </a:prstGeom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  <a:prstDash val="sysDash"/>
                  <a:round/>
                </a:ln>
              </p:spPr>
            </p:sp>
            <p:sp>
              <p:nvSpPr>
                <p:cNvPr id="140" name="Line 11"/>
                <p:cNvSpPr/>
                <p:nvPr/>
              </p:nvSpPr>
              <p:spPr>
                <a:xfrm flipH="1" flipV="1">
                  <a:off x="3409064" y="3126620"/>
                  <a:ext cx="1096920" cy="1800000"/>
                </a:xfrm>
                <a:prstGeom prst="line">
                  <a:avLst/>
                </a:prstGeom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  <a:prstDash val="sysDash"/>
                  <a:round/>
                </a:ln>
              </p:spPr>
            </p:sp>
            <p:sp>
              <p:nvSpPr>
                <p:cNvPr id="141" name="Line 12"/>
                <p:cNvSpPr/>
                <p:nvPr/>
              </p:nvSpPr>
              <p:spPr>
                <a:xfrm flipH="1" flipV="1">
                  <a:off x="1241688" y="3137420"/>
                  <a:ext cx="1096920" cy="1800360"/>
                </a:xfrm>
                <a:prstGeom prst="line">
                  <a:avLst/>
                </a:prstGeom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  <a:prstDash val="sysDash"/>
                  <a:round/>
                </a:ln>
              </p:spPr>
            </p:sp>
            <p:sp>
              <p:nvSpPr>
                <p:cNvPr id="142" name="Line 9"/>
                <p:cNvSpPr/>
                <p:nvPr/>
              </p:nvSpPr>
              <p:spPr>
                <a:xfrm flipV="1">
                  <a:off x="4505984" y="3133100"/>
                  <a:ext cx="1080000" cy="1809000"/>
                </a:xfrm>
                <a:prstGeom prst="line">
                  <a:avLst/>
                </a:prstGeom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</a:ln>
              </p:spPr>
            </p:sp>
            <p:sp>
              <p:nvSpPr>
                <p:cNvPr id="143" name="Line 9"/>
                <p:cNvSpPr/>
                <p:nvPr/>
              </p:nvSpPr>
              <p:spPr>
                <a:xfrm flipV="1">
                  <a:off x="6637394" y="3133100"/>
                  <a:ext cx="1080000" cy="1809000"/>
                </a:xfrm>
                <a:prstGeom prst="line">
                  <a:avLst/>
                </a:prstGeom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</a:ln>
              </p:spPr>
            </p:sp>
            <p:sp>
              <p:nvSpPr>
                <p:cNvPr id="146" name="Line 10"/>
                <p:cNvSpPr/>
                <p:nvPr/>
              </p:nvSpPr>
              <p:spPr>
                <a:xfrm flipV="1">
                  <a:off x="2345984" y="3126620"/>
                  <a:ext cx="1080000" cy="1808280"/>
                </a:xfrm>
                <a:prstGeom prst="line">
                  <a:avLst/>
                </a:prstGeom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</a:ln>
              </p:spPr>
            </p:sp>
          </p:grpSp>
          <p:sp>
            <p:nvSpPr>
              <p:cNvPr id="131" name="CustomShape 17"/>
              <p:cNvSpPr/>
              <p:nvPr/>
            </p:nvSpPr>
            <p:spPr>
              <a:xfrm>
                <a:off x="5700110" y="2183810"/>
                <a:ext cx="59885" cy="61927"/>
              </a:xfrm>
              <a:prstGeom prst="ellipse">
                <a:avLst/>
              </a:prstGeom>
              <a:solidFill>
                <a:srgbClr val="494949"/>
              </a:solidFill>
              <a:ln w="19050">
                <a:noFill/>
                <a:round/>
              </a:ln>
            </p:spPr>
          </p:sp>
          <p:sp>
            <p:nvSpPr>
              <p:cNvPr id="132" name="CustomShape 17"/>
              <p:cNvSpPr/>
              <p:nvPr/>
            </p:nvSpPr>
            <p:spPr>
              <a:xfrm>
                <a:off x="5120242" y="2183810"/>
                <a:ext cx="59885" cy="61927"/>
              </a:xfrm>
              <a:prstGeom prst="ellipse">
                <a:avLst/>
              </a:prstGeom>
              <a:solidFill>
                <a:srgbClr val="494949"/>
              </a:solidFill>
              <a:ln w="19050">
                <a:noFill/>
                <a:round/>
              </a:ln>
            </p:spPr>
          </p:sp>
          <p:sp>
            <p:nvSpPr>
              <p:cNvPr id="133" name="CustomShape 17"/>
              <p:cNvSpPr/>
              <p:nvPr/>
            </p:nvSpPr>
            <p:spPr>
              <a:xfrm>
                <a:off x="5407888" y="3377153"/>
                <a:ext cx="59885" cy="61927"/>
              </a:xfrm>
              <a:prstGeom prst="ellipse">
                <a:avLst/>
              </a:prstGeom>
              <a:solidFill>
                <a:srgbClr val="494949"/>
              </a:solidFill>
              <a:ln w="19050">
                <a:noFill/>
                <a:round/>
              </a:ln>
            </p:spPr>
          </p:sp>
          <p:sp>
            <p:nvSpPr>
              <p:cNvPr id="134" name="CustomShape 17"/>
              <p:cNvSpPr/>
              <p:nvPr/>
            </p:nvSpPr>
            <p:spPr>
              <a:xfrm>
                <a:off x="4542645" y="2183810"/>
                <a:ext cx="59885" cy="61927"/>
              </a:xfrm>
              <a:prstGeom prst="ellipse">
                <a:avLst/>
              </a:prstGeom>
              <a:solidFill>
                <a:srgbClr val="494949"/>
              </a:solidFill>
              <a:ln w="19050">
                <a:noFill/>
                <a:round/>
              </a:ln>
            </p:spPr>
          </p:sp>
          <p:sp>
            <p:nvSpPr>
              <p:cNvPr id="135" name="CustomShape 17"/>
              <p:cNvSpPr/>
              <p:nvPr/>
            </p:nvSpPr>
            <p:spPr>
              <a:xfrm>
                <a:off x="4830292" y="3377153"/>
                <a:ext cx="59885" cy="61927"/>
              </a:xfrm>
              <a:prstGeom prst="ellipse">
                <a:avLst/>
              </a:prstGeom>
              <a:solidFill>
                <a:srgbClr val="494949"/>
              </a:solidFill>
              <a:ln w="19050">
                <a:noFill/>
                <a:round/>
              </a:ln>
            </p:spPr>
          </p:sp>
          <p:sp>
            <p:nvSpPr>
              <p:cNvPr id="136" name="CustomShape 17"/>
              <p:cNvSpPr/>
              <p:nvPr/>
            </p:nvSpPr>
            <p:spPr>
              <a:xfrm>
                <a:off x="3961463" y="2183810"/>
                <a:ext cx="59885" cy="61927"/>
              </a:xfrm>
              <a:prstGeom prst="ellipse">
                <a:avLst/>
              </a:prstGeom>
              <a:solidFill>
                <a:srgbClr val="494949"/>
              </a:solidFill>
              <a:ln w="19050">
                <a:noFill/>
                <a:round/>
              </a:ln>
            </p:spPr>
          </p:sp>
          <p:sp>
            <p:nvSpPr>
              <p:cNvPr id="137" name="CustomShape 17"/>
              <p:cNvSpPr/>
              <p:nvPr/>
            </p:nvSpPr>
            <p:spPr>
              <a:xfrm>
                <a:off x="4249110" y="3377153"/>
                <a:ext cx="59885" cy="61927"/>
              </a:xfrm>
              <a:prstGeom prst="ellipse">
                <a:avLst/>
              </a:prstGeom>
              <a:solidFill>
                <a:srgbClr val="494949"/>
              </a:solidFill>
              <a:ln w="19050">
                <a:noFill/>
                <a:round/>
              </a:ln>
            </p:spPr>
          </p:sp>
        </p:grpSp>
        <p:grpSp>
          <p:nvGrpSpPr>
            <p:cNvPr id="94" name="Group 93"/>
            <p:cNvGrpSpPr/>
            <p:nvPr/>
          </p:nvGrpSpPr>
          <p:grpSpPr>
            <a:xfrm>
              <a:off x="5998215" y="2186240"/>
              <a:ext cx="929176" cy="1252841"/>
              <a:chOff x="5998215" y="2186240"/>
              <a:chExt cx="929176" cy="1252841"/>
            </a:xfrm>
          </p:grpSpPr>
          <p:sp>
            <p:nvSpPr>
              <p:cNvPr id="102" name="CustomShape 17"/>
              <p:cNvSpPr/>
              <p:nvPr/>
            </p:nvSpPr>
            <p:spPr>
              <a:xfrm>
                <a:off x="6292637" y="2186240"/>
                <a:ext cx="57156" cy="61927"/>
              </a:xfrm>
              <a:prstGeom prst="ellipse">
                <a:avLst/>
              </a:prstGeom>
              <a:solidFill>
                <a:srgbClr val="494949"/>
              </a:solidFill>
              <a:ln w="19050">
                <a:noFill/>
                <a:round/>
              </a:ln>
            </p:spPr>
          </p:sp>
          <p:grpSp>
            <p:nvGrpSpPr>
              <p:cNvPr id="95" name="Group 94"/>
              <p:cNvGrpSpPr/>
              <p:nvPr/>
            </p:nvGrpSpPr>
            <p:grpSpPr>
              <a:xfrm>
                <a:off x="6029694" y="2194164"/>
                <a:ext cx="869803" cy="1243183"/>
                <a:chOff x="2345984" y="3126620"/>
                <a:chExt cx="3240000" cy="1815480"/>
              </a:xfrm>
            </p:grpSpPr>
            <p:sp>
              <p:nvSpPr>
                <p:cNvPr id="129" name="Line 10"/>
                <p:cNvSpPr/>
                <p:nvPr/>
              </p:nvSpPr>
              <p:spPr>
                <a:xfrm flipV="1">
                  <a:off x="2345984" y="3126620"/>
                  <a:ext cx="1080000" cy="1808280"/>
                </a:xfrm>
                <a:prstGeom prst="line">
                  <a:avLst/>
                </a:prstGeom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</a:ln>
              </p:spPr>
            </p:sp>
            <p:sp>
              <p:nvSpPr>
                <p:cNvPr id="107" name="Line 11"/>
                <p:cNvSpPr/>
                <p:nvPr/>
              </p:nvSpPr>
              <p:spPr>
                <a:xfrm flipH="1" flipV="1">
                  <a:off x="3409064" y="3126620"/>
                  <a:ext cx="1096920" cy="1800000"/>
                </a:xfrm>
                <a:prstGeom prst="line">
                  <a:avLst/>
                </a:prstGeom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  <a:prstDash val="sysDash"/>
                  <a:round/>
                </a:ln>
              </p:spPr>
            </p:sp>
            <p:sp>
              <p:nvSpPr>
                <p:cNvPr id="124" name="Line 9"/>
                <p:cNvSpPr/>
                <p:nvPr/>
              </p:nvSpPr>
              <p:spPr>
                <a:xfrm flipV="1">
                  <a:off x="4505984" y="3133100"/>
                  <a:ext cx="1080000" cy="1809000"/>
                </a:xfrm>
                <a:prstGeom prst="line">
                  <a:avLst/>
                </a:prstGeom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</a:ln>
              </p:spPr>
            </p:sp>
          </p:grpSp>
          <p:sp>
            <p:nvSpPr>
              <p:cNvPr id="98" name="CustomShape 17"/>
              <p:cNvSpPr/>
              <p:nvPr/>
            </p:nvSpPr>
            <p:spPr>
              <a:xfrm>
                <a:off x="6870235" y="2186240"/>
                <a:ext cx="57156" cy="61927"/>
              </a:xfrm>
              <a:prstGeom prst="ellipse">
                <a:avLst/>
              </a:prstGeom>
              <a:solidFill>
                <a:srgbClr val="494949"/>
              </a:solidFill>
              <a:ln w="19050">
                <a:noFill/>
                <a:round/>
              </a:ln>
            </p:spPr>
          </p:sp>
          <p:sp>
            <p:nvSpPr>
              <p:cNvPr id="103" name="CustomShape 17"/>
              <p:cNvSpPr/>
              <p:nvPr/>
            </p:nvSpPr>
            <p:spPr>
              <a:xfrm>
                <a:off x="6579396" y="3377154"/>
                <a:ext cx="57156" cy="61927"/>
              </a:xfrm>
              <a:prstGeom prst="ellipse">
                <a:avLst/>
              </a:prstGeom>
              <a:solidFill>
                <a:srgbClr val="494949"/>
              </a:solidFill>
              <a:ln w="19050">
                <a:noFill/>
                <a:round/>
              </a:ln>
            </p:spPr>
          </p:sp>
          <p:sp>
            <p:nvSpPr>
              <p:cNvPr id="104" name="CustomShape 17"/>
              <p:cNvSpPr/>
              <p:nvPr/>
            </p:nvSpPr>
            <p:spPr>
              <a:xfrm>
                <a:off x="5998215" y="3377154"/>
                <a:ext cx="57156" cy="61927"/>
              </a:xfrm>
              <a:prstGeom prst="ellipse">
                <a:avLst/>
              </a:prstGeom>
              <a:solidFill>
                <a:srgbClr val="494949"/>
              </a:solidFill>
              <a:ln w="19050">
                <a:noFill/>
                <a:round/>
              </a:ln>
            </p:spPr>
          </p:sp>
        </p:grpSp>
      </p:grpSp>
      <p:grpSp>
        <p:nvGrpSpPr>
          <p:cNvPr id="8" name="Group 7"/>
          <p:cNvGrpSpPr/>
          <p:nvPr/>
        </p:nvGrpSpPr>
        <p:grpSpPr>
          <a:xfrm>
            <a:off x="440874" y="3019972"/>
            <a:ext cx="2645939" cy="978015"/>
            <a:chOff x="7083695" y="2392174"/>
            <a:chExt cx="2645939" cy="978015"/>
          </a:xfrm>
          <a:solidFill>
            <a:srgbClr val="0070C0"/>
          </a:solidFill>
        </p:grpSpPr>
        <p:sp>
          <p:nvSpPr>
            <p:cNvPr id="105" name="Line 10"/>
            <p:cNvSpPr/>
            <p:nvPr/>
          </p:nvSpPr>
          <p:spPr>
            <a:xfrm flipV="1">
              <a:off x="7083695" y="2392174"/>
              <a:ext cx="2645939" cy="246095"/>
            </a:xfrm>
            <a:prstGeom prst="rightArrow">
              <a:avLst>
                <a:gd name="adj1" fmla="val 50000"/>
                <a:gd name="adj2" fmla="val 159271"/>
              </a:avLst>
            </a:prstGeom>
            <a:grpFill/>
            <a:ln w="38100">
              <a:solidFill>
                <a:srgbClr val="0070C0"/>
              </a:solidFill>
              <a:round/>
              <a:headEnd type="none" w="med" len="med"/>
              <a:tailEnd type="arrow" w="med" len="med"/>
            </a:ln>
          </p:spPr>
        </p:sp>
        <p:graphicFrame>
          <p:nvGraphicFramePr>
            <p:cNvPr id="115" name="Object 1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25339621"/>
                </p:ext>
              </p:extLst>
            </p:nvPr>
          </p:nvGraphicFramePr>
          <p:xfrm>
            <a:off x="7492676" y="2638270"/>
            <a:ext cx="917311" cy="73191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3941" name="Equation" r:id="rId4" imgW="317160" imgH="253800" progId="Equation.DSMT4">
                    <p:embed/>
                  </p:oleObj>
                </mc:Choice>
                <mc:Fallback>
                  <p:oleObj name="Equation" r:id="rId4" imgW="317160" imgH="253800" progId="Equation.DSMT4">
                    <p:embed/>
                    <p:pic>
                      <p:nvPicPr>
                        <p:cNvPr id="0" name="Picture 2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492676" y="2638270"/>
                          <a:ext cx="917311" cy="73191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7" name="Group 96"/>
          <p:cNvGrpSpPr/>
          <p:nvPr/>
        </p:nvGrpSpPr>
        <p:grpSpPr>
          <a:xfrm>
            <a:off x="5150259" y="1023882"/>
            <a:ext cx="3793873" cy="1780254"/>
            <a:chOff x="3961463" y="2183810"/>
            <a:chExt cx="2675089" cy="1255271"/>
          </a:xfrm>
        </p:grpSpPr>
        <p:grpSp>
          <p:nvGrpSpPr>
            <p:cNvPr id="100" name="Group 99"/>
            <p:cNvGrpSpPr/>
            <p:nvPr/>
          </p:nvGrpSpPr>
          <p:grpSpPr>
            <a:xfrm>
              <a:off x="3961463" y="2183810"/>
              <a:ext cx="2065338" cy="1255270"/>
              <a:chOff x="3961463" y="2183810"/>
              <a:chExt cx="2065338" cy="1255270"/>
            </a:xfrm>
          </p:grpSpPr>
          <p:grpSp>
            <p:nvGrpSpPr>
              <p:cNvPr id="126" name="Group 125"/>
              <p:cNvGrpSpPr/>
              <p:nvPr/>
            </p:nvGrpSpPr>
            <p:grpSpPr>
              <a:xfrm>
                <a:off x="3985497" y="2194164"/>
                <a:ext cx="2041304" cy="1243183"/>
                <a:chOff x="1241688" y="3126620"/>
                <a:chExt cx="7603826" cy="1815480"/>
              </a:xfrm>
            </p:grpSpPr>
            <p:sp>
              <p:nvSpPr>
                <p:cNvPr id="161" name="Line 12"/>
                <p:cNvSpPr/>
                <p:nvPr/>
              </p:nvSpPr>
              <p:spPr>
                <a:xfrm flipH="1" flipV="1">
                  <a:off x="7748594" y="3137420"/>
                  <a:ext cx="1096920" cy="1800360"/>
                </a:xfrm>
                <a:prstGeom prst="line">
                  <a:avLst/>
                </a:prstGeom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  <a:prstDash val="sysDash"/>
                  <a:round/>
                </a:ln>
              </p:spPr>
            </p:sp>
            <p:sp>
              <p:nvSpPr>
                <p:cNvPr id="162" name="Line 12"/>
                <p:cNvSpPr/>
                <p:nvPr/>
              </p:nvSpPr>
              <p:spPr>
                <a:xfrm flipH="1" flipV="1">
                  <a:off x="5569064" y="3137420"/>
                  <a:ext cx="1096920" cy="1800360"/>
                </a:xfrm>
                <a:prstGeom prst="line">
                  <a:avLst/>
                </a:prstGeom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  <a:prstDash val="sysDash"/>
                  <a:round/>
                </a:ln>
              </p:spPr>
            </p:sp>
            <p:sp>
              <p:nvSpPr>
                <p:cNvPr id="163" name="Line 11"/>
                <p:cNvSpPr/>
                <p:nvPr/>
              </p:nvSpPr>
              <p:spPr>
                <a:xfrm flipH="1" flipV="1">
                  <a:off x="3409064" y="3126620"/>
                  <a:ext cx="1096920" cy="1800000"/>
                </a:xfrm>
                <a:prstGeom prst="line">
                  <a:avLst/>
                </a:prstGeom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  <a:prstDash val="sysDash"/>
                  <a:round/>
                </a:ln>
              </p:spPr>
            </p:sp>
            <p:sp>
              <p:nvSpPr>
                <p:cNvPr id="164" name="Line 12"/>
                <p:cNvSpPr/>
                <p:nvPr/>
              </p:nvSpPr>
              <p:spPr>
                <a:xfrm flipH="1" flipV="1">
                  <a:off x="1241688" y="3137420"/>
                  <a:ext cx="1096920" cy="1800360"/>
                </a:xfrm>
                <a:prstGeom prst="line">
                  <a:avLst/>
                </a:prstGeom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  <a:prstDash val="sysDash"/>
                  <a:round/>
                </a:ln>
              </p:spPr>
            </p:sp>
            <p:sp>
              <p:nvSpPr>
                <p:cNvPr id="165" name="Line 9"/>
                <p:cNvSpPr/>
                <p:nvPr/>
              </p:nvSpPr>
              <p:spPr>
                <a:xfrm flipV="1">
                  <a:off x="4505984" y="3133100"/>
                  <a:ext cx="1080000" cy="1809000"/>
                </a:xfrm>
                <a:prstGeom prst="line">
                  <a:avLst/>
                </a:prstGeom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</a:ln>
              </p:spPr>
            </p:sp>
            <p:sp>
              <p:nvSpPr>
                <p:cNvPr id="175" name="Line 9"/>
                <p:cNvSpPr/>
                <p:nvPr/>
              </p:nvSpPr>
              <p:spPr>
                <a:xfrm flipV="1">
                  <a:off x="6637394" y="3133100"/>
                  <a:ext cx="1080000" cy="1809000"/>
                </a:xfrm>
                <a:prstGeom prst="line">
                  <a:avLst/>
                </a:prstGeom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</a:ln>
              </p:spPr>
            </p:sp>
            <p:sp>
              <p:nvSpPr>
                <p:cNvPr id="176" name="Line 10"/>
                <p:cNvSpPr/>
                <p:nvPr/>
              </p:nvSpPr>
              <p:spPr>
                <a:xfrm flipV="1">
                  <a:off x="2345984" y="3126620"/>
                  <a:ext cx="1080000" cy="1808280"/>
                </a:xfrm>
                <a:prstGeom prst="line">
                  <a:avLst/>
                </a:prstGeom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</a:ln>
              </p:spPr>
            </p:sp>
          </p:grpSp>
          <p:sp>
            <p:nvSpPr>
              <p:cNvPr id="127" name="CustomShape 17"/>
              <p:cNvSpPr/>
              <p:nvPr/>
            </p:nvSpPr>
            <p:spPr>
              <a:xfrm>
                <a:off x="5700110" y="2183810"/>
                <a:ext cx="59885" cy="61927"/>
              </a:xfrm>
              <a:prstGeom prst="ellipse">
                <a:avLst/>
              </a:prstGeom>
              <a:solidFill>
                <a:srgbClr val="494949"/>
              </a:solidFill>
              <a:ln w="19050">
                <a:noFill/>
                <a:round/>
              </a:ln>
            </p:spPr>
          </p:sp>
          <p:sp>
            <p:nvSpPr>
              <p:cNvPr id="128" name="CustomShape 17"/>
              <p:cNvSpPr/>
              <p:nvPr/>
            </p:nvSpPr>
            <p:spPr>
              <a:xfrm>
                <a:off x="5120242" y="2183810"/>
                <a:ext cx="59885" cy="61927"/>
              </a:xfrm>
              <a:prstGeom prst="ellipse">
                <a:avLst/>
              </a:prstGeom>
              <a:solidFill>
                <a:srgbClr val="494949"/>
              </a:solidFill>
              <a:ln w="19050">
                <a:noFill/>
                <a:round/>
              </a:ln>
            </p:spPr>
          </p:sp>
          <p:sp>
            <p:nvSpPr>
              <p:cNvPr id="144" name="CustomShape 17"/>
              <p:cNvSpPr/>
              <p:nvPr/>
            </p:nvSpPr>
            <p:spPr>
              <a:xfrm>
                <a:off x="5407888" y="3377153"/>
                <a:ext cx="59885" cy="61927"/>
              </a:xfrm>
              <a:prstGeom prst="ellipse">
                <a:avLst/>
              </a:prstGeom>
              <a:solidFill>
                <a:srgbClr val="494949"/>
              </a:solidFill>
              <a:ln w="19050">
                <a:noFill/>
                <a:round/>
              </a:ln>
            </p:spPr>
          </p:sp>
          <p:sp>
            <p:nvSpPr>
              <p:cNvPr id="145" name="CustomShape 17"/>
              <p:cNvSpPr/>
              <p:nvPr/>
            </p:nvSpPr>
            <p:spPr>
              <a:xfrm>
                <a:off x="4542645" y="2183810"/>
                <a:ext cx="59885" cy="61927"/>
              </a:xfrm>
              <a:prstGeom prst="ellipse">
                <a:avLst/>
              </a:prstGeom>
              <a:solidFill>
                <a:srgbClr val="494949"/>
              </a:solidFill>
              <a:ln w="19050">
                <a:noFill/>
                <a:round/>
              </a:ln>
            </p:spPr>
          </p:sp>
          <p:sp>
            <p:nvSpPr>
              <p:cNvPr id="158" name="CustomShape 17"/>
              <p:cNvSpPr/>
              <p:nvPr/>
            </p:nvSpPr>
            <p:spPr>
              <a:xfrm>
                <a:off x="4830292" y="3377153"/>
                <a:ext cx="59885" cy="61927"/>
              </a:xfrm>
              <a:prstGeom prst="ellipse">
                <a:avLst/>
              </a:prstGeom>
              <a:solidFill>
                <a:srgbClr val="494949"/>
              </a:solidFill>
              <a:ln w="19050">
                <a:noFill/>
                <a:round/>
              </a:ln>
            </p:spPr>
          </p:sp>
          <p:sp>
            <p:nvSpPr>
              <p:cNvPr id="159" name="CustomShape 17"/>
              <p:cNvSpPr/>
              <p:nvPr/>
            </p:nvSpPr>
            <p:spPr>
              <a:xfrm>
                <a:off x="3961463" y="2183810"/>
                <a:ext cx="59885" cy="61927"/>
              </a:xfrm>
              <a:prstGeom prst="ellipse">
                <a:avLst/>
              </a:prstGeom>
              <a:solidFill>
                <a:srgbClr val="494949"/>
              </a:solidFill>
              <a:ln w="19050">
                <a:noFill/>
                <a:round/>
              </a:ln>
            </p:spPr>
          </p:sp>
          <p:sp>
            <p:nvSpPr>
              <p:cNvPr id="160" name="CustomShape 17"/>
              <p:cNvSpPr/>
              <p:nvPr/>
            </p:nvSpPr>
            <p:spPr>
              <a:xfrm>
                <a:off x="4249110" y="3377153"/>
                <a:ext cx="59885" cy="61927"/>
              </a:xfrm>
              <a:prstGeom prst="ellipse">
                <a:avLst/>
              </a:prstGeom>
              <a:solidFill>
                <a:srgbClr val="494949"/>
              </a:solidFill>
              <a:ln w="19050">
                <a:noFill/>
                <a:round/>
              </a:ln>
            </p:spPr>
          </p:sp>
        </p:grpSp>
        <p:grpSp>
          <p:nvGrpSpPr>
            <p:cNvPr id="114" name="Group 113"/>
            <p:cNvGrpSpPr/>
            <p:nvPr/>
          </p:nvGrpSpPr>
          <p:grpSpPr>
            <a:xfrm>
              <a:off x="5998215" y="2186240"/>
              <a:ext cx="638337" cy="1252841"/>
              <a:chOff x="5998215" y="2186240"/>
              <a:chExt cx="638337" cy="1252841"/>
            </a:xfrm>
          </p:grpSpPr>
          <p:sp>
            <p:nvSpPr>
              <p:cNvPr id="117" name="CustomShape 17"/>
              <p:cNvSpPr/>
              <p:nvPr/>
            </p:nvSpPr>
            <p:spPr>
              <a:xfrm>
                <a:off x="6292637" y="2186240"/>
                <a:ext cx="57156" cy="61927"/>
              </a:xfrm>
              <a:prstGeom prst="ellipse">
                <a:avLst/>
              </a:prstGeom>
              <a:solidFill>
                <a:srgbClr val="494949"/>
              </a:solidFill>
              <a:ln w="19050">
                <a:noFill/>
                <a:round/>
              </a:ln>
            </p:spPr>
          </p:sp>
          <p:grpSp>
            <p:nvGrpSpPr>
              <p:cNvPr id="118" name="Group 117"/>
              <p:cNvGrpSpPr/>
              <p:nvPr/>
            </p:nvGrpSpPr>
            <p:grpSpPr>
              <a:xfrm>
                <a:off x="6029694" y="2194165"/>
                <a:ext cx="579869" cy="1238253"/>
                <a:chOff x="2345984" y="3126620"/>
                <a:chExt cx="2160000" cy="1808280"/>
              </a:xfrm>
            </p:grpSpPr>
            <p:sp>
              <p:nvSpPr>
                <p:cNvPr id="122" name="Line 10"/>
                <p:cNvSpPr/>
                <p:nvPr/>
              </p:nvSpPr>
              <p:spPr>
                <a:xfrm flipV="1">
                  <a:off x="2345984" y="3126620"/>
                  <a:ext cx="1080000" cy="1808280"/>
                </a:xfrm>
                <a:prstGeom prst="line">
                  <a:avLst/>
                </a:prstGeom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</a:ln>
              </p:spPr>
            </p:sp>
            <p:sp>
              <p:nvSpPr>
                <p:cNvPr id="123" name="Line 11"/>
                <p:cNvSpPr/>
                <p:nvPr/>
              </p:nvSpPr>
              <p:spPr>
                <a:xfrm flipH="1" flipV="1">
                  <a:off x="3409064" y="3126620"/>
                  <a:ext cx="1096920" cy="1800000"/>
                </a:xfrm>
                <a:prstGeom prst="line">
                  <a:avLst/>
                </a:prstGeom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  <a:prstDash val="sysDash"/>
                  <a:round/>
                </a:ln>
              </p:spPr>
            </p:sp>
          </p:grpSp>
          <p:sp>
            <p:nvSpPr>
              <p:cNvPr id="120" name="CustomShape 17"/>
              <p:cNvSpPr/>
              <p:nvPr/>
            </p:nvSpPr>
            <p:spPr>
              <a:xfrm>
                <a:off x="6579396" y="3377154"/>
                <a:ext cx="57156" cy="61927"/>
              </a:xfrm>
              <a:prstGeom prst="ellipse">
                <a:avLst/>
              </a:prstGeom>
              <a:solidFill>
                <a:srgbClr val="494949"/>
              </a:solidFill>
              <a:ln w="19050">
                <a:noFill/>
                <a:round/>
              </a:ln>
            </p:spPr>
          </p:sp>
          <p:sp>
            <p:nvSpPr>
              <p:cNvPr id="121" name="CustomShape 17"/>
              <p:cNvSpPr/>
              <p:nvPr/>
            </p:nvSpPr>
            <p:spPr>
              <a:xfrm>
                <a:off x="5998215" y="3377154"/>
                <a:ext cx="57156" cy="61927"/>
              </a:xfrm>
              <a:prstGeom prst="ellipse">
                <a:avLst/>
              </a:prstGeom>
              <a:solidFill>
                <a:srgbClr val="494949"/>
              </a:solidFill>
              <a:ln w="19050">
                <a:noFill/>
                <a:round/>
              </a:ln>
            </p:spPr>
          </p:sp>
        </p:grpSp>
      </p:grpSp>
      <p:grpSp>
        <p:nvGrpSpPr>
          <p:cNvPr id="177" name="Group 176"/>
          <p:cNvGrpSpPr/>
          <p:nvPr/>
        </p:nvGrpSpPr>
        <p:grpSpPr>
          <a:xfrm>
            <a:off x="6156175" y="3019971"/>
            <a:ext cx="1144738" cy="996404"/>
            <a:chOff x="7349479" y="2392173"/>
            <a:chExt cx="1144738" cy="996404"/>
          </a:xfrm>
        </p:grpSpPr>
        <p:sp>
          <p:nvSpPr>
            <p:cNvPr id="178" name="Line 10"/>
            <p:cNvSpPr/>
            <p:nvPr/>
          </p:nvSpPr>
          <p:spPr>
            <a:xfrm flipH="1" flipV="1">
              <a:off x="7349479" y="2392173"/>
              <a:ext cx="1130366" cy="246095"/>
            </a:xfrm>
            <a:prstGeom prst="rightArrow">
              <a:avLst>
                <a:gd name="adj1" fmla="val 50000"/>
                <a:gd name="adj2" fmla="val 159271"/>
              </a:avLst>
            </a:prstGeom>
            <a:solidFill>
              <a:schemeClr val="tx1"/>
            </a:solidFill>
            <a:ln w="38100">
              <a:solidFill>
                <a:schemeClr val="tx1"/>
              </a:solidFill>
              <a:round/>
              <a:headEnd type="none" w="med" len="med"/>
              <a:tailEnd type="arrow" w="med" len="med"/>
            </a:ln>
          </p:spPr>
        </p:sp>
        <p:graphicFrame>
          <p:nvGraphicFramePr>
            <p:cNvPr id="179" name="Object 17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20393313"/>
                </p:ext>
              </p:extLst>
            </p:nvPr>
          </p:nvGraphicFramePr>
          <p:xfrm>
            <a:off x="7871917" y="2620227"/>
            <a:ext cx="622300" cy="7683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3942" name="Equation" r:id="rId6" imgW="215640" imgH="266400" progId="Equation.DSMT4">
                    <p:embed/>
                  </p:oleObj>
                </mc:Choice>
                <mc:Fallback>
                  <p:oleObj name="Equation" r:id="rId6" imgW="215640" imgH="266400" progId="Equation.DSMT4">
                    <p:embed/>
                    <p:pic>
                      <p:nvPicPr>
                        <p:cNvPr id="0" name="Picture 2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871917" y="2620227"/>
                          <a:ext cx="622300" cy="7683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80" name="Group 179"/>
          <p:cNvGrpSpPr/>
          <p:nvPr/>
        </p:nvGrpSpPr>
        <p:grpSpPr>
          <a:xfrm>
            <a:off x="1280344" y="1133200"/>
            <a:ext cx="5356602" cy="1558807"/>
            <a:chOff x="65346" y="2260891"/>
            <a:chExt cx="3776981" cy="1099127"/>
          </a:xfrm>
        </p:grpSpPr>
        <p:grpSp>
          <p:nvGrpSpPr>
            <p:cNvPr id="181" name="Group 180"/>
            <p:cNvGrpSpPr/>
            <p:nvPr/>
          </p:nvGrpSpPr>
          <p:grpSpPr>
            <a:xfrm>
              <a:off x="65346" y="2260891"/>
              <a:ext cx="3776981" cy="1099127"/>
              <a:chOff x="1641396" y="3133100"/>
              <a:chExt cx="5766150" cy="1793340"/>
            </a:xfrm>
          </p:grpSpPr>
          <p:sp>
            <p:nvSpPr>
              <p:cNvPr id="184" name="Rectangle 183"/>
              <p:cNvSpPr/>
              <p:nvPr/>
            </p:nvSpPr>
            <p:spPr>
              <a:xfrm flipH="1">
                <a:off x="1641396" y="3133100"/>
                <a:ext cx="718467" cy="1793340"/>
              </a:xfrm>
              <a:prstGeom prst="rect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rgbClr val="0070C0"/>
                  </a:gs>
                </a:gsLst>
                <a:lin ang="0" scaled="1"/>
                <a:tileRect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5" name="Rectangle 184"/>
              <p:cNvSpPr/>
              <p:nvPr/>
            </p:nvSpPr>
            <p:spPr>
              <a:xfrm>
                <a:off x="6686247" y="3133100"/>
                <a:ext cx="721299" cy="1793340"/>
              </a:xfrm>
              <a:prstGeom prst="rect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rgbClr val="0070C0"/>
                  </a:gs>
                </a:gsLst>
                <a:lin ang="0" scaled="1"/>
                <a:tileRect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6" name="CustomShape 7"/>
              <p:cNvSpPr/>
              <p:nvPr/>
            </p:nvSpPr>
            <p:spPr>
              <a:xfrm rot="5400000">
                <a:off x="3962652" y="1866620"/>
                <a:ext cx="1117144" cy="4319640"/>
              </a:xfrm>
              <a:prstGeom prst="rect">
                <a:avLst/>
              </a:prstGeom>
              <a:solidFill>
                <a:srgbClr val="FFFFFF"/>
              </a:solidFill>
              <a:ln w="25560">
                <a:solidFill>
                  <a:srgbClr val="000000"/>
                </a:solidFill>
                <a:round/>
              </a:ln>
            </p:spPr>
          </p:sp>
        </p:grpSp>
        <p:sp>
          <p:nvSpPr>
            <p:cNvPr id="182" name="Cross 181"/>
            <p:cNvSpPr/>
            <p:nvPr/>
          </p:nvSpPr>
          <p:spPr>
            <a:xfrm rot="5400000">
              <a:off x="217955" y="2738245"/>
              <a:ext cx="159870" cy="159870"/>
            </a:xfrm>
            <a:prstGeom prst="plus">
              <a:avLst>
                <a:gd name="adj" fmla="val 44234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83" name="Straight Connector 182"/>
            <p:cNvCxnSpPr/>
            <p:nvPr/>
          </p:nvCxnSpPr>
          <p:spPr>
            <a:xfrm>
              <a:off x="3521075" y="2817973"/>
              <a:ext cx="18415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/>
          <p:cNvGrpSpPr/>
          <p:nvPr/>
        </p:nvGrpSpPr>
        <p:grpSpPr>
          <a:xfrm>
            <a:off x="1282031" y="903710"/>
            <a:ext cx="5192429" cy="2005860"/>
            <a:chOff x="1282031" y="903710"/>
            <a:chExt cx="5192429" cy="2005860"/>
          </a:xfrm>
        </p:grpSpPr>
        <p:sp>
          <p:nvSpPr>
            <p:cNvPr id="188" name="Line 10"/>
            <p:cNvSpPr/>
            <p:nvPr/>
          </p:nvSpPr>
          <p:spPr>
            <a:xfrm flipH="1" flipV="1">
              <a:off x="5884511" y="903710"/>
              <a:ext cx="338489" cy="93240"/>
            </a:xfrm>
            <a:prstGeom prst="rightArrow">
              <a:avLst>
                <a:gd name="adj1" fmla="val 50000"/>
                <a:gd name="adj2" fmla="val 90893"/>
              </a:avLst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 type="none" w="med" len="med"/>
              <a:tailEnd type="arrow" w="med" len="med"/>
            </a:ln>
          </p:spPr>
        </p:sp>
        <p:sp>
          <p:nvSpPr>
            <p:cNvPr id="189" name="Line 10"/>
            <p:cNvSpPr/>
            <p:nvPr/>
          </p:nvSpPr>
          <p:spPr>
            <a:xfrm flipH="1" flipV="1">
              <a:off x="1282031" y="2816330"/>
              <a:ext cx="338489" cy="93240"/>
            </a:xfrm>
            <a:prstGeom prst="rightArrow">
              <a:avLst>
                <a:gd name="adj1" fmla="val 50000"/>
                <a:gd name="adj2" fmla="val 90893"/>
              </a:avLst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 type="none" w="med" len="med"/>
              <a:tailEnd type="arrow" w="med" len="med"/>
            </a:ln>
          </p:spPr>
        </p:sp>
        <p:sp>
          <p:nvSpPr>
            <p:cNvPr id="190" name="Line 10"/>
            <p:cNvSpPr/>
            <p:nvPr/>
          </p:nvSpPr>
          <p:spPr>
            <a:xfrm flipH="1" flipV="1">
              <a:off x="1647791" y="903710"/>
              <a:ext cx="338489" cy="93240"/>
            </a:xfrm>
            <a:prstGeom prst="rightArrow">
              <a:avLst>
                <a:gd name="adj1" fmla="val 50000"/>
                <a:gd name="adj2" fmla="val 90893"/>
              </a:avLst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 type="none" w="med" len="med"/>
              <a:tailEnd type="arrow" w="med" len="med"/>
            </a:ln>
          </p:spPr>
        </p:sp>
        <p:sp>
          <p:nvSpPr>
            <p:cNvPr id="191" name="Line 10"/>
            <p:cNvSpPr/>
            <p:nvPr/>
          </p:nvSpPr>
          <p:spPr>
            <a:xfrm flipH="1" flipV="1">
              <a:off x="6135971" y="2816330"/>
              <a:ext cx="338489" cy="93240"/>
            </a:xfrm>
            <a:prstGeom prst="rightArrow">
              <a:avLst>
                <a:gd name="adj1" fmla="val 50000"/>
                <a:gd name="adj2" fmla="val 90893"/>
              </a:avLst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 type="none" w="med" len="med"/>
              <a:tailEnd type="arrow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16516737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81481E-6 L 0.95903 0.000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5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Box 64"/>
          <p:cNvSpPr txBox="1"/>
          <p:nvPr/>
        </p:nvSpPr>
        <p:spPr>
          <a:xfrm>
            <a:off x="467544" y="-99392"/>
            <a:ext cx="43881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HOW??  Eddy currents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9963" y="5013176"/>
            <a:ext cx="5750189" cy="121930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Moving magnets change the flux through the coil, thus the counter-current slows down the train</a:t>
            </a:r>
            <a:endParaRPr lang="ru-RU" sz="2400" dirty="0">
              <a:solidFill>
                <a:schemeClr val="tx1"/>
              </a:solidFill>
            </a:endParaRPr>
          </a:p>
        </p:txBody>
      </p:sp>
      <p:grpSp>
        <p:nvGrpSpPr>
          <p:cNvPr id="72" name="Group 71"/>
          <p:cNvGrpSpPr/>
          <p:nvPr/>
        </p:nvGrpSpPr>
        <p:grpSpPr>
          <a:xfrm>
            <a:off x="1573054" y="1133200"/>
            <a:ext cx="5356602" cy="1558807"/>
            <a:chOff x="65346" y="2260891"/>
            <a:chExt cx="3776981" cy="1099127"/>
          </a:xfrm>
        </p:grpSpPr>
        <p:grpSp>
          <p:nvGrpSpPr>
            <p:cNvPr id="76" name="Group 75"/>
            <p:cNvGrpSpPr/>
            <p:nvPr/>
          </p:nvGrpSpPr>
          <p:grpSpPr>
            <a:xfrm>
              <a:off x="65346" y="2260891"/>
              <a:ext cx="3776981" cy="1099127"/>
              <a:chOff x="1641396" y="3133100"/>
              <a:chExt cx="5766150" cy="1793340"/>
            </a:xfrm>
          </p:grpSpPr>
          <p:sp>
            <p:nvSpPr>
              <p:cNvPr id="85" name="Rectangle 84"/>
              <p:cNvSpPr/>
              <p:nvPr/>
            </p:nvSpPr>
            <p:spPr>
              <a:xfrm flipH="1">
                <a:off x="1641396" y="3133100"/>
                <a:ext cx="718467" cy="1793340"/>
              </a:xfrm>
              <a:prstGeom prst="rect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rgbClr val="0070C0"/>
                  </a:gs>
                </a:gsLst>
                <a:lin ang="0" scaled="1"/>
                <a:tileRect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9" name="Rectangle 88"/>
              <p:cNvSpPr/>
              <p:nvPr/>
            </p:nvSpPr>
            <p:spPr>
              <a:xfrm>
                <a:off x="6686247" y="3133100"/>
                <a:ext cx="721299" cy="1793340"/>
              </a:xfrm>
              <a:prstGeom prst="rect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rgbClr val="0070C0"/>
                  </a:gs>
                </a:gsLst>
                <a:lin ang="0" scaled="1"/>
                <a:tileRect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0" name="CustomShape 7"/>
              <p:cNvSpPr/>
              <p:nvPr/>
            </p:nvSpPr>
            <p:spPr>
              <a:xfrm rot="5400000">
                <a:off x="3962652" y="1866620"/>
                <a:ext cx="1117144" cy="4319640"/>
              </a:xfrm>
              <a:prstGeom prst="rect">
                <a:avLst/>
              </a:prstGeom>
              <a:solidFill>
                <a:srgbClr val="FFFFFF"/>
              </a:solidFill>
              <a:ln w="25560">
                <a:solidFill>
                  <a:srgbClr val="000000"/>
                </a:solidFill>
                <a:round/>
              </a:ln>
            </p:spPr>
          </p:sp>
        </p:grpSp>
        <p:sp>
          <p:nvSpPr>
            <p:cNvPr id="78" name="Cross 77"/>
            <p:cNvSpPr/>
            <p:nvPr/>
          </p:nvSpPr>
          <p:spPr>
            <a:xfrm rot="5400000">
              <a:off x="217955" y="2738245"/>
              <a:ext cx="159870" cy="159870"/>
            </a:xfrm>
            <a:prstGeom prst="plus">
              <a:avLst>
                <a:gd name="adj" fmla="val 44234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80" name="Straight Connector 79"/>
            <p:cNvCxnSpPr/>
            <p:nvPr/>
          </p:nvCxnSpPr>
          <p:spPr>
            <a:xfrm>
              <a:off x="3521075" y="2817973"/>
              <a:ext cx="18415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" name="Group 90"/>
          <p:cNvGrpSpPr/>
          <p:nvPr/>
        </p:nvGrpSpPr>
        <p:grpSpPr>
          <a:xfrm>
            <a:off x="512427" y="1023882"/>
            <a:ext cx="4206348" cy="1780254"/>
            <a:chOff x="3961463" y="2183810"/>
            <a:chExt cx="2965928" cy="1255271"/>
          </a:xfrm>
        </p:grpSpPr>
        <p:grpSp>
          <p:nvGrpSpPr>
            <p:cNvPr id="92" name="Group 91"/>
            <p:cNvGrpSpPr/>
            <p:nvPr/>
          </p:nvGrpSpPr>
          <p:grpSpPr>
            <a:xfrm>
              <a:off x="3961463" y="2183810"/>
              <a:ext cx="2065338" cy="1255270"/>
              <a:chOff x="3961463" y="2183810"/>
              <a:chExt cx="2065338" cy="1255270"/>
            </a:xfrm>
          </p:grpSpPr>
          <p:grpSp>
            <p:nvGrpSpPr>
              <p:cNvPr id="130" name="Group 129"/>
              <p:cNvGrpSpPr/>
              <p:nvPr/>
            </p:nvGrpSpPr>
            <p:grpSpPr>
              <a:xfrm>
                <a:off x="3985497" y="2194164"/>
                <a:ext cx="2041304" cy="1243183"/>
                <a:chOff x="1241688" y="3126620"/>
                <a:chExt cx="7603826" cy="1815480"/>
              </a:xfrm>
            </p:grpSpPr>
            <p:sp>
              <p:nvSpPr>
                <p:cNvPr id="138" name="Line 12"/>
                <p:cNvSpPr/>
                <p:nvPr/>
              </p:nvSpPr>
              <p:spPr>
                <a:xfrm flipH="1" flipV="1">
                  <a:off x="7748594" y="3137420"/>
                  <a:ext cx="1096920" cy="1800360"/>
                </a:xfrm>
                <a:prstGeom prst="line">
                  <a:avLst/>
                </a:prstGeom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  <a:prstDash val="sysDash"/>
                  <a:round/>
                </a:ln>
              </p:spPr>
            </p:sp>
            <p:sp>
              <p:nvSpPr>
                <p:cNvPr id="139" name="Line 12"/>
                <p:cNvSpPr/>
                <p:nvPr/>
              </p:nvSpPr>
              <p:spPr>
                <a:xfrm flipH="1" flipV="1">
                  <a:off x="5569064" y="3137420"/>
                  <a:ext cx="1096920" cy="1800360"/>
                </a:xfrm>
                <a:prstGeom prst="line">
                  <a:avLst/>
                </a:prstGeom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  <a:prstDash val="sysDash"/>
                  <a:round/>
                </a:ln>
              </p:spPr>
            </p:sp>
            <p:sp>
              <p:nvSpPr>
                <p:cNvPr id="140" name="Line 11"/>
                <p:cNvSpPr/>
                <p:nvPr/>
              </p:nvSpPr>
              <p:spPr>
                <a:xfrm flipH="1" flipV="1">
                  <a:off x="3409064" y="3126620"/>
                  <a:ext cx="1096920" cy="1800000"/>
                </a:xfrm>
                <a:prstGeom prst="line">
                  <a:avLst/>
                </a:prstGeom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  <a:prstDash val="sysDash"/>
                  <a:round/>
                </a:ln>
              </p:spPr>
            </p:sp>
            <p:sp>
              <p:nvSpPr>
                <p:cNvPr id="141" name="Line 12"/>
                <p:cNvSpPr/>
                <p:nvPr/>
              </p:nvSpPr>
              <p:spPr>
                <a:xfrm flipH="1" flipV="1">
                  <a:off x="1241688" y="3137420"/>
                  <a:ext cx="1096920" cy="1800360"/>
                </a:xfrm>
                <a:prstGeom prst="line">
                  <a:avLst/>
                </a:prstGeom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  <a:prstDash val="sysDash"/>
                  <a:round/>
                </a:ln>
              </p:spPr>
            </p:sp>
            <p:sp>
              <p:nvSpPr>
                <p:cNvPr id="142" name="Line 9"/>
                <p:cNvSpPr/>
                <p:nvPr/>
              </p:nvSpPr>
              <p:spPr>
                <a:xfrm flipV="1">
                  <a:off x="4505984" y="3133100"/>
                  <a:ext cx="1080000" cy="1809000"/>
                </a:xfrm>
                <a:prstGeom prst="line">
                  <a:avLst/>
                </a:prstGeom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</a:ln>
              </p:spPr>
            </p:sp>
            <p:sp>
              <p:nvSpPr>
                <p:cNvPr id="143" name="Line 9"/>
                <p:cNvSpPr/>
                <p:nvPr/>
              </p:nvSpPr>
              <p:spPr>
                <a:xfrm flipV="1">
                  <a:off x="6637394" y="3133100"/>
                  <a:ext cx="1080000" cy="1809000"/>
                </a:xfrm>
                <a:prstGeom prst="line">
                  <a:avLst/>
                </a:prstGeom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</a:ln>
              </p:spPr>
            </p:sp>
            <p:sp>
              <p:nvSpPr>
                <p:cNvPr id="146" name="Line 10"/>
                <p:cNvSpPr/>
                <p:nvPr/>
              </p:nvSpPr>
              <p:spPr>
                <a:xfrm flipV="1">
                  <a:off x="2345984" y="3126620"/>
                  <a:ext cx="1080000" cy="1808280"/>
                </a:xfrm>
                <a:prstGeom prst="line">
                  <a:avLst/>
                </a:prstGeom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</a:ln>
              </p:spPr>
            </p:sp>
          </p:grpSp>
          <p:sp>
            <p:nvSpPr>
              <p:cNvPr id="131" name="CustomShape 17"/>
              <p:cNvSpPr/>
              <p:nvPr/>
            </p:nvSpPr>
            <p:spPr>
              <a:xfrm>
                <a:off x="5700110" y="2183810"/>
                <a:ext cx="59885" cy="61927"/>
              </a:xfrm>
              <a:prstGeom prst="ellipse">
                <a:avLst/>
              </a:prstGeom>
              <a:solidFill>
                <a:srgbClr val="494949"/>
              </a:solidFill>
              <a:ln w="19050">
                <a:noFill/>
                <a:round/>
              </a:ln>
            </p:spPr>
          </p:sp>
          <p:sp>
            <p:nvSpPr>
              <p:cNvPr id="132" name="CustomShape 17"/>
              <p:cNvSpPr/>
              <p:nvPr/>
            </p:nvSpPr>
            <p:spPr>
              <a:xfrm>
                <a:off x="5120242" y="2183810"/>
                <a:ext cx="59885" cy="61927"/>
              </a:xfrm>
              <a:prstGeom prst="ellipse">
                <a:avLst/>
              </a:prstGeom>
              <a:solidFill>
                <a:srgbClr val="494949"/>
              </a:solidFill>
              <a:ln w="19050">
                <a:noFill/>
                <a:round/>
              </a:ln>
            </p:spPr>
          </p:sp>
          <p:sp>
            <p:nvSpPr>
              <p:cNvPr id="133" name="CustomShape 17"/>
              <p:cNvSpPr/>
              <p:nvPr/>
            </p:nvSpPr>
            <p:spPr>
              <a:xfrm>
                <a:off x="5407888" y="3377153"/>
                <a:ext cx="59885" cy="61927"/>
              </a:xfrm>
              <a:prstGeom prst="ellipse">
                <a:avLst/>
              </a:prstGeom>
              <a:solidFill>
                <a:srgbClr val="494949"/>
              </a:solidFill>
              <a:ln w="19050">
                <a:noFill/>
                <a:round/>
              </a:ln>
            </p:spPr>
          </p:sp>
          <p:sp>
            <p:nvSpPr>
              <p:cNvPr id="134" name="CustomShape 17"/>
              <p:cNvSpPr/>
              <p:nvPr/>
            </p:nvSpPr>
            <p:spPr>
              <a:xfrm>
                <a:off x="4542645" y="2183810"/>
                <a:ext cx="59885" cy="61927"/>
              </a:xfrm>
              <a:prstGeom prst="ellipse">
                <a:avLst/>
              </a:prstGeom>
              <a:solidFill>
                <a:srgbClr val="494949"/>
              </a:solidFill>
              <a:ln w="19050">
                <a:noFill/>
                <a:round/>
              </a:ln>
            </p:spPr>
          </p:sp>
          <p:sp>
            <p:nvSpPr>
              <p:cNvPr id="135" name="CustomShape 17"/>
              <p:cNvSpPr/>
              <p:nvPr/>
            </p:nvSpPr>
            <p:spPr>
              <a:xfrm>
                <a:off x="4830292" y="3377153"/>
                <a:ext cx="59885" cy="61927"/>
              </a:xfrm>
              <a:prstGeom prst="ellipse">
                <a:avLst/>
              </a:prstGeom>
              <a:solidFill>
                <a:srgbClr val="494949"/>
              </a:solidFill>
              <a:ln w="19050">
                <a:noFill/>
                <a:round/>
              </a:ln>
            </p:spPr>
          </p:sp>
          <p:sp>
            <p:nvSpPr>
              <p:cNvPr id="136" name="CustomShape 17"/>
              <p:cNvSpPr/>
              <p:nvPr/>
            </p:nvSpPr>
            <p:spPr>
              <a:xfrm>
                <a:off x="3961463" y="2183810"/>
                <a:ext cx="59885" cy="61927"/>
              </a:xfrm>
              <a:prstGeom prst="ellipse">
                <a:avLst/>
              </a:prstGeom>
              <a:solidFill>
                <a:srgbClr val="494949"/>
              </a:solidFill>
              <a:ln w="19050">
                <a:noFill/>
                <a:round/>
              </a:ln>
            </p:spPr>
          </p:sp>
          <p:sp>
            <p:nvSpPr>
              <p:cNvPr id="137" name="CustomShape 17"/>
              <p:cNvSpPr/>
              <p:nvPr/>
            </p:nvSpPr>
            <p:spPr>
              <a:xfrm>
                <a:off x="4249110" y="3377153"/>
                <a:ext cx="59885" cy="61927"/>
              </a:xfrm>
              <a:prstGeom prst="ellipse">
                <a:avLst/>
              </a:prstGeom>
              <a:solidFill>
                <a:srgbClr val="494949"/>
              </a:solidFill>
              <a:ln w="19050">
                <a:noFill/>
                <a:round/>
              </a:ln>
            </p:spPr>
          </p:sp>
        </p:grpSp>
        <p:grpSp>
          <p:nvGrpSpPr>
            <p:cNvPr id="94" name="Group 93"/>
            <p:cNvGrpSpPr/>
            <p:nvPr/>
          </p:nvGrpSpPr>
          <p:grpSpPr>
            <a:xfrm>
              <a:off x="5998215" y="2186240"/>
              <a:ext cx="929176" cy="1252841"/>
              <a:chOff x="5998215" y="2186240"/>
              <a:chExt cx="929176" cy="1252841"/>
            </a:xfrm>
          </p:grpSpPr>
          <p:sp>
            <p:nvSpPr>
              <p:cNvPr id="102" name="CustomShape 17"/>
              <p:cNvSpPr/>
              <p:nvPr/>
            </p:nvSpPr>
            <p:spPr>
              <a:xfrm>
                <a:off x="6292637" y="2186240"/>
                <a:ext cx="57156" cy="61927"/>
              </a:xfrm>
              <a:prstGeom prst="ellipse">
                <a:avLst/>
              </a:prstGeom>
              <a:solidFill>
                <a:srgbClr val="494949"/>
              </a:solidFill>
              <a:ln w="19050">
                <a:noFill/>
                <a:round/>
              </a:ln>
            </p:spPr>
          </p:sp>
          <p:grpSp>
            <p:nvGrpSpPr>
              <p:cNvPr id="95" name="Group 94"/>
              <p:cNvGrpSpPr/>
              <p:nvPr/>
            </p:nvGrpSpPr>
            <p:grpSpPr>
              <a:xfrm>
                <a:off x="6029694" y="2194164"/>
                <a:ext cx="869803" cy="1243183"/>
                <a:chOff x="2345984" y="3126620"/>
                <a:chExt cx="3240000" cy="1815480"/>
              </a:xfrm>
            </p:grpSpPr>
            <p:sp>
              <p:nvSpPr>
                <p:cNvPr id="129" name="Line 10"/>
                <p:cNvSpPr/>
                <p:nvPr/>
              </p:nvSpPr>
              <p:spPr>
                <a:xfrm flipV="1">
                  <a:off x="2345984" y="3126620"/>
                  <a:ext cx="1080000" cy="1808280"/>
                </a:xfrm>
                <a:prstGeom prst="line">
                  <a:avLst/>
                </a:prstGeom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</a:ln>
              </p:spPr>
            </p:sp>
            <p:sp>
              <p:nvSpPr>
                <p:cNvPr id="107" name="Line 11"/>
                <p:cNvSpPr/>
                <p:nvPr/>
              </p:nvSpPr>
              <p:spPr>
                <a:xfrm flipH="1" flipV="1">
                  <a:off x="3409064" y="3126620"/>
                  <a:ext cx="1096920" cy="1800000"/>
                </a:xfrm>
                <a:prstGeom prst="line">
                  <a:avLst/>
                </a:prstGeom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  <a:prstDash val="sysDash"/>
                  <a:round/>
                </a:ln>
              </p:spPr>
            </p:sp>
            <p:sp>
              <p:nvSpPr>
                <p:cNvPr id="124" name="Line 9"/>
                <p:cNvSpPr/>
                <p:nvPr/>
              </p:nvSpPr>
              <p:spPr>
                <a:xfrm flipV="1">
                  <a:off x="4505984" y="3133100"/>
                  <a:ext cx="1080000" cy="1809000"/>
                </a:xfrm>
                <a:prstGeom prst="line">
                  <a:avLst/>
                </a:prstGeom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</a:ln>
              </p:spPr>
            </p:sp>
          </p:grpSp>
          <p:sp>
            <p:nvSpPr>
              <p:cNvPr id="98" name="CustomShape 17"/>
              <p:cNvSpPr/>
              <p:nvPr/>
            </p:nvSpPr>
            <p:spPr>
              <a:xfrm>
                <a:off x="6870235" y="2186240"/>
                <a:ext cx="57156" cy="61927"/>
              </a:xfrm>
              <a:prstGeom prst="ellipse">
                <a:avLst/>
              </a:prstGeom>
              <a:solidFill>
                <a:srgbClr val="494949"/>
              </a:solidFill>
              <a:ln w="19050">
                <a:noFill/>
                <a:round/>
              </a:ln>
            </p:spPr>
          </p:sp>
          <p:sp>
            <p:nvSpPr>
              <p:cNvPr id="103" name="CustomShape 17"/>
              <p:cNvSpPr/>
              <p:nvPr/>
            </p:nvSpPr>
            <p:spPr>
              <a:xfrm>
                <a:off x="6579396" y="3377154"/>
                <a:ext cx="57156" cy="61927"/>
              </a:xfrm>
              <a:prstGeom prst="ellipse">
                <a:avLst/>
              </a:prstGeom>
              <a:solidFill>
                <a:srgbClr val="494949"/>
              </a:solidFill>
              <a:ln w="19050">
                <a:noFill/>
                <a:round/>
              </a:ln>
            </p:spPr>
          </p:sp>
          <p:sp>
            <p:nvSpPr>
              <p:cNvPr id="104" name="CustomShape 17"/>
              <p:cNvSpPr/>
              <p:nvPr/>
            </p:nvSpPr>
            <p:spPr>
              <a:xfrm>
                <a:off x="5998215" y="3377154"/>
                <a:ext cx="57156" cy="61927"/>
              </a:xfrm>
              <a:prstGeom prst="ellipse">
                <a:avLst/>
              </a:prstGeom>
              <a:solidFill>
                <a:srgbClr val="494949"/>
              </a:solidFill>
              <a:ln w="19050">
                <a:noFill/>
                <a:round/>
              </a:ln>
            </p:spPr>
          </p:sp>
        </p:grpSp>
      </p:grpSp>
      <p:grpSp>
        <p:nvGrpSpPr>
          <p:cNvPr id="8" name="Group 7"/>
          <p:cNvGrpSpPr/>
          <p:nvPr/>
        </p:nvGrpSpPr>
        <p:grpSpPr>
          <a:xfrm>
            <a:off x="467544" y="3137431"/>
            <a:ext cx="2933452" cy="978016"/>
            <a:chOff x="7083695" y="2392173"/>
            <a:chExt cx="2933452" cy="978016"/>
          </a:xfrm>
        </p:grpSpPr>
        <p:sp>
          <p:nvSpPr>
            <p:cNvPr id="105" name="Line 10"/>
            <p:cNvSpPr/>
            <p:nvPr/>
          </p:nvSpPr>
          <p:spPr>
            <a:xfrm flipV="1">
              <a:off x="7083695" y="2392173"/>
              <a:ext cx="2933452" cy="246095"/>
            </a:xfrm>
            <a:prstGeom prst="rightArrow">
              <a:avLst>
                <a:gd name="adj1" fmla="val 50000"/>
                <a:gd name="adj2" fmla="val 159271"/>
              </a:avLst>
            </a:prstGeom>
            <a:solidFill>
              <a:srgbClr val="0070C0"/>
            </a:solidFill>
            <a:ln w="38100">
              <a:solidFill>
                <a:srgbClr val="0070C0"/>
              </a:solidFill>
              <a:round/>
              <a:headEnd type="none" w="med" len="med"/>
              <a:tailEnd type="arrow" w="med" len="med"/>
            </a:ln>
          </p:spPr>
        </p:sp>
        <p:graphicFrame>
          <p:nvGraphicFramePr>
            <p:cNvPr id="115" name="Object 1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66683100"/>
                </p:ext>
              </p:extLst>
            </p:nvPr>
          </p:nvGraphicFramePr>
          <p:xfrm>
            <a:off x="7492676" y="2638270"/>
            <a:ext cx="917311" cy="73191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5051" name="Equation" r:id="rId4" imgW="317160" imgH="253800" progId="Equation.DSMT4">
                    <p:embed/>
                  </p:oleObj>
                </mc:Choice>
                <mc:Fallback>
                  <p:oleObj name="Equation" r:id="rId4" imgW="317160" imgH="253800" progId="Equation.DSMT4">
                    <p:embed/>
                    <p:pic>
                      <p:nvPicPr>
                        <p:cNvPr id="0" name="Picture 3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492676" y="2638270"/>
                          <a:ext cx="917311" cy="73191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77" name="Group 176"/>
          <p:cNvGrpSpPr/>
          <p:nvPr/>
        </p:nvGrpSpPr>
        <p:grpSpPr>
          <a:xfrm>
            <a:off x="5938626" y="3137433"/>
            <a:ext cx="1146387" cy="996417"/>
            <a:chOff x="7349479" y="2392173"/>
            <a:chExt cx="1146387" cy="996417"/>
          </a:xfrm>
        </p:grpSpPr>
        <p:sp>
          <p:nvSpPr>
            <p:cNvPr id="178" name="Line 10"/>
            <p:cNvSpPr/>
            <p:nvPr/>
          </p:nvSpPr>
          <p:spPr>
            <a:xfrm flipH="1" flipV="1">
              <a:off x="7349479" y="2392173"/>
              <a:ext cx="1130366" cy="246095"/>
            </a:xfrm>
            <a:prstGeom prst="rightArrow">
              <a:avLst>
                <a:gd name="adj1" fmla="val 50000"/>
                <a:gd name="adj2" fmla="val 159271"/>
              </a:avLst>
            </a:prstGeom>
            <a:solidFill>
              <a:schemeClr val="tx1"/>
            </a:solidFill>
            <a:ln w="38100">
              <a:solidFill>
                <a:schemeClr val="tx1"/>
              </a:solidFill>
              <a:round/>
              <a:headEnd type="none" w="med" len="med"/>
              <a:tailEnd type="arrow" w="med" len="med"/>
            </a:ln>
          </p:spPr>
        </p:sp>
        <p:graphicFrame>
          <p:nvGraphicFramePr>
            <p:cNvPr id="179" name="Object 17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46716339"/>
                </p:ext>
              </p:extLst>
            </p:nvPr>
          </p:nvGraphicFramePr>
          <p:xfrm>
            <a:off x="7871978" y="2620240"/>
            <a:ext cx="623888" cy="7683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5052" name="Equation" r:id="rId6" imgW="215640" imgH="266400" progId="Equation.DSMT4">
                    <p:embed/>
                  </p:oleObj>
                </mc:Choice>
                <mc:Fallback>
                  <p:oleObj name="Equation" r:id="rId6" imgW="215640" imgH="266400" progId="Equation.DSMT4">
                    <p:embed/>
                    <p:pic>
                      <p:nvPicPr>
                        <p:cNvPr id="0" name="Picture 3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871978" y="2620240"/>
                          <a:ext cx="623888" cy="7683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69" name="Group 68"/>
          <p:cNvGrpSpPr/>
          <p:nvPr/>
        </p:nvGrpSpPr>
        <p:grpSpPr>
          <a:xfrm>
            <a:off x="4639927" y="1023882"/>
            <a:ext cx="4206348" cy="1780254"/>
            <a:chOff x="3961463" y="2183810"/>
            <a:chExt cx="2965928" cy="1255271"/>
          </a:xfrm>
        </p:grpSpPr>
        <p:grpSp>
          <p:nvGrpSpPr>
            <p:cNvPr id="70" name="Group 69"/>
            <p:cNvGrpSpPr/>
            <p:nvPr/>
          </p:nvGrpSpPr>
          <p:grpSpPr>
            <a:xfrm>
              <a:off x="3961463" y="2183810"/>
              <a:ext cx="2065338" cy="1255270"/>
              <a:chOff x="3961463" y="2183810"/>
              <a:chExt cx="2065338" cy="1255270"/>
            </a:xfrm>
          </p:grpSpPr>
          <p:grpSp>
            <p:nvGrpSpPr>
              <p:cNvPr id="84" name="Group 83"/>
              <p:cNvGrpSpPr/>
              <p:nvPr/>
            </p:nvGrpSpPr>
            <p:grpSpPr>
              <a:xfrm>
                <a:off x="3985497" y="2194164"/>
                <a:ext cx="2041304" cy="1243183"/>
                <a:chOff x="1241688" y="3126620"/>
                <a:chExt cx="7603826" cy="1815480"/>
              </a:xfrm>
            </p:grpSpPr>
            <p:sp>
              <p:nvSpPr>
                <p:cNvPr id="106" name="Line 12"/>
                <p:cNvSpPr/>
                <p:nvPr/>
              </p:nvSpPr>
              <p:spPr>
                <a:xfrm flipH="1" flipV="1">
                  <a:off x="7748594" y="3137420"/>
                  <a:ext cx="1096920" cy="1800360"/>
                </a:xfrm>
                <a:prstGeom prst="line">
                  <a:avLst/>
                </a:prstGeom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  <a:prstDash val="sysDash"/>
                  <a:round/>
                </a:ln>
              </p:spPr>
            </p:sp>
            <p:sp>
              <p:nvSpPr>
                <p:cNvPr id="108" name="Line 12"/>
                <p:cNvSpPr/>
                <p:nvPr/>
              </p:nvSpPr>
              <p:spPr>
                <a:xfrm flipH="1" flipV="1">
                  <a:off x="5569064" y="3137420"/>
                  <a:ext cx="1096920" cy="1800360"/>
                </a:xfrm>
                <a:prstGeom prst="line">
                  <a:avLst/>
                </a:prstGeom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  <a:prstDash val="sysDash"/>
                  <a:round/>
                </a:ln>
              </p:spPr>
            </p:sp>
            <p:sp>
              <p:nvSpPr>
                <p:cNvPr id="109" name="Line 11"/>
                <p:cNvSpPr/>
                <p:nvPr/>
              </p:nvSpPr>
              <p:spPr>
                <a:xfrm flipH="1" flipV="1">
                  <a:off x="3409064" y="3126620"/>
                  <a:ext cx="1096920" cy="1800000"/>
                </a:xfrm>
                <a:prstGeom prst="line">
                  <a:avLst/>
                </a:prstGeom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  <a:prstDash val="sysDash"/>
                  <a:round/>
                </a:ln>
              </p:spPr>
            </p:sp>
            <p:sp>
              <p:nvSpPr>
                <p:cNvPr id="110" name="Line 12"/>
                <p:cNvSpPr/>
                <p:nvPr/>
              </p:nvSpPr>
              <p:spPr>
                <a:xfrm flipH="1" flipV="1">
                  <a:off x="1241688" y="3137420"/>
                  <a:ext cx="1096920" cy="1800360"/>
                </a:xfrm>
                <a:prstGeom prst="line">
                  <a:avLst/>
                </a:prstGeom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  <a:prstDash val="sysDash"/>
                  <a:round/>
                </a:ln>
              </p:spPr>
            </p:sp>
            <p:sp>
              <p:nvSpPr>
                <p:cNvPr id="111" name="Line 9"/>
                <p:cNvSpPr/>
                <p:nvPr/>
              </p:nvSpPr>
              <p:spPr>
                <a:xfrm flipV="1">
                  <a:off x="4505984" y="3133100"/>
                  <a:ext cx="1080000" cy="1809000"/>
                </a:xfrm>
                <a:prstGeom prst="line">
                  <a:avLst/>
                </a:prstGeom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</a:ln>
              </p:spPr>
            </p:sp>
            <p:sp>
              <p:nvSpPr>
                <p:cNvPr id="112" name="Line 9"/>
                <p:cNvSpPr/>
                <p:nvPr/>
              </p:nvSpPr>
              <p:spPr>
                <a:xfrm flipV="1">
                  <a:off x="6637394" y="3133100"/>
                  <a:ext cx="1080000" cy="1809000"/>
                </a:xfrm>
                <a:prstGeom prst="line">
                  <a:avLst/>
                </a:prstGeom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</a:ln>
              </p:spPr>
            </p:sp>
            <p:sp>
              <p:nvSpPr>
                <p:cNvPr id="113" name="Line 10"/>
                <p:cNvSpPr/>
                <p:nvPr/>
              </p:nvSpPr>
              <p:spPr>
                <a:xfrm flipV="1">
                  <a:off x="2345984" y="3126620"/>
                  <a:ext cx="1080000" cy="1808280"/>
                </a:xfrm>
                <a:prstGeom prst="line">
                  <a:avLst/>
                </a:prstGeom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</a:ln>
              </p:spPr>
            </p:sp>
          </p:grpSp>
          <p:sp>
            <p:nvSpPr>
              <p:cNvPr id="86" name="CustomShape 17"/>
              <p:cNvSpPr/>
              <p:nvPr/>
            </p:nvSpPr>
            <p:spPr>
              <a:xfrm>
                <a:off x="5700110" y="2183810"/>
                <a:ext cx="59885" cy="61927"/>
              </a:xfrm>
              <a:prstGeom prst="ellipse">
                <a:avLst/>
              </a:prstGeom>
              <a:solidFill>
                <a:srgbClr val="494949"/>
              </a:solidFill>
              <a:ln w="19050">
                <a:noFill/>
                <a:round/>
              </a:ln>
            </p:spPr>
          </p:sp>
          <p:sp>
            <p:nvSpPr>
              <p:cNvPr id="87" name="CustomShape 17"/>
              <p:cNvSpPr/>
              <p:nvPr/>
            </p:nvSpPr>
            <p:spPr>
              <a:xfrm>
                <a:off x="5120242" y="2183810"/>
                <a:ext cx="59885" cy="61927"/>
              </a:xfrm>
              <a:prstGeom prst="ellipse">
                <a:avLst/>
              </a:prstGeom>
              <a:solidFill>
                <a:srgbClr val="494949"/>
              </a:solidFill>
              <a:ln w="19050">
                <a:noFill/>
                <a:round/>
              </a:ln>
            </p:spPr>
          </p:sp>
          <p:sp>
            <p:nvSpPr>
              <p:cNvPr id="88" name="CustomShape 17"/>
              <p:cNvSpPr/>
              <p:nvPr/>
            </p:nvSpPr>
            <p:spPr>
              <a:xfrm>
                <a:off x="5407888" y="3377153"/>
                <a:ext cx="59885" cy="61927"/>
              </a:xfrm>
              <a:prstGeom prst="ellipse">
                <a:avLst/>
              </a:prstGeom>
              <a:solidFill>
                <a:srgbClr val="494949"/>
              </a:solidFill>
              <a:ln w="19050">
                <a:noFill/>
                <a:round/>
              </a:ln>
            </p:spPr>
          </p:sp>
          <p:sp>
            <p:nvSpPr>
              <p:cNvPr id="93" name="CustomShape 17"/>
              <p:cNvSpPr/>
              <p:nvPr/>
            </p:nvSpPr>
            <p:spPr>
              <a:xfrm>
                <a:off x="4542645" y="2183810"/>
                <a:ext cx="59885" cy="61927"/>
              </a:xfrm>
              <a:prstGeom prst="ellipse">
                <a:avLst/>
              </a:prstGeom>
              <a:solidFill>
                <a:srgbClr val="494949"/>
              </a:solidFill>
              <a:ln w="19050">
                <a:noFill/>
                <a:round/>
              </a:ln>
            </p:spPr>
          </p:sp>
          <p:sp>
            <p:nvSpPr>
              <p:cNvPr id="96" name="CustomShape 17"/>
              <p:cNvSpPr/>
              <p:nvPr/>
            </p:nvSpPr>
            <p:spPr>
              <a:xfrm>
                <a:off x="4830292" y="3377153"/>
                <a:ext cx="59885" cy="61927"/>
              </a:xfrm>
              <a:prstGeom prst="ellipse">
                <a:avLst/>
              </a:prstGeom>
              <a:solidFill>
                <a:srgbClr val="494949"/>
              </a:solidFill>
              <a:ln w="19050">
                <a:noFill/>
                <a:round/>
              </a:ln>
            </p:spPr>
          </p:sp>
          <p:sp>
            <p:nvSpPr>
              <p:cNvPr id="99" name="CustomShape 17"/>
              <p:cNvSpPr/>
              <p:nvPr/>
            </p:nvSpPr>
            <p:spPr>
              <a:xfrm>
                <a:off x="3961463" y="2183810"/>
                <a:ext cx="59885" cy="61927"/>
              </a:xfrm>
              <a:prstGeom prst="ellipse">
                <a:avLst/>
              </a:prstGeom>
              <a:solidFill>
                <a:srgbClr val="494949"/>
              </a:solidFill>
              <a:ln w="19050">
                <a:noFill/>
                <a:round/>
              </a:ln>
            </p:spPr>
          </p:sp>
          <p:sp>
            <p:nvSpPr>
              <p:cNvPr id="101" name="CustomShape 17"/>
              <p:cNvSpPr/>
              <p:nvPr/>
            </p:nvSpPr>
            <p:spPr>
              <a:xfrm>
                <a:off x="4249110" y="3377153"/>
                <a:ext cx="59885" cy="61927"/>
              </a:xfrm>
              <a:prstGeom prst="ellipse">
                <a:avLst/>
              </a:prstGeom>
              <a:solidFill>
                <a:srgbClr val="494949"/>
              </a:solidFill>
              <a:ln w="19050">
                <a:noFill/>
                <a:round/>
              </a:ln>
            </p:spPr>
          </p:sp>
        </p:grpSp>
        <p:grpSp>
          <p:nvGrpSpPr>
            <p:cNvPr id="71" name="Group 70"/>
            <p:cNvGrpSpPr/>
            <p:nvPr/>
          </p:nvGrpSpPr>
          <p:grpSpPr>
            <a:xfrm>
              <a:off x="5998215" y="2186240"/>
              <a:ext cx="929176" cy="1252841"/>
              <a:chOff x="5998215" y="2186240"/>
              <a:chExt cx="929176" cy="1252841"/>
            </a:xfrm>
          </p:grpSpPr>
          <p:sp>
            <p:nvSpPr>
              <p:cNvPr id="73" name="CustomShape 17"/>
              <p:cNvSpPr/>
              <p:nvPr/>
            </p:nvSpPr>
            <p:spPr>
              <a:xfrm>
                <a:off x="6292637" y="2186240"/>
                <a:ext cx="57156" cy="61927"/>
              </a:xfrm>
              <a:prstGeom prst="ellipse">
                <a:avLst/>
              </a:prstGeom>
              <a:solidFill>
                <a:srgbClr val="494949"/>
              </a:solidFill>
              <a:ln w="19050">
                <a:noFill/>
                <a:round/>
              </a:ln>
            </p:spPr>
          </p:sp>
          <p:grpSp>
            <p:nvGrpSpPr>
              <p:cNvPr id="74" name="Group 73"/>
              <p:cNvGrpSpPr/>
              <p:nvPr/>
            </p:nvGrpSpPr>
            <p:grpSpPr>
              <a:xfrm>
                <a:off x="6029694" y="2194164"/>
                <a:ext cx="869803" cy="1243183"/>
                <a:chOff x="2345984" y="3126620"/>
                <a:chExt cx="3240000" cy="1815480"/>
              </a:xfrm>
            </p:grpSpPr>
            <p:sp>
              <p:nvSpPr>
                <p:cNvPr id="81" name="Line 10"/>
                <p:cNvSpPr/>
                <p:nvPr/>
              </p:nvSpPr>
              <p:spPr>
                <a:xfrm flipV="1">
                  <a:off x="2345984" y="3126620"/>
                  <a:ext cx="1080000" cy="1808280"/>
                </a:xfrm>
                <a:prstGeom prst="line">
                  <a:avLst/>
                </a:prstGeom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</a:ln>
              </p:spPr>
            </p:sp>
            <p:sp>
              <p:nvSpPr>
                <p:cNvPr id="82" name="Line 11"/>
                <p:cNvSpPr/>
                <p:nvPr/>
              </p:nvSpPr>
              <p:spPr>
                <a:xfrm flipH="1" flipV="1">
                  <a:off x="3409064" y="3126620"/>
                  <a:ext cx="1096920" cy="1800000"/>
                </a:xfrm>
                <a:prstGeom prst="line">
                  <a:avLst/>
                </a:prstGeom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  <a:prstDash val="sysDash"/>
                  <a:round/>
                </a:ln>
              </p:spPr>
            </p:sp>
            <p:sp>
              <p:nvSpPr>
                <p:cNvPr id="83" name="Line 9"/>
                <p:cNvSpPr/>
                <p:nvPr/>
              </p:nvSpPr>
              <p:spPr>
                <a:xfrm flipV="1">
                  <a:off x="4505984" y="3133100"/>
                  <a:ext cx="1080000" cy="1809000"/>
                </a:xfrm>
                <a:prstGeom prst="line">
                  <a:avLst/>
                </a:prstGeom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</a:ln>
              </p:spPr>
            </p:sp>
          </p:grpSp>
          <p:sp>
            <p:nvSpPr>
              <p:cNvPr id="75" name="CustomShape 17"/>
              <p:cNvSpPr/>
              <p:nvPr/>
            </p:nvSpPr>
            <p:spPr>
              <a:xfrm>
                <a:off x="6870235" y="2186240"/>
                <a:ext cx="57156" cy="61927"/>
              </a:xfrm>
              <a:prstGeom prst="ellipse">
                <a:avLst/>
              </a:prstGeom>
              <a:solidFill>
                <a:srgbClr val="494949"/>
              </a:solidFill>
              <a:ln w="19050">
                <a:noFill/>
                <a:round/>
              </a:ln>
            </p:spPr>
          </p:sp>
          <p:sp>
            <p:nvSpPr>
              <p:cNvPr id="77" name="CustomShape 17"/>
              <p:cNvSpPr/>
              <p:nvPr/>
            </p:nvSpPr>
            <p:spPr>
              <a:xfrm>
                <a:off x="6579396" y="3377154"/>
                <a:ext cx="57156" cy="61927"/>
              </a:xfrm>
              <a:prstGeom prst="ellipse">
                <a:avLst/>
              </a:prstGeom>
              <a:solidFill>
                <a:srgbClr val="494949"/>
              </a:solidFill>
              <a:ln w="19050">
                <a:noFill/>
                <a:round/>
              </a:ln>
            </p:spPr>
          </p:sp>
          <p:sp>
            <p:nvSpPr>
              <p:cNvPr id="79" name="CustomShape 17"/>
              <p:cNvSpPr/>
              <p:nvPr/>
            </p:nvSpPr>
            <p:spPr>
              <a:xfrm>
                <a:off x="5998215" y="3377154"/>
                <a:ext cx="57156" cy="61927"/>
              </a:xfrm>
              <a:prstGeom prst="ellipse">
                <a:avLst/>
              </a:prstGeom>
              <a:solidFill>
                <a:srgbClr val="494949"/>
              </a:solidFill>
              <a:ln w="19050">
                <a:noFill/>
                <a:round/>
              </a:ln>
            </p:spPr>
          </p:sp>
        </p:grpSp>
      </p:grpSp>
      <p:grpSp>
        <p:nvGrpSpPr>
          <p:cNvPr id="116" name="Group 115"/>
          <p:cNvGrpSpPr/>
          <p:nvPr/>
        </p:nvGrpSpPr>
        <p:grpSpPr>
          <a:xfrm>
            <a:off x="5920509" y="4317981"/>
            <a:ext cx="1477241" cy="977919"/>
            <a:chOff x="7331362" y="2392172"/>
            <a:chExt cx="1477241" cy="977919"/>
          </a:xfrm>
        </p:grpSpPr>
        <p:sp>
          <p:nvSpPr>
            <p:cNvPr id="119" name="Line 10"/>
            <p:cNvSpPr/>
            <p:nvPr/>
          </p:nvSpPr>
          <p:spPr>
            <a:xfrm flipH="1" flipV="1">
              <a:off x="7331362" y="2392172"/>
              <a:ext cx="1148483" cy="246095"/>
            </a:xfrm>
            <a:prstGeom prst="rightArrow">
              <a:avLst>
                <a:gd name="adj1" fmla="val 50000"/>
                <a:gd name="adj2" fmla="val 159271"/>
              </a:avLst>
            </a:prstGeom>
            <a:solidFill>
              <a:schemeClr val="tx1"/>
            </a:solidFill>
            <a:ln w="38100">
              <a:solidFill>
                <a:schemeClr val="tx1"/>
              </a:solidFill>
              <a:round/>
              <a:headEnd type="none" w="med" len="med"/>
              <a:tailEnd type="arrow" w="med" len="med"/>
            </a:ln>
          </p:spPr>
        </p:sp>
        <p:graphicFrame>
          <p:nvGraphicFramePr>
            <p:cNvPr id="125" name="Object 12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31765722"/>
                </p:ext>
              </p:extLst>
            </p:nvPr>
          </p:nvGraphicFramePr>
          <p:xfrm>
            <a:off x="7562416" y="2638254"/>
            <a:ext cx="1246187" cy="7318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5053" name="Equation" r:id="rId8" imgW="431640" imgH="253800" progId="Equation.DSMT4">
                    <p:embed/>
                  </p:oleObj>
                </mc:Choice>
                <mc:Fallback>
                  <p:oleObj name="Equation" r:id="rId8" imgW="431640" imgH="253800" progId="Equation.DSMT4">
                    <p:embed/>
                    <p:pic>
                      <p:nvPicPr>
                        <p:cNvPr id="0" name="Picture 4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562416" y="2638254"/>
                          <a:ext cx="1246187" cy="7318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49" name="Line 10"/>
          <p:cNvSpPr/>
          <p:nvPr/>
        </p:nvSpPr>
        <p:spPr>
          <a:xfrm flipV="1">
            <a:off x="4263116" y="1846496"/>
            <a:ext cx="3692461" cy="133305"/>
          </a:xfrm>
          <a:prstGeom prst="rightArrow">
            <a:avLst>
              <a:gd name="adj1" fmla="val 50000"/>
              <a:gd name="adj2" fmla="val 204350"/>
            </a:avLst>
          </a:prstGeom>
          <a:solidFill>
            <a:schemeClr val="tx1"/>
          </a:solidFill>
          <a:ln w="3175">
            <a:noFill/>
            <a:round/>
            <a:headEnd type="none" w="med" len="med"/>
            <a:tailEnd type="arrow" w="med" len="med"/>
          </a:ln>
        </p:spPr>
      </p:sp>
    </p:spTree>
    <p:extLst>
      <p:ext uri="{BB962C8B-B14F-4D97-AF65-F5344CB8AC3E}">
        <p14:creationId xmlns:p14="http://schemas.microsoft.com/office/powerpoint/2010/main" val="37892225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1" name="Group 610"/>
          <p:cNvGrpSpPr/>
          <p:nvPr/>
        </p:nvGrpSpPr>
        <p:grpSpPr>
          <a:xfrm>
            <a:off x="6371960" y="708031"/>
            <a:ext cx="712858" cy="449612"/>
            <a:chOff x="1641385" y="3133100"/>
            <a:chExt cx="5766161" cy="1793340"/>
          </a:xfrm>
        </p:grpSpPr>
        <p:sp>
          <p:nvSpPr>
            <p:cNvPr id="612" name="Rectangle 611"/>
            <p:cNvSpPr/>
            <p:nvPr/>
          </p:nvSpPr>
          <p:spPr>
            <a:xfrm flipH="1">
              <a:off x="1641385" y="3133100"/>
              <a:ext cx="1102951" cy="1793340"/>
            </a:xfrm>
            <a:prstGeom prst="rect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0070C0"/>
                </a:gs>
              </a:gsLst>
              <a:lin ang="0" scaled="1"/>
              <a:tileRect/>
            </a:gra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3" name="Rectangle 612"/>
            <p:cNvSpPr/>
            <p:nvPr/>
          </p:nvSpPr>
          <p:spPr>
            <a:xfrm>
              <a:off x="6354237" y="3133100"/>
              <a:ext cx="1053309" cy="1793340"/>
            </a:xfrm>
            <a:prstGeom prst="rect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0070C0"/>
                </a:gs>
              </a:gsLst>
              <a:lin ang="0" scaled="1"/>
              <a:tileRect/>
            </a:gra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4" name="CustomShape 7"/>
            <p:cNvSpPr/>
            <p:nvPr/>
          </p:nvSpPr>
          <p:spPr>
            <a:xfrm rot="5400000">
              <a:off x="4003428" y="2208780"/>
              <a:ext cx="1117147" cy="3635331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rgbClr val="000000"/>
              </a:solidFill>
              <a:round/>
            </a:ln>
          </p:spPr>
        </p:sp>
      </p:grpSp>
      <p:sp>
        <p:nvSpPr>
          <p:cNvPr id="676" name="Прямоугольник 3"/>
          <p:cNvSpPr/>
          <p:nvPr/>
        </p:nvSpPr>
        <p:spPr>
          <a:xfrm>
            <a:off x="300262" y="4077072"/>
            <a:ext cx="2823938" cy="647733"/>
          </a:xfrm>
          <a:prstGeom prst="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615" name="Прямоугольник 3"/>
          <p:cNvSpPr/>
          <p:nvPr/>
        </p:nvSpPr>
        <p:spPr>
          <a:xfrm>
            <a:off x="2003515" y="5229597"/>
            <a:ext cx="5349423" cy="78725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467544" y="-99392"/>
            <a:ext cx="3970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HOW??   Conclusion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15" name="Object 1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5764765"/>
              </p:ext>
            </p:extLst>
          </p:nvPr>
        </p:nvGraphicFramePr>
        <p:xfrm>
          <a:off x="2257685" y="5195001"/>
          <a:ext cx="5127625" cy="895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6058" name="Equation" r:id="rId4" imgW="1523880" imgH="266400" progId="Equation.DSMT4">
                  <p:embed/>
                </p:oleObj>
              </mc:Choice>
              <mc:Fallback>
                <p:oleObj name="Equation" r:id="rId4" imgW="1523880" imgH="266400" progId="Equation.DSMT4">
                  <p:embed/>
                  <p:pic>
                    <p:nvPicPr>
                      <p:cNvPr id="0" name="Picture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57685" y="5195001"/>
                        <a:ext cx="5127625" cy="895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7" name="Group 96"/>
          <p:cNvGrpSpPr/>
          <p:nvPr/>
        </p:nvGrpSpPr>
        <p:grpSpPr>
          <a:xfrm>
            <a:off x="4572000" y="660953"/>
            <a:ext cx="4225901" cy="4132261"/>
            <a:chOff x="491057" y="658131"/>
            <a:chExt cx="5472685" cy="5351419"/>
          </a:xfrm>
        </p:grpSpPr>
        <p:grpSp>
          <p:nvGrpSpPr>
            <p:cNvPr id="100" name="Group 99"/>
            <p:cNvGrpSpPr/>
            <p:nvPr/>
          </p:nvGrpSpPr>
          <p:grpSpPr>
            <a:xfrm>
              <a:off x="3203848" y="658131"/>
              <a:ext cx="2759894" cy="2770869"/>
              <a:chOff x="3203848" y="658131"/>
              <a:chExt cx="4790376" cy="4809426"/>
            </a:xfrm>
          </p:grpSpPr>
          <p:grpSp>
            <p:nvGrpSpPr>
              <p:cNvPr id="485" name="Group 484"/>
              <p:cNvGrpSpPr/>
              <p:nvPr/>
            </p:nvGrpSpPr>
            <p:grpSpPr>
              <a:xfrm>
                <a:off x="3203848" y="658131"/>
                <a:ext cx="3254559" cy="1963742"/>
                <a:chOff x="3203848" y="658131"/>
                <a:chExt cx="3254559" cy="1963742"/>
              </a:xfrm>
            </p:grpSpPr>
            <p:grpSp>
              <p:nvGrpSpPr>
                <p:cNvPr id="549" name="Group 548"/>
                <p:cNvGrpSpPr/>
                <p:nvPr/>
              </p:nvGrpSpPr>
              <p:grpSpPr>
                <a:xfrm>
                  <a:off x="3203848" y="658131"/>
                  <a:ext cx="1745556" cy="1376753"/>
                  <a:chOff x="5796136" y="1026246"/>
                  <a:chExt cx="1745556" cy="1376753"/>
                </a:xfrm>
              </p:grpSpPr>
              <p:grpSp>
                <p:nvGrpSpPr>
                  <p:cNvPr id="581" name="Group 580"/>
                  <p:cNvGrpSpPr/>
                  <p:nvPr/>
                </p:nvGrpSpPr>
                <p:grpSpPr>
                  <a:xfrm>
                    <a:off x="5796136" y="1026246"/>
                    <a:ext cx="939106" cy="1243403"/>
                    <a:chOff x="5796136" y="1026246"/>
                    <a:chExt cx="939106" cy="1243403"/>
                  </a:xfrm>
                </p:grpSpPr>
                <p:grpSp>
                  <p:nvGrpSpPr>
                    <p:cNvPr id="597" name="Group 596"/>
                    <p:cNvGrpSpPr/>
                    <p:nvPr/>
                  </p:nvGrpSpPr>
                  <p:grpSpPr>
                    <a:xfrm>
                      <a:off x="5796136" y="1026246"/>
                      <a:ext cx="528517" cy="1218621"/>
                      <a:chOff x="6384033" y="2186240"/>
                      <a:chExt cx="543358" cy="1252841"/>
                    </a:xfrm>
                  </p:grpSpPr>
                  <p:sp>
                    <p:nvSpPr>
                      <p:cNvPr id="605" name="CustomShape 17"/>
                      <p:cNvSpPr/>
                      <p:nvPr/>
                    </p:nvSpPr>
                    <p:spPr>
                      <a:xfrm>
                        <a:off x="6384033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grpSp>
                    <p:nvGrpSpPr>
                      <p:cNvPr id="606" name="Group 605"/>
                      <p:cNvGrpSpPr/>
                      <p:nvPr/>
                    </p:nvGrpSpPr>
                    <p:grpSpPr>
                      <a:xfrm>
                        <a:off x="6412123" y="2198602"/>
                        <a:ext cx="487375" cy="1238746"/>
                        <a:chOff x="3770523" y="3133100"/>
                        <a:chExt cx="1815461" cy="1809000"/>
                      </a:xfrm>
                    </p:grpSpPr>
                    <p:sp>
                      <p:nvSpPr>
                        <p:cNvPr id="609" name="Line 11"/>
                        <p:cNvSpPr/>
                        <p:nvPr/>
                      </p:nvSpPr>
                      <p:spPr>
                        <a:xfrm flipH="1" flipV="1">
                          <a:off x="3770523" y="3137799"/>
                          <a:ext cx="735463" cy="178882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ysDash"/>
                          <a:round/>
                        </a:ln>
                      </p:spPr>
                    </p:sp>
                    <p:sp>
                      <p:nvSpPr>
                        <p:cNvPr id="610" name="Line 9"/>
                        <p:cNvSpPr/>
                        <p:nvPr/>
                      </p:nvSpPr>
                      <p:spPr>
                        <a:xfrm flipV="1">
                          <a:off x="4505984" y="3133100"/>
                          <a:ext cx="1080000" cy="180900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round/>
                        </a:ln>
                      </p:spPr>
                    </p:sp>
                  </p:grpSp>
                  <p:sp>
                    <p:nvSpPr>
                      <p:cNvPr id="607" name="CustomShape 17"/>
                      <p:cNvSpPr/>
                      <p:nvPr/>
                    </p:nvSpPr>
                    <p:spPr>
                      <a:xfrm>
                        <a:off x="6870235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sp>
                    <p:nvSpPr>
                      <p:cNvPr id="608" name="CustomShape 17"/>
                      <p:cNvSpPr/>
                      <p:nvPr/>
                    </p:nvSpPr>
                    <p:spPr>
                      <a:xfrm>
                        <a:off x="6579396" y="3377154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</p:grpSp>
                <p:grpSp>
                  <p:nvGrpSpPr>
                    <p:cNvPr id="598" name="Group 597"/>
                    <p:cNvGrpSpPr/>
                    <p:nvPr/>
                  </p:nvGrpSpPr>
                  <p:grpSpPr>
                    <a:xfrm rot="360000">
                      <a:off x="6206725" y="1051028"/>
                      <a:ext cx="528517" cy="1218621"/>
                      <a:chOff x="6384033" y="2186240"/>
                      <a:chExt cx="543358" cy="1252841"/>
                    </a:xfrm>
                  </p:grpSpPr>
                  <p:sp>
                    <p:nvSpPr>
                      <p:cNvPr id="599" name="CustomShape 17"/>
                      <p:cNvSpPr/>
                      <p:nvPr/>
                    </p:nvSpPr>
                    <p:spPr>
                      <a:xfrm>
                        <a:off x="6384033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grpSp>
                    <p:nvGrpSpPr>
                      <p:cNvPr id="600" name="Group 599"/>
                      <p:cNvGrpSpPr/>
                      <p:nvPr/>
                    </p:nvGrpSpPr>
                    <p:grpSpPr>
                      <a:xfrm>
                        <a:off x="6412123" y="2198602"/>
                        <a:ext cx="487375" cy="1238746"/>
                        <a:chOff x="3770523" y="3133100"/>
                        <a:chExt cx="1815461" cy="1809000"/>
                      </a:xfrm>
                    </p:grpSpPr>
                    <p:sp>
                      <p:nvSpPr>
                        <p:cNvPr id="603" name="Line 11"/>
                        <p:cNvSpPr/>
                        <p:nvPr/>
                      </p:nvSpPr>
                      <p:spPr>
                        <a:xfrm flipH="1" flipV="1">
                          <a:off x="3770523" y="3137799"/>
                          <a:ext cx="735463" cy="178882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ysDash"/>
                          <a:round/>
                        </a:ln>
                      </p:spPr>
                    </p:sp>
                    <p:sp>
                      <p:nvSpPr>
                        <p:cNvPr id="604" name="Line 9"/>
                        <p:cNvSpPr/>
                        <p:nvPr/>
                      </p:nvSpPr>
                      <p:spPr>
                        <a:xfrm flipV="1">
                          <a:off x="4505984" y="3133100"/>
                          <a:ext cx="1080000" cy="180900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round/>
                        </a:ln>
                      </p:spPr>
                    </p:sp>
                  </p:grpSp>
                  <p:sp>
                    <p:nvSpPr>
                      <p:cNvPr id="601" name="CustomShape 17"/>
                      <p:cNvSpPr/>
                      <p:nvPr/>
                    </p:nvSpPr>
                    <p:spPr>
                      <a:xfrm>
                        <a:off x="6870235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sp>
                    <p:nvSpPr>
                      <p:cNvPr id="602" name="CustomShape 17"/>
                      <p:cNvSpPr/>
                      <p:nvPr/>
                    </p:nvSpPr>
                    <p:spPr>
                      <a:xfrm>
                        <a:off x="6579396" y="3377154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</p:grpSp>
              </p:grpSp>
              <p:grpSp>
                <p:nvGrpSpPr>
                  <p:cNvPr id="582" name="Group 581"/>
                  <p:cNvGrpSpPr/>
                  <p:nvPr/>
                </p:nvGrpSpPr>
                <p:grpSpPr>
                  <a:xfrm rot="720000">
                    <a:off x="6602586" y="1159596"/>
                    <a:ext cx="939106" cy="1243403"/>
                    <a:chOff x="5796136" y="1026246"/>
                    <a:chExt cx="939106" cy="1243403"/>
                  </a:xfrm>
                </p:grpSpPr>
                <p:grpSp>
                  <p:nvGrpSpPr>
                    <p:cNvPr id="583" name="Group 582"/>
                    <p:cNvGrpSpPr/>
                    <p:nvPr/>
                  </p:nvGrpSpPr>
                  <p:grpSpPr>
                    <a:xfrm>
                      <a:off x="5796136" y="1026246"/>
                      <a:ext cx="528517" cy="1218621"/>
                      <a:chOff x="6384033" y="2186240"/>
                      <a:chExt cx="543358" cy="1252841"/>
                    </a:xfrm>
                  </p:grpSpPr>
                  <p:sp>
                    <p:nvSpPr>
                      <p:cNvPr id="591" name="CustomShape 17"/>
                      <p:cNvSpPr/>
                      <p:nvPr/>
                    </p:nvSpPr>
                    <p:spPr>
                      <a:xfrm>
                        <a:off x="6384033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grpSp>
                    <p:nvGrpSpPr>
                      <p:cNvPr id="592" name="Group 591"/>
                      <p:cNvGrpSpPr/>
                      <p:nvPr/>
                    </p:nvGrpSpPr>
                    <p:grpSpPr>
                      <a:xfrm>
                        <a:off x="6412123" y="2198602"/>
                        <a:ext cx="487375" cy="1238746"/>
                        <a:chOff x="3770523" y="3133100"/>
                        <a:chExt cx="1815461" cy="1809000"/>
                      </a:xfrm>
                    </p:grpSpPr>
                    <p:sp>
                      <p:nvSpPr>
                        <p:cNvPr id="595" name="Line 11"/>
                        <p:cNvSpPr/>
                        <p:nvPr/>
                      </p:nvSpPr>
                      <p:spPr>
                        <a:xfrm flipH="1" flipV="1">
                          <a:off x="3770523" y="3137799"/>
                          <a:ext cx="735463" cy="178882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ysDash"/>
                          <a:round/>
                        </a:ln>
                      </p:spPr>
                    </p:sp>
                    <p:sp>
                      <p:nvSpPr>
                        <p:cNvPr id="596" name="Line 9"/>
                        <p:cNvSpPr/>
                        <p:nvPr/>
                      </p:nvSpPr>
                      <p:spPr>
                        <a:xfrm flipV="1">
                          <a:off x="4505984" y="3133100"/>
                          <a:ext cx="1080000" cy="180900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round/>
                        </a:ln>
                      </p:spPr>
                    </p:sp>
                  </p:grpSp>
                  <p:sp>
                    <p:nvSpPr>
                      <p:cNvPr id="593" name="CustomShape 17"/>
                      <p:cNvSpPr/>
                      <p:nvPr/>
                    </p:nvSpPr>
                    <p:spPr>
                      <a:xfrm>
                        <a:off x="6870235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sp>
                    <p:nvSpPr>
                      <p:cNvPr id="594" name="CustomShape 17"/>
                      <p:cNvSpPr/>
                      <p:nvPr/>
                    </p:nvSpPr>
                    <p:spPr>
                      <a:xfrm>
                        <a:off x="6579396" y="3377154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</p:grpSp>
                <p:grpSp>
                  <p:nvGrpSpPr>
                    <p:cNvPr id="584" name="Group 583"/>
                    <p:cNvGrpSpPr/>
                    <p:nvPr/>
                  </p:nvGrpSpPr>
                  <p:grpSpPr>
                    <a:xfrm rot="360000">
                      <a:off x="6206725" y="1051028"/>
                      <a:ext cx="528517" cy="1218621"/>
                      <a:chOff x="6384033" y="2186240"/>
                      <a:chExt cx="543358" cy="1252841"/>
                    </a:xfrm>
                  </p:grpSpPr>
                  <p:sp>
                    <p:nvSpPr>
                      <p:cNvPr id="585" name="CustomShape 17"/>
                      <p:cNvSpPr/>
                      <p:nvPr/>
                    </p:nvSpPr>
                    <p:spPr>
                      <a:xfrm>
                        <a:off x="6384033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grpSp>
                    <p:nvGrpSpPr>
                      <p:cNvPr id="586" name="Group 585"/>
                      <p:cNvGrpSpPr/>
                      <p:nvPr/>
                    </p:nvGrpSpPr>
                    <p:grpSpPr>
                      <a:xfrm>
                        <a:off x="6412123" y="2198602"/>
                        <a:ext cx="487375" cy="1238746"/>
                        <a:chOff x="3770523" y="3133100"/>
                        <a:chExt cx="1815461" cy="1809000"/>
                      </a:xfrm>
                    </p:grpSpPr>
                    <p:sp>
                      <p:nvSpPr>
                        <p:cNvPr id="589" name="Line 11"/>
                        <p:cNvSpPr/>
                        <p:nvPr/>
                      </p:nvSpPr>
                      <p:spPr>
                        <a:xfrm flipH="1" flipV="1">
                          <a:off x="3770523" y="3137799"/>
                          <a:ext cx="735463" cy="178882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ysDash"/>
                          <a:round/>
                        </a:ln>
                      </p:spPr>
                    </p:sp>
                    <p:sp>
                      <p:nvSpPr>
                        <p:cNvPr id="590" name="Line 9"/>
                        <p:cNvSpPr/>
                        <p:nvPr/>
                      </p:nvSpPr>
                      <p:spPr>
                        <a:xfrm flipV="1">
                          <a:off x="4505984" y="3133100"/>
                          <a:ext cx="1080000" cy="180900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round/>
                        </a:ln>
                      </p:spPr>
                    </p:sp>
                  </p:grpSp>
                  <p:sp>
                    <p:nvSpPr>
                      <p:cNvPr id="587" name="CustomShape 17"/>
                      <p:cNvSpPr/>
                      <p:nvPr/>
                    </p:nvSpPr>
                    <p:spPr>
                      <a:xfrm>
                        <a:off x="6870235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sp>
                    <p:nvSpPr>
                      <p:cNvPr id="588" name="CustomShape 17"/>
                      <p:cNvSpPr/>
                      <p:nvPr/>
                    </p:nvSpPr>
                    <p:spPr>
                      <a:xfrm>
                        <a:off x="6579396" y="3377154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</p:grpSp>
              </p:grpSp>
            </p:grpSp>
            <p:grpSp>
              <p:nvGrpSpPr>
                <p:cNvPr id="550" name="Group 549"/>
                <p:cNvGrpSpPr/>
                <p:nvPr/>
              </p:nvGrpSpPr>
              <p:grpSpPr>
                <a:xfrm rot="1440000">
                  <a:off x="4712851" y="1245120"/>
                  <a:ext cx="1745556" cy="1376753"/>
                  <a:chOff x="5796136" y="1026246"/>
                  <a:chExt cx="1745556" cy="1376753"/>
                </a:xfrm>
              </p:grpSpPr>
              <p:grpSp>
                <p:nvGrpSpPr>
                  <p:cNvPr id="551" name="Group 550"/>
                  <p:cNvGrpSpPr/>
                  <p:nvPr/>
                </p:nvGrpSpPr>
                <p:grpSpPr>
                  <a:xfrm>
                    <a:off x="5796136" y="1026246"/>
                    <a:ext cx="939106" cy="1243403"/>
                    <a:chOff x="5796136" y="1026246"/>
                    <a:chExt cx="939106" cy="1243403"/>
                  </a:xfrm>
                </p:grpSpPr>
                <p:grpSp>
                  <p:nvGrpSpPr>
                    <p:cNvPr id="567" name="Group 566"/>
                    <p:cNvGrpSpPr/>
                    <p:nvPr/>
                  </p:nvGrpSpPr>
                  <p:grpSpPr>
                    <a:xfrm>
                      <a:off x="5796136" y="1026246"/>
                      <a:ext cx="528517" cy="1218621"/>
                      <a:chOff x="6384033" y="2186240"/>
                      <a:chExt cx="543358" cy="1252841"/>
                    </a:xfrm>
                  </p:grpSpPr>
                  <p:sp>
                    <p:nvSpPr>
                      <p:cNvPr id="575" name="CustomShape 17"/>
                      <p:cNvSpPr/>
                      <p:nvPr/>
                    </p:nvSpPr>
                    <p:spPr>
                      <a:xfrm>
                        <a:off x="6384033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grpSp>
                    <p:nvGrpSpPr>
                      <p:cNvPr id="576" name="Group 575"/>
                      <p:cNvGrpSpPr/>
                      <p:nvPr/>
                    </p:nvGrpSpPr>
                    <p:grpSpPr>
                      <a:xfrm>
                        <a:off x="6412123" y="2198602"/>
                        <a:ext cx="487375" cy="1238746"/>
                        <a:chOff x="3770523" y="3133100"/>
                        <a:chExt cx="1815461" cy="1809000"/>
                      </a:xfrm>
                    </p:grpSpPr>
                    <p:sp>
                      <p:nvSpPr>
                        <p:cNvPr id="579" name="Line 11"/>
                        <p:cNvSpPr/>
                        <p:nvPr/>
                      </p:nvSpPr>
                      <p:spPr>
                        <a:xfrm flipH="1" flipV="1">
                          <a:off x="3770523" y="3137799"/>
                          <a:ext cx="735463" cy="178882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ysDash"/>
                          <a:round/>
                        </a:ln>
                      </p:spPr>
                    </p:sp>
                    <p:sp>
                      <p:nvSpPr>
                        <p:cNvPr id="580" name="Line 9"/>
                        <p:cNvSpPr/>
                        <p:nvPr/>
                      </p:nvSpPr>
                      <p:spPr>
                        <a:xfrm flipV="1">
                          <a:off x="4505984" y="3133100"/>
                          <a:ext cx="1080000" cy="180900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round/>
                        </a:ln>
                      </p:spPr>
                    </p:sp>
                  </p:grpSp>
                  <p:sp>
                    <p:nvSpPr>
                      <p:cNvPr id="577" name="CustomShape 17"/>
                      <p:cNvSpPr/>
                      <p:nvPr/>
                    </p:nvSpPr>
                    <p:spPr>
                      <a:xfrm>
                        <a:off x="6870235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sp>
                    <p:nvSpPr>
                      <p:cNvPr id="578" name="CustomShape 17"/>
                      <p:cNvSpPr/>
                      <p:nvPr/>
                    </p:nvSpPr>
                    <p:spPr>
                      <a:xfrm>
                        <a:off x="6579396" y="3377154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</p:grpSp>
                <p:grpSp>
                  <p:nvGrpSpPr>
                    <p:cNvPr id="568" name="Group 567"/>
                    <p:cNvGrpSpPr/>
                    <p:nvPr/>
                  </p:nvGrpSpPr>
                  <p:grpSpPr>
                    <a:xfrm rot="360000">
                      <a:off x="6206725" y="1051028"/>
                      <a:ext cx="528517" cy="1218621"/>
                      <a:chOff x="6384033" y="2186240"/>
                      <a:chExt cx="543358" cy="1252841"/>
                    </a:xfrm>
                  </p:grpSpPr>
                  <p:sp>
                    <p:nvSpPr>
                      <p:cNvPr id="569" name="CustomShape 17"/>
                      <p:cNvSpPr/>
                      <p:nvPr/>
                    </p:nvSpPr>
                    <p:spPr>
                      <a:xfrm>
                        <a:off x="6384033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grpSp>
                    <p:nvGrpSpPr>
                      <p:cNvPr id="570" name="Group 569"/>
                      <p:cNvGrpSpPr/>
                      <p:nvPr/>
                    </p:nvGrpSpPr>
                    <p:grpSpPr>
                      <a:xfrm>
                        <a:off x="6412123" y="2198602"/>
                        <a:ext cx="487375" cy="1238746"/>
                        <a:chOff x="3770523" y="3133100"/>
                        <a:chExt cx="1815461" cy="1809000"/>
                      </a:xfrm>
                    </p:grpSpPr>
                    <p:sp>
                      <p:nvSpPr>
                        <p:cNvPr id="573" name="Line 11"/>
                        <p:cNvSpPr/>
                        <p:nvPr/>
                      </p:nvSpPr>
                      <p:spPr>
                        <a:xfrm flipH="1" flipV="1">
                          <a:off x="3770523" y="3137799"/>
                          <a:ext cx="735463" cy="178882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ysDash"/>
                          <a:round/>
                        </a:ln>
                      </p:spPr>
                    </p:sp>
                    <p:sp>
                      <p:nvSpPr>
                        <p:cNvPr id="574" name="Line 9"/>
                        <p:cNvSpPr/>
                        <p:nvPr/>
                      </p:nvSpPr>
                      <p:spPr>
                        <a:xfrm flipV="1">
                          <a:off x="4505984" y="3133100"/>
                          <a:ext cx="1080000" cy="180900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round/>
                        </a:ln>
                      </p:spPr>
                    </p:sp>
                  </p:grpSp>
                  <p:sp>
                    <p:nvSpPr>
                      <p:cNvPr id="571" name="CustomShape 17"/>
                      <p:cNvSpPr/>
                      <p:nvPr/>
                    </p:nvSpPr>
                    <p:spPr>
                      <a:xfrm>
                        <a:off x="6870235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sp>
                    <p:nvSpPr>
                      <p:cNvPr id="572" name="CustomShape 17"/>
                      <p:cNvSpPr/>
                      <p:nvPr/>
                    </p:nvSpPr>
                    <p:spPr>
                      <a:xfrm>
                        <a:off x="6579396" y="3377154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</p:grpSp>
              </p:grpSp>
              <p:grpSp>
                <p:nvGrpSpPr>
                  <p:cNvPr id="552" name="Group 551"/>
                  <p:cNvGrpSpPr/>
                  <p:nvPr/>
                </p:nvGrpSpPr>
                <p:grpSpPr>
                  <a:xfrm rot="720000">
                    <a:off x="6602586" y="1159596"/>
                    <a:ext cx="939106" cy="1243403"/>
                    <a:chOff x="5796136" y="1026246"/>
                    <a:chExt cx="939106" cy="1243403"/>
                  </a:xfrm>
                </p:grpSpPr>
                <p:grpSp>
                  <p:nvGrpSpPr>
                    <p:cNvPr id="553" name="Group 552"/>
                    <p:cNvGrpSpPr/>
                    <p:nvPr/>
                  </p:nvGrpSpPr>
                  <p:grpSpPr>
                    <a:xfrm>
                      <a:off x="5796136" y="1026246"/>
                      <a:ext cx="528517" cy="1218621"/>
                      <a:chOff x="6384033" y="2186240"/>
                      <a:chExt cx="543358" cy="1252841"/>
                    </a:xfrm>
                  </p:grpSpPr>
                  <p:sp>
                    <p:nvSpPr>
                      <p:cNvPr id="561" name="CustomShape 17"/>
                      <p:cNvSpPr/>
                      <p:nvPr/>
                    </p:nvSpPr>
                    <p:spPr>
                      <a:xfrm>
                        <a:off x="6384033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grpSp>
                    <p:nvGrpSpPr>
                      <p:cNvPr id="562" name="Group 561"/>
                      <p:cNvGrpSpPr/>
                      <p:nvPr/>
                    </p:nvGrpSpPr>
                    <p:grpSpPr>
                      <a:xfrm>
                        <a:off x="6412123" y="2198602"/>
                        <a:ext cx="487375" cy="1238746"/>
                        <a:chOff x="3770523" y="3133100"/>
                        <a:chExt cx="1815461" cy="1809000"/>
                      </a:xfrm>
                    </p:grpSpPr>
                    <p:sp>
                      <p:nvSpPr>
                        <p:cNvPr id="565" name="Line 11"/>
                        <p:cNvSpPr/>
                        <p:nvPr/>
                      </p:nvSpPr>
                      <p:spPr>
                        <a:xfrm flipH="1" flipV="1">
                          <a:off x="3770523" y="3137799"/>
                          <a:ext cx="735463" cy="178882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ysDash"/>
                          <a:round/>
                        </a:ln>
                      </p:spPr>
                    </p:sp>
                    <p:sp>
                      <p:nvSpPr>
                        <p:cNvPr id="566" name="Line 9"/>
                        <p:cNvSpPr/>
                        <p:nvPr/>
                      </p:nvSpPr>
                      <p:spPr>
                        <a:xfrm flipV="1">
                          <a:off x="4505984" y="3133100"/>
                          <a:ext cx="1080000" cy="180900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round/>
                        </a:ln>
                      </p:spPr>
                    </p:sp>
                  </p:grpSp>
                  <p:sp>
                    <p:nvSpPr>
                      <p:cNvPr id="563" name="CustomShape 17"/>
                      <p:cNvSpPr/>
                      <p:nvPr/>
                    </p:nvSpPr>
                    <p:spPr>
                      <a:xfrm>
                        <a:off x="6870235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sp>
                    <p:nvSpPr>
                      <p:cNvPr id="564" name="CustomShape 17"/>
                      <p:cNvSpPr/>
                      <p:nvPr/>
                    </p:nvSpPr>
                    <p:spPr>
                      <a:xfrm>
                        <a:off x="6579396" y="3377154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</p:grpSp>
                <p:grpSp>
                  <p:nvGrpSpPr>
                    <p:cNvPr id="554" name="Group 553"/>
                    <p:cNvGrpSpPr/>
                    <p:nvPr/>
                  </p:nvGrpSpPr>
                  <p:grpSpPr>
                    <a:xfrm rot="360000">
                      <a:off x="6206725" y="1051028"/>
                      <a:ext cx="528517" cy="1218621"/>
                      <a:chOff x="6384033" y="2186240"/>
                      <a:chExt cx="543358" cy="1252841"/>
                    </a:xfrm>
                  </p:grpSpPr>
                  <p:sp>
                    <p:nvSpPr>
                      <p:cNvPr id="555" name="CustomShape 17"/>
                      <p:cNvSpPr/>
                      <p:nvPr/>
                    </p:nvSpPr>
                    <p:spPr>
                      <a:xfrm>
                        <a:off x="6384033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grpSp>
                    <p:nvGrpSpPr>
                      <p:cNvPr id="556" name="Group 555"/>
                      <p:cNvGrpSpPr/>
                      <p:nvPr/>
                    </p:nvGrpSpPr>
                    <p:grpSpPr>
                      <a:xfrm>
                        <a:off x="6412123" y="2198602"/>
                        <a:ext cx="487375" cy="1238746"/>
                        <a:chOff x="3770523" y="3133100"/>
                        <a:chExt cx="1815461" cy="1809000"/>
                      </a:xfrm>
                    </p:grpSpPr>
                    <p:sp>
                      <p:nvSpPr>
                        <p:cNvPr id="559" name="Line 11"/>
                        <p:cNvSpPr/>
                        <p:nvPr/>
                      </p:nvSpPr>
                      <p:spPr>
                        <a:xfrm flipH="1" flipV="1">
                          <a:off x="3770523" y="3137799"/>
                          <a:ext cx="735463" cy="178882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ysDash"/>
                          <a:round/>
                        </a:ln>
                      </p:spPr>
                    </p:sp>
                    <p:sp>
                      <p:nvSpPr>
                        <p:cNvPr id="560" name="Line 9"/>
                        <p:cNvSpPr/>
                        <p:nvPr/>
                      </p:nvSpPr>
                      <p:spPr>
                        <a:xfrm flipV="1">
                          <a:off x="4505984" y="3133100"/>
                          <a:ext cx="1080000" cy="180900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round/>
                        </a:ln>
                      </p:spPr>
                    </p:sp>
                  </p:grpSp>
                  <p:sp>
                    <p:nvSpPr>
                      <p:cNvPr id="557" name="CustomShape 17"/>
                      <p:cNvSpPr/>
                      <p:nvPr/>
                    </p:nvSpPr>
                    <p:spPr>
                      <a:xfrm>
                        <a:off x="6870235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sp>
                    <p:nvSpPr>
                      <p:cNvPr id="558" name="CustomShape 17"/>
                      <p:cNvSpPr/>
                      <p:nvPr/>
                    </p:nvSpPr>
                    <p:spPr>
                      <a:xfrm>
                        <a:off x="6579396" y="3377154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</p:grpSp>
              </p:grpSp>
            </p:grpSp>
          </p:grpSp>
          <p:grpSp>
            <p:nvGrpSpPr>
              <p:cNvPr id="486" name="Group 485"/>
              <p:cNvGrpSpPr/>
              <p:nvPr/>
            </p:nvGrpSpPr>
            <p:grpSpPr>
              <a:xfrm rot="2880000">
                <a:off x="5385073" y="2858407"/>
                <a:ext cx="3254559" cy="1963742"/>
                <a:chOff x="3203848" y="658131"/>
                <a:chExt cx="3254559" cy="1963742"/>
              </a:xfrm>
            </p:grpSpPr>
            <p:grpSp>
              <p:nvGrpSpPr>
                <p:cNvPr id="487" name="Group 486"/>
                <p:cNvGrpSpPr/>
                <p:nvPr/>
              </p:nvGrpSpPr>
              <p:grpSpPr>
                <a:xfrm>
                  <a:off x="3203848" y="658131"/>
                  <a:ext cx="1745556" cy="1376753"/>
                  <a:chOff x="5796136" y="1026246"/>
                  <a:chExt cx="1745556" cy="1376753"/>
                </a:xfrm>
              </p:grpSpPr>
              <p:grpSp>
                <p:nvGrpSpPr>
                  <p:cNvPr id="519" name="Group 518"/>
                  <p:cNvGrpSpPr/>
                  <p:nvPr/>
                </p:nvGrpSpPr>
                <p:grpSpPr>
                  <a:xfrm>
                    <a:off x="5796136" y="1026246"/>
                    <a:ext cx="939106" cy="1243403"/>
                    <a:chOff x="5796136" y="1026246"/>
                    <a:chExt cx="939106" cy="1243403"/>
                  </a:xfrm>
                </p:grpSpPr>
                <p:grpSp>
                  <p:nvGrpSpPr>
                    <p:cNvPr id="535" name="Group 534"/>
                    <p:cNvGrpSpPr/>
                    <p:nvPr/>
                  </p:nvGrpSpPr>
                  <p:grpSpPr>
                    <a:xfrm>
                      <a:off x="5796136" y="1026246"/>
                      <a:ext cx="528517" cy="1218621"/>
                      <a:chOff x="6384033" y="2186240"/>
                      <a:chExt cx="543358" cy="1252841"/>
                    </a:xfrm>
                  </p:grpSpPr>
                  <p:sp>
                    <p:nvSpPr>
                      <p:cNvPr id="543" name="CustomShape 17"/>
                      <p:cNvSpPr/>
                      <p:nvPr/>
                    </p:nvSpPr>
                    <p:spPr>
                      <a:xfrm>
                        <a:off x="6384033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grpSp>
                    <p:nvGrpSpPr>
                      <p:cNvPr id="544" name="Group 543"/>
                      <p:cNvGrpSpPr/>
                      <p:nvPr/>
                    </p:nvGrpSpPr>
                    <p:grpSpPr>
                      <a:xfrm>
                        <a:off x="6412123" y="2198602"/>
                        <a:ext cx="487375" cy="1238746"/>
                        <a:chOff x="3770523" y="3133100"/>
                        <a:chExt cx="1815461" cy="1809000"/>
                      </a:xfrm>
                    </p:grpSpPr>
                    <p:sp>
                      <p:nvSpPr>
                        <p:cNvPr id="547" name="Line 11"/>
                        <p:cNvSpPr/>
                        <p:nvPr/>
                      </p:nvSpPr>
                      <p:spPr>
                        <a:xfrm flipH="1" flipV="1">
                          <a:off x="3770523" y="3137799"/>
                          <a:ext cx="735463" cy="178882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ysDash"/>
                          <a:round/>
                        </a:ln>
                      </p:spPr>
                    </p:sp>
                    <p:sp>
                      <p:nvSpPr>
                        <p:cNvPr id="548" name="Line 9"/>
                        <p:cNvSpPr/>
                        <p:nvPr/>
                      </p:nvSpPr>
                      <p:spPr>
                        <a:xfrm flipV="1">
                          <a:off x="4505984" y="3133100"/>
                          <a:ext cx="1080000" cy="180900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round/>
                        </a:ln>
                      </p:spPr>
                    </p:sp>
                  </p:grpSp>
                  <p:sp>
                    <p:nvSpPr>
                      <p:cNvPr id="545" name="CustomShape 17"/>
                      <p:cNvSpPr/>
                      <p:nvPr/>
                    </p:nvSpPr>
                    <p:spPr>
                      <a:xfrm>
                        <a:off x="6870235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sp>
                    <p:nvSpPr>
                      <p:cNvPr id="546" name="CustomShape 17"/>
                      <p:cNvSpPr/>
                      <p:nvPr/>
                    </p:nvSpPr>
                    <p:spPr>
                      <a:xfrm>
                        <a:off x="6579396" y="3377154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</p:grpSp>
                <p:grpSp>
                  <p:nvGrpSpPr>
                    <p:cNvPr id="536" name="Group 535"/>
                    <p:cNvGrpSpPr/>
                    <p:nvPr/>
                  </p:nvGrpSpPr>
                  <p:grpSpPr>
                    <a:xfrm rot="360000">
                      <a:off x="6206725" y="1051028"/>
                      <a:ext cx="528517" cy="1218621"/>
                      <a:chOff x="6384033" y="2186240"/>
                      <a:chExt cx="543358" cy="1252841"/>
                    </a:xfrm>
                  </p:grpSpPr>
                  <p:sp>
                    <p:nvSpPr>
                      <p:cNvPr id="537" name="CustomShape 17"/>
                      <p:cNvSpPr/>
                      <p:nvPr/>
                    </p:nvSpPr>
                    <p:spPr>
                      <a:xfrm>
                        <a:off x="6384033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grpSp>
                    <p:nvGrpSpPr>
                      <p:cNvPr id="538" name="Group 537"/>
                      <p:cNvGrpSpPr/>
                      <p:nvPr/>
                    </p:nvGrpSpPr>
                    <p:grpSpPr>
                      <a:xfrm>
                        <a:off x="6412123" y="2198602"/>
                        <a:ext cx="487375" cy="1238746"/>
                        <a:chOff x="3770523" y="3133100"/>
                        <a:chExt cx="1815461" cy="1809000"/>
                      </a:xfrm>
                    </p:grpSpPr>
                    <p:sp>
                      <p:nvSpPr>
                        <p:cNvPr id="541" name="Line 11"/>
                        <p:cNvSpPr/>
                        <p:nvPr/>
                      </p:nvSpPr>
                      <p:spPr>
                        <a:xfrm flipH="1" flipV="1">
                          <a:off x="3770523" y="3137799"/>
                          <a:ext cx="735463" cy="178882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ysDash"/>
                          <a:round/>
                        </a:ln>
                      </p:spPr>
                    </p:sp>
                    <p:sp>
                      <p:nvSpPr>
                        <p:cNvPr id="542" name="Line 9"/>
                        <p:cNvSpPr/>
                        <p:nvPr/>
                      </p:nvSpPr>
                      <p:spPr>
                        <a:xfrm flipV="1">
                          <a:off x="4505984" y="3133100"/>
                          <a:ext cx="1080000" cy="180900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round/>
                        </a:ln>
                      </p:spPr>
                    </p:sp>
                  </p:grpSp>
                  <p:sp>
                    <p:nvSpPr>
                      <p:cNvPr id="539" name="CustomShape 17"/>
                      <p:cNvSpPr/>
                      <p:nvPr/>
                    </p:nvSpPr>
                    <p:spPr>
                      <a:xfrm>
                        <a:off x="6870235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sp>
                    <p:nvSpPr>
                      <p:cNvPr id="540" name="CustomShape 17"/>
                      <p:cNvSpPr/>
                      <p:nvPr/>
                    </p:nvSpPr>
                    <p:spPr>
                      <a:xfrm>
                        <a:off x="6579396" y="3377154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</p:grpSp>
              </p:grpSp>
              <p:grpSp>
                <p:nvGrpSpPr>
                  <p:cNvPr id="520" name="Group 519"/>
                  <p:cNvGrpSpPr/>
                  <p:nvPr/>
                </p:nvGrpSpPr>
                <p:grpSpPr>
                  <a:xfrm rot="720000">
                    <a:off x="6602586" y="1159596"/>
                    <a:ext cx="939106" cy="1243403"/>
                    <a:chOff x="5796136" y="1026246"/>
                    <a:chExt cx="939106" cy="1243403"/>
                  </a:xfrm>
                </p:grpSpPr>
                <p:grpSp>
                  <p:nvGrpSpPr>
                    <p:cNvPr id="521" name="Group 520"/>
                    <p:cNvGrpSpPr/>
                    <p:nvPr/>
                  </p:nvGrpSpPr>
                  <p:grpSpPr>
                    <a:xfrm>
                      <a:off x="5796136" y="1026246"/>
                      <a:ext cx="528517" cy="1218621"/>
                      <a:chOff x="6384033" y="2186240"/>
                      <a:chExt cx="543358" cy="1252841"/>
                    </a:xfrm>
                  </p:grpSpPr>
                  <p:sp>
                    <p:nvSpPr>
                      <p:cNvPr id="529" name="CustomShape 17"/>
                      <p:cNvSpPr/>
                      <p:nvPr/>
                    </p:nvSpPr>
                    <p:spPr>
                      <a:xfrm>
                        <a:off x="6384033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grpSp>
                    <p:nvGrpSpPr>
                      <p:cNvPr id="530" name="Group 529"/>
                      <p:cNvGrpSpPr/>
                      <p:nvPr/>
                    </p:nvGrpSpPr>
                    <p:grpSpPr>
                      <a:xfrm>
                        <a:off x="6412123" y="2198602"/>
                        <a:ext cx="487375" cy="1238746"/>
                        <a:chOff x="3770523" y="3133100"/>
                        <a:chExt cx="1815461" cy="1809000"/>
                      </a:xfrm>
                    </p:grpSpPr>
                    <p:sp>
                      <p:nvSpPr>
                        <p:cNvPr id="533" name="Line 11"/>
                        <p:cNvSpPr/>
                        <p:nvPr/>
                      </p:nvSpPr>
                      <p:spPr>
                        <a:xfrm flipH="1" flipV="1">
                          <a:off x="3770523" y="3137799"/>
                          <a:ext cx="735463" cy="178882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ysDash"/>
                          <a:round/>
                        </a:ln>
                      </p:spPr>
                    </p:sp>
                    <p:sp>
                      <p:nvSpPr>
                        <p:cNvPr id="534" name="Line 9"/>
                        <p:cNvSpPr/>
                        <p:nvPr/>
                      </p:nvSpPr>
                      <p:spPr>
                        <a:xfrm flipV="1">
                          <a:off x="4505984" y="3133100"/>
                          <a:ext cx="1080000" cy="180900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round/>
                        </a:ln>
                      </p:spPr>
                    </p:sp>
                  </p:grpSp>
                  <p:sp>
                    <p:nvSpPr>
                      <p:cNvPr id="531" name="CustomShape 17"/>
                      <p:cNvSpPr/>
                      <p:nvPr/>
                    </p:nvSpPr>
                    <p:spPr>
                      <a:xfrm>
                        <a:off x="6870235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sp>
                    <p:nvSpPr>
                      <p:cNvPr id="532" name="CustomShape 17"/>
                      <p:cNvSpPr/>
                      <p:nvPr/>
                    </p:nvSpPr>
                    <p:spPr>
                      <a:xfrm>
                        <a:off x="6579396" y="3377154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</p:grpSp>
                <p:grpSp>
                  <p:nvGrpSpPr>
                    <p:cNvPr id="522" name="Group 521"/>
                    <p:cNvGrpSpPr/>
                    <p:nvPr/>
                  </p:nvGrpSpPr>
                  <p:grpSpPr>
                    <a:xfrm rot="360000">
                      <a:off x="6206725" y="1051028"/>
                      <a:ext cx="528517" cy="1218621"/>
                      <a:chOff x="6384033" y="2186240"/>
                      <a:chExt cx="543358" cy="1252841"/>
                    </a:xfrm>
                  </p:grpSpPr>
                  <p:sp>
                    <p:nvSpPr>
                      <p:cNvPr id="523" name="CustomShape 17"/>
                      <p:cNvSpPr/>
                      <p:nvPr/>
                    </p:nvSpPr>
                    <p:spPr>
                      <a:xfrm>
                        <a:off x="6384033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grpSp>
                    <p:nvGrpSpPr>
                      <p:cNvPr id="524" name="Group 523"/>
                      <p:cNvGrpSpPr/>
                      <p:nvPr/>
                    </p:nvGrpSpPr>
                    <p:grpSpPr>
                      <a:xfrm>
                        <a:off x="6412123" y="2198602"/>
                        <a:ext cx="487375" cy="1238746"/>
                        <a:chOff x="3770523" y="3133100"/>
                        <a:chExt cx="1815461" cy="1809000"/>
                      </a:xfrm>
                    </p:grpSpPr>
                    <p:sp>
                      <p:nvSpPr>
                        <p:cNvPr id="527" name="Line 11"/>
                        <p:cNvSpPr/>
                        <p:nvPr/>
                      </p:nvSpPr>
                      <p:spPr>
                        <a:xfrm flipH="1" flipV="1">
                          <a:off x="3770523" y="3137799"/>
                          <a:ext cx="735463" cy="178882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ysDash"/>
                          <a:round/>
                        </a:ln>
                      </p:spPr>
                    </p:sp>
                    <p:sp>
                      <p:nvSpPr>
                        <p:cNvPr id="528" name="Line 9"/>
                        <p:cNvSpPr/>
                        <p:nvPr/>
                      </p:nvSpPr>
                      <p:spPr>
                        <a:xfrm flipV="1">
                          <a:off x="4505984" y="3133100"/>
                          <a:ext cx="1080000" cy="180900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round/>
                        </a:ln>
                      </p:spPr>
                    </p:sp>
                  </p:grpSp>
                  <p:sp>
                    <p:nvSpPr>
                      <p:cNvPr id="525" name="CustomShape 17"/>
                      <p:cNvSpPr/>
                      <p:nvPr/>
                    </p:nvSpPr>
                    <p:spPr>
                      <a:xfrm>
                        <a:off x="6870235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sp>
                    <p:nvSpPr>
                      <p:cNvPr id="526" name="CustomShape 17"/>
                      <p:cNvSpPr/>
                      <p:nvPr/>
                    </p:nvSpPr>
                    <p:spPr>
                      <a:xfrm>
                        <a:off x="6579396" y="3377154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</p:grpSp>
              </p:grpSp>
            </p:grpSp>
            <p:grpSp>
              <p:nvGrpSpPr>
                <p:cNvPr id="488" name="Group 487"/>
                <p:cNvGrpSpPr/>
                <p:nvPr/>
              </p:nvGrpSpPr>
              <p:grpSpPr>
                <a:xfrm rot="1440000">
                  <a:off x="4712851" y="1245120"/>
                  <a:ext cx="1745556" cy="1376753"/>
                  <a:chOff x="5796136" y="1026246"/>
                  <a:chExt cx="1745556" cy="1376753"/>
                </a:xfrm>
              </p:grpSpPr>
              <p:grpSp>
                <p:nvGrpSpPr>
                  <p:cNvPr id="489" name="Group 488"/>
                  <p:cNvGrpSpPr/>
                  <p:nvPr/>
                </p:nvGrpSpPr>
                <p:grpSpPr>
                  <a:xfrm>
                    <a:off x="5796136" y="1026246"/>
                    <a:ext cx="939106" cy="1243403"/>
                    <a:chOff x="5796136" y="1026246"/>
                    <a:chExt cx="939106" cy="1243403"/>
                  </a:xfrm>
                </p:grpSpPr>
                <p:grpSp>
                  <p:nvGrpSpPr>
                    <p:cNvPr id="505" name="Group 504"/>
                    <p:cNvGrpSpPr/>
                    <p:nvPr/>
                  </p:nvGrpSpPr>
                  <p:grpSpPr>
                    <a:xfrm>
                      <a:off x="5796136" y="1026246"/>
                      <a:ext cx="528517" cy="1218621"/>
                      <a:chOff x="6384033" y="2186240"/>
                      <a:chExt cx="543358" cy="1252841"/>
                    </a:xfrm>
                  </p:grpSpPr>
                  <p:sp>
                    <p:nvSpPr>
                      <p:cNvPr id="513" name="CustomShape 17"/>
                      <p:cNvSpPr/>
                      <p:nvPr/>
                    </p:nvSpPr>
                    <p:spPr>
                      <a:xfrm>
                        <a:off x="6384033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grpSp>
                    <p:nvGrpSpPr>
                      <p:cNvPr id="514" name="Group 513"/>
                      <p:cNvGrpSpPr/>
                      <p:nvPr/>
                    </p:nvGrpSpPr>
                    <p:grpSpPr>
                      <a:xfrm>
                        <a:off x="6412123" y="2198602"/>
                        <a:ext cx="487375" cy="1238746"/>
                        <a:chOff x="3770523" y="3133100"/>
                        <a:chExt cx="1815461" cy="1809000"/>
                      </a:xfrm>
                    </p:grpSpPr>
                    <p:sp>
                      <p:nvSpPr>
                        <p:cNvPr id="517" name="Line 11"/>
                        <p:cNvSpPr/>
                        <p:nvPr/>
                      </p:nvSpPr>
                      <p:spPr>
                        <a:xfrm flipH="1" flipV="1">
                          <a:off x="3770523" y="3137799"/>
                          <a:ext cx="735463" cy="178882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ysDash"/>
                          <a:round/>
                        </a:ln>
                      </p:spPr>
                    </p:sp>
                    <p:sp>
                      <p:nvSpPr>
                        <p:cNvPr id="518" name="Line 9"/>
                        <p:cNvSpPr/>
                        <p:nvPr/>
                      </p:nvSpPr>
                      <p:spPr>
                        <a:xfrm flipV="1">
                          <a:off x="4505984" y="3133100"/>
                          <a:ext cx="1080000" cy="180900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round/>
                        </a:ln>
                      </p:spPr>
                    </p:sp>
                  </p:grpSp>
                  <p:sp>
                    <p:nvSpPr>
                      <p:cNvPr id="515" name="CustomShape 17"/>
                      <p:cNvSpPr/>
                      <p:nvPr/>
                    </p:nvSpPr>
                    <p:spPr>
                      <a:xfrm>
                        <a:off x="6870235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sp>
                    <p:nvSpPr>
                      <p:cNvPr id="516" name="CustomShape 17"/>
                      <p:cNvSpPr/>
                      <p:nvPr/>
                    </p:nvSpPr>
                    <p:spPr>
                      <a:xfrm>
                        <a:off x="6579396" y="3377154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</p:grpSp>
                <p:grpSp>
                  <p:nvGrpSpPr>
                    <p:cNvPr id="506" name="Group 505"/>
                    <p:cNvGrpSpPr/>
                    <p:nvPr/>
                  </p:nvGrpSpPr>
                  <p:grpSpPr>
                    <a:xfrm rot="360000">
                      <a:off x="6206725" y="1051028"/>
                      <a:ext cx="528517" cy="1218621"/>
                      <a:chOff x="6384033" y="2186240"/>
                      <a:chExt cx="543358" cy="1252841"/>
                    </a:xfrm>
                  </p:grpSpPr>
                  <p:sp>
                    <p:nvSpPr>
                      <p:cNvPr id="507" name="CustomShape 17"/>
                      <p:cNvSpPr/>
                      <p:nvPr/>
                    </p:nvSpPr>
                    <p:spPr>
                      <a:xfrm>
                        <a:off x="6384033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grpSp>
                    <p:nvGrpSpPr>
                      <p:cNvPr id="508" name="Group 507"/>
                      <p:cNvGrpSpPr/>
                      <p:nvPr/>
                    </p:nvGrpSpPr>
                    <p:grpSpPr>
                      <a:xfrm>
                        <a:off x="6412123" y="2198602"/>
                        <a:ext cx="487375" cy="1238746"/>
                        <a:chOff x="3770523" y="3133100"/>
                        <a:chExt cx="1815461" cy="1809000"/>
                      </a:xfrm>
                    </p:grpSpPr>
                    <p:sp>
                      <p:nvSpPr>
                        <p:cNvPr id="511" name="Line 11"/>
                        <p:cNvSpPr/>
                        <p:nvPr/>
                      </p:nvSpPr>
                      <p:spPr>
                        <a:xfrm flipH="1" flipV="1">
                          <a:off x="3770523" y="3137799"/>
                          <a:ext cx="735463" cy="178882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ysDash"/>
                          <a:round/>
                        </a:ln>
                      </p:spPr>
                    </p:sp>
                    <p:sp>
                      <p:nvSpPr>
                        <p:cNvPr id="512" name="Line 9"/>
                        <p:cNvSpPr/>
                        <p:nvPr/>
                      </p:nvSpPr>
                      <p:spPr>
                        <a:xfrm flipV="1">
                          <a:off x="4505984" y="3133100"/>
                          <a:ext cx="1080000" cy="180900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round/>
                        </a:ln>
                      </p:spPr>
                    </p:sp>
                  </p:grpSp>
                  <p:sp>
                    <p:nvSpPr>
                      <p:cNvPr id="509" name="CustomShape 17"/>
                      <p:cNvSpPr/>
                      <p:nvPr/>
                    </p:nvSpPr>
                    <p:spPr>
                      <a:xfrm>
                        <a:off x="6870235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sp>
                    <p:nvSpPr>
                      <p:cNvPr id="510" name="CustomShape 17"/>
                      <p:cNvSpPr/>
                      <p:nvPr/>
                    </p:nvSpPr>
                    <p:spPr>
                      <a:xfrm>
                        <a:off x="6579396" y="3377154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</p:grpSp>
              </p:grpSp>
              <p:grpSp>
                <p:nvGrpSpPr>
                  <p:cNvPr id="490" name="Group 489"/>
                  <p:cNvGrpSpPr/>
                  <p:nvPr/>
                </p:nvGrpSpPr>
                <p:grpSpPr>
                  <a:xfrm rot="720000">
                    <a:off x="6602586" y="1159596"/>
                    <a:ext cx="939106" cy="1243403"/>
                    <a:chOff x="5796136" y="1026246"/>
                    <a:chExt cx="939106" cy="1243403"/>
                  </a:xfrm>
                </p:grpSpPr>
                <p:grpSp>
                  <p:nvGrpSpPr>
                    <p:cNvPr id="491" name="Group 490"/>
                    <p:cNvGrpSpPr/>
                    <p:nvPr/>
                  </p:nvGrpSpPr>
                  <p:grpSpPr>
                    <a:xfrm>
                      <a:off x="5796136" y="1026246"/>
                      <a:ext cx="528517" cy="1218621"/>
                      <a:chOff x="6384033" y="2186240"/>
                      <a:chExt cx="543358" cy="1252841"/>
                    </a:xfrm>
                  </p:grpSpPr>
                  <p:sp>
                    <p:nvSpPr>
                      <p:cNvPr id="499" name="CustomShape 17"/>
                      <p:cNvSpPr/>
                      <p:nvPr/>
                    </p:nvSpPr>
                    <p:spPr>
                      <a:xfrm>
                        <a:off x="6384033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grpSp>
                    <p:nvGrpSpPr>
                      <p:cNvPr id="500" name="Group 499"/>
                      <p:cNvGrpSpPr/>
                      <p:nvPr/>
                    </p:nvGrpSpPr>
                    <p:grpSpPr>
                      <a:xfrm>
                        <a:off x="6412123" y="2198602"/>
                        <a:ext cx="487375" cy="1238746"/>
                        <a:chOff x="3770523" y="3133100"/>
                        <a:chExt cx="1815461" cy="1809000"/>
                      </a:xfrm>
                    </p:grpSpPr>
                    <p:sp>
                      <p:nvSpPr>
                        <p:cNvPr id="503" name="Line 11"/>
                        <p:cNvSpPr/>
                        <p:nvPr/>
                      </p:nvSpPr>
                      <p:spPr>
                        <a:xfrm flipH="1" flipV="1">
                          <a:off x="3770523" y="3137799"/>
                          <a:ext cx="735463" cy="178882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ysDash"/>
                          <a:round/>
                        </a:ln>
                      </p:spPr>
                    </p:sp>
                    <p:sp>
                      <p:nvSpPr>
                        <p:cNvPr id="504" name="Line 9"/>
                        <p:cNvSpPr/>
                        <p:nvPr/>
                      </p:nvSpPr>
                      <p:spPr>
                        <a:xfrm flipV="1">
                          <a:off x="4505984" y="3133100"/>
                          <a:ext cx="1080000" cy="180900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round/>
                        </a:ln>
                      </p:spPr>
                    </p:sp>
                  </p:grpSp>
                  <p:sp>
                    <p:nvSpPr>
                      <p:cNvPr id="501" name="CustomShape 17"/>
                      <p:cNvSpPr/>
                      <p:nvPr/>
                    </p:nvSpPr>
                    <p:spPr>
                      <a:xfrm>
                        <a:off x="6870235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sp>
                    <p:nvSpPr>
                      <p:cNvPr id="502" name="CustomShape 17"/>
                      <p:cNvSpPr/>
                      <p:nvPr/>
                    </p:nvSpPr>
                    <p:spPr>
                      <a:xfrm>
                        <a:off x="6579396" y="3377154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</p:grpSp>
                <p:grpSp>
                  <p:nvGrpSpPr>
                    <p:cNvPr id="492" name="Group 491"/>
                    <p:cNvGrpSpPr/>
                    <p:nvPr/>
                  </p:nvGrpSpPr>
                  <p:grpSpPr>
                    <a:xfrm rot="360000">
                      <a:off x="6206725" y="1051028"/>
                      <a:ext cx="528517" cy="1218621"/>
                      <a:chOff x="6384033" y="2186240"/>
                      <a:chExt cx="543358" cy="1252841"/>
                    </a:xfrm>
                  </p:grpSpPr>
                  <p:sp>
                    <p:nvSpPr>
                      <p:cNvPr id="493" name="CustomShape 17"/>
                      <p:cNvSpPr/>
                      <p:nvPr/>
                    </p:nvSpPr>
                    <p:spPr>
                      <a:xfrm>
                        <a:off x="6384033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grpSp>
                    <p:nvGrpSpPr>
                      <p:cNvPr id="494" name="Group 493"/>
                      <p:cNvGrpSpPr/>
                      <p:nvPr/>
                    </p:nvGrpSpPr>
                    <p:grpSpPr>
                      <a:xfrm>
                        <a:off x="6412123" y="2198602"/>
                        <a:ext cx="487375" cy="1238746"/>
                        <a:chOff x="3770523" y="3133100"/>
                        <a:chExt cx="1815461" cy="1809000"/>
                      </a:xfrm>
                    </p:grpSpPr>
                    <p:sp>
                      <p:nvSpPr>
                        <p:cNvPr id="497" name="Line 11"/>
                        <p:cNvSpPr/>
                        <p:nvPr/>
                      </p:nvSpPr>
                      <p:spPr>
                        <a:xfrm flipH="1" flipV="1">
                          <a:off x="3770523" y="3137799"/>
                          <a:ext cx="735463" cy="178882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ysDash"/>
                          <a:round/>
                        </a:ln>
                      </p:spPr>
                    </p:sp>
                    <p:sp>
                      <p:nvSpPr>
                        <p:cNvPr id="498" name="Line 9"/>
                        <p:cNvSpPr/>
                        <p:nvPr/>
                      </p:nvSpPr>
                      <p:spPr>
                        <a:xfrm flipV="1">
                          <a:off x="4505984" y="3133100"/>
                          <a:ext cx="1080000" cy="180900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round/>
                        </a:ln>
                      </p:spPr>
                    </p:sp>
                  </p:grpSp>
                  <p:sp>
                    <p:nvSpPr>
                      <p:cNvPr id="495" name="CustomShape 17"/>
                      <p:cNvSpPr/>
                      <p:nvPr/>
                    </p:nvSpPr>
                    <p:spPr>
                      <a:xfrm>
                        <a:off x="6870235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sp>
                    <p:nvSpPr>
                      <p:cNvPr id="496" name="CustomShape 17"/>
                      <p:cNvSpPr/>
                      <p:nvPr/>
                    </p:nvSpPr>
                    <p:spPr>
                      <a:xfrm>
                        <a:off x="6579396" y="3377154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</p:grpSp>
              </p:grpSp>
            </p:grpSp>
          </p:grpSp>
        </p:grpSp>
        <p:grpSp>
          <p:nvGrpSpPr>
            <p:cNvPr id="114" name="Group 113"/>
            <p:cNvGrpSpPr/>
            <p:nvPr/>
          </p:nvGrpSpPr>
          <p:grpSpPr>
            <a:xfrm rot="5760000">
              <a:off x="3051448" y="3244168"/>
              <a:ext cx="2759894" cy="2770869"/>
              <a:chOff x="3203848" y="658131"/>
              <a:chExt cx="4790376" cy="4809426"/>
            </a:xfrm>
          </p:grpSpPr>
          <p:grpSp>
            <p:nvGrpSpPr>
              <p:cNvPr id="359" name="Group 358"/>
              <p:cNvGrpSpPr/>
              <p:nvPr/>
            </p:nvGrpSpPr>
            <p:grpSpPr>
              <a:xfrm>
                <a:off x="3203848" y="658131"/>
                <a:ext cx="3254559" cy="1963742"/>
                <a:chOff x="3203848" y="658131"/>
                <a:chExt cx="3254559" cy="1963742"/>
              </a:xfrm>
            </p:grpSpPr>
            <p:grpSp>
              <p:nvGrpSpPr>
                <p:cNvPr id="423" name="Group 422"/>
                <p:cNvGrpSpPr/>
                <p:nvPr/>
              </p:nvGrpSpPr>
              <p:grpSpPr>
                <a:xfrm>
                  <a:off x="3203848" y="658131"/>
                  <a:ext cx="1745556" cy="1376753"/>
                  <a:chOff x="5796136" y="1026246"/>
                  <a:chExt cx="1745556" cy="1376753"/>
                </a:xfrm>
              </p:grpSpPr>
              <p:grpSp>
                <p:nvGrpSpPr>
                  <p:cNvPr id="455" name="Group 454"/>
                  <p:cNvGrpSpPr/>
                  <p:nvPr/>
                </p:nvGrpSpPr>
                <p:grpSpPr>
                  <a:xfrm>
                    <a:off x="5796136" y="1026246"/>
                    <a:ext cx="939106" cy="1243403"/>
                    <a:chOff x="5796136" y="1026246"/>
                    <a:chExt cx="939106" cy="1243403"/>
                  </a:xfrm>
                </p:grpSpPr>
                <p:grpSp>
                  <p:nvGrpSpPr>
                    <p:cNvPr id="471" name="Group 470"/>
                    <p:cNvGrpSpPr/>
                    <p:nvPr/>
                  </p:nvGrpSpPr>
                  <p:grpSpPr>
                    <a:xfrm>
                      <a:off x="5796136" y="1026246"/>
                      <a:ext cx="528517" cy="1218621"/>
                      <a:chOff x="6384033" y="2186240"/>
                      <a:chExt cx="543358" cy="1252841"/>
                    </a:xfrm>
                  </p:grpSpPr>
                  <p:sp>
                    <p:nvSpPr>
                      <p:cNvPr id="479" name="CustomShape 17"/>
                      <p:cNvSpPr/>
                      <p:nvPr/>
                    </p:nvSpPr>
                    <p:spPr>
                      <a:xfrm>
                        <a:off x="6384033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grpSp>
                    <p:nvGrpSpPr>
                      <p:cNvPr id="480" name="Group 479"/>
                      <p:cNvGrpSpPr/>
                      <p:nvPr/>
                    </p:nvGrpSpPr>
                    <p:grpSpPr>
                      <a:xfrm>
                        <a:off x="6412123" y="2198602"/>
                        <a:ext cx="487375" cy="1238746"/>
                        <a:chOff x="3770523" y="3133100"/>
                        <a:chExt cx="1815461" cy="1809000"/>
                      </a:xfrm>
                    </p:grpSpPr>
                    <p:sp>
                      <p:nvSpPr>
                        <p:cNvPr id="483" name="Line 11"/>
                        <p:cNvSpPr/>
                        <p:nvPr/>
                      </p:nvSpPr>
                      <p:spPr>
                        <a:xfrm flipH="1" flipV="1">
                          <a:off x="3770523" y="3137799"/>
                          <a:ext cx="735463" cy="178882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ysDash"/>
                          <a:round/>
                        </a:ln>
                      </p:spPr>
                    </p:sp>
                    <p:sp>
                      <p:nvSpPr>
                        <p:cNvPr id="484" name="Line 9"/>
                        <p:cNvSpPr/>
                        <p:nvPr/>
                      </p:nvSpPr>
                      <p:spPr>
                        <a:xfrm flipV="1">
                          <a:off x="4505984" y="3133100"/>
                          <a:ext cx="1080000" cy="180900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round/>
                        </a:ln>
                      </p:spPr>
                    </p:sp>
                  </p:grpSp>
                  <p:sp>
                    <p:nvSpPr>
                      <p:cNvPr id="481" name="CustomShape 17"/>
                      <p:cNvSpPr/>
                      <p:nvPr/>
                    </p:nvSpPr>
                    <p:spPr>
                      <a:xfrm>
                        <a:off x="6870235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sp>
                    <p:nvSpPr>
                      <p:cNvPr id="482" name="CustomShape 17"/>
                      <p:cNvSpPr/>
                      <p:nvPr/>
                    </p:nvSpPr>
                    <p:spPr>
                      <a:xfrm>
                        <a:off x="6579396" y="3377154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</p:grpSp>
                <p:grpSp>
                  <p:nvGrpSpPr>
                    <p:cNvPr id="472" name="Group 471"/>
                    <p:cNvGrpSpPr/>
                    <p:nvPr/>
                  </p:nvGrpSpPr>
                  <p:grpSpPr>
                    <a:xfrm rot="360000">
                      <a:off x="6206725" y="1051028"/>
                      <a:ext cx="528517" cy="1218621"/>
                      <a:chOff x="6384033" y="2186240"/>
                      <a:chExt cx="543358" cy="1252841"/>
                    </a:xfrm>
                  </p:grpSpPr>
                  <p:sp>
                    <p:nvSpPr>
                      <p:cNvPr id="473" name="CustomShape 17"/>
                      <p:cNvSpPr/>
                      <p:nvPr/>
                    </p:nvSpPr>
                    <p:spPr>
                      <a:xfrm>
                        <a:off x="6384033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grpSp>
                    <p:nvGrpSpPr>
                      <p:cNvPr id="474" name="Group 473"/>
                      <p:cNvGrpSpPr/>
                      <p:nvPr/>
                    </p:nvGrpSpPr>
                    <p:grpSpPr>
                      <a:xfrm>
                        <a:off x="6412123" y="2198602"/>
                        <a:ext cx="487375" cy="1238746"/>
                        <a:chOff x="3770523" y="3133100"/>
                        <a:chExt cx="1815461" cy="1809000"/>
                      </a:xfrm>
                    </p:grpSpPr>
                    <p:sp>
                      <p:nvSpPr>
                        <p:cNvPr id="477" name="Line 11"/>
                        <p:cNvSpPr/>
                        <p:nvPr/>
                      </p:nvSpPr>
                      <p:spPr>
                        <a:xfrm flipH="1" flipV="1">
                          <a:off x="3770523" y="3137799"/>
                          <a:ext cx="735463" cy="178882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ysDash"/>
                          <a:round/>
                        </a:ln>
                      </p:spPr>
                    </p:sp>
                    <p:sp>
                      <p:nvSpPr>
                        <p:cNvPr id="478" name="Line 9"/>
                        <p:cNvSpPr/>
                        <p:nvPr/>
                      </p:nvSpPr>
                      <p:spPr>
                        <a:xfrm flipV="1">
                          <a:off x="4505984" y="3133100"/>
                          <a:ext cx="1080000" cy="180900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round/>
                        </a:ln>
                      </p:spPr>
                    </p:sp>
                  </p:grpSp>
                  <p:sp>
                    <p:nvSpPr>
                      <p:cNvPr id="475" name="CustomShape 17"/>
                      <p:cNvSpPr/>
                      <p:nvPr/>
                    </p:nvSpPr>
                    <p:spPr>
                      <a:xfrm>
                        <a:off x="6870235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sp>
                    <p:nvSpPr>
                      <p:cNvPr id="476" name="CustomShape 17"/>
                      <p:cNvSpPr/>
                      <p:nvPr/>
                    </p:nvSpPr>
                    <p:spPr>
                      <a:xfrm>
                        <a:off x="6579396" y="3377154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</p:grpSp>
              </p:grpSp>
              <p:grpSp>
                <p:nvGrpSpPr>
                  <p:cNvPr id="456" name="Group 455"/>
                  <p:cNvGrpSpPr/>
                  <p:nvPr/>
                </p:nvGrpSpPr>
                <p:grpSpPr>
                  <a:xfrm rot="720000">
                    <a:off x="6602586" y="1159596"/>
                    <a:ext cx="939106" cy="1243403"/>
                    <a:chOff x="5796136" y="1026246"/>
                    <a:chExt cx="939106" cy="1243403"/>
                  </a:xfrm>
                </p:grpSpPr>
                <p:grpSp>
                  <p:nvGrpSpPr>
                    <p:cNvPr id="457" name="Group 456"/>
                    <p:cNvGrpSpPr/>
                    <p:nvPr/>
                  </p:nvGrpSpPr>
                  <p:grpSpPr>
                    <a:xfrm>
                      <a:off x="5796136" y="1026246"/>
                      <a:ext cx="528517" cy="1218621"/>
                      <a:chOff x="6384033" y="2186240"/>
                      <a:chExt cx="543358" cy="1252841"/>
                    </a:xfrm>
                  </p:grpSpPr>
                  <p:sp>
                    <p:nvSpPr>
                      <p:cNvPr id="465" name="CustomShape 17"/>
                      <p:cNvSpPr/>
                      <p:nvPr/>
                    </p:nvSpPr>
                    <p:spPr>
                      <a:xfrm>
                        <a:off x="6384033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grpSp>
                    <p:nvGrpSpPr>
                      <p:cNvPr id="466" name="Group 465"/>
                      <p:cNvGrpSpPr/>
                      <p:nvPr/>
                    </p:nvGrpSpPr>
                    <p:grpSpPr>
                      <a:xfrm>
                        <a:off x="6412123" y="2198602"/>
                        <a:ext cx="487375" cy="1238746"/>
                        <a:chOff x="3770523" y="3133100"/>
                        <a:chExt cx="1815461" cy="1809000"/>
                      </a:xfrm>
                    </p:grpSpPr>
                    <p:sp>
                      <p:nvSpPr>
                        <p:cNvPr id="469" name="Line 11"/>
                        <p:cNvSpPr/>
                        <p:nvPr/>
                      </p:nvSpPr>
                      <p:spPr>
                        <a:xfrm flipH="1" flipV="1">
                          <a:off x="3770523" y="3137799"/>
                          <a:ext cx="735463" cy="178882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ysDash"/>
                          <a:round/>
                        </a:ln>
                      </p:spPr>
                    </p:sp>
                    <p:sp>
                      <p:nvSpPr>
                        <p:cNvPr id="470" name="Line 9"/>
                        <p:cNvSpPr/>
                        <p:nvPr/>
                      </p:nvSpPr>
                      <p:spPr>
                        <a:xfrm flipV="1">
                          <a:off x="4505984" y="3133100"/>
                          <a:ext cx="1080000" cy="180900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round/>
                        </a:ln>
                      </p:spPr>
                    </p:sp>
                  </p:grpSp>
                  <p:sp>
                    <p:nvSpPr>
                      <p:cNvPr id="467" name="CustomShape 17"/>
                      <p:cNvSpPr/>
                      <p:nvPr/>
                    </p:nvSpPr>
                    <p:spPr>
                      <a:xfrm>
                        <a:off x="6870235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sp>
                    <p:nvSpPr>
                      <p:cNvPr id="468" name="CustomShape 17"/>
                      <p:cNvSpPr/>
                      <p:nvPr/>
                    </p:nvSpPr>
                    <p:spPr>
                      <a:xfrm>
                        <a:off x="6579396" y="3377154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</p:grpSp>
                <p:grpSp>
                  <p:nvGrpSpPr>
                    <p:cNvPr id="458" name="Group 457"/>
                    <p:cNvGrpSpPr/>
                    <p:nvPr/>
                  </p:nvGrpSpPr>
                  <p:grpSpPr>
                    <a:xfrm rot="360000">
                      <a:off x="6206725" y="1051028"/>
                      <a:ext cx="528517" cy="1218621"/>
                      <a:chOff x="6384033" y="2186240"/>
                      <a:chExt cx="543358" cy="1252841"/>
                    </a:xfrm>
                  </p:grpSpPr>
                  <p:sp>
                    <p:nvSpPr>
                      <p:cNvPr id="459" name="CustomShape 17"/>
                      <p:cNvSpPr/>
                      <p:nvPr/>
                    </p:nvSpPr>
                    <p:spPr>
                      <a:xfrm>
                        <a:off x="6384033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grpSp>
                    <p:nvGrpSpPr>
                      <p:cNvPr id="460" name="Group 459"/>
                      <p:cNvGrpSpPr/>
                      <p:nvPr/>
                    </p:nvGrpSpPr>
                    <p:grpSpPr>
                      <a:xfrm>
                        <a:off x="6412123" y="2198602"/>
                        <a:ext cx="487375" cy="1238746"/>
                        <a:chOff x="3770523" y="3133100"/>
                        <a:chExt cx="1815461" cy="1809000"/>
                      </a:xfrm>
                    </p:grpSpPr>
                    <p:sp>
                      <p:nvSpPr>
                        <p:cNvPr id="463" name="Line 11"/>
                        <p:cNvSpPr/>
                        <p:nvPr/>
                      </p:nvSpPr>
                      <p:spPr>
                        <a:xfrm flipH="1" flipV="1">
                          <a:off x="3770523" y="3137799"/>
                          <a:ext cx="735463" cy="178882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ysDash"/>
                          <a:round/>
                        </a:ln>
                      </p:spPr>
                    </p:sp>
                    <p:sp>
                      <p:nvSpPr>
                        <p:cNvPr id="464" name="Line 9"/>
                        <p:cNvSpPr/>
                        <p:nvPr/>
                      </p:nvSpPr>
                      <p:spPr>
                        <a:xfrm flipV="1">
                          <a:off x="4505984" y="3133100"/>
                          <a:ext cx="1080000" cy="180900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round/>
                        </a:ln>
                      </p:spPr>
                    </p:sp>
                  </p:grpSp>
                  <p:sp>
                    <p:nvSpPr>
                      <p:cNvPr id="461" name="CustomShape 17"/>
                      <p:cNvSpPr/>
                      <p:nvPr/>
                    </p:nvSpPr>
                    <p:spPr>
                      <a:xfrm>
                        <a:off x="6870235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sp>
                    <p:nvSpPr>
                      <p:cNvPr id="462" name="CustomShape 17"/>
                      <p:cNvSpPr/>
                      <p:nvPr/>
                    </p:nvSpPr>
                    <p:spPr>
                      <a:xfrm>
                        <a:off x="6579396" y="3377154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</p:grpSp>
              </p:grpSp>
            </p:grpSp>
            <p:grpSp>
              <p:nvGrpSpPr>
                <p:cNvPr id="424" name="Group 423"/>
                <p:cNvGrpSpPr/>
                <p:nvPr/>
              </p:nvGrpSpPr>
              <p:grpSpPr>
                <a:xfrm rot="1440000">
                  <a:off x="4712851" y="1245120"/>
                  <a:ext cx="1745556" cy="1376753"/>
                  <a:chOff x="5796136" y="1026246"/>
                  <a:chExt cx="1745556" cy="1376753"/>
                </a:xfrm>
              </p:grpSpPr>
              <p:grpSp>
                <p:nvGrpSpPr>
                  <p:cNvPr id="425" name="Group 424"/>
                  <p:cNvGrpSpPr/>
                  <p:nvPr/>
                </p:nvGrpSpPr>
                <p:grpSpPr>
                  <a:xfrm>
                    <a:off x="5796136" y="1026246"/>
                    <a:ext cx="939106" cy="1243403"/>
                    <a:chOff x="5796136" y="1026246"/>
                    <a:chExt cx="939106" cy="1243403"/>
                  </a:xfrm>
                </p:grpSpPr>
                <p:grpSp>
                  <p:nvGrpSpPr>
                    <p:cNvPr id="441" name="Group 440"/>
                    <p:cNvGrpSpPr/>
                    <p:nvPr/>
                  </p:nvGrpSpPr>
                  <p:grpSpPr>
                    <a:xfrm>
                      <a:off x="5796136" y="1026246"/>
                      <a:ext cx="528517" cy="1218621"/>
                      <a:chOff x="6384033" y="2186240"/>
                      <a:chExt cx="543358" cy="1252841"/>
                    </a:xfrm>
                  </p:grpSpPr>
                  <p:sp>
                    <p:nvSpPr>
                      <p:cNvPr id="449" name="CustomShape 17"/>
                      <p:cNvSpPr/>
                      <p:nvPr/>
                    </p:nvSpPr>
                    <p:spPr>
                      <a:xfrm>
                        <a:off x="6384033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grpSp>
                    <p:nvGrpSpPr>
                      <p:cNvPr id="450" name="Group 449"/>
                      <p:cNvGrpSpPr/>
                      <p:nvPr/>
                    </p:nvGrpSpPr>
                    <p:grpSpPr>
                      <a:xfrm>
                        <a:off x="6412123" y="2198602"/>
                        <a:ext cx="487375" cy="1238746"/>
                        <a:chOff x="3770523" y="3133100"/>
                        <a:chExt cx="1815461" cy="1809000"/>
                      </a:xfrm>
                    </p:grpSpPr>
                    <p:sp>
                      <p:nvSpPr>
                        <p:cNvPr id="453" name="Line 11"/>
                        <p:cNvSpPr/>
                        <p:nvPr/>
                      </p:nvSpPr>
                      <p:spPr>
                        <a:xfrm flipH="1" flipV="1">
                          <a:off x="3770523" y="3137799"/>
                          <a:ext cx="735463" cy="178882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ysDash"/>
                          <a:round/>
                        </a:ln>
                      </p:spPr>
                    </p:sp>
                    <p:sp>
                      <p:nvSpPr>
                        <p:cNvPr id="454" name="Line 9"/>
                        <p:cNvSpPr/>
                        <p:nvPr/>
                      </p:nvSpPr>
                      <p:spPr>
                        <a:xfrm flipV="1">
                          <a:off x="4505984" y="3133100"/>
                          <a:ext cx="1080000" cy="180900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round/>
                        </a:ln>
                      </p:spPr>
                    </p:sp>
                  </p:grpSp>
                  <p:sp>
                    <p:nvSpPr>
                      <p:cNvPr id="451" name="CustomShape 17"/>
                      <p:cNvSpPr/>
                      <p:nvPr/>
                    </p:nvSpPr>
                    <p:spPr>
                      <a:xfrm>
                        <a:off x="6870235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sp>
                    <p:nvSpPr>
                      <p:cNvPr id="452" name="CustomShape 17"/>
                      <p:cNvSpPr/>
                      <p:nvPr/>
                    </p:nvSpPr>
                    <p:spPr>
                      <a:xfrm>
                        <a:off x="6579396" y="3377154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</p:grpSp>
                <p:grpSp>
                  <p:nvGrpSpPr>
                    <p:cNvPr id="442" name="Group 441"/>
                    <p:cNvGrpSpPr/>
                    <p:nvPr/>
                  </p:nvGrpSpPr>
                  <p:grpSpPr>
                    <a:xfrm rot="360000">
                      <a:off x="6206725" y="1051028"/>
                      <a:ext cx="528517" cy="1218621"/>
                      <a:chOff x="6384033" y="2186240"/>
                      <a:chExt cx="543358" cy="1252841"/>
                    </a:xfrm>
                  </p:grpSpPr>
                  <p:sp>
                    <p:nvSpPr>
                      <p:cNvPr id="443" name="CustomShape 17"/>
                      <p:cNvSpPr/>
                      <p:nvPr/>
                    </p:nvSpPr>
                    <p:spPr>
                      <a:xfrm>
                        <a:off x="6384033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grpSp>
                    <p:nvGrpSpPr>
                      <p:cNvPr id="444" name="Group 443"/>
                      <p:cNvGrpSpPr/>
                      <p:nvPr/>
                    </p:nvGrpSpPr>
                    <p:grpSpPr>
                      <a:xfrm>
                        <a:off x="6412123" y="2198602"/>
                        <a:ext cx="487375" cy="1238746"/>
                        <a:chOff x="3770523" y="3133100"/>
                        <a:chExt cx="1815461" cy="1809000"/>
                      </a:xfrm>
                    </p:grpSpPr>
                    <p:sp>
                      <p:nvSpPr>
                        <p:cNvPr id="447" name="Line 11"/>
                        <p:cNvSpPr/>
                        <p:nvPr/>
                      </p:nvSpPr>
                      <p:spPr>
                        <a:xfrm flipH="1" flipV="1">
                          <a:off x="3770523" y="3137799"/>
                          <a:ext cx="735463" cy="178882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ysDash"/>
                          <a:round/>
                        </a:ln>
                      </p:spPr>
                    </p:sp>
                    <p:sp>
                      <p:nvSpPr>
                        <p:cNvPr id="448" name="Line 9"/>
                        <p:cNvSpPr/>
                        <p:nvPr/>
                      </p:nvSpPr>
                      <p:spPr>
                        <a:xfrm flipV="1">
                          <a:off x="4505984" y="3133100"/>
                          <a:ext cx="1080000" cy="180900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round/>
                        </a:ln>
                      </p:spPr>
                    </p:sp>
                  </p:grpSp>
                  <p:sp>
                    <p:nvSpPr>
                      <p:cNvPr id="445" name="CustomShape 17"/>
                      <p:cNvSpPr/>
                      <p:nvPr/>
                    </p:nvSpPr>
                    <p:spPr>
                      <a:xfrm>
                        <a:off x="6870235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sp>
                    <p:nvSpPr>
                      <p:cNvPr id="446" name="CustomShape 17"/>
                      <p:cNvSpPr/>
                      <p:nvPr/>
                    </p:nvSpPr>
                    <p:spPr>
                      <a:xfrm>
                        <a:off x="6579396" y="3377154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</p:grpSp>
              </p:grpSp>
              <p:grpSp>
                <p:nvGrpSpPr>
                  <p:cNvPr id="426" name="Group 425"/>
                  <p:cNvGrpSpPr/>
                  <p:nvPr/>
                </p:nvGrpSpPr>
                <p:grpSpPr>
                  <a:xfrm rot="720000">
                    <a:off x="6602586" y="1159596"/>
                    <a:ext cx="939106" cy="1243403"/>
                    <a:chOff x="5796136" y="1026246"/>
                    <a:chExt cx="939106" cy="1243403"/>
                  </a:xfrm>
                </p:grpSpPr>
                <p:grpSp>
                  <p:nvGrpSpPr>
                    <p:cNvPr id="427" name="Group 426"/>
                    <p:cNvGrpSpPr/>
                    <p:nvPr/>
                  </p:nvGrpSpPr>
                  <p:grpSpPr>
                    <a:xfrm>
                      <a:off x="5796136" y="1026246"/>
                      <a:ext cx="528517" cy="1218621"/>
                      <a:chOff x="6384033" y="2186240"/>
                      <a:chExt cx="543358" cy="1252841"/>
                    </a:xfrm>
                  </p:grpSpPr>
                  <p:sp>
                    <p:nvSpPr>
                      <p:cNvPr id="435" name="CustomShape 17"/>
                      <p:cNvSpPr/>
                      <p:nvPr/>
                    </p:nvSpPr>
                    <p:spPr>
                      <a:xfrm>
                        <a:off x="6384033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grpSp>
                    <p:nvGrpSpPr>
                      <p:cNvPr id="436" name="Group 435"/>
                      <p:cNvGrpSpPr/>
                      <p:nvPr/>
                    </p:nvGrpSpPr>
                    <p:grpSpPr>
                      <a:xfrm>
                        <a:off x="6412123" y="2198602"/>
                        <a:ext cx="487375" cy="1238746"/>
                        <a:chOff x="3770523" y="3133100"/>
                        <a:chExt cx="1815461" cy="1809000"/>
                      </a:xfrm>
                    </p:grpSpPr>
                    <p:sp>
                      <p:nvSpPr>
                        <p:cNvPr id="439" name="Line 11"/>
                        <p:cNvSpPr/>
                        <p:nvPr/>
                      </p:nvSpPr>
                      <p:spPr>
                        <a:xfrm flipH="1" flipV="1">
                          <a:off x="3770523" y="3137799"/>
                          <a:ext cx="735463" cy="178882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ysDash"/>
                          <a:round/>
                        </a:ln>
                      </p:spPr>
                    </p:sp>
                    <p:sp>
                      <p:nvSpPr>
                        <p:cNvPr id="440" name="Line 9"/>
                        <p:cNvSpPr/>
                        <p:nvPr/>
                      </p:nvSpPr>
                      <p:spPr>
                        <a:xfrm flipV="1">
                          <a:off x="4505984" y="3133100"/>
                          <a:ext cx="1080000" cy="180900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round/>
                        </a:ln>
                      </p:spPr>
                    </p:sp>
                  </p:grpSp>
                  <p:sp>
                    <p:nvSpPr>
                      <p:cNvPr id="437" name="CustomShape 17"/>
                      <p:cNvSpPr/>
                      <p:nvPr/>
                    </p:nvSpPr>
                    <p:spPr>
                      <a:xfrm>
                        <a:off x="6870235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sp>
                    <p:nvSpPr>
                      <p:cNvPr id="438" name="CustomShape 17"/>
                      <p:cNvSpPr/>
                      <p:nvPr/>
                    </p:nvSpPr>
                    <p:spPr>
                      <a:xfrm>
                        <a:off x="6579396" y="3377154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</p:grpSp>
                <p:grpSp>
                  <p:nvGrpSpPr>
                    <p:cNvPr id="428" name="Group 427"/>
                    <p:cNvGrpSpPr/>
                    <p:nvPr/>
                  </p:nvGrpSpPr>
                  <p:grpSpPr>
                    <a:xfrm rot="360000">
                      <a:off x="6206725" y="1051028"/>
                      <a:ext cx="528517" cy="1218621"/>
                      <a:chOff x="6384033" y="2186240"/>
                      <a:chExt cx="543358" cy="1252841"/>
                    </a:xfrm>
                  </p:grpSpPr>
                  <p:sp>
                    <p:nvSpPr>
                      <p:cNvPr id="429" name="CustomShape 17"/>
                      <p:cNvSpPr/>
                      <p:nvPr/>
                    </p:nvSpPr>
                    <p:spPr>
                      <a:xfrm>
                        <a:off x="6384033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grpSp>
                    <p:nvGrpSpPr>
                      <p:cNvPr id="430" name="Group 429"/>
                      <p:cNvGrpSpPr/>
                      <p:nvPr/>
                    </p:nvGrpSpPr>
                    <p:grpSpPr>
                      <a:xfrm>
                        <a:off x="6412123" y="2198602"/>
                        <a:ext cx="487375" cy="1238746"/>
                        <a:chOff x="3770523" y="3133100"/>
                        <a:chExt cx="1815461" cy="1809000"/>
                      </a:xfrm>
                    </p:grpSpPr>
                    <p:sp>
                      <p:nvSpPr>
                        <p:cNvPr id="433" name="Line 11"/>
                        <p:cNvSpPr/>
                        <p:nvPr/>
                      </p:nvSpPr>
                      <p:spPr>
                        <a:xfrm flipH="1" flipV="1">
                          <a:off x="3770523" y="3137799"/>
                          <a:ext cx="735463" cy="178882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ysDash"/>
                          <a:round/>
                        </a:ln>
                      </p:spPr>
                    </p:sp>
                    <p:sp>
                      <p:nvSpPr>
                        <p:cNvPr id="434" name="Line 9"/>
                        <p:cNvSpPr/>
                        <p:nvPr/>
                      </p:nvSpPr>
                      <p:spPr>
                        <a:xfrm flipV="1">
                          <a:off x="4505984" y="3133100"/>
                          <a:ext cx="1080000" cy="180900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round/>
                        </a:ln>
                      </p:spPr>
                    </p:sp>
                  </p:grpSp>
                  <p:sp>
                    <p:nvSpPr>
                      <p:cNvPr id="431" name="CustomShape 17"/>
                      <p:cNvSpPr/>
                      <p:nvPr/>
                    </p:nvSpPr>
                    <p:spPr>
                      <a:xfrm>
                        <a:off x="6870235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sp>
                    <p:nvSpPr>
                      <p:cNvPr id="432" name="CustomShape 17"/>
                      <p:cNvSpPr/>
                      <p:nvPr/>
                    </p:nvSpPr>
                    <p:spPr>
                      <a:xfrm>
                        <a:off x="6579396" y="3377154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</p:grpSp>
              </p:grpSp>
            </p:grpSp>
          </p:grpSp>
          <p:grpSp>
            <p:nvGrpSpPr>
              <p:cNvPr id="360" name="Group 359"/>
              <p:cNvGrpSpPr/>
              <p:nvPr/>
            </p:nvGrpSpPr>
            <p:grpSpPr>
              <a:xfrm rot="2880000">
                <a:off x="5385073" y="2858407"/>
                <a:ext cx="3254559" cy="1963742"/>
                <a:chOff x="3203848" y="658131"/>
                <a:chExt cx="3254559" cy="1963742"/>
              </a:xfrm>
            </p:grpSpPr>
            <p:grpSp>
              <p:nvGrpSpPr>
                <p:cNvPr id="361" name="Group 360"/>
                <p:cNvGrpSpPr/>
                <p:nvPr/>
              </p:nvGrpSpPr>
              <p:grpSpPr>
                <a:xfrm>
                  <a:off x="3203848" y="658131"/>
                  <a:ext cx="1745556" cy="1376753"/>
                  <a:chOff x="5796136" y="1026246"/>
                  <a:chExt cx="1745556" cy="1376753"/>
                </a:xfrm>
              </p:grpSpPr>
              <p:grpSp>
                <p:nvGrpSpPr>
                  <p:cNvPr id="393" name="Group 392"/>
                  <p:cNvGrpSpPr/>
                  <p:nvPr/>
                </p:nvGrpSpPr>
                <p:grpSpPr>
                  <a:xfrm>
                    <a:off x="5796136" y="1026246"/>
                    <a:ext cx="939106" cy="1243403"/>
                    <a:chOff x="5796136" y="1026246"/>
                    <a:chExt cx="939106" cy="1243403"/>
                  </a:xfrm>
                </p:grpSpPr>
                <p:grpSp>
                  <p:nvGrpSpPr>
                    <p:cNvPr id="409" name="Group 408"/>
                    <p:cNvGrpSpPr/>
                    <p:nvPr/>
                  </p:nvGrpSpPr>
                  <p:grpSpPr>
                    <a:xfrm>
                      <a:off x="5796136" y="1026246"/>
                      <a:ext cx="528517" cy="1218621"/>
                      <a:chOff x="6384033" y="2186240"/>
                      <a:chExt cx="543358" cy="1252841"/>
                    </a:xfrm>
                  </p:grpSpPr>
                  <p:sp>
                    <p:nvSpPr>
                      <p:cNvPr id="417" name="CustomShape 17"/>
                      <p:cNvSpPr/>
                      <p:nvPr/>
                    </p:nvSpPr>
                    <p:spPr>
                      <a:xfrm>
                        <a:off x="6384033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grpSp>
                    <p:nvGrpSpPr>
                      <p:cNvPr id="418" name="Group 417"/>
                      <p:cNvGrpSpPr/>
                      <p:nvPr/>
                    </p:nvGrpSpPr>
                    <p:grpSpPr>
                      <a:xfrm>
                        <a:off x="6412123" y="2198602"/>
                        <a:ext cx="487375" cy="1238746"/>
                        <a:chOff x="3770523" y="3133100"/>
                        <a:chExt cx="1815461" cy="1809000"/>
                      </a:xfrm>
                    </p:grpSpPr>
                    <p:sp>
                      <p:nvSpPr>
                        <p:cNvPr id="421" name="Line 11"/>
                        <p:cNvSpPr/>
                        <p:nvPr/>
                      </p:nvSpPr>
                      <p:spPr>
                        <a:xfrm flipH="1" flipV="1">
                          <a:off x="3770523" y="3137799"/>
                          <a:ext cx="735463" cy="178882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ysDash"/>
                          <a:round/>
                        </a:ln>
                      </p:spPr>
                    </p:sp>
                    <p:sp>
                      <p:nvSpPr>
                        <p:cNvPr id="422" name="Line 9"/>
                        <p:cNvSpPr/>
                        <p:nvPr/>
                      </p:nvSpPr>
                      <p:spPr>
                        <a:xfrm flipV="1">
                          <a:off x="4505984" y="3133100"/>
                          <a:ext cx="1080000" cy="180900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round/>
                        </a:ln>
                      </p:spPr>
                    </p:sp>
                  </p:grpSp>
                  <p:sp>
                    <p:nvSpPr>
                      <p:cNvPr id="419" name="CustomShape 17"/>
                      <p:cNvSpPr/>
                      <p:nvPr/>
                    </p:nvSpPr>
                    <p:spPr>
                      <a:xfrm>
                        <a:off x="6870235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sp>
                    <p:nvSpPr>
                      <p:cNvPr id="420" name="CustomShape 17"/>
                      <p:cNvSpPr/>
                      <p:nvPr/>
                    </p:nvSpPr>
                    <p:spPr>
                      <a:xfrm>
                        <a:off x="6579396" y="3377154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</p:grpSp>
                <p:grpSp>
                  <p:nvGrpSpPr>
                    <p:cNvPr id="410" name="Group 409"/>
                    <p:cNvGrpSpPr/>
                    <p:nvPr/>
                  </p:nvGrpSpPr>
                  <p:grpSpPr>
                    <a:xfrm rot="360000">
                      <a:off x="6206725" y="1051028"/>
                      <a:ext cx="528517" cy="1218621"/>
                      <a:chOff x="6384033" y="2186240"/>
                      <a:chExt cx="543358" cy="1252841"/>
                    </a:xfrm>
                  </p:grpSpPr>
                  <p:sp>
                    <p:nvSpPr>
                      <p:cNvPr id="411" name="CustomShape 17"/>
                      <p:cNvSpPr/>
                      <p:nvPr/>
                    </p:nvSpPr>
                    <p:spPr>
                      <a:xfrm>
                        <a:off x="6384033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grpSp>
                    <p:nvGrpSpPr>
                      <p:cNvPr id="412" name="Group 411"/>
                      <p:cNvGrpSpPr/>
                      <p:nvPr/>
                    </p:nvGrpSpPr>
                    <p:grpSpPr>
                      <a:xfrm>
                        <a:off x="6412123" y="2198602"/>
                        <a:ext cx="487375" cy="1238746"/>
                        <a:chOff x="3770523" y="3133100"/>
                        <a:chExt cx="1815461" cy="1809000"/>
                      </a:xfrm>
                    </p:grpSpPr>
                    <p:sp>
                      <p:nvSpPr>
                        <p:cNvPr id="415" name="Line 11"/>
                        <p:cNvSpPr/>
                        <p:nvPr/>
                      </p:nvSpPr>
                      <p:spPr>
                        <a:xfrm flipH="1" flipV="1">
                          <a:off x="3770523" y="3137799"/>
                          <a:ext cx="735463" cy="178882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ysDash"/>
                          <a:round/>
                        </a:ln>
                      </p:spPr>
                    </p:sp>
                    <p:sp>
                      <p:nvSpPr>
                        <p:cNvPr id="416" name="Line 9"/>
                        <p:cNvSpPr/>
                        <p:nvPr/>
                      </p:nvSpPr>
                      <p:spPr>
                        <a:xfrm flipV="1">
                          <a:off x="4505984" y="3133100"/>
                          <a:ext cx="1080000" cy="180900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round/>
                        </a:ln>
                      </p:spPr>
                    </p:sp>
                  </p:grpSp>
                  <p:sp>
                    <p:nvSpPr>
                      <p:cNvPr id="413" name="CustomShape 17"/>
                      <p:cNvSpPr/>
                      <p:nvPr/>
                    </p:nvSpPr>
                    <p:spPr>
                      <a:xfrm>
                        <a:off x="6870235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sp>
                    <p:nvSpPr>
                      <p:cNvPr id="414" name="CustomShape 17"/>
                      <p:cNvSpPr/>
                      <p:nvPr/>
                    </p:nvSpPr>
                    <p:spPr>
                      <a:xfrm>
                        <a:off x="6579396" y="3377154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</p:grpSp>
              </p:grpSp>
              <p:grpSp>
                <p:nvGrpSpPr>
                  <p:cNvPr id="394" name="Group 393"/>
                  <p:cNvGrpSpPr/>
                  <p:nvPr/>
                </p:nvGrpSpPr>
                <p:grpSpPr>
                  <a:xfrm rot="720000">
                    <a:off x="6602586" y="1159596"/>
                    <a:ext cx="939106" cy="1243403"/>
                    <a:chOff x="5796136" y="1026246"/>
                    <a:chExt cx="939106" cy="1243403"/>
                  </a:xfrm>
                </p:grpSpPr>
                <p:grpSp>
                  <p:nvGrpSpPr>
                    <p:cNvPr id="395" name="Group 394"/>
                    <p:cNvGrpSpPr/>
                    <p:nvPr/>
                  </p:nvGrpSpPr>
                  <p:grpSpPr>
                    <a:xfrm>
                      <a:off x="5796136" y="1026246"/>
                      <a:ext cx="528517" cy="1218621"/>
                      <a:chOff x="6384033" y="2186240"/>
                      <a:chExt cx="543358" cy="1252841"/>
                    </a:xfrm>
                  </p:grpSpPr>
                  <p:sp>
                    <p:nvSpPr>
                      <p:cNvPr id="403" name="CustomShape 17"/>
                      <p:cNvSpPr/>
                      <p:nvPr/>
                    </p:nvSpPr>
                    <p:spPr>
                      <a:xfrm>
                        <a:off x="6384033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grpSp>
                    <p:nvGrpSpPr>
                      <p:cNvPr id="404" name="Group 403"/>
                      <p:cNvGrpSpPr/>
                      <p:nvPr/>
                    </p:nvGrpSpPr>
                    <p:grpSpPr>
                      <a:xfrm>
                        <a:off x="6412123" y="2198602"/>
                        <a:ext cx="487375" cy="1238746"/>
                        <a:chOff x="3770523" y="3133100"/>
                        <a:chExt cx="1815461" cy="1809000"/>
                      </a:xfrm>
                    </p:grpSpPr>
                    <p:sp>
                      <p:nvSpPr>
                        <p:cNvPr id="407" name="Line 11"/>
                        <p:cNvSpPr/>
                        <p:nvPr/>
                      </p:nvSpPr>
                      <p:spPr>
                        <a:xfrm flipH="1" flipV="1">
                          <a:off x="3770523" y="3137799"/>
                          <a:ext cx="735463" cy="178882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ysDash"/>
                          <a:round/>
                        </a:ln>
                      </p:spPr>
                    </p:sp>
                    <p:sp>
                      <p:nvSpPr>
                        <p:cNvPr id="408" name="Line 9"/>
                        <p:cNvSpPr/>
                        <p:nvPr/>
                      </p:nvSpPr>
                      <p:spPr>
                        <a:xfrm flipV="1">
                          <a:off x="4505984" y="3133100"/>
                          <a:ext cx="1080000" cy="180900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round/>
                        </a:ln>
                      </p:spPr>
                    </p:sp>
                  </p:grpSp>
                  <p:sp>
                    <p:nvSpPr>
                      <p:cNvPr id="405" name="CustomShape 17"/>
                      <p:cNvSpPr/>
                      <p:nvPr/>
                    </p:nvSpPr>
                    <p:spPr>
                      <a:xfrm>
                        <a:off x="6870235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sp>
                    <p:nvSpPr>
                      <p:cNvPr id="406" name="CustomShape 17"/>
                      <p:cNvSpPr/>
                      <p:nvPr/>
                    </p:nvSpPr>
                    <p:spPr>
                      <a:xfrm>
                        <a:off x="6579396" y="3377154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</p:grpSp>
                <p:grpSp>
                  <p:nvGrpSpPr>
                    <p:cNvPr id="396" name="Group 395"/>
                    <p:cNvGrpSpPr/>
                    <p:nvPr/>
                  </p:nvGrpSpPr>
                  <p:grpSpPr>
                    <a:xfrm rot="360000">
                      <a:off x="6206725" y="1051028"/>
                      <a:ext cx="528517" cy="1218621"/>
                      <a:chOff x="6384033" y="2186240"/>
                      <a:chExt cx="543358" cy="1252841"/>
                    </a:xfrm>
                  </p:grpSpPr>
                  <p:sp>
                    <p:nvSpPr>
                      <p:cNvPr id="397" name="CustomShape 17"/>
                      <p:cNvSpPr/>
                      <p:nvPr/>
                    </p:nvSpPr>
                    <p:spPr>
                      <a:xfrm>
                        <a:off x="6384033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grpSp>
                    <p:nvGrpSpPr>
                      <p:cNvPr id="398" name="Group 397"/>
                      <p:cNvGrpSpPr/>
                      <p:nvPr/>
                    </p:nvGrpSpPr>
                    <p:grpSpPr>
                      <a:xfrm>
                        <a:off x="6412123" y="2198602"/>
                        <a:ext cx="487375" cy="1238746"/>
                        <a:chOff x="3770523" y="3133100"/>
                        <a:chExt cx="1815461" cy="1809000"/>
                      </a:xfrm>
                    </p:grpSpPr>
                    <p:sp>
                      <p:nvSpPr>
                        <p:cNvPr id="401" name="Line 11"/>
                        <p:cNvSpPr/>
                        <p:nvPr/>
                      </p:nvSpPr>
                      <p:spPr>
                        <a:xfrm flipH="1" flipV="1">
                          <a:off x="3770523" y="3137799"/>
                          <a:ext cx="735463" cy="178882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ysDash"/>
                          <a:round/>
                        </a:ln>
                      </p:spPr>
                    </p:sp>
                    <p:sp>
                      <p:nvSpPr>
                        <p:cNvPr id="402" name="Line 9"/>
                        <p:cNvSpPr/>
                        <p:nvPr/>
                      </p:nvSpPr>
                      <p:spPr>
                        <a:xfrm flipV="1">
                          <a:off x="4505984" y="3133100"/>
                          <a:ext cx="1080000" cy="180900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round/>
                        </a:ln>
                      </p:spPr>
                    </p:sp>
                  </p:grpSp>
                  <p:sp>
                    <p:nvSpPr>
                      <p:cNvPr id="399" name="CustomShape 17"/>
                      <p:cNvSpPr/>
                      <p:nvPr/>
                    </p:nvSpPr>
                    <p:spPr>
                      <a:xfrm>
                        <a:off x="6870235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sp>
                    <p:nvSpPr>
                      <p:cNvPr id="400" name="CustomShape 17"/>
                      <p:cNvSpPr/>
                      <p:nvPr/>
                    </p:nvSpPr>
                    <p:spPr>
                      <a:xfrm>
                        <a:off x="6579396" y="3377154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</p:grpSp>
              </p:grpSp>
            </p:grpSp>
            <p:grpSp>
              <p:nvGrpSpPr>
                <p:cNvPr id="362" name="Group 361"/>
                <p:cNvGrpSpPr/>
                <p:nvPr/>
              </p:nvGrpSpPr>
              <p:grpSpPr>
                <a:xfrm rot="1440000">
                  <a:off x="4712851" y="1245120"/>
                  <a:ext cx="1745556" cy="1376753"/>
                  <a:chOff x="5796136" y="1026246"/>
                  <a:chExt cx="1745556" cy="1376753"/>
                </a:xfrm>
              </p:grpSpPr>
              <p:grpSp>
                <p:nvGrpSpPr>
                  <p:cNvPr id="363" name="Group 362"/>
                  <p:cNvGrpSpPr/>
                  <p:nvPr/>
                </p:nvGrpSpPr>
                <p:grpSpPr>
                  <a:xfrm>
                    <a:off x="5796136" y="1026246"/>
                    <a:ext cx="939106" cy="1243403"/>
                    <a:chOff x="5796136" y="1026246"/>
                    <a:chExt cx="939106" cy="1243403"/>
                  </a:xfrm>
                </p:grpSpPr>
                <p:grpSp>
                  <p:nvGrpSpPr>
                    <p:cNvPr id="379" name="Group 378"/>
                    <p:cNvGrpSpPr/>
                    <p:nvPr/>
                  </p:nvGrpSpPr>
                  <p:grpSpPr>
                    <a:xfrm>
                      <a:off x="5796136" y="1026246"/>
                      <a:ext cx="528517" cy="1218621"/>
                      <a:chOff x="6384033" y="2186240"/>
                      <a:chExt cx="543358" cy="1252841"/>
                    </a:xfrm>
                  </p:grpSpPr>
                  <p:sp>
                    <p:nvSpPr>
                      <p:cNvPr id="387" name="CustomShape 17"/>
                      <p:cNvSpPr/>
                      <p:nvPr/>
                    </p:nvSpPr>
                    <p:spPr>
                      <a:xfrm>
                        <a:off x="6384033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grpSp>
                    <p:nvGrpSpPr>
                      <p:cNvPr id="388" name="Group 387"/>
                      <p:cNvGrpSpPr/>
                      <p:nvPr/>
                    </p:nvGrpSpPr>
                    <p:grpSpPr>
                      <a:xfrm>
                        <a:off x="6412123" y="2198602"/>
                        <a:ext cx="487375" cy="1238746"/>
                        <a:chOff x="3770523" y="3133100"/>
                        <a:chExt cx="1815461" cy="1809000"/>
                      </a:xfrm>
                    </p:grpSpPr>
                    <p:sp>
                      <p:nvSpPr>
                        <p:cNvPr id="391" name="Line 11"/>
                        <p:cNvSpPr/>
                        <p:nvPr/>
                      </p:nvSpPr>
                      <p:spPr>
                        <a:xfrm flipH="1" flipV="1">
                          <a:off x="3770523" y="3137799"/>
                          <a:ext cx="735463" cy="178882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ysDash"/>
                          <a:round/>
                        </a:ln>
                      </p:spPr>
                    </p:sp>
                    <p:sp>
                      <p:nvSpPr>
                        <p:cNvPr id="392" name="Line 9"/>
                        <p:cNvSpPr/>
                        <p:nvPr/>
                      </p:nvSpPr>
                      <p:spPr>
                        <a:xfrm flipV="1">
                          <a:off x="4505984" y="3133100"/>
                          <a:ext cx="1080000" cy="180900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round/>
                        </a:ln>
                      </p:spPr>
                    </p:sp>
                  </p:grpSp>
                  <p:sp>
                    <p:nvSpPr>
                      <p:cNvPr id="389" name="CustomShape 17"/>
                      <p:cNvSpPr/>
                      <p:nvPr/>
                    </p:nvSpPr>
                    <p:spPr>
                      <a:xfrm>
                        <a:off x="6870235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sp>
                    <p:nvSpPr>
                      <p:cNvPr id="390" name="CustomShape 17"/>
                      <p:cNvSpPr/>
                      <p:nvPr/>
                    </p:nvSpPr>
                    <p:spPr>
                      <a:xfrm>
                        <a:off x="6579396" y="3377154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</p:grpSp>
                <p:grpSp>
                  <p:nvGrpSpPr>
                    <p:cNvPr id="380" name="Group 379"/>
                    <p:cNvGrpSpPr/>
                    <p:nvPr/>
                  </p:nvGrpSpPr>
                  <p:grpSpPr>
                    <a:xfrm rot="360000">
                      <a:off x="6206725" y="1051028"/>
                      <a:ext cx="528517" cy="1218621"/>
                      <a:chOff x="6384033" y="2186240"/>
                      <a:chExt cx="543358" cy="1252841"/>
                    </a:xfrm>
                  </p:grpSpPr>
                  <p:sp>
                    <p:nvSpPr>
                      <p:cNvPr id="381" name="CustomShape 17"/>
                      <p:cNvSpPr/>
                      <p:nvPr/>
                    </p:nvSpPr>
                    <p:spPr>
                      <a:xfrm>
                        <a:off x="6384033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grpSp>
                    <p:nvGrpSpPr>
                      <p:cNvPr id="382" name="Group 381"/>
                      <p:cNvGrpSpPr/>
                      <p:nvPr/>
                    </p:nvGrpSpPr>
                    <p:grpSpPr>
                      <a:xfrm>
                        <a:off x="6412123" y="2198602"/>
                        <a:ext cx="487375" cy="1238746"/>
                        <a:chOff x="3770523" y="3133100"/>
                        <a:chExt cx="1815461" cy="1809000"/>
                      </a:xfrm>
                    </p:grpSpPr>
                    <p:sp>
                      <p:nvSpPr>
                        <p:cNvPr id="385" name="Line 11"/>
                        <p:cNvSpPr/>
                        <p:nvPr/>
                      </p:nvSpPr>
                      <p:spPr>
                        <a:xfrm flipH="1" flipV="1">
                          <a:off x="3770523" y="3137799"/>
                          <a:ext cx="735463" cy="178882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ysDash"/>
                          <a:round/>
                        </a:ln>
                      </p:spPr>
                    </p:sp>
                    <p:sp>
                      <p:nvSpPr>
                        <p:cNvPr id="386" name="Line 9"/>
                        <p:cNvSpPr/>
                        <p:nvPr/>
                      </p:nvSpPr>
                      <p:spPr>
                        <a:xfrm flipV="1">
                          <a:off x="4505984" y="3133100"/>
                          <a:ext cx="1080000" cy="180900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round/>
                        </a:ln>
                      </p:spPr>
                    </p:sp>
                  </p:grpSp>
                  <p:sp>
                    <p:nvSpPr>
                      <p:cNvPr id="383" name="CustomShape 17"/>
                      <p:cNvSpPr/>
                      <p:nvPr/>
                    </p:nvSpPr>
                    <p:spPr>
                      <a:xfrm>
                        <a:off x="6870235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sp>
                    <p:nvSpPr>
                      <p:cNvPr id="384" name="CustomShape 17"/>
                      <p:cNvSpPr/>
                      <p:nvPr/>
                    </p:nvSpPr>
                    <p:spPr>
                      <a:xfrm>
                        <a:off x="6579396" y="3377154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</p:grpSp>
              </p:grpSp>
              <p:grpSp>
                <p:nvGrpSpPr>
                  <p:cNvPr id="364" name="Group 363"/>
                  <p:cNvGrpSpPr/>
                  <p:nvPr/>
                </p:nvGrpSpPr>
                <p:grpSpPr>
                  <a:xfrm rot="720000">
                    <a:off x="6602586" y="1159596"/>
                    <a:ext cx="939106" cy="1243403"/>
                    <a:chOff x="5796136" y="1026246"/>
                    <a:chExt cx="939106" cy="1243403"/>
                  </a:xfrm>
                </p:grpSpPr>
                <p:grpSp>
                  <p:nvGrpSpPr>
                    <p:cNvPr id="365" name="Group 364"/>
                    <p:cNvGrpSpPr/>
                    <p:nvPr/>
                  </p:nvGrpSpPr>
                  <p:grpSpPr>
                    <a:xfrm>
                      <a:off x="5796136" y="1026246"/>
                      <a:ext cx="528517" cy="1218621"/>
                      <a:chOff x="6384033" y="2186240"/>
                      <a:chExt cx="543358" cy="1252841"/>
                    </a:xfrm>
                  </p:grpSpPr>
                  <p:sp>
                    <p:nvSpPr>
                      <p:cNvPr id="373" name="CustomShape 17"/>
                      <p:cNvSpPr/>
                      <p:nvPr/>
                    </p:nvSpPr>
                    <p:spPr>
                      <a:xfrm>
                        <a:off x="6384033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sp>
                    <p:nvSpPr>
                      <p:cNvPr id="378" name="Line 9"/>
                      <p:cNvSpPr/>
                      <p:nvPr/>
                    </p:nvSpPr>
                    <p:spPr>
                      <a:xfrm flipV="1">
                        <a:off x="6609563" y="2198601"/>
                        <a:ext cx="289935" cy="1238747"/>
                      </a:xfrm>
                      <a:prstGeom prst="line">
                        <a:avLst/>
                      </a:prstGeom>
                      <a:ln w="1905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round/>
                      </a:ln>
                    </p:spPr>
                  </p:sp>
                  <p:sp>
                    <p:nvSpPr>
                      <p:cNvPr id="375" name="CustomShape 17"/>
                      <p:cNvSpPr/>
                      <p:nvPr/>
                    </p:nvSpPr>
                    <p:spPr>
                      <a:xfrm>
                        <a:off x="6870235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sp>
                    <p:nvSpPr>
                      <p:cNvPr id="376" name="CustomShape 17"/>
                      <p:cNvSpPr/>
                      <p:nvPr/>
                    </p:nvSpPr>
                    <p:spPr>
                      <a:xfrm>
                        <a:off x="6579396" y="3377154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</p:grpSp>
                <p:grpSp>
                  <p:nvGrpSpPr>
                    <p:cNvPr id="366" name="Group 365"/>
                    <p:cNvGrpSpPr/>
                    <p:nvPr/>
                  </p:nvGrpSpPr>
                  <p:grpSpPr>
                    <a:xfrm rot="360000">
                      <a:off x="6206725" y="1051028"/>
                      <a:ext cx="528517" cy="1218621"/>
                      <a:chOff x="6384033" y="2186240"/>
                      <a:chExt cx="543358" cy="1252841"/>
                    </a:xfrm>
                  </p:grpSpPr>
                  <p:sp>
                    <p:nvSpPr>
                      <p:cNvPr id="367" name="CustomShape 17"/>
                      <p:cNvSpPr/>
                      <p:nvPr/>
                    </p:nvSpPr>
                    <p:spPr>
                      <a:xfrm>
                        <a:off x="6384033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grpSp>
                    <p:nvGrpSpPr>
                      <p:cNvPr id="368" name="Group 367"/>
                      <p:cNvGrpSpPr/>
                      <p:nvPr/>
                    </p:nvGrpSpPr>
                    <p:grpSpPr>
                      <a:xfrm>
                        <a:off x="6412123" y="2198602"/>
                        <a:ext cx="487375" cy="1238746"/>
                        <a:chOff x="3770523" y="3133100"/>
                        <a:chExt cx="1815461" cy="1809000"/>
                      </a:xfrm>
                    </p:grpSpPr>
                    <p:sp>
                      <p:nvSpPr>
                        <p:cNvPr id="371" name="Line 11"/>
                        <p:cNvSpPr/>
                        <p:nvPr/>
                      </p:nvSpPr>
                      <p:spPr>
                        <a:xfrm flipH="1" flipV="1">
                          <a:off x="3770523" y="3137799"/>
                          <a:ext cx="735463" cy="178882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ysDash"/>
                          <a:round/>
                        </a:ln>
                      </p:spPr>
                    </p:sp>
                    <p:sp>
                      <p:nvSpPr>
                        <p:cNvPr id="372" name="Line 9"/>
                        <p:cNvSpPr/>
                        <p:nvPr/>
                      </p:nvSpPr>
                      <p:spPr>
                        <a:xfrm flipV="1">
                          <a:off x="4505984" y="3133100"/>
                          <a:ext cx="1080000" cy="180900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round/>
                        </a:ln>
                      </p:spPr>
                    </p:sp>
                  </p:grpSp>
                  <p:sp>
                    <p:nvSpPr>
                      <p:cNvPr id="369" name="CustomShape 17"/>
                      <p:cNvSpPr/>
                      <p:nvPr/>
                    </p:nvSpPr>
                    <p:spPr>
                      <a:xfrm>
                        <a:off x="6870235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sp>
                    <p:nvSpPr>
                      <p:cNvPr id="370" name="CustomShape 17"/>
                      <p:cNvSpPr/>
                      <p:nvPr/>
                    </p:nvSpPr>
                    <p:spPr>
                      <a:xfrm>
                        <a:off x="6579396" y="3377154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</p:grpSp>
              </p:grpSp>
            </p:grpSp>
          </p:grpSp>
        </p:grpSp>
        <p:grpSp>
          <p:nvGrpSpPr>
            <p:cNvPr id="117" name="Group 116"/>
            <p:cNvGrpSpPr/>
            <p:nvPr/>
          </p:nvGrpSpPr>
          <p:grpSpPr>
            <a:xfrm rot="11520000">
              <a:off x="491057" y="2824844"/>
              <a:ext cx="2759894" cy="2770869"/>
              <a:chOff x="3203848" y="658131"/>
              <a:chExt cx="4790376" cy="4809426"/>
            </a:xfrm>
          </p:grpSpPr>
          <p:grpSp>
            <p:nvGrpSpPr>
              <p:cNvPr id="233" name="Group 232"/>
              <p:cNvGrpSpPr/>
              <p:nvPr/>
            </p:nvGrpSpPr>
            <p:grpSpPr>
              <a:xfrm>
                <a:off x="3203848" y="658131"/>
                <a:ext cx="3254559" cy="1963742"/>
                <a:chOff x="3203848" y="658131"/>
                <a:chExt cx="3254559" cy="1963742"/>
              </a:xfrm>
            </p:grpSpPr>
            <p:grpSp>
              <p:nvGrpSpPr>
                <p:cNvPr id="297" name="Group 296"/>
                <p:cNvGrpSpPr/>
                <p:nvPr/>
              </p:nvGrpSpPr>
              <p:grpSpPr>
                <a:xfrm>
                  <a:off x="3203848" y="658131"/>
                  <a:ext cx="1745556" cy="1376753"/>
                  <a:chOff x="5796136" y="1026246"/>
                  <a:chExt cx="1745556" cy="1376753"/>
                </a:xfrm>
              </p:grpSpPr>
              <p:grpSp>
                <p:nvGrpSpPr>
                  <p:cNvPr id="329" name="Group 328"/>
                  <p:cNvGrpSpPr/>
                  <p:nvPr/>
                </p:nvGrpSpPr>
                <p:grpSpPr>
                  <a:xfrm>
                    <a:off x="5796136" y="1026246"/>
                    <a:ext cx="939106" cy="1243403"/>
                    <a:chOff x="5796136" y="1026246"/>
                    <a:chExt cx="939106" cy="1243403"/>
                  </a:xfrm>
                </p:grpSpPr>
                <p:grpSp>
                  <p:nvGrpSpPr>
                    <p:cNvPr id="345" name="Group 344"/>
                    <p:cNvGrpSpPr/>
                    <p:nvPr/>
                  </p:nvGrpSpPr>
                  <p:grpSpPr>
                    <a:xfrm>
                      <a:off x="5796136" y="1026246"/>
                      <a:ext cx="528517" cy="1218621"/>
                      <a:chOff x="6384033" y="2186240"/>
                      <a:chExt cx="543358" cy="1252841"/>
                    </a:xfrm>
                  </p:grpSpPr>
                  <p:sp>
                    <p:nvSpPr>
                      <p:cNvPr id="353" name="CustomShape 17"/>
                      <p:cNvSpPr/>
                      <p:nvPr/>
                    </p:nvSpPr>
                    <p:spPr>
                      <a:xfrm>
                        <a:off x="6384033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grpSp>
                    <p:nvGrpSpPr>
                      <p:cNvPr id="354" name="Group 353"/>
                      <p:cNvGrpSpPr/>
                      <p:nvPr/>
                    </p:nvGrpSpPr>
                    <p:grpSpPr>
                      <a:xfrm>
                        <a:off x="6412123" y="2198602"/>
                        <a:ext cx="487375" cy="1238746"/>
                        <a:chOff x="3770523" y="3133100"/>
                        <a:chExt cx="1815461" cy="1809000"/>
                      </a:xfrm>
                    </p:grpSpPr>
                    <p:sp>
                      <p:nvSpPr>
                        <p:cNvPr id="357" name="Line 11"/>
                        <p:cNvSpPr/>
                        <p:nvPr/>
                      </p:nvSpPr>
                      <p:spPr>
                        <a:xfrm flipH="1" flipV="1">
                          <a:off x="3770523" y="3137799"/>
                          <a:ext cx="735463" cy="178882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ysDash"/>
                          <a:round/>
                        </a:ln>
                      </p:spPr>
                    </p:sp>
                    <p:sp>
                      <p:nvSpPr>
                        <p:cNvPr id="358" name="Line 9"/>
                        <p:cNvSpPr/>
                        <p:nvPr/>
                      </p:nvSpPr>
                      <p:spPr>
                        <a:xfrm flipV="1">
                          <a:off x="4505984" y="3133100"/>
                          <a:ext cx="1080000" cy="180900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round/>
                        </a:ln>
                      </p:spPr>
                    </p:sp>
                  </p:grpSp>
                  <p:sp>
                    <p:nvSpPr>
                      <p:cNvPr id="355" name="CustomShape 17"/>
                      <p:cNvSpPr/>
                      <p:nvPr/>
                    </p:nvSpPr>
                    <p:spPr>
                      <a:xfrm>
                        <a:off x="6870235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sp>
                    <p:nvSpPr>
                      <p:cNvPr id="356" name="CustomShape 17"/>
                      <p:cNvSpPr/>
                      <p:nvPr/>
                    </p:nvSpPr>
                    <p:spPr>
                      <a:xfrm>
                        <a:off x="6579396" y="3377154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</p:grpSp>
                <p:grpSp>
                  <p:nvGrpSpPr>
                    <p:cNvPr id="346" name="Group 345"/>
                    <p:cNvGrpSpPr/>
                    <p:nvPr/>
                  </p:nvGrpSpPr>
                  <p:grpSpPr>
                    <a:xfrm rot="360000">
                      <a:off x="6206725" y="1051028"/>
                      <a:ext cx="528517" cy="1218621"/>
                      <a:chOff x="6384033" y="2186240"/>
                      <a:chExt cx="543358" cy="1252841"/>
                    </a:xfrm>
                  </p:grpSpPr>
                  <p:sp>
                    <p:nvSpPr>
                      <p:cNvPr id="347" name="CustomShape 17"/>
                      <p:cNvSpPr/>
                      <p:nvPr/>
                    </p:nvSpPr>
                    <p:spPr>
                      <a:xfrm>
                        <a:off x="6384033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grpSp>
                    <p:nvGrpSpPr>
                      <p:cNvPr id="348" name="Group 347"/>
                      <p:cNvGrpSpPr/>
                      <p:nvPr/>
                    </p:nvGrpSpPr>
                    <p:grpSpPr>
                      <a:xfrm>
                        <a:off x="6412123" y="2198602"/>
                        <a:ext cx="487375" cy="1238746"/>
                        <a:chOff x="3770523" y="3133100"/>
                        <a:chExt cx="1815461" cy="1809000"/>
                      </a:xfrm>
                    </p:grpSpPr>
                    <p:sp>
                      <p:nvSpPr>
                        <p:cNvPr id="351" name="Line 11"/>
                        <p:cNvSpPr/>
                        <p:nvPr/>
                      </p:nvSpPr>
                      <p:spPr>
                        <a:xfrm flipH="1" flipV="1">
                          <a:off x="3770523" y="3137799"/>
                          <a:ext cx="735463" cy="178882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ysDash"/>
                          <a:round/>
                        </a:ln>
                      </p:spPr>
                    </p:sp>
                    <p:sp>
                      <p:nvSpPr>
                        <p:cNvPr id="352" name="Line 9"/>
                        <p:cNvSpPr/>
                        <p:nvPr/>
                      </p:nvSpPr>
                      <p:spPr>
                        <a:xfrm flipV="1">
                          <a:off x="4505984" y="3133100"/>
                          <a:ext cx="1080000" cy="180900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round/>
                        </a:ln>
                      </p:spPr>
                    </p:sp>
                  </p:grpSp>
                  <p:sp>
                    <p:nvSpPr>
                      <p:cNvPr id="349" name="CustomShape 17"/>
                      <p:cNvSpPr/>
                      <p:nvPr/>
                    </p:nvSpPr>
                    <p:spPr>
                      <a:xfrm>
                        <a:off x="6870235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sp>
                    <p:nvSpPr>
                      <p:cNvPr id="350" name="CustomShape 17"/>
                      <p:cNvSpPr/>
                      <p:nvPr/>
                    </p:nvSpPr>
                    <p:spPr>
                      <a:xfrm>
                        <a:off x="6579396" y="3377154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</p:grpSp>
              </p:grpSp>
              <p:grpSp>
                <p:nvGrpSpPr>
                  <p:cNvPr id="330" name="Group 329"/>
                  <p:cNvGrpSpPr/>
                  <p:nvPr/>
                </p:nvGrpSpPr>
                <p:grpSpPr>
                  <a:xfrm rot="720000">
                    <a:off x="6602586" y="1159596"/>
                    <a:ext cx="939106" cy="1243403"/>
                    <a:chOff x="5796136" y="1026246"/>
                    <a:chExt cx="939106" cy="1243403"/>
                  </a:xfrm>
                </p:grpSpPr>
                <p:grpSp>
                  <p:nvGrpSpPr>
                    <p:cNvPr id="331" name="Group 330"/>
                    <p:cNvGrpSpPr/>
                    <p:nvPr/>
                  </p:nvGrpSpPr>
                  <p:grpSpPr>
                    <a:xfrm>
                      <a:off x="5796136" y="1026246"/>
                      <a:ext cx="528517" cy="1218621"/>
                      <a:chOff x="6384033" y="2186240"/>
                      <a:chExt cx="543358" cy="1252841"/>
                    </a:xfrm>
                  </p:grpSpPr>
                  <p:sp>
                    <p:nvSpPr>
                      <p:cNvPr id="339" name="CustomShape 17"/>
                      <p:cNvSpPr/>
                      <p:nvPr/>
                    </p:nvSpPr>
                    <p:spPr>
                      <a:xfrm>
                        <a:off x="6384033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grpSp>
                    <p:nvGrpSpPr>
                      <p:cNvPr id="340" name="Group 339"/>
                      <p:cNvGrpSpPr/>
                      <p:nvPr/>
                    </p:nvGrpSpPr>
                    <p:grpSpPr>
                      <a:xfrm>
                        <a:off x="6412123" y="2198602"/>
                        <a:ext cx="487375" cy="1238746"/>
                        <a:chOff x="3770523" y="3133100"/>
                        <a:chExt cx="1815461" cy="1809000"/>
                      </a:xfrm>
                    </p:grpSpPr>
                    <p:sp>
                      <p:nvSpPr>
                        <p:cNvPr id="343" name="Line 11"/>
                        <p:cNvSpPr/>
                        <p:nvPr/>
                      </p:nvSpPr>
                      <p:spPr>
                        <a:xfrm flipH="1" flipV="1">
                          <a:off x="3770523" y="3137799"/>
                          <a:ext cx="735463" cy="178882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ysDash"/>
                          <a:round/>
                        </a:ln>
                      </p:spPr>
                    </p:sp>
                    <p:sp>
                      <p:nvSpPr>
                        <p:cNvPr id="344" name="Line 9"/>
                        <p:cNvSpPr/>
                        <p:nvPr/>
                      </p:nvSpPr>
                      <p:spPr>
                        <a:xfrm flipV="1">
                          <a:off x="4505984" y="3133100"/>
                          <a:ext cx="1080000" cy="180900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round/>
                        </a:ln>
                      </p:spPr>
                    </p:sp>
                  </p:grpSp>
                  <p:sp>
                    <p:nvSpPr>
                      <p:cNvPr id="341" name="CustomShape 17"/>
                      <p:cNvSpPr/>
                      <p:nvPr/>
                    </p:nvSpPr>
                    <p:spPr>
                      <a:xfrm>
                        <a:off x="6870235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sp>
                    <p:nvSpPr>
                      <p:cNvPr id="342" name="CustomShape 17"/>
                      <p:cNvSpPr/>
                      <p:nvPr/>
                    </p:nvSpPr>
                    <p:spPr>
                      <a:xfrm>
                        <a:off x="6579396" y="3377154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</p:grpSp>
                <p:grpSp>
                  <p:nvGrpSpPr>
                    <p:cNvPr id="332" name="Group 331"/>
                    <p:cNvGrpSpPr/>
                    <p:nvPr/>
                  </p:nvGrpSpPr>
                  <p:grpSpPr>
                    <a:xfrm rot="360000">
                      <a:off x="6206725" y="1051028"/>
                      <a:ext cx="528517" cy="1218621"/>
                      <a:chOff x="6384033" y="2186240"/>
                      <a:chExt cx="543358" cy="1252841"/>
                    </a:xfrm>
                  </p:grpSpPr>
                  <p:sp>
                    <p:nvSpPr>
                      <p:cNvPr id="333" name="CustomShape 17"/>
                      <p:cNvSpPr/>
                      <p:nvPr/>
                    </p:nvSpPr>
                    <p:spPr>
                      <a:xfrm>
                        <a:off x="6384033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grpSp>
                    <p:nvGrpSpPr>
                      <p:cNvPr id="334" name="Group 333"/>
                      <p:cNvGrpSpPr/>
                      <p:nvPr/>
                    </p:nvGrpSpPr>
                    <p:grpSpPr>
                      <a:xfrm>
                        <a:off x="6412123" y="2198602"/>
                        <a:ext cx="487375" cy="1238746"/>
                        <a:chOff x="3770523" y="3133100"/>
                        <a:chExt cx="1815461" cy="1809000"/>
                      </a:xfrm>
                    </p:grpSpPr>
                    <p:sp>
                      <p:nvSpPr>
                        <p:cNvPr id="337" name="Line 11"/>
                        <p:cNvSpPr/>
                        <p:nvPr/>
                      </p:nvSpPr>
                      <p:spPr>
                        <a:xfrm flipH="1" flipV="1">
                          <a:off x="3770523" y="3137799"/>
                          <a:ext cx="735463" cy="178882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ysDash"/>
                          <a:round/>
                        </a:ln>
                      </p:spPr>
                    </p:sp>
                    <p:sp>
                      <p:nvSpPr>
                        <p:cNvPr id="338" name="Line 9"/>
                        <p:cNvSpPr/>
                        <p:nvPr/>
                      </p:nvSpPr>
                      <p:spPr>
                        <a:xfrm flipV="1">
                          <a:off x="4505984" y="3133100"/>
                          <a:ext cx="1080000" cy="180900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round/>
                        </a:ln>
                      </p:spPr>
                    </p:sp>
                  </p:grpSp>
                  <p:sp>
                    <p:nvSpPr>
                      <p:cNvPr id="335" name="CustomShape 17"/>
                      <p:cNvSpPr/>
                      <p:nvPr/>
                    </p:nvSpPr>
                    <p:spPr>
                      <a:xfrm>
                        <a:off x="6870235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sp>
                    <p:nvSpPr>
                      <p:cNvPr id="336" name="CustomShape 17"/>
                      <p:cNvSpPr/>
                      <p:nvPr/>
                    </p:nvSpPr>
                    <p:spPr>
                      <a:xfrm>
                        <a:off x="6579396" y="3377154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</p:grpSp>
              </p:grpSp>
            </p:grpSp>
            <p:grpSp>
              <p:nvGrpSpPr>
                <p:cNvPr id="298" name="Group 297"/>
                <p:cNvGrpSpPr/>
                <p:nvPr/>
              </p:nvGrpSpPr>
              <p:grpSpPr>
                <a:xfrm rot="1440000">
                  <a:off x="4712851" y="1245120"/>
                  <a:ext cx="1745556" cy="1376753"/>
                  <a:chOff x="5796136" y="1026246"/>
                  <a:chExt cx="1745556" cy="1376753"/>
                </a:xfrm>
              </p:grpSpPr>
              <p:grpSp>
                <p:nvGrpSpPr>
                  <p:cNvPr id="299" name="Group 298"/>
                  <p:cNvGrpSpPr/>
                  <p:nvPr/>
                </p:nvGrpSpPr>
                <p:grpSpPr>
                  <a:xfrm>
                    <a:off x="5796136" y="1026246"/>
                    <a:ext cx="939106" cy="1243403"/>
                    <a:chOff x="5796136" y="1026246"/>
                    <a:chExt cx="939106" cy="1243403"/>
                  </a:xfrm>
                </p:grpSpPr>
                <p:grpSp>
                  <p:nvGrpSpPr>
                    <p:cNvPr id="315" name="Group 314"/>
                    <p:cNvGrpSpPr/>
                    <p:nvPr/>
                  </p:nvGrpSpPr>
                  <p:grpSpPr>
                    <a:xfrm>
                      <a:off x="5796136" y="1026246"/>
                      <a:ext cx="528517" cy="1218621"/>
                      <a:chOff x="6384033" y="2186240"/>
                      <a:chExt cx="543358" cy="1252841"/>
                    </a:xfrm>
                  </p:grpSpPr>
                  <p:sp>
                    <p:nvSpPr>
                      <p:cNvPr id="323" name="CustomShape 17"/>
                      <p:cNvSpPr/>
                      <p:nvPr/>
                    </p:nvSpPr>
                    <p:spPr>
                      <a:xfrm>
                        <a:off x="6384033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grpSp>
                    <p:nvGrpSpPr>
                      <p:cNvPr id="324" name="Group 323"/>
                      <p:cNvGrpSpPr/>
                      <p:nvPr/>
                    </p:nvGrpSpPr>
                    <p:grpSpPr>
                      <a:xfrm>
                        <a:off x="6412123" y="2198602"/>
                        <a:ext cx="487375" cy="1238746"/>
                        <a:chOff x="3770523" y="3133100"/>
                        <a:chExt cx="1815461" cy="1809000"/>
                      </a:xfrm>
                    </p:grpSpPr>
                    <p:sp>
                      <p:nvSpPr>
                        <p:cNvPr id="327" name="Line 11"/>
                        <p:cNvSpPr/>
                        <p:nvPr/>
                      </p:nvSpPr>
                      <p:spPr>
                        <a:xfrm flipH="1" flipV="1">
                          <a:off x="3770523" y="3137799"/>
                          <a:ext cx="735463" cy="178882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ysDash"/>
                          <a:round/>
                        </a:ln>
                      </p:spPr>
                    </p:sp>
                    <p:sp>
                      <p:nvSpPr>
                        <p:cNvPr id="328" name="Line 9"/>
                        <p:cNvSpPr/>
                        <p:nvPr/>
                      </p:nvSpPr>
                      <p:spPr>
                        <a:xfrm flipV="1">
                          <a:off x="4505984" y="3133100"/>
                          <a:ext cx="1080000" cy="180900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round/>
                        </a:ln>
                      </p:spPr>
                    </p:sp>
                  </p:grpSp>
                  <p:sp>
                    <p:nvSpPr>
                      <p:cNvPr id="325" name="CustomShape 17"/>
                      <p:cNvSpPr/>
                      <p:nvPr/>
                    </p:nvSpPr>
                    <p:spPr>
                      <a:xfrm>
                        <a:off x="6870235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sp>
                    <p:nvSpPr>
                      <p:cNvPr id="326" name="CustomShape 17"/>
                      <p:cNvSpPr/>
                      <p:nvPr/>
                    </p:nvSpPr>
                    <p:spPr>
                      <a:xfrm>
                        <a:off x="6579396" y="3377154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</p:grpSp>
                <p:grpSp>
                  <p:nvGrpSpPr>
                    <p:cNvPr id="316" name="Group 315"/>
                    <p:cNvGrpSpPr/>
                    <p:nvPr/>
                  </p:nvGrpSpPr>
                  <p:grpSpPr>
                    <a:xfrm rot="360000">
                      <a:off x="6206725" y="1051028"/>
                      <a:ext cx="528517" cy="1218621"/>
                      <a:chOff x="6384033" y="2186240"/>
                      <a:chExt cx="543358" cy="1252841"/>
                    </a:xfrm>
                  </p:grpSpPr>
                  <p:sp>
                    <p:nvSpPr>
                      <p:cNvPr id="317" name="CustomShape 17"/>
                      <p:cNvSpPr/>
                      <p:nvPr/>
                    </p:nvSpPr>
                    <p:spPr>
                      <a:xfrm>
                        <a:off x="6384033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grpSp>
                    <p:nvGrpSpPr>
                      <p:cNvPr id="318" name="Group 317"/>
                      <p:cNvGrpSpPr/>
                      <p:nvPr/>
                    </p:nvGrpSpPr>
                    <p:grpSpPr>
                      <a:xfrm>
                        <a:off x="6412123" y="2198602"/>
                        <a:ext cx="487375" cy="1238746"/>
                        <a:chOff x="3770523" y="3133100"/>
                        <a:chExt cx="1815461" cy="1809000"/>
                      </a:xfrm>
                    </p:grpSpPr>
                    <p:sp>
                      <p:nvSpPr>
                        <p:cNvPr id="321" name="Line 11"/>
                        <p:cNvSpPr/>
                        <p:nvPr/>
                      </p:nvSpPr>
                      <p:spPr>
                        <a:xfrm flipH="1" flipV="1">
                          <a:off x="3770523" y="3137799"/>
                          <a:ext cx="735463" cy="178882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ysDash"/>
                          <a:round/>
                        </a:ln>
                      </p:spPr>
                    </p:sp>
                    <p:sp>
                      <p:nvSpPr>
                        <p:cNvPr id="322" name="Line 9"/>
                        <p:cNvSpPr/>
                        <p:nvPr/>
                      </p:nvSpPr>
                      <p:spPr>
                        <a:xfrm flipV="1">
                          <a:off x="4505984" y="3133100"/>
                          <a:ext cx="1080000" cy="180900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round/>
                        </a:ln>
                      </p:spPr>
                    </p:sp>
                  </p:grpSp>
                  <p:sp>
                    <p:nvSpPr>
                      <p:cNvPr id="319" name="CustomShape 17"/>
                      <p:cNvSpPr/>
                      <p:nvPr/>
                    </p:nvSpPr>
                    <p:spPr>
                      <a:xfrm>
                        <a:off x="6870235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sp>
                    <p:nvSpPr>
                      <p:cNvPr id="320" name="CustomShape 17"/>
                      <p:cNvSpPr/>
                      <p:nvPr/>
                    </p:nvSpPr>
                    <p:spPr>
                      <a:xfrm>
                        <a:off x="6579396" y="3377154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</p:grpSp>
              </p:grpSp>
              <p:grpSp>
                <p:nvGrpSpPr>
                  <p:cNvPr id="300" name="Group 299"/>
                  <p:cNvGrpSpPr/>
                  <p:nvPr/>
                </p:nvGrpSpPr>
                <p:grpSpPr>
                  <a:xfrm rot="720000">
                    <a:off x="6602586" y="1159596"/>
                    <a:ext cx="939106" cy="1243403"/>
                    <a:chOff x="5796136" y="1026246"/>
                    <a:chExt cx="939106" cy="1243403"/>
                  </a:xfrm>
                </p:grpSpPr>
                <p:grpSp>
                  <p:nvGrpSpPr>
                    <p:cNvPr id="301" name="Group 300"/>
                    <p:cNvGrpSpPr/>
                    <p:nvPr/>
                  </p:nvGrpSpPr>
                  <p:grpSpPr>
                    <a:xfrm>
                      <a:off x="5796136" y="1026246"/>
                      <a:ext cx="528517" cy="1218621"/>
                      <a:chOff x="6384033" y="2186240"/>
                      <a:chExt cx="543358" cy="1252841"/>
                    </a:xfrm>
                  </p:grpSpPr>
                  <p:sp>
                    <p:nvSpPr>
                      <p:cNvPr id="309" name="CustomShape 17"/>
                      <p:cNvSpPr/>
                      <p:nvPr/>
                    </p:nvSpPr>
                    <p:spPr>
                      <a:xfrm>
                        <a:off x="6384033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grpSp>
                    <p:nvGrpSpPr>
                      <p:cNvPr id="310" name="Group 309"/>
                      <p:cNvGrpSpPr/>
                      <p:nvPr/>
                    </p:nvGrpSpPr>
                    <p:grpSpPr>
                      <a:xfrm>
                        <a:off x="6412123" y="2198602"/>
                        <a:ext cx="487375" cy="1238746"/>
                        <a:chOff x="3770523" y="3133100"/>
                        <a:chExt cx="1815461" cy="1809000"/>
                      </a:xfrm>
                    </p:grpSpPr>
                    <p:sp>
                      <p:nvSpPr>
                        <p:cNvPr id="313" name="Line 11"/>
                        <p:cNvSpPr/>
                        <p:nvPr/>
                      </p:nvSpPr>
                      <p:spPr>
                        <a:xfrm flipH="1" flipV="1">
                          <a:off x="3770523" y="3137799"/>
                          <a:ext cx="735463" cy="178882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ysDash"/>
                          <a:round/>
                        </a:ln>
                      </p:spPr>
                    </p:sp>
                    <p:sp>
                      <p:nvSpPr>
                        <p:cNvPr id="314" name="Line 9"/>
                        <p:cNvSpPr/>
                        <p:nvPr/>
                      </p:nvSpPr>
                      <p:spPr>
                        <a:xfrm flipV="1">
                          <a:off x="4505984" y="3133100"/>
                          <a:ext cx="1080000" cy="180900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round/>
                        </a:ln>
                      </p:spPr>
                    </p:sp>
                  </p:grpSp>
                  <p:sp>
                    <p:nvSpPr>
                      <p:cNvPr id="311" name="CustomShape 17"/>
                      <p:cNvSpPr/>
                      <p:nvPr/>
                    </p:nvSpPr>
                    <p:spPr>
                      <a:xfrm>
                        <a:off x="6870235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sp>
                    <p:nvSpPr>
                      <p:cNvPr id="312" name="CustomShape 17"/>
                      <p:cNvSpPr/>
                      <p:nvPr/>
                    </p:nvSpPr>
                    <p:spPr>
                      <a:xfrm>
                        <a:off x="6579396" y="3377154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</p:grpSp>
                <p:grpSp>
                  <p:nvGrpSpPr>
                    <p:cNvPr id="302" name="Group 301"/>
                    <p:cNvGrpSpPr/>
                    <p:nvPr/>
                  </p:nvGrpSpPr>
                  <p:grpSpPr>
                    <a:xfrm rot="360000">
                      <a:off x="6206725" y="1051028"/>
                      <a:ext cx="528517" cy="1218621"/>
                      <a:chOff x="6384033" y="2186240"/>
                      <a:chExt cx="543358" cy="1252841"/>
                    </a:xfrm>
                  </p:grpSpPr>
                  <p:sp>
                    <p:nvSpPr>
                      <p:cNvPr id="303" name="CustomShape 17"/>
                      <p:cNvSpPr/>
                      <p:nvPr/>
                    </p:nvSpPr>
                    <p:spPr>
                      <a:xfrm>
                        <a:off x="6384033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grpSp>
                    <p:nvGrpSpPr>
                      <p:cNvPr id="304" name="Group 303"/>
                      <p:cNvGrpSpPr/>
                      <p:nvPr/>
                    </p:nvGrpSpPr>
                    <p:grpSpPr>
                      <a:xfrm>
                        <a:off x="6412123" y="2198602"/>
                        <a:ext cx="487375" cy="1238746"/>
                        <a:chOff x="3770523" y="3133100"/>
                        <a:chExt cx="1815461" cy="1809000"/>
                      </a:xfrm>
                    </p:grpSpPr>
                    <p:sp>
                      <p:nvSpPr>
                        <p:cNvPr id="307" name="Line 11"/>
                        <p:cNvSpPr/>
                        <p:nvPr/>
                      </p:nvSpPr>
                      <p:spPr>
                        <a:xfrm flipH="1" flipV="1">
                          <a:off x="3770523" y="3137799"/>
                          <a:ext cx="735463" cy="178882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ysDash"/>
                          <a:round/>
                        </a:ln>
                      </p:spPr>
                    </p:sp>
                    <p:sp>
                      <p:nvSpPr>
                        <p:cNvPr id="308" name="Line 9"/>
                        <p:cNvSpPr/>
                        <p:nvPr/>
                      </p:nvSpPr>
                      <p:spPr>
                        <a:xfrm flipV="1">
                          <a:off x="4505984" y="3133100"/>
                          <a:ext cx="1080000" cy="180900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round/>
                        </a:ln>
                      </p:spPr>
                    </p:sp>
                  </p:grpSp>
                  <p:sp>
                    <p:nvSpPr>
                      <p:cNvPr id="305" name="CustomShape 17"/>
                      <p:cNvSpPr/>
                      <p:nvPr/>
                    </p:nvSpPr>
                    <p:spPr>
                      <a:xfrm>
                        <a:off x="6870235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sp>
                    <p:nvSpPr>
                      <p:cNvPr id="306" name="CustomShape 17"/>
                      <p:cNvSpPr/>
                      <p:nvPr/>
                    </p:nvSpPr>
                    <p:spPr>
                      <a:xfrm>
                        <a:off x="6579396" y="3377154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</p:grpSp>
              </p:grpSp>
            </p:grpSp>
          </p:grpSp>
          <p:grpSp>
            <p:nvGrpSpPr>
              <p:cNvPr id="234" name="Group 233"/>
              <p:cNvGrpSpPr/>
              <p:nvPr/>
            </p:nvGrpSpPr>
            <p:grpSpPr>
              <a:xfrm rot="2880000">
                <a:off x="5385073" y="2858407"/>
                <a:ext cx="3254559" cy="1963742"/>
                <a:chOff x="3203848" y="658131"/>
                <a:chExt cx="3254559" cy="1963742"/>
              </a:xfrm>
            </p:grpSpPr>
            <p:grpSp>
              <p:nvGrpSpPr>
                <p:cNvPr id="235" name="Group 234"/>
                <p:cNvGrpSpPr/>
                <p:nvPr/>
              </p:nvGrpSpPr>
              <p:grpSpPr>
                <a:xfrm>
                  <a:off x="3203848" y="658131"/>
                  <a:ext cx="1745556" cy="1376753"/>
                  <a:chOff x="5796136" y="1026246"/>
                  <a:chExt cx="1745556" cy="1376753"/>
                </a:xfrm>
              </p:grpSpPr>
              <p:grpSp>
                <p:nvGrpSpPr>
                  <p:cNvPr id="267" name="Group 266"/>
                  <p:cNvGrpSpPr/>
                  <p:nvPr/>
                </p:nvGrpSpPr>
                <p:grpSpPr>
                  <a:xfrm>
                    <a:off x="5796136" y="1026246"/>
                    <a:ext cx="939106" cy="1243403"/>
                    <a:chOff x="5796136" y="1026246"/>
                    <a:chExt cx="939106" cy="1243403"/>
                  </a:xfrm>
                </p:grpSpPr>
                <p:grpSp>
                  <p:nvGrpSpPr>
                    <p:cNvPr id="283" name="Group 282"/>
                    <p:cNvGrpSpPr/>
                    <p:nvPr/>
                  </p:nvGrpSpPr>
                  <p:grpSpPr>
                    <a:xfrm>
                      <a:off x="5796136" y="1026246"/>
                      <a:ext cx="528517" cy="1218621"/>
                      <a:chOff x="6384033" y="2186240"/>
                      <a:chExt cx="543358" cy="1252841"/>
                    </a:xfrm>
                  </p:grpSpPr>
                  <p:sp>
                    <p:nvSpPr>
                      <p:cNvPr id="291" name="CustomShape 17"/>
                      <p:cNvSpPr/>
                      <p:nvPr/>
                    </p:nvSpPr>
                    <p:spPr>
                      <a:xfrm>
                        <a:off x="6384033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grpSp>
                    <p:nvGrpSpPr>
                      <p:cNvPr id="292" name="Group 291"/>
                      <p:cNvGrpSpPr/>
                      <p:nvPr/>
                    </p:nvGrpSpPr>
                    <p:grpSpPr>
                      <a:xfrm>
                        <a:off x="6412123" y="2198602"/>
                        <a:ext cx="487375" cy="1238746"/>
                        <a:chOff x="3770523" y="3133100"/>
                        <a:chExt cx="1815461" cy="1809000"/>
                      </a:xfrm>
                    </p:grpSpPr>
                    <p:sp>
                      <p:nvSpPr>
                        <p:cNvPr id="295" name="Line 11"/>
                        <p:cNvSpPr/>
                        <p:nvPr/>
                      </p:nvSpPr>
                      <p:spPr>
                        <a:xfrm flipH="1" flipV="1">
                          <a:off x="3770523" y="3137799"/>
                          <a:ext cx="735463" cy="178882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ysDash"/>
                          <a:round/>
                        </a:ln>
                      </p:spPr>
                    </p:sp>
                    <p:sp>
                      <p:nvSpPr>
                        <p:cNvPr id="296" name="Line 9"/>
                        <p:cNvSpPr/>
                        <p:nvPr/>
                      </p:nvSpPr>
                      <p:spPr>
                        <a:xfrm flipV="1">
                          <a:off x="4505984" y="3133100"/>
                          <a:ext cx="1080000" cy="180900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round/>
                        </a:ln>
                      </p:spPr>
                    </p:sp>
                  </p:grpSp>
                  <p:sp>
                    <p:nvSpPr>
                      <p:cNvPr id="293" name="CustomShape 17"/>
                      <p:cNvSpPr/>
                      <p:nvPr/>
                    </p:nvSpPr>
                    <p:spPr>
                      <a:xfrm>
                        <a:off x="6870235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sp>
                    <p:nvSpPr>
                      <p:cNvPr id="294" name="CustomShape 17"/>
                      <p:cNvSpPr/>
                      <p:nvPr/>
                    </p:nvSpPr>
                    <p:spPr>
                      <a:xfrm>
                        <a:off x="6579396" y="3377154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</p:grpSp>
                <p:grpSp>
                  <p:nvGrpSpPr>
                    <p:cNvPr id="284" name="Group 283"/>
                    <p:cNvGrpSpPr/>
                    <p:nvPr/>
                  </p:nvGrpSpPr>
                  <p:grpSpPr>
                    <a:xfrm rot="360000">
                      <a:off x="6206725" y="1051028"/>
                      <a:ext cx="528517" cy="1218621"/>
                      <a:chOff x="6384033" y="2186240"/>
                      <a:chExt cx="543358" cy="1252841"/>
                    </a:xfrm>
                  </p:grpSpPr>
                  <p:sp>
                    <p:nvSpPr>
                      <p:cNvPr id="285" name="CustomShape 17"/>
                      <p:cNvSpPr/>
                      <p:nvPr/>
                    </p:nvSpPr>
                    <p:spPr>
                      <a:xfrm>
                        <a:off x="6384033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grpSp>
                    <p:nvGrpSpPr>
                      <p:cNvPr id="286" name="Group 285"/>
                      <p:cNvGrpSpPr/>
                      <p:nvPr/>
                    </p:nvGrpSpPr>
                    <p:grpSpPr>
                      <a:xfrm>
                        <a:off x="6412123" y="2198602"/>
                        <a:ext cx="487375" cy="1238746"/>
                        <a:chOff x="3770523" y="3133100"/>
                        <a:chExt cx="1815461" cy="1809000"/>
                      </a:xfrm>
                    </p:grpSpPr>
                    <p:sp>
                      <p:nvSpPr>
                        <p:cNvPr id="289" name="Line 11"/>
                        <p:cNvSpPr/>
                        <p:nvPr/>
                      </p:nvSpPr>
                      <p:spPr>
                        <a:xfrm flipH="1" flipV="1">
                          <a:off x="3770523" y="3137799"/>
                          <a:ext cx="735463" cy="178882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ysDash"/>
                          <a:round/>
                        </a:ln>
                      </p:spPr>
                    </p:sp>
                    <p:sp>
                      <p:nvSpPr>
                        <p:cNvPr id="290" name="Line 9"/>
                        <p:cNvSpPr/>
                        <p:nvPr/>
                      </p:nvSpPr>
                      <p:spPr>
                        <a:xfrm flipV="1">
                          <a:off x="4505984" y="3133100"/>
                          <a:ext cx="1080000" cy="180900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round/>
                        </a:ln>
                      </p:spPr>
                    </p:sp>
                  </p:grpSp>
                  <p:sp>
                    <p:nvSpPr>
                      <p:cNvPr id="287" name="CustomShape 17"/>
                      <p:cNvSpPr/>
                      <p:nvPr/>
                    </p:nvSpPr>
                    <p:spPr>
                      <a:xfrm>
                        <a:off x="6870235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sp>
                    <p:nvSpPr>
                      <p:cNvPr id="288" name="CustomShape 17"/>
                      <p:cNvSpPr/>
                      <p:nvPr/>
                    </p:nvSpPr>
                    <p:spPr>
                      <a:xfrm>
                        <a:off x="6579396" y="3377154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</p:grpSp>
              </p:grpSp>
              <p:grpSp>
                <p:nvGrpSpPr>
                  <p:cNvPr id="268" name="Group 267"/>
                  <p:cNvGrpSpPr/>
                  <p:nvPr/>
                </p:nvGrpSpPr>
                <p:grpSpPr>
                  <a:xfrm rot="720000">
                    <a:off x="6602586" y="1159596"/>
                    <a:ext cx="939106" cy="1243403"/>
                    <a:chOff x="5796136" y="1026246"/>
                    <a:chExt cx="939106" cy="1243403"/>
                  </a:xfrm>
                </p:grpSpPr>
                <p:grpSp>
                  <p:nvGrpSpPr>
                    <p:cNvPr id="269" name="Group 268"/>
                    <p:cNvGrpSpPr/>
                    <p:nvPr/>
                  </p:nvGrpSpPr>
                  <p:grpSpPr>
                    <a:xfrm>
                      <a:off x="5796136" y="1026246"/>
                      <a:ext cx="528517" cy="1218621"/>
                      <a:chOff x="6384033" y="2186240"/>
                      <a:chExt cx="543358" cy="1252841"/>
                    </a:xfrm>
                  </p:grpSpPr>
                  <p:sp>
                    <p:nvSpPr>
                      <p:cNvPr id="277" name="CustomShape 17"/>
                      <p:cNvSpPr/>
                      <p:nvPr/>
                    </p:nvSpPr>
                    <p:spPr>
                      <a:xfrm>
                        <a:off x="6384033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grpSp>
                    <p:nvGrpSpPr>
                      <p:cNvPr id="278" name="Group 277"/>
                      <p:cNvGrpSpPr/>
                      <p:nvPr/>
                    </p:nvGrpSpPr>
                    <p:grpSpPr>
                      <a:xfrm>
                        <a:off x="6412123" y="2198602"/>
                        <a:ext cx="487375" cy="1238746"/>
                        <a:chOff x="3770523" y="3133100"/>
                        <a:chExt cx="1815461" cy="1809000"/>
                      </a:xfrm>
                    </p:grpSpPr>
                    <p:sp>
                      <p:nvSpPr>
                        <p:cNvPr id="281" name="Line 11"/>
                        <p:cNvSpPr/>
                        <p:nvPr/>
                      </p:nvSpPr>
                      <p:spPr>
                        <a:xfrm flipH="1" flipV="1">
                          <a:off x="3770523" y="3137799"/>
                          <a:ext cx="735463" cy="178882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ysDash"/>
                          <a:round/>
                        </a:ln>
                      </p:spPr>
                    </p:sp>
                    <p:sp>
                      <p:nvSpPr>
                        <p:cNvPr id="282" name="Line 9"/>
                        <p:cNvSpPr/>
                        <p:nvPr/>
                      </p:nvSpPr>
                      <p:spPr>
                        <a:xfrm flipV="1">
                          <a:off x="4505984" y="3133100"/>
                          <a:ext cx="1080000" cy="180900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round/>
                        </a:ln>
                      </p:spPr>
                    </p:sp>
                  </p:grpSp>
                  <p:sp>
                    <p:nvSpPr>
                      <p:cNvPr id="279" name="CustomShape 17"/>
                      <p:cNvSpPr/>
                      <p:nvPr/>
                    </p:nvSpPr>
                    <p:spPr>
                      <a:xfrm>
                        <a:off x="6870235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sp>
                    <p:nvSpPr>
                      <p:cNvPr id="280" name="CustomShape 17"/>
                      <p:cNvSpPr/>
                      <p:nvPr/>
                    </p:nvSpPr>
                    <p:spPr>
                      <a:xfrm>
                        <a:off x="6579396" y="3377154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</p:grpSp>
                <p:grpSp>
                  <p:nvGrpSpPr>
                    <p:cNvPr id="270" name="Group 269"/>
                    <p:cNvGrpSpPr/>
                    <p:nvPr/>
                  </p:nvGrpSpPr>
                  <p:grpSpPr>
                    <a:xfrm rot="360000">
                      <a:off x="6206725" y="1051028"/>
                      <a:ext cx="528517" cy="1218621"/>
                      <a:chOff x="6384033" y="2186240"/>
                      <a:chExt cx="543358" cy="1252841"/>
                    </a:xfrm>
                  </p:grpSpPr>
                  <p:sp>
                    <p:nvSpPr>
                      <p:cNvPr id="271" name="CustomShape 17"/>
                      <p:cNvSpPr/>
                      <p:nvPr/>
                    </p:nvSpPr>
                    <p:spPr>
                      <a:xfrm>
                        <a:off x="6384033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grpSp>
                    <p:nvGrpSpPr>
                      <p:cNvPr id="272" name="Group 271"/>
                      <p:cNvGrpSpPr/>
                      <p:nvPr/>
                    </p:nvGrpSpPr>
                    <p:grpSpPr>
                      <a:xfrm>
                        <a:off x="6412123" y="2198602"/>
                        <a:ext cx="487375" cy="1238746"/>
                        <a:chOff x="3770523" y="3133100"/>
                        <a:chExt cx="1815461" cy="1809000"/>
                      </a:xfrm>
                    </p:grpSpPr>
                    <p:sp>
                      <p:nvSpPr>
                        <p:cNvPr id="275" name="Line 11"/>
                        <p:cNvSpPr/>
                        <p:nvPr/>
                      </p:nvSpPr>
                      <p:spPr>
                        <a:xfrm flipH="1" flipV="1">
                          <a:off x="3770523" y="3137799"/>
                          <a:ext cx="735463" cy="178882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ysDash"/>
                          <a:round/>
                        </a:ln>
                      </p:spPr>
                    </p:sp>
                    <p:sp>
                      <p:nvSpPr>
                        <p:cNvPr id="276" name="Line 9"/>
                        <p:cNvSpPr/>
                        <p:nvPr/>
                      </p:nvSpPr>
                      <p:spPr>
                        <a:xfrm flipV="1">
                          <a:off x="4505984" y="3133100"/>
                          <a:ext cx="1080000" cy="180900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round/>
                        </a:ln>
                      </p:spPr>
                    </p:sp>
                  </p:grpSp>
                  <p:sp>
                    <p:nvSpPr>
                      <p:cNvPr id="273" name="CustomShape 17"/>
                      <p:cNvSpPr/>
                      <p:nvPr/>
                    </p:nvSpPr>
                    <p:spPr>
                      <a:xfrm>
                        <a:off x="6870235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sp>
                    <p:nvSpPr>
                      <p:cNvPr id="274" name="CustomShape 17"/>
                      <p:cNvSpPr/>
                      <p:nvPr/>
                    </p:nvSpPr>
                    <p:spPr>
                      <a:xfrm>
                        <a:off x="6579396" y="3377154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</p:grpSp>
              </p:grpSp>
            </p:grpSp>
            <p:grpSp>
              <p:nvGrpSpPr>
                <p:cNvPr id="236" name="Group 235"/>
                <p:cNvGrpSpPr/>
                <p:nvPr/>
              </p:nvGrpSpPr>
              <p:grpSpPr>
                <a:xfrm rot="1440000">
                  <a:off x="4712851" y="1245120"/>
                  <a:ext cx="1745556" cy="1376753"/>
                  <a:chOff x="5796136" y="1026246"/>
                  <a:chExt cx="1745556" cy="1376753"/>
                </a:xfrm>
              </p:grpSpPr>
              <p:grpSp>
                <p:nvGrpSpPr>
                  <p:cNvPr id="237" name="Group 236"/>
                  <p:cNvGrpSpPr/>
                  <p:nvPr/>
                </p:nvGrpSpPr>
                <p:grpSpPr>
                  <a:xfrm>
                    <a:off x="5796136" y="1026246"/>
                    <a:ext cx="939106" cy="1243403"/>
                    <a:chOff x="5796136" y="1026246"/>
                    <a:chExt cx="939106" cy="1243403"/>
                  </a:xfrm>
                </p:grpSpPr>
                <p:grpSp>
                  <p:nvGrpSpPr>
                    <p:cNvPr id="253" name="Group 252"/>
                    <p:cNvGrpSpPr/>
                    <p:nvPr/>
                  </p:nvGrpSpPr>
                  <p:grpSpPr>
                    <a:xfrm>
                      <a:off x="5796136" y="1026246"/>
                      <a:ext cx="528517" cy="1218621"/>
                      <a:chOff x="6384033" y="2186240"/>
                      <a:chExt cx="543358" cy="1252841"/>
                    </a:xfrm>
                  </p:grpSpPr>
                  <p:sp>
                    <p:nvSpPr>
                      <p:cNvPr id="261" name="CustomShape 17"/>
                      <p:cNvSpPr/>
                      <p:nvPr/>
                    </p:nvSpPr>
                    <p:spPr>
                      <a:xfrm>
                        <a:off x="6384033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grpSp>
                    <p:nvGrpSpPr>
                      <p:cNvPr id="262" name="Group 261"/>
                      <p:cNvGrpSpPr/>
                      <p:nvPr/>
                    </p:nvGrpSpPr>
                    <p:grpSpPr>
                      <a:xfrm>
                        <a:off x="6412123" y="2198602"/>
                        <a:ext cx="487375" cy="1238746"/>
                        <a:chOff x="3770523" y="3133100"/>
                        <a:chExt cx="1815461" cy="1809000"/>
                      </a:xfrm>
                    </p:grpSpPr>
                    <p:sp>
                      <p:nvSpPr>
                        <p:cNvPr id="265" name="Line 11"/>
                        <p:cNvSpPr/>
                        <p:nvPr/>
                      </p:nvSpPr>
                      <p:spPr>
                        <a:xfrm flipH="1" flipV="1">
                          <a:off x="3770523" y="3137799"/>
                          <a:ext cx="735463" cy="178882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ysDash"/>
                          <a:round/>
                        </a:ln>
                      </p:spPr>
                    </p:sp>
                    <p:sp>
                      <p:nvSpPr>
                        <p:cNvPr id="266" name="Line 9"/>
                        <p:cNvSpPr/>
                        <p:nvPr/>
                      </p:nvSpPr>
                      <p:spPr>
                        <a:xfrm flipV="1">
                          <a:off x="4505984" y="3133100"/>
                          <a:ext cx="1080000" cy="180900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round/>
                        </a:ln>
                      </p:spPr>
                    </p:sp>
                  </p:grpSp>
                  <p:sp>
                    <p:nvSpPr>
                      <p:cNvPr id="263" name="CustomShape 17"/>
                      <p:cNvSpPr/>
                      <p:nvPr/>
                    </p:nvSpPr>
                    <p:spPr>
                      <a:xfrm>
                        <a:off x="6870235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sp>
                    <p:nvSpPr>
                      <p:cNvPr id="264" name="CustomShape 17"/>
                      <p:cNvSpPr/>
                      <p:nvPr/>
                    </p:nvSpPr>
                    <p:spPr>
                      <a:xfrm>
                        <a:off x="6579396" y="3377154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</p:grpSp>
                <p:grpSp>
                  <p:nvGrpSpPr>
                    <p:cNvPr id="254" name="Group 253"/>
                    <p:cNvGrpSpPr/>
                    <p:nvPr/>
                  </p:nvGrpSpPr>
                  <p:grpSpPr>
                    <a:xfrm rot="360000">
                      <a:off x="6206725" y="1051028"/>
                      <a:ext cx="528517" cy="1218621"/>
                      <a:chOff x="6384033" y="2186240"/>
                      <a:chExt cx="543358" cy="1252841"/>
                    </a:xfrm>
                  </p:grpSpPr>
                  <p:sp>
                    <p:nvSpPr>
                      <p:cNvPr id="255" name="CustomShape 17"/>
                      <p:cNvSpPr/>
                      <p:nvPr/>
                    </p:nvSpPr>
                    <p:spPr>
                      <a:xfrm>
                        <a:off x="6384033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grpSp>
                    <p:nvGrpSpPr>
                      <p:cNvPr id="256" name="Group 255"/>
                      <p:cNvGrpSpPr/>
                      <p:nvPr/>
                    </p:nvGrpSpPr>
                    <p:grpSpPr>
                      <a:xfrm>
                        <a:off x="6412123" y="2198602"/>
                        <a:ext cx="487375" cy="1238746"/>
                        <a:chOff x="3770523" y="3133100"/>
                        <a:chExt cx="1815461" cy="1809000"/>
                      </a:xfrm>
                    </p:grpSpPr>
                    <p:sp>
                      <p:nvSpPr>
                        <p:cNvPr id="259" name="Line 11"/>
                        <p:cNvSpPr/>
                        <p:nvPr/>
                      </p:nvSpPr>
                      <p:spPr>
                        <a:xfrm flipH="1" flipV="1">
                          <a:off x="3770523" y="3137799"/>
                          <a:ext cx="735463" cy="178882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ysDash"/>
                          <a:round/>
                        </a:ln>
                      </p:spPr>
                    </p:sp>
                    <p:sp>
                      <p:nvSpPr>
                        <p:cNvPr id="260" name="Line 9"/>
                        <p:cNvSpPr/>
                        <p:nvPr/>
                      </p:nvSpPr>
                      <p:spPr>
                        <a:xfrm flipV="1">
                          <a:off x="4505984" y="3133100"/>
                          <a:ext cx="1080000" cy="180900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round/>
                        </a:ln>
                      </p:spPr>
                    </p:sp>
                  </p:grpSp>
                  <p:sp>
                    <p:nvSpPr>
                      <p:cNvPr id="257" name="CustomShape 17"/>
                      <p:cNvSpPr/>
                      <p:nvPr/>
                    </p:nvSpPr>
                    <p:spPr>
                      <a:xfrm>
                        <a:off x="6870235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sp>
                    <p:nvSpPr>
                      <p:cNvPr id="258" name="CustomShape 17"/>
                      <p:cNvSpPr/>
                      <p:nvPr/>
                    </p:nvSpPr>
                    <p:spPr>
                      <a:xfrm>
                        <a:off x="6579396" y="3377154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</p:grpSp>
              </p:grpSp>
              <p:grpSp>
                <p:nvGrpSpPr>
                  <p:cNvPr id="238" name="Group 237"/>
                  <p:cNvGrpSpPr/>
                  <p:nvPr/>
                </p:nvGrpSpPr>
                <p:grpSpPr>
                  <a:xfrm rot="720000">
                    <a:off x="6602586" y="1159596"/>
                    <a:ext cx="939106" cy="1243403"/>
                    <a:chOff x="5796136" y="1026246"/>
                    <a:chExt cx="939106" cy="1243403"/>
                  </a:xfrm>
                </p:grpSpPr>
                <p:grpSp>
                  <p:nvGrpSpPr>
                    <p:cNvPr id="239" name="Group 238"/>
                    <p:cNvGrpSpPr/>
                    <p:nvPr/>
                  </p:nvGrpSpPr>
                  <p:grpSpPr>
                    <a:xfrm>
                      <a:off x="5796136" y="1026246"/>
                      <a:ext cx="528517" cy="1218621"/>
                      <a:chOff x="6384033" y="2186240"/>
                      <a:chExt cx="543358" cy="1252841"/>
                    </a:xfrm>
                  </p:grpSpPr>
                  <p:sp>
                    <p:nvSpPr>
                      <p:cNvPr id="247" name="CustomShape 17"/>
                      <p:cNvSpPr/>
                      <p:nvPr/>
                    </p:nvSpPr>
                    <p:spPr>
                      <a:xfrm>
                        <a:off x="6384033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grpSp>
                    <p:nvGrpSpPr>
                      <p:cNvPr id="248" name="Group 247"/>
                      <p:cNvGrpSpPr/>
                      <p:nvPr/>
                    </p:nvGrpSpPr>
                    <p:grpSpPr>
                      <a:xfrm>
                        <a:off x="6412123" y="2198602"/>
                        <a:ext cx="487375" cy="1238746"/>
                        <a:chOff x="3770523" y="3133100"/>
                        <a:chExt cx="1815461" cy="1809000"/>
                      </a:xfrm>
                    </p:grpSpPr>
                    <p:sp>
                      <p:nvSpPr>
                        <p:cNvPr id="251" name="Line 11"/>
                        <p:cNvSpPr/>
                        <p:nvPr/>
                      </p:nvSpPr>
                      <p:spPr>
                        <a:xfrm flipH="1" flipV="1">
                          <a:off x="3770523" y="3137799"/>
                          <a:ext cx="735463" cy="178882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ysDash"/>
                          <a:round/>
                        </a:ln>
                      </p:spPr>
                    </p:sp>
                    <p:sp>
                      <p:nvSpPr>
                        <p:cNvPr id="252" name="Line 9"/>
                        <p:cNvSpPr/>
                        <p:nvPr/>
                      </p:nvSpPr>
                      <p:spPr>
                        <a:xfrm flipV="1">
                          <a:off x="4505984" y="3133100"/>
                          <a:ext cx="1080000" cy="180900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round/>
                        </a:ln>
                      </p:spPr>
                    </p:sp>
                  </p:grpSp>
                  <p:sp>
                    <p:nvSpPr>
                      <p:cNvPr id="249" name="CustomShape 17"/>
                      <p:cNvSpPr/>
                      <p:nvPr/>
                    </p:nvSpPr>
                    <p:spPr>
                      <a:xfrm>
                        <a:off x="6870235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sp>
                    <p:nvSpPr>
                      <p:cNvPr id="250" name="CustomShape 17"/>
                      <p:cNvSpPr/>
                      <p:nvPr/>
                    </p:nvSpPr>
                    <p:spPr>
                      <a:xfrm>
                        <a:off x="6579396" y="3377154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</p:grpSp>
                <p:grpSp>
                  <p:nvGrpSpPr>
                    <p:cNvPr id="240" name="Group 239"/>
                    <p:cNvGrpSpPr/>
                    <p:nvPr/>
                  </p:nvGrpSpPr>
                  <p:grpSpPr>
                    <a:xfrm rot="360000">
                      <a:off x="6206725" y="1051028"/>
                      <a:ext cx="528517" cy="1218621"/>
                      <a:chOff x="6384033" y="2186240"/>
                      <a:chExt cx="543358" cy="1252841"/>
                    </a:xfrm>
                  </p:grpSpPr>
                  <p:sp>
                    <p:nvSpPr>
                      <p:cNvPr id="241" name="CustomShape 17"/>
                      <p:cNvSpPr/>
                      <p:nvPr/>
                    </p:nvSpPr>
                    <p:spPr>
                      <a:xfrm>
                        <a:off x="6384033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grpSp>
                    <p:nvGrpSpPr>
                      <p:cNvPr id="242" name="Group 241"/>
                      <p:cNvGrpSpPr/>
                      <p:nvPr/>
                    </p:nvGrpSpPr>
                    <p:grpSpPr>
                      <a:xfrm>
                        <a:off x="6412123" y="2198602"/>
                        <a:ext cx="487375" cy="1238746"/>
                        <a:chOff x="3770523" y="3133100"/>
                        <a:chExt cx="1815461" cy="1809000"/>
                      </a:xfrm>
                    </p:grpSpPr>
                    <p:sp>
                      <p:nvSpPr>
                        <p:cNvPr id="245" name="Line 11"/>
                        <p:cNvSpPr/>
                        <p:nvPr/>
                      </p:nvSpPr>
                      <p:spPr>
                        <a:xfrm flipH="1" flipV="1">
                          <a:off x="3770523" y="3137799"/>
                          <a:ext cx="735463" cy="178882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ysDash"/>
                          <a:round/>
                        </a:ln>
                      </p:spPr>
                    </p:sp>
                    <p:sp>
                      <p:nvSpPr>
                        <p:cNvPr id="246" name="Line 9"/>
                        <p:cNvSpPr/>
                        <p:nvPr/>
                      </p:nvSpPr>
                      <p:spPr>
                        <a:xfrm flipV="1">
                          <a:off x="4505984" y="3133100"/>
                          <a:ext cx="1080000" cy="180900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round/>
                        </a:ln>
                      </p:spPr>
                    </p:sp>
                  </p:grpSp>
                  <p:sp>
                    <p:nvSpPr>
                      <p:cNvPr id="243" name="CustomShape 17"/>
                      <p:cNvSpPr/>
                      <p:nvPr/>
                    </p:nvSpPr>
                    <p:spPr>
                      <a:xfrm>
                        <a:off x="6870235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sp>
                    <p:nvSpPr>
                      <p:cNvPr id="244" name="CustomShape 17"/>
                      <p:cNvSpPr/>
                      <p:nvPr/>
                    </p:nvSpPr>
                    <p:spPr>
                      <a:xfrm>
                        <a:off x="6579396" y="3377154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</p:grpSp>
              </p:grpSp>
            </p:grpSp>
          </p:grpSp>
        </p:grpSp>
        <p:grpSp>
          <p:nvGrpSpPr>
            <p:cNvPr id="118" name="Group 117"/>
            <p:cNvGrpSpPr/>
            <p:nvPr/>
          </p:nvGrpSpPr>
          <p:grpSpPr>
            <a:xfrm rot="17280000">
              <a:off x="705806" y="1307499"/>
              <a:ext cx="1875059" cy="1131377"/>
              <a:chOff x="3203848" y="658131"/>
              <a:chExt cx="3254559" cy="1963742"/>
            </a:xfrm>
          </p:grpSpPr>
          <p:grpSp>
            <p:nvGrpSpPr>
              <p:cNvPr id="168" name="Group 167"/>
              <p:cNvGrpSpPr/>
              <p:nvPr/>
            </p:nvGrpSpPr>
            <p:grpSpPr>
              <a:xfrm>
                <a:off x="3203848" y="658131"/>
                <a:ext cx="1745556" cy="1376753"/>
                <a:chOff x="5796136" y="1026246"/>
                <a:chExt cx="1745556" cy="1376753"/>
              </a:xfrm>
            </p:grpSpPr>
            <p:grpSp>
              <p:nvGrpSpPr>
                <p:cNvPr id="203" name="Group 202"/>
                <p:cNvGrpSpPr/>
                <p:nvPr/>
              </p:nvGrpSpPr>
              <p:grpSpPr>
                <a:xfrm>
                  <a:off x="5796136" y="1026246"/>
                  <a:ext cx="939106" cy="1243403"/>
                  <a:chOff x="5796136" y="1026246"/>
                  <a:chExt cx="939106" cy="1243403"/>
                </a:xfrm>
              </p:grpSpPr>
              <p:grpSp>
                <p:nvGrpSpPr>
                  <p:cNvPr id="219" name="Group 218"/>
                  <p:cNvGrpSpPr/>
                  <p:nvPr/>
                </p:nvGrpSpPr>
                <p:grpSpPr>
                  <a:xfrm>
                    <a:off x="5796136" y="1026246"/>
                    <a:ext cx="528517" cy="1218621"/>
                    <a:chOff x="6384033" y="2186240"/>
                    <a:chExt cx="543358" cy="1252841"/>
                  </a:xfrm>
                </p:grpSpPr>
                <p:sp>
                  <p:nvSpPr>
                    <p:cNvPr id="227" name="CustomShape 17"/>
                    <p:cNvSpPr/>
                    <p:nvPr/>
                  </p:nvSpPr>
                  <p:spPr>
                    <a:xfrm>
                      <a:off x="6384033" y="2186240"/>
                      <a:ext cx="57156" cy="61927"/>
                    </a:xfrm>
                    <a:prstGeom prst="ellipse">
                      <a:avLst/>
                    </a:prstGeom>
                    <a:solidFill>
                      <a:srgbClr val="494949"/>
                    </a:solidFill>
                    <a:ln w="19050">
                      <a:noFill/>
                      <a:round/>
                    </a:ln>
                  </p:spPr>
                </p:sp>
                <p:grpSp>
                  <p:nvGrpSpPr>
                    <p:cNvPr id="228" name="Group 227"/>
                    <p:cNvGrpSpPr/>
                    <p:nvPr/>
                  </p:nvGrpSpPr>
                  <p:grpSpPr>
                    <a:xfrm>
                      <a:off x="6412123" y="2198602"/>
                      <a:ext cx="487375" cy="1238746"/>
                      <a:chOff x="3770523" y="3133100"/>
                      <a:chExt cx="1815461" cy="1809000"/>
                    </a:xfrm>
                  </p:grpSpPr>
                  <p:sp>
                    <p:nvSpPr>
                      <p:cNvPr id="231" name="Line 11"/>
                      <p:cNvSpPr/>
                      <p:nvPr/>
                    </p:nvSpPr>
                    <p:spPr>
                      <a:xfrm flipH="1" flipV="1">
                        <a:off x="3770523" y="3137799"/>
                        <a:ext cx="735463" cy="1788820"/>
                      </a:xfrm>
                      <a:prstGeom prst="line">
                        <a:avLst/>
                      </a:prstGeom>
                      <a:ln w="1905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prstDash val="sysDash"/>
                        <a:round/>
                      </a:ln>
                    </p:spPr>
                  </p:sp>
                  <p:sp>
                    <p:nvSpPr>
                      <p:cNvPr id="232" name="Line 9"/>
                      <p:cNvSpPr/>
                      <p:nvPr/>
                    </p:nvSpPr>
                    <p:spPr>
                      <a:xfrm flipV="1">
                        <a:off x="4505984" y="3133100"/>
                        <a:ext cx="1080000" cy="1809000"/>
                      </a:xfrm>
                      <a:prstGeom prst="line">
                        <a:avLst/>
                      </a:prstGeom>
                      <a:ln w="1905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round/>
                      </a:ln>
                    </p:spPr>
                  </p:sp>
                </p:grpSp>
                <p:sp>
                  <p:nvSpPr>
                    <p:cNvPr id="229" name="CustomShape 17"/>
                    <p:cNvSpPr/>
                    <p:nvPr/>
                  </p:nvSpPr>
                  <p:spPr>
                    <a:xfrm>
                      <a:off x="6870235" y="2186240"/>
                      <a:ext cx="57156" cy="61927"/>
                    </a:xfrm>
                    <a:prstGeom prst="ellipse">
                      <a:avLst/>
                    </a:prstGeom>
                    <a:solidFill>
                      <a:srgbClr val="494949"/>
                    </a:solidFill>
                    <a:ln w="19050">
                      <a:noFill/>
                      <a:round/>
                    </a:ln>
                  </p:spPr>
                </p:sp>
                <p:sp>
                  <p:nvSpPr>
                    <p:cNvPr id="230" name="CustomShape 17"/>
                    <p:cNvSpPr/>
                    <p:nvPr/>
                  </p:nvSpPr>
                  <p:spPr>
                    <a:xfrm>
                      <a:off x="6579396" y="3377154"/>
                      <a:ext cx="57156" cy="61927"/>
                    </a:xfrm>
                    <a:prstGeom prst="ellipse">
                      <a:avLst/>
                    </a:prstGeom>
                    <a:solidFill>
                      <a:srgbClr val="494949"/>
                    </a:solidFill>
                    <a:ln w="19050">
                      <a:noFill/>
                      <a:round/>
                    </a:ln>
                  </p:spPr>
                </p:sp>
              </p:grpSp>
              <p:grpSp>
                <p:nvGrpSpPr>
                  <p:cNvPr id="220" name="Group 219"/>
                  <p:cNvGrpSpPr/>
                  <p:nvPr/>
                </p:nvGrpSpPr>
                <p:grpSpPr>
                  <a:xfrm rot="360000">
                    <a:off x="6206725" y="1051028"/>
                    <a:ext cx="528517" cy="1218621"/>
                    <a:chOff x="6384033" y="2186240"/>
                    <a:chExt cx="543358" cy="1252841"/>
                  </a:xfrm>
                </p:grpSpPr>
                <p:sp>
                  <p:nvSpPr>
                    <p:cNvPr id="221" name="CustomShape 17"/>
                    <p:cNvSpPr/>
                    <p:nvPr/>
                  </p:nvSpPr>
                  <p:spPr>
                    <a:xfrm>
                      <a:off x="6384033" y="2186240"/>
                      <a:ext cx="57156" cy="61927"/>
                    </a:xfrm>
                    <a:prstGeom prst="ellipse">
                      <a:avLst/>
                    </a:prstGeom>
                    <a:solidFill>
                      <a:srgbClr val="494949"/>
                    </a:solidFill>
                    <a:ln w="19050">
                      <a:noFill/>
                      <a:round/>
                    </a:ln>
                  </p:spPr>
                </p:sp>
                <p:grpSp>
                  <p:nvGrpSpPr>
                    <p:cNvPr id="222" name="Group 221"/>
                    <p:cNvGrpSpPr/>
                    <p:nvPr/>
                  </p:nvGrpSpPr>
                  <p:grpSpPr>
                    <a:xfrm>
                      <a:off x="6412123" y="2198602"/>
                      <a:ext cx="487375" cy="1238746"/>
                      <a:chOff x="3770523" y="3133100"/>
                      <a:chExt cx="1815461" cy="1809000"/>
                    </a:xfrm>
                  </p:grpSpPr>
                  <p:sp>
                    <p:nvSpPr>
                      <p:cNvPr id="225" name="Line 11"/>
                      <p:cNvSpPr/>
                      <p:nvPr/>
                    </p:nvSpPr>
                    <p:spPr>
                      <a:xfrm flipH="1" flipV="1">
                        <a:off x="3770523" y="3137799"/>
                        <a:ext cx="735463" cy="1788820"/>
                      </a:xfrm>
                      <a:prstGeom prst="line">
                        <a:avLst/>
                      </a:prstGeom>
                      <a:ln w="1905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prstDash val="sysDash"/>
                        <a:round/>
                      </a:ln>
                    </p:spPr>
                  </p:sp>
                  <p:sp>
                    <p:nvSpPr>
                      <p:cNvPr id="226" name="Line 9"/>
                      <p:cNvSpPr/>
                      <p:nvPr/>
                    </p:nvSpPr>
                    <p:spPr>
                      <a:xfrm flipV="1">
                        <a:off x="4505984" y="3133100"/>
                        <a:ext cx="1080000" cy="1809000"/>
                      </a:xfrm>
                      <a:prstGeom prst="line">
                        <a:avLst/>
                      </a:prstGeom>
                      <a:ln w="1905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round/>
                      </a:ln>
                    </p:spPr>
                  </p:sp>
                </p:grpSp>
                <p:sp>
                  <p:nvSpPr>
                    <p:cNvPr id="223" name="CustomShape 17"/>
                    <p:cNvSpPr/>
                    <p:nvPr/>
                  </p:nvSpPr>
                  <p:spPr>
                    <a:xfrm>
                      <a:off x="6870235" y="2186240"/>
                      <a:ext cx="57156" cy="61927"/>
                    </a:xfrm>
                    <a:prstGeom prst="ellipse">
                      <a:avLst/>
                    </a:prstGeom>
                    <a:solidFill>
                      <a:srgbClr val="494949"/>
                    </a:solidFill>
                    <a:ln w="19050">
                      <a:noFill/>
                      <a:round/>
                    </a:ln>
                  </p:spPr>
                </p:sp>
                <p:sp>
                  <p:nvSpPr>
                    <p:cNvPr id="224" name="CustomShape 17"/>
                    <p:cNvSpPr/>
                    <p:nvPr/>
                  </p:nvSpPr>
                  <p:spPr>
                    <a:xfrm>
                      <a:off x="6579396" y="3377154"/>
                      <a:ext cx="57156" cy="61927"/>
                    </a:xfrm>
                    <a:prstGeom prst="ellipse">
                      <a:avLst/>
                    </a:prstGeom>
                    <a:solidFill>
                      <a:srgbClr val="494949"/>
                    </a:solidFill>
                    <a:ln w="19050">
                      <a:noFill/>
                      <a:round/>
                    </a:ln>
                  </p:spPr>
                </p:sp>
              </p:grpSp>
            </p:grpSp>
            <p:grpSp>
              <p:nvGrpSpPr>
                <p:cNvPr id="204" name="Group 203"/>
                <p:cNvGrpSpPr/>
                <p:nvPr/>
              </p:nvGrpSpPr>
              <p:grpSpPr>
                <a:xfrm rot="720000">
                  <a:off x="6602586" y="1159596"/>
                  <a:ext cx="939106" cy="1243403"/>
                  <a:chOff x="5796136" y="1026246"/>
                  <a:chExt cx="939106" cy="1243403"/>
                </a:xfrm>
              </p:grpSpPr>
              <p:grpSp>
                <p:nvGrpSpPr>
                  <p:cNvPr id="205" name="Group 204"/>
                  <p:cNvGrpSpPr/>
                  <p:nvPr/>
                </p:nvGrpSpPr>
                <p:grpSpPr>
                  <a:xfrm>
                    <a:off x="5796136" y="1026246"/>
                    <a:ext cx="528517" cy="1218621"/>
                    <a:chOff x="6384033" y="2186240"/>
                    <a:chExt cx="543358" cy="1252841"/>
                  </a:xfrm>
                </p:grpSpPr>
                <p:sp>
                  <p:nvSpPr>
                    <p:cNvPr id="213" name="CustomShape 17"/>
                    <p:cNvSpPr/>
                    <p:nvPr/>
                  </p:nvSpPr>
                  <p:spPr>
                    <a:xfrm>
                      <a:off x="6384033" y="2186240"/>
                      <a:ext cx="57156" cy="61927"/>
                    </a:xfrm>
                    <a:prstGeom prst="ellipse">
                      <a:avLst/>
                    </a:prstGeom>
                    <a:solidFill>
                      <a:srgbClr val="494949"/>
                    </a:solidFill>
                    <a:ln w="19050">
                      <a:noFill/>
                      <a:round/>
                    </a:ln>
                  </p:spPr>
                </p:sp>
                <p:grpSp>
                  <p:nvGrpSpPr>
                    <p:cNvPr id="214" name="Group 213"/>
                    <p:cNvGrpSpPr/>
                    <p:nvPr/>
                  </p:nvGrpSpPr>
                  <p:grpSpPr>
                    <a:xfrm>
                      <a:off x="6412123" y="2198602"/>
                      <a:ext cx="487375" cy="1238746"/>
                      <a:chOff x="3770523" y="3133100"/>
                      <a:chExt cx="1815461" cy="1809000"/>
                    </a:xfrm>
                  </p:grpSpPr>
                  <p:sp>
                    <p:nvSpPr>
                      <p:cNvPr id="217" name="Line 11"/>
                      <p:cNvSpPr/>
                      <p:nvPr/>
                    </p:nvSpPr>
                    <p:spPr>
                      <a:xfrm flipH="1" flipV="1">
                        <a:off x="3770523" y="3137799"/>
                        <a:ext cx="735463" cy="1788820"/>
                      </a:xfrm>
                      <a:prstGeom prst="line">
                        <a:avLst/>
                      </a:prstGeom>
                      <a:ln w="1905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prstDash val="sysDash"/>
                        <a:round/>
                      </a:ln>
                    </p:spPr>
                  </p:sp>
                  <p:sp>
                    <p:nvSpPr>
                      <p:cNvPr id="218" name="Line 9"/>
                      <p:cNvSpPr/>
                      <p:nvPr/>
                    </p:nvSpPr>
                    <p:spPr>
                      <a:xfrm flipV="1">
                        <a:off x="4505984" y="3133100"/>
                        <a:ext cx="1080000" cy="1809000"/>
                      </a:xfrm>
                      <a:prstGeom prst="line">
                        <a:avLst/>
                      </a:prstGeom>
                      <a:ln w="1905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round/>
                      </a:ln>
                    </p:spPr>
                  </p:sp>
                </p:grpSp>
                <p:sp>
                  <p:nvSpPr>
                    <p:cNvPr id="215" name="CustomShape 17"/>
                    <p:cNvSpPr/>
                    <p:nvPr/>
                  </p:nvSpPr>
                  <p:spPr>
                    <a:xfrm>
                      <a:off x="6870235" y="2186240"/>
                      <a:ext cx="57156" cy="61927"/>
                    </a:xfrm>
                    <a:prstGeom prst="ellipse">
                      <a:avLst/>
                    </a:prstGeom>
                    <a:solidFill>
                      <a:srgbClr val="494949"/>
                    </a:solidFill>
                    <a:ln w="19050">
                      <a:noFill/>
                      <a:round/>
                    </a:ln>
                  </p:spPr>
                </p:sp>
                <p:sp>
                  <p:nvSpPr>
                    <p:cNvPr id="216" name="CustomShape 17"/>
                    <p:cNvSpPr/>
                    <p:nvPr/>
                  </p:nvSpPr>
                  <p:spPr>
                    <a:xfrm>
                      <a:off x="6579396" y="3377154"/>
                      <a:ext cx="57156" cy="61927"/>
                    </a:xfrm>
                    <a:prstGeom prst="ellipse">
                      <a:avLst/>
                    </a:prstGeom>
                    <a:solidFill>
                      <a:srgbClr val="494949"/>
                    </a:solidFill>
                    <a:ln w="19050">
                      <a:noFill/>
                      <a:round/>
                    </a:ln>
                  </p:spPr>
                </p:sp>
              </p:grpSp>
              <p:grpSp>
                <p:nvGrpSpPr>
                  <p:cNvPr id="206" name="Group 205"/>
                  <p:cNvGrpSpPr/>
                  <p:nvPr/>
                </p:nvGrpSpPr>
                <p:grpSpPr>
                  <a:xfrm rot="360000">
                    <a:off x="6206725" y="1051028"/>
                    <a:ext cx="528517" cy="1218621"/>
                    <a:chOff x="6384033" y="2186240"/>
                    <a:chExt cx="543358" cy="1252841"/>
                  </a:xfrm>
                </p:grpSpPr>
                <p:sp>
                  <p:nvSpPr>
                    <p:cNvPr id="207" name="CustomShape 17"/>
                    <p:cNvSpPr/>
                    <p:nvPr/>
                  </p:nvSpPr>
                  <p:spPr>
                    <a:xfrm>
                      <a:off x="6384033" y="2186240"/>
                      <a:ext cx="57156" cy="61927"/>
                    </a:xfrm>
                    <a:prstGeom prst="ellipse">
                      <a:avLst/>
                    </a:prstGeom>
                    <a:solidFill>
                      <a:srgbClr val="494949"/>
                    </a:solidFill>
                    <a:ln w="19050">
                      <a:noFill/>
                      <a:round/>
                    </a:ln>
                  </p:spPr>
                </p:sp>
                <p:grpSp>
                  <p:nvGrpSpPr>
                    <p:cNvPr id="208" name="Group 207"/>
                    <p:cNvGrpSpPr/>
                    <p:nvPr/>
                  </p:nvGrpSpPr>
                  <p:grpSpPr>
                    <a:xfrm>
                      <a:off x="6412123" y="2198602"/>
                      <a:ext cx="487375" cy="1238746"/>
                      <a:chOff x="3770523" y="3133100"/>
                      <a:chExt cx="1815461" cy="1809000"/>
                    </a:xfrm>
                  </p:grpSpPr>
                  <p:sp>
                    <p:nvSpPr>
                      <p:cNvPr id="211" name="Line 11"/>
                      <p:cNvSpPr/>
                      <p:nvPr/>
                    </p:nvSpPr>
                    <p:spPr>
                      <a:xfrm flipH="1" flipV="1">
                        <a:off x="3770523" y="3137799"/>
                        <a:ext cx="735463" cy="1788820"/>
                      </a:xfrm>
                      <a:prstGeom prst="line">
                        <a:avLst/>
                      </a:prstGeom>
                      <a:ln w="1905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prstDash val="sysDash"/>
                        <a:round/>
                      </a:ln>
                    </p:spPr>
                  </p:sp>
                  <p:sp>
                    <p:nvSpPr>
                      <p:cNvPr id="212" name="Line 9"/>
                      <p:cNvSpPr/>
                      <p:nvPr/>
                    </p:nvSpPr>
                    <p:spPr>
                      <a:xfrm flipV="1">
                        <a:off x="4505984" y="3133100"/>
                        <a:ext cx="1080000" cy="1809000"/>
                      </a:xfrm>
                      <a:prstGeom prst="line">
                        <a:avLst/>
                      </a:prstGeom>
                      <a:ln w="1905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round/>
                      </a:ln>
                    </p:spPr>
                  </p:sp>
                </p:grpSp>
                <p:sp>
                  <p:nvSpPr>
                    <p:cNvPr id="209" name="CustomShape 17"/>
                    <p:cNvSpPr/>
                    <p:nvPr/>
                  </p:nvSpPr>
                  <p:spPr>
                    <a:xfrm>
                      <a:off x="6870235" y="2186240"/>
                      <a:ext cx="57156" cy="61927"/>
                    </a:xfrm>
                    <a:prstGeom prst="ellipse">
                      <a:avLst/>
                    </a:prstGeom>
                    <a:solidFill>
                      <a:srgbClr val="494949"/>
                    </a:solidFill>
                    <a:ln w="19050">
                      <a:noFill/>
                      <a:round/>
                    </a:ln>
                  </p:spPr>
                </p:sp>
                <p:sp>
                  <p:nvSpPr>
                    <p:cNvPr id="210" name="CustomShape 17"/>
                    <p:cNvSpPr/>
                    <p:nvPr/>
                  </p:nvSpPr>
                  <p:spPr>
                    <a:xfrm>
                      <a:off x="6579396" y="3377154"/>
                      <a:ext cx="57156" cy="61927"/>
                    </a:xfrm>
                    <a:prstGeom prst="ellipse">
                      <a:avLst/>
                    </a:prstGeom>
                    <a:solidFill>
                      <a:srgbClr val="494949"/>
                    </a:solidFill>
                    <a:ln w="19050">
                      <a:noFill/>
                      <a:round/>
                    </a:ln>
                  </p:spPr>
                </p:sp>
              </p:grpSp>
            </p:grpSp>
          </p:grpSp>
          <p:grpSp>
            <p:nvGrpSpPr>
              <p:cNvPr id="169" name="Group 168"/>
              <p:cNvGrpSpPr/>
              <p:nvPr/>
            </p:nvGrpSpPr>
            <p:grpSpPr>
              <a:xfrm rot="1440000">
                <a:off x="4712851" y="1245120"/>
                <a:ext cx="1745556" cy="1376753"/>
                <a:chOff x="5796136" y="1026246"/>
                <a:chExt cx="1745556" cy="1376753"/>
              </a:xfrm>
            </p:grpSpPr>
            <p:grpSp>
              <p:nvGrpSpPr>
                <p:cNvPr id="170" name="Group 169"/>
                <p:cNvGrpSpPr/>
                <p:nvPr/>
              </p:nvGrpSpPr>
              <p:grpSpPr>
                <a:xfrm>
                  <a:off x="5796136" y="1026246"/>
                  <a:ext cx="939106" cy="1243403"/>
                  <a:chOff x="5796136" y="1026246"/>
                  <a:chExt cx="939106" cy="1243403"/>
                </a:xfrm>
              </p:grpSpPr>
              <p:grpSp>
                <p:nvGrpSpPr>
                  <p:cNvPr id="189" name="Group 188"/>
                  <p:cNvGrpSpPr/>
                  <p:nvPr/>
                </p:nvGrpSpPr>
                <p:grpSpPr>
                  <a:xfrm>
                    <a:off x="5796136" y="1026246"/>
                    <a:ext cx="528517" cy="1218621"/>
                    <a:chOff x="6384033" y="2186240"/>
                    <a:chExt cx="543358" cy="1252841"/>
                  </a:xfrm>
                </p:grpSpPr>
                <p:sp>
                  <p:nvSpPr>
                    <p:cNvPr id="197" name="CustomShape 17"/>
                    <p:cNvSpPr/>
                    <p:nvPr/>
                  </p:nvSpPr>
                  <p:spPr>
                    <a:xfrm>
                      <a:off x="6384033" y="2186240"/>
                      <a:ext cx="57156" cy="61927"/>
                    </a:xfrm>
                    <a:prstGeom prst="ellipse">
                      <a:avLst/>
                    </a:prstGeom>
                    <a:solidFill>
                      <a:srgbClr val="494949"/>
                    </a:solidFill>
                    <a:ln w="19050">
                      <a:noFill/>
                      <a:round/>
                    </a:ln>
                  </p:spPr>
                </p:sp>
                <p:grpSp>
                  <p:nvGrpSpPr>
                    <p:cNvPr id="198" name="Group 197"/>
                    <p:cNvGrpSpPr/>
                    <p:nvPr/>
                  </p:nvGrpSpPr>
                  <p:grpSpPr>
                    <a:xfrm>
                      <a:off x="6412123" y="2198602"/>
                      <a:ext cx="487375" cy="1238746"/>
                      <a:chOff x="3770523" y="3133100"/>
                      <a:chExt cx="1815461" cy="1809000"/>
                    </a:xfrm>
                  </p:grpSpPr>
                  <p:sp>
                    <p:nvSpPr>
                      <p:cNvPr id="201" name="Line 11"/>
                      <p:cNvSpPr/>
                      <p:nvPr/>
                    </p:nvSpPr>
                    <p:spPr>
                      <a:xfrm flipH="1" flipV="1">
                        <a:off x="3770523" y="3137799"/>
                        <a:ext cx="735463" cy="1788820"/>
                      </a:xfrm>
                      <a:prstGeom prst="line">
                        <a:avLst/>
                      </a:prstGeom>
                      <a:ln w="1905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prstDash val="sysDash"/>
                        <a:round/>
                      </a:ln>
                    </p:spPr>
                  </p:sp>
                  <p:sp>
                    <p:nvSpPr>
                      <p:cNvPr id="202" name="Line 9"/>
                      <p:cNvSpPr/>
                      <p:nvPr/>
                    </p:nvSpPr>
                    <p:spPr>
                      <a:xfrm flipV="1">
                        <a:off x="4505984" y="3133100"/>
                        <a:ext cx="1080000" cy="1809000"/>
                      </a:xfrm>
                      <a:prstGeom prst="line">
                        <a:avLst/>
                      </a:prstGeom>
                      <a:ln w="1905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round/>
                      </a:ln>
                    </p:spPr>
                  </p:sp>
                </p:grpSp>
                <p:sp>
                  <p:nvSpPr>
                    <p:cNvPr id="199" name="CustomShape 17"/>
                    <p:cNvSpPr/>
                    <p:nvPr/>
                  </p:nvSpPr>
                  <p:spPr>
                    <a:xfrm>
                      <a:off x="6870235" y="2186240"/>
                      <a:ext cx="57156" cy="61927"/>
                    </a:xfrm>
                    <a:prstGeom prst="ellipse">
                      <a:avLst/>
                    </a:prstGeom>
                    <a:solidFill>
                      <a:srgbClr val="494949"/>
                    </a:solidFill>
                    <a:ln w="19050">
                      <a:noFill/>
                      <a:round/>
                    </a:ln>
                  </p:spPr>
                </p:sp>
                <p:sp>
                  <p:nvSpPr>
                    <p:cNvPr id="200" name="CustomShape 17"/>
                    <p:cNvSpPr/>
                    <p:nvPr/>
                  </p:nvSpPr>
                  <p:spPr>
                    <a:xfrm>
                      <a:off x="6579396" y="3377154"/>
                      <a:ext cx="57156" cy="61927"/>
                    </a:xfrm>
                    <a:prstGeom prst="ellipse">
                      <a:avLst/>
                    </a:prstGeom>
                    <a:solidFill>
                      <a:srgbClr val="494949"/>
                    </a:solidFill>
                    <a:ln w="19050">
                      <a:noFill/>
                      <a:round/>
                    </a:ln>
                  </p:spPr>
                </p:sp>
              </p:grpSp>
              <p:grpSp>
                <p:nvGrpSpPr>
                  <p:cNvPr id="190" name="Group 189"/>
                  <p:cNvGrpSpPr/>
                  <p:nvPr/>
                </p:nvGrpSpPr>
                <p:grpSpPr>
                  <a:xfrm rot="360000">
                    <a:off x="6206725" y="1051028"/>
                    <a:ext cx="528517" cy="1218621"/>
                    <a:chOff x="6384033" y="2186240"/>
                    <a:chExt cx="543358" cy="1252841"/>
                  </a:xfrm>
                </p:grpSpPr>
                <p:sp>
                  <p:nvSpPr>
                    <p:cNvPr id="191" name="CustomShape 17"/>
                    <p:cNvSpPr/>
                    <p:nvPr/>
                  </p:nvSpPr>
                  <p:spPr>
                    <a:xfrm>
                      <a:off x="6384033" y="2186240"/>
                      <a:ext cx="57156" cy="61927"/>
                    </a:xfrm>
                    <a:prstGeom prst="ellipse">
                      <a:avLst/>
                    </a:prstGeom>
                    <a:solidFill>
                      <a:srgbClr val="494949"/>
                    </a:solidFill>
                    <a:ln w="19050">
                      <a:noFill/>
                      <a:round/>
                    </a:ln>
                  </p:spPr>
                </p:sp>
                <p:grpSp>
                  <p:nvGrpSpPr>
                    <p:cNvPr id="192" name="Group 191"/>
                    <p:cNvGrpSpPr/>
                    <p:nvPr/>
                  </p:nvGrpSpPr>
                  <p:grpSpPr>
                    <a:xfrm>
                      <a:off x="6412123" y="2198602"/>
                      <a:ext cx="487375" cy="1238746"/>
                      <a:chOff x="3770523" y="3133100"/>
                      <a:chExt cx="1815461" cy="1809000"/>
                    </a:xfrm>
                  </p:grpSpPr>
                  <p:sp>
                    <p:nvSpPr>
                      <p:cNvPr id="195" name="Line 11"/>
                      <p:cNvSpPr/>
                      <p:nvPr/>
                    </p:nvSpPr>
                    <p:spPr>
                      <a:xfrm flipH="1" flipV="1">
                        <a:off x="3770523" y="3137799"/>
                        <a:ext cx="735463" cy="1788820"/>
                      </a:xfrm>
                      <a:prstGeom prst="line">
                        <a:avLst/>
                      </a:prstGeom>
                      <a:ln w="1905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prstDash val="sysDash"/>
                        <a:round/>
                      </a:ln>
                    </p:spPr>
                  </p:sp>
                  <p:sp>
                    <p:nvSpPr>
                      <p:cNvPr id="196" name="Line 9"/>
                      <p:cNvSpPr/>
                      <p:nvPr/>
                    </p:nvSpPr>
                    <p:spPr>
                      <a:xfrm flipV="1">
                        <a:off x="4505984" y="3133100"/>
                        <a:ext cx="1080000" cy="1809000"/>
                      </a:xfrm>
                      <a:prstGeom prst="line">
                        <a:avLst/>
                      </a:prstGeom>
                      <a:ln w="1905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round/>
                      </a:ln>
                    </p:spPr>
                  </p:sp>
                </p:grpSp>
                <p:sp>
                  <p:nvSpPr>
                    <p:cNvPr id="193" name="CustomShape 17"/>
                    <p:cNvSpPr/>
                    <p:nvPr/>
                  </p:nvSpPr>
                  <p:spPr>
                    <a:xfrm>
                      <a:off x="6870235" y="2186240"/>
                      <a:ext cx="57156" cy="61927"/>
                    </a:xfrm>
                    <a:prstGeom prst="ellipse">
                      <a:avLst/>
                    </a:prstGeom>
                    <a:solidFill>
                      <a:srgbClr val="494949"/>
                    </a:solidFill>
                    <a:ln w="19050">
                      <a:noFill/>
                      <a:round/>
                    </a:ln>
                  </p:spPr>
                </p:sp>
                <p:sp>
                  <p:nvSpPr>
                    <p:cNvPr id="194" name="CustomShape 17"/>
                    <p:cNvSpPr/>
                    <p:nvPr/>
                  </p:nvSpPr>
                  <p:spPr>
                    <a:xfrm>
                      <a:off x="6579396" y="3377154"/>
                      <a:ext cx="57156" cy="61927"/>
                    </a:xfrm>
                    <a:prstGeom prst="ellipse">
                      <a:avLst/>
                    </a:prstGeom>
                    <a:solidFill>
                      <a:srgbClr val="494949"/>
                    </a:solidFill>
                    <a:ln w="19050">
                      <a:noFill/>
                      <a:round/>
                    </a:ln>
                  </p:spPr>
                </p:sp>
              </p:grpSp>
            </p:grpSp>
            <p:grpSp>
              <p:nvGrpSpPr>
                <p:cNvPr id="171" name="Group 170"/>
                <p:cNvGrpSpPr/>
                <p:nvPr/>
              </p:nvGrpSpPr>
              <p:grpSpPr>
                <a:xfrm rot="720000">
                  <a:off x="6602586" y="1159596"/>
                  <a:ext cx="939106" cy="1243403"/>
                  <a:chOff x="5796136" y="1026246"/>
                  <a:chExt cx="939106" cy="1243403"/>
                </a:xfrm>
              </p:grpSpPr>
              <p:grpSp>
                <p:nvGrpSpPr>
                  <p:cNvPr id="172" name="Group 171"/>
                  <p:cNvGrpSpPr/>
                  <p:nvPr/>
                </p:nvGrpSpPr>
                <p:grpSpPr>
                  <a:xfrm>
                    <a:off x="5796136" y="1026246"/>
                    <a:ext cx="528517" cy="1218621"/>
                    <a:chOff x="6384033" y="2186240"/>
                    <a:chExt cx="543358" cy="1252841"/>
                  </a:xfrm>
                </p:grpSpPr>
                <p:sp>
                  <p:nvSpPr>
                    <p:cNvPr id="183" name="CustomShape 17"/>
                    <p:cNvSpPr/>
                    <p:nvPr/>
                  </p:nvSpPr>
                  <p:spPr>
                    <a:xfrm>
                      <a:off x="6384033" y="2186240"/>
                      <a:ext cx="57156" cy="61927"/>
                    </a:xfrm>
                    <a:prstGeom prst="ellipse">
                      <a:avLst/>
                    </a:prstGeom>
                    <a:solidFill>
                      <a:srgbClr val="494949"/>
                    </a:solidFill>
                    <a:ln w="19050">
                      <a:noFill/>
                      <a:round/>
                    </a:ln>
                  </p:spPr>
                </p:sp>
                <p:grpSp>
                  <p:nvGrpSpPr>
                    <p:cNvPr id="184" name="Group 183"/>
                    <p:cNvGrpSpPr/>
                    <p:nvPr/>
                  </p:nvGrpSpPr>
                  <p:grpSpPr>
                    <a:xfrm>
                      <a:off x="6412123" y="2198602"/>
                      <a:ext cx="487375" cy="1238746"/>
                      <a:chOff x="3770523" y="3133100"/>
                      <a:chExt cx="1815461" cy="1809000"/>
                    </a:xfrm>
                  </p:grpSpPr>
                  <p:sp>
                    <p:nvSpPr>
                      <p:cNvPr id="187" name="Line 11"/>
                      <p:cNvSpPr/>
                      <p:nvPr/>
                    </p:nvSpPr>
                    <p:spPr>
                      <a:xfrm flipH="1" flipV="1">
                        <a:off x="3770523" y="3137799"/>
                        <a:ext cx="735463" cy="1788820"/>
                      </a:xfrm>
                      <a:prstGeom prst="line">
                        <a:avLst/>
                      </a:prstGeom>
                      <a:ln w="1905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prstDash val="sysDash"/>
                        <a:round/>
                      </a:ln>
                    </p:spPr>
                  </p:sp>
                  <p:sp>
                    <p:nvSpPr>
                      <p:cNvPr id="188" name="Line 9"/>
                      <p:cNvSpPr/>
                      <p:nvPr/>
                    </p:nvSpPr>
                    <p:spPr>
                      <a:xfrm flipV="1">
                        <a:off x="4505984" y="3133100"/>
                        <a:ext cx="1080000" cy="1809000"/>
                      </a:xfrm>
                      <a:prstGeom prst="line">
                        <a:avLst/>
                      </a:prstGeom>
                      <a:ln w="1905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round/>
                      </a:ln>
                    </p:spPr>
                  </p:sp>
                </p:grpSp>
                <p:sp>
                  <p:nvSpPr>
                    <p:cNvPr id="185" name="CustomShape 17"/>
                    <p:cNvSpPr/>
                    <p:nvPr/>
                  </p:nvSpPr>
                  <p:spPr>
                    <a:xfrm>
                      <a:off x="6870235" y="2186240"/>
                      <a:ext cx="57156" cy="61927"/>
                    </a:xfrm>
                    <a:prstGeom prst="ellipse">
                      <a:avLst/>
                    </a:prstGeom>
                    <a:solidFill>
                      <a:srgbClr val="494949"/>
                    </a:solidFill>
                    <a:ln w="19050">
                      <a:noFill/>
                      <a:round/>
                    </a:ln>
                  </p:spPr>
                </p:sp>
                <p:sp>
                  <p:nvSpPr>
                    <p:cNvPr id="186" name="CustomShape 17"/>
                    <p:cNvSpPr/>
                    <p:nvPr/>
                  </p:nvSpPr>
                  <p:spPr>
                    <a:xfrm>
                      <a:off x="6579396" y="3377154"/>
                      <a:ext cx="57156" cy="61927"/>
                    </a:xfrm>
                    <a:prstGeom prst="ellipse">
                      <a:avLst/>
                    </a:prstGeom>
                    <a:solidFill>
                      <a:srgbClr val="494949"/>
                    </a:solidFill>
                    <a:ln w="19050">
                      <a:noFill/>
                      <a:round/>
                    </a:ln>
                  </p:spPr>
                </p:sp>
              </p:grpSp>
              <p:grpSp>
                <p:nvGrpSpPr>
                  <p:cNvPr id="173" name="Group 172"/>
                  <p:cNvGrpSpPr/>
                  <p:nvPr/>
                </p:nvGrpSpPr>
                <p:grpSpPr>
                  <a:xfrm rot="360000">
                    <a:off x="6206725" y="1051028"/>
                    <a:ext cx="528517" cy="1218621"/>
                    <a:chOff x="6384033" y="2186240"/>
                    <a:chExt cx="543358" cy="1252841"/>
                  </a:xfrm>
                </p:grpSpPr>
                <p:sp>
                  <p:nvSpPr>
                    <p:cNvPr id="174" name="CustomShape 17"/>
                    <p:cNvSpPr/>
                    <p:nvPr/>
                  </p:nvSpPr>
                  <p:spPr>
                    <a:xfrm>
                      <a:off x="6384033" y="2186240"/>
                      <a:ext cx="57156" cy="61927"/>
                    </a:xfrm>
                    <a:prstGeom prst="ellipse">
                      <a:avLst/>
                    </a:prstGeom>
                    <a:solidFill>
                      <a:srgbClr val="494949"/>
                    </a:solidFill>
                    <a:ln w="19050">
                      <a:noFill/>
                      <a:round/>
                    </a:ln>
                  </p:spPr>
                </p:sp>
                <p:grpSp>
                  <p:nvGrpSpPr>
                    <p:cNvPr id="175" name="Group 174"/>
                    <p:cNvGrpSpPr/>
                    <p:nvPr/>
                  </p:nvGrpSpPr>
                  <p:grpSpPr>
                    <a:xfrm>
                      <a:off x="6412123" y="2198602"/>
                      <a:ext cx="487375" cy="1238746"/>
                      <a:chOff x="3770523" y="3133100"/>
                      <a:chExt cx="1815461" cy="1809000"/>
                    </a:xfrm>
                  </p:grpSpPr>
                  <p:sp>
                    <p:nvSpPr>
                      <p:cNvPr id="181" name="Line 11"/>
                      <p:cNvSpPr/>
                      <p:nvPr/>
                    </p:nvSpPr>
                    <p:spPr>
                      <a:xfrm flipH="1" flipV="1">
                        <a:off x="3770523" y="3137799"/>
                        <a:ext cx="735463" cy="1788820"/>
                      </a:xfrm>
                      <a:prstGeom prst="line">
                        <a:avLst/>
                      </a:prstGeom>
                      <a:ln w="1905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prstDash val="sysDash"/>
                        <a:round/>
                      </a:ln>
                    </p:spPr>
                  </p:sp>
                  <p:sp>
                    <p:nvSpPr>
                      <p:cNvPr id="182" name="Line 9"/>
                      <p:cNvSpPr/>
                      <p:nvPr/>
                    </p:nvSpPr>
                    <p:spPr>
                      <a:xfrm flipV="1">
                        <a:off x="4505984" y="3133100"/>
                        <a:ext cx="1080000" cy="1809000"/>
                      </a:xfrm>
                      <a:prstGeom prst="line">
                        <a:avLst/>
                      </a:prstGeom>
                      <a:ln w="1905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round/>
                      </a:ln>
                    </p:spPr>
                  </p:sp>
                </p:grpSp>
                <p:sp>
                  <p:nvSpPr>
                    <p:cNvPr id="176" name="CustomShape 17"/>
                    <p:cNvSpPr/>
                    <p:nvPr/>
                  </p:nvSpPr>
                  <p:spPr>
                    <a:xfrm>
                      <a:off x="6870235" y="2186240"/>
                      <a:ext cx="57156" cy="61927"/>
                    </a:xfrm>
                    <a:prstGeom prst="ellipse">
                      <a:avLst/>
                    </a:prstGeom>
                    <a:solidFill>
                      <a:srgbClr val="494949"/>
                    </a:solidFill>
                    <a:ln w="19050">
                      <a:noFill/>
                      <a:round/>
                    </a:ln>
                  </p:spPr>
                </p:sp>
                <p:sp>
                  <p:nvSpPr>
                    <p:cNvPr id="180" name="CustomShape 17"/>
                    <p:cNvSpPr/>
                    <p:nvPr/>
                  </p:nvSpPr>
                  <p:spPr>
                    <a:xfrm>
                      <a:off x="6579396" y="3377154"/>
                      <a:ext cx="57156" cy="61927"/>
                    </a:xfrm>
                    <a:prstGeom prst="ellipse">
                      <a:avLst/>
                    </a:prstGeom>
                    <a:solidFill>
                      <a:srgbClr val="494949"/>
                    </a:solidFill>
                    <a:ln w="19050">
                      <a:noFill/>
                      <a:round/>
                    </a:ln>
                  </p:spPr>
                </p:sp>
              </p:grpSp>
            </p:grpSp>
          </p:grpSp>
        </p:grpSp>
        <p:grpSp>
          <p:nvGrpSpPr>
            <p:cNvPr id="120" name="Group 119"/>
            <p:cNvGrpSpPr/>
            <p:nvPr/>
          </p:nvGrpSpPr>
          <p:grpSpPr>
            <a:xfrm rot="20160000">
              <a:off x="2273014" y="793290"/>
              <a:ext cx="541050" cy="716366"/>
              <a:chOff x="5796136" y="1026246"/>
              <a:chExt cx="939106" cy="1243403"/>
            </a:xfrm>
          </p:grpSpPr>
          <p:grpSp>
            <p:nvGrpSpPr>
              <p:cNvPr id="154" name="Group 153"/>
              <p:cNvGrpSpPr/>
              <p:nvPr/>
            </p:nvGrpSpPr>
            <p:grpSpPr>
              <a:xfrm>
                <a:off x="5796136" y="1026246"/>
                <a:ext cx="528517" cy="1218621"/>
                <a:chOff x="6384033" y="2186240"/>
                <a:chExt cx="543358" cy="1252841"/>
              </a:xfrm>
            </p:grpSpPr>
            <p:sp>
              <p:nvSpPr>
                <p:cNvPr id="162" name="CustomShape 17"/>
                <p:cNvSpPr/>
                <p:nvPr/>
              </p:nvSpPr>
              <p:spPr>
                <a:xfrm>
                  <a:off x="6384033" y="2186240"/>
                  <a:ext cx="57156" cy="61927"/>
                </a:xfrm>
                <a:prstGeom prst="ellipse">
                  <a:avLst/>
                </a:prstGeom>
                <a:solidFill>
                  <a:srgbClr val="494949"/>
                </a:solidFill>
                <a:ln w="19050">
                  <a:noFill/>
                  <a:round/>
                </a:ln>
              </p:spPr>
            </p:sp>
            <p:grpSp>
              <p:nvGrpSpPr>
                <p:cNvPr id="163" name="Group 162"/>
                <p:cNvGrpSpPr/>
                <p:nvPr/>
              </p:nvGrpSpPr>
              <p:grpSpPr>
                <a:xfrm>
                  <a:off x="6412123" y="2198602"/>
                  <a:ext cx="487375" cy="1238746"/>
                  <a:chOff x="3770523" y="3133100"/>
                  <a:chExt cx="1815461" cy="1809000"/>
                </a:xfrm>
              </p:grpSpPr>
              <p:sp>
                <p:nvSpPr>
                  <p:cNvPr id="166" name="Line 11"/>
                  <p:cNvSpPr/>
                  <p:nvPr/>
                </p:nvSpPr>
                <p:spPr>
                  <a:xfrm flipH="1" flipV="1">
                    <a:off x="3770523" y="3137799"/>
                    <a:ext cx="735463" cy="1788820"/>
                  </a:xfrm>
                  <a:prstGeom prst="line">
                    <a:avLst/>
                  </a:prstGeom>
                  <a:ln w="19050">
                    <a:solidFill>
                      <a:schemeClr val="tx1">
                        <a:lumMod val="75000"/>
                        <a:lumOff val="25000"/>
                      </a:schemeClr>
                    </a:solidFill>
                    <a:prstDash val="sysDash"/>
                    <a:round/>
                  </a:ln>
                </p:spPr>
              </p:sp>
              <p:sp>
                <p:nvSpPr>
                  <p:cNvPr id="167" name="Line 9"/>
                  <p:cNvSpPr/>
                  <p:nvPr/>
                </p:nvSpPr>
                <p:spPr>
                  <a:xfrm flipV="1">
                    <a:off x="4505984" y="3133100"/>
                    <a:ext cx="1080000" cy="1809000"/>
                  </a:xfrm>
                  <a:prstGeom prst="line">
                    <a:avLst/>
                  </a:prstGeom>
                  <a:ln w="19050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</a:ln>
                </p:spPr>
              </p:sp>
            </p:grpSp>
            <p:sp>
              <p:nvSpPr>
                <p:cNvPr id="164" name="CustomShape 17"/>
                <p:cNvSpPr/>
                <p:nvPr/>
              </p:nvSpPr>
              <p:spPr>
                <a:xfrm>
                  <a:off x="6870235" y="2186240"/>
                  <a:ext cx="57156" cy="61927"/>
                </a:xfrm>
                <a:prstGeom prst="ellipse">
                  <a:avLst/>
                </a:prstGeom>
                <a:solidFill>
                  <a:srgbClr val="494949"/>
                </a:solidFill>
                <a:ln w="19050">
                  <a:noFill/>
                  <a:round/>
                </a:ln>
              </p:spPr>
            </p:sp>
            <p:sp>
              <p:nvSpPr>
                <p:cNvPr id="165" name="CustomShape 17"/>
                <p:cNvSpPr/>
                <p:nvPr/>
              </p:nvSpPr>
              <p:spPr>
                <a:xfrm>
                  <a:off x="6579396" y="3377154"/>
                  <a:ext cx="57156" cy="61927"/>
                </a:xfrm>
                <a:prstGeom prst="ellipse">
                  <a:avLst/>
                </a:prstGeom>
                <a:solidFill>
                  <a:srgbClr val="494949"/>
                </a:solidFill>
                <a:ln w="19050">
                  <a:noFill/>
                  <a:round/>
                </a:ln>
              </p:spPr>
            </p:sp>
          </p:grpSp>
          <p:grpSp>
            <p:nvGrpSpPr>
              <p:cNvPr id="155" name="Group 154"/>
              <p:cNvGrpSpPr/>
              <p:nvPr/>
            </p:nvGrpSpPr>
            <p:grpSpPr>
              <a:xfrm rot="360000">
                <a:off x="6206725" y="1051028"/>
                <a:ext cx="528517" cy="1218621"/>
                <a:chOff x="6384033" y="2186240"/>
                <a:chExt cx="543358" cy="1252841"/>
              </a:xfrm>
            </p:grpSpPr>
            <p:sp>
              <p:nvSpPr>
                <p:cNvPr id="156" name="CustomShape 17"/>
                <p:cNvSpPr/>
                <p:nvPr/>
              </p:nvSpPr>
              <p:spPr>
                <a:xfrm>
                  <a:off x="6384033" y="2186240"/>
                  <a:ext cx="57156" cy="61927"/>
                </a:xfrm>
                <a:prstGeom prst="ellipse">
                  <a:avLst/>
                </a:prstGeom>
                <a:solidFill>
                  <a:srgbClr val="494949"/>
                </a:solidFill>
                <a:ln w="19050">
                  <a:noFill/>
                  <a:round/>
                </a:ln>
              </p:spPr>
            </p:sp>
            <p:grpSp>
              <p:nvGrpSpPr>
                <p:cNvPr id="157" name="Group 156"/>
                <p:cNvGrpSpPr/>
                <p:nvPr/>
              </p:nvGrpSpPr>
              <p:grpSpPr>
                <a:xfrm>
                  <a:off x="6412123" y="2198602"/>
                  <a:ext cx="487375" cy="1238746"/>
                  <a:chOff x="3770523" y="3133100"/>
                  <a:chExt cx="1815461" cy="1809000"/>
                </a:xfrm>
              </p:grpSpPr>
              <p:sp>
                <p:nvSpPr>
                  <p:cNvPr id="160" name="Line 11"/>
                  <p:cNvSpPr/>
                  <p:nvPr/>
                </p:nvSpPr>
                <p:spPr>
                  <a:xfrm flipH="1" flipV="1">
                    <a:off x="3770523" y="3137799"/>
                    <a:ext cx="735463" cy="1788820"/>
                  </a:xfrm>
                  <a:prstGeom prst="line">
                    <a:avLst/>
                  </a:prstGeom>
                  <a:ln w="19050">
                    <a:solidFill>
                      <a:schemeClr val="tx1">
                        <a:lumMod val="75000"/>
                        <a:lumOff val="25000"/>
                      </a:schemeClr>
                    </a:solidFill>
                    <a:prstDash val="sysDash"/>
                    <a:round/>
                  </a:ln>
                </p:spPr>
              </p:sp>
              <p:sp>
                <p:nvSpPr>
                  <p:cNvPr id="161" name="Line 9"/>
                  <p:cNvSpPr/>
                  <p:nvPr/>
                </p:nvSpPr>
                <p:spPr>
                  <a:xfrm flipV="1">
                    <a:off x="4505984" y="3133100"/>
                    <a:ext cx="1080000" cy="1809000"/>
                  </a:xfrm>
                  <a:prstGeom prst="line">
                    <a:avLst/>
                  </a:prstGeom>
                  <a:ln w="19050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</a:ln>
                </p:spPr>
              </p:sp>
            </p:grpSp>
            <p:sp>
              <p:nvSpPr>
                <p:cNvPr id="158" name="CustomShape 17"/>
                <p:cNvSpPr/>
                <p:nvPr/>
              </p:nvSpPr>
              <p:spPr>
                <a:xfrm>
                  <a:off x="6870235" y="2186240"/>
                  <a:ext cx="57156" cy="61927"/>
                </a:xfrm>
                <a:prstGeom prst="ellipse">
                  <a:avLst/>
                </a:prstGeom>
                <a:solidFill>
                  <a:srgbClr val="494949"/>
                </a:solidFill>
                <a:ln w="19050">
                  <a:noFill/>
                  <a:round/>
                </a:ln>
              </p:spPr>
            </p:sp>
            <p:sp>
              <p:nvSpPr>
                <p:cNvPr id="159" name="CustomShape 17"/>
                <p:cNvSpPr/>
                <p:nvPr/>
              </p:nvSpPr>
              <p:spPr>
                <a:xfrm>
                  <a:off x="6579396" y="3377154"/>
                  <a:ext cx="57156" cy="61927"/>
                </a:xfrm>
                <a:prstGeom prst="ellipse">
                  <a:avLst/>
                </a:prstGeom>
                <a:solidFill>
                  <a:srgbClr val="494949"/>
                </a:solidFill>
                <a:ln w="19050">
                  <a:noFill/>
                  <a:round/>
                </a:ln>
              </p:spPr>
            </p:sp>
          </p:grpSp>
        </p:grpSp>
        <p:grpSp>
          <p:nvGrpSpPr>
            <p:cNvPr id="121" name="Group 120"/>
            <p:cNvGrpSpPr/>
            <p:nvPr/>
          </p:nvGrpSpPr>
          <p:grpSpPr>
            <a:xfrm rot="20880000">
              <a:off x="2729817" y="699243"/>
              <a:ext cx="304496" cy="702088"/>
              <a:chOff x="6384033" y="2186240"/>
              <a:chExt cx="543358" cy="1252841"/>
            </a:xfrm>
          </p:grpSpPr>
          <p:sp>
            <p:nvSpPr>
              <p:cNvPr id="147" name="CustomShape 17"/>
              <p:cNvSpPr/>
              <p:nvPr/>
            </p:nvSpPr>
            <p:spPr>
              <a:xfrm>
                <a:off x="6384033" y="2186240"/>
                <a:ext cx="57156" cy="61927"/>
              </a:xfrm>
              <a:prstGeom prst="ellipse">
                <a:avLst/>
              </a:prstGeom>
              <a:solidFill>
                <a:srgbClr val="494949"/>
              </a:solidFill>
              <a:ln w="19050">
                <a:noFill/>
                <a:round/>
              </a:ln>
            </p:spPr>
          </p:sp>
          <p:grpSp>
            <p:nvGrpSpPr>
              <p:cNvPr id="149" name="Group 148"/>
              <p:cNvGrpSpPr/>
              <p:nvPr/>
            </p:nvGrpSpPr>
            <p:grpSpPr>
              <a:xfrm>
                <a:off x="6412123" y="2198602"/>
                <a:ext cx="487375" cy="1238746"/>
                <a:chOff x="3770523" y="3133100"/>
                <a:chExt cx="1815461" cy="1809000"/>
              </a:xfrm>
            </p:grpSpPr>
            <p:sp>
              <p:nvSpPr>
                <p:cNvPr id="152" name="Line 11"/>
                <p:cNvSpPr/>
                <p:nvPr/>
              </p:nvSpPr>
              <p:spPr>
                <a:xfrm flipH="1" flipV="1">
                  <a:off x="3770523" y="3137799"/>
                  <a:ext cx="735463" cy="1788820"/>
                </a:xfrm>
                <a:prstGeom prst="line">
                  <a:avLst/>
                </a:prstGeom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  <a:prstDash val="sysDash"/>
                  <a:round/>
                </a:ln>
              </p:spPr>
            </p:sp>
            <p:sp>
              <p:nvSpPr>
                <p:cNvPr id="153" name="Line 9"/>
                <p:cNvSpPr/>
                <p:nvPr/>
              </p:nvSpPr>
              <p:spPr>
                <a:xfrm flipV="1">
                  <a:off x="4505984" y="3133100"/>
                  <a:ext cx="1080000" cy="1809000"/>
                </a:xfrm>
                <a:prstGeom prst="line">
                  <a:avLst/>
                </a:prstGeom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</a:ln>
              </p:spPr>
            </p:sp>
          </p:grpSp>
          <p:sp>
            <p:nvSpPr>
              <p:cNvPr id="150" name="CustomShape 17"/>
              <p:cNvSpPr/>
              <p:nvPr/>
            </p:nvSpPr>
            <p:spPr>
              <a:xfrm>
                <a:off x="6870235" y="2186240"/>
                <a:ext cx="57156" cy="61927"/>
              </a:xfrm>
              <a:prstGeom prst="ellipse">
                <a:avLst/>
              </a:prstGeom>
              <a:solidFill>
                <a:srgbClr val="494949"/>
              </a:solidFill>
              <a:ln w="19050">
                <a:noFill/>
                <a:round/>
              </a:ln>
            </p:spPr>
          </p:sp>
          <p:sp>
            <p:nvSpPr>
              <p:cNvPr id="151" name="CustomShape 17"/>
              <p:cNvSpPr/>
              <p:nvPr/>
            </p:nvSpPr>
            <p:spPr>
              <a:xfrm>
                <a:off x="6579396" y="3377154"/>
                <a:ext cx="57156" cy="61927"/>
              </a:xfrm>
              <a:prstGeom prst="ellipse">
                <a:avLst/>
              </a:prstGeom>
              <a:solidFill>
                <a:srgbClr val="494949"/>
              </a:solidFill>
              <a:ln w="19050">
                <a:noFill/>
                <a:round/>
              </a:ln>
            </p:spPr>
          </p:sp>
        </p:grpSp>
        <p:grpSp>
          <p:nvGrpSpPr>
            <p:cNvPr id="122" name="Group 121"/>
            <p:cNvGrpSpPr/>
            <p:nvPr/>
          </p:nvGrpSpPr>
          <p:grpSpPr>
            <a:xfrm rot="21240000">
              <a:off x="2964171" y="664027"/>
              <a:ext cx="304496" cy="702088"/>
              <a:chOff x="6384033" y="2186240"/>
              <a:chExt cx="543358" cy="1252841"/>
            </a:xfrm>
          </p:grpSpPr>
          <p:sp>
            <p:nvSpPr>
              <p:cNvPr id="123" name="CustomShape 17"/>
              <p:cNvSpPr/>
              <p:nvPr/>
            </p:nvSpPr>
            <p:spPr>
              <a:xfrm>
                <a:off x="6384033" y="2186240"/>
                <a:ext cx="57156" cy="61927"/>
              </a:xfrm>
              <a:prstGeom prst="ellipse">
                <a:avLst/>
              </a:prstGeom>
              <a:solidFill>
                <a:srgbClr val="494949"/>
              </a:solidFill>
              <a:ln w="19050">
                <a:noFill/>
                <a:round/>
              </a:ln>
            </p:spPr>
          </p:sp>
          <p:grpSp>
            <p:nvGrpSpPr>
              <p:cNvPr id="126" name="Group 125"/>
              <p:cNvGrpSpPr/>
              <p:nvPr/>
            </p:nvGrpSpPr>
            <p:grpSpPr>
              <a:xfrm>
                <a:off x="6412123" y="2198602"/>
                <a:ext cx="487375" cy="1238746"/>
                <a:chOff x="3770523" y="3133100"/>
                <a:chExt cx="1815461" cy="1809000"/>
              </a:xfrm>
            </p:grpSpPr>
            <p:sp>
              <p:nvSpPr>
                <p:cNvPr id="144" name="Line 11"/>
                <p:cNvSpPr/>
                <p:nvPr/>
              </p:nvSpPr>
              <p:spPr>
                <a:xfrm flipH="1" flipV="1">
                  <a:off x="3770523" y="3137799"/>
                  <a:ext cx="735463" cy="1788820"/>
                </a:xfrm>
                <a:prstGeom prst="line">
                  <a:avLst/>
                </a:prstGeom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  <a:prstDash val="sysDash"/>
                  <a:round/>
                </a:ln>
              </p:spPr>
            </p:sp>
            <p:sp>
              <p:nvSpPr>
                <p:cNvPr id="145" name="Line 9"/>
                <p:cNvSpPr/>
                <p:nvPr/>
              </p:nvSpPr>
              <p:spPr>
                <a:xfrm flipV="1">
                  <a:off x="4505984" y="3133100"/>
                  <a:ext cx="1080000" cy="1809000"/>
                </a:xfrm>
                <a:prstGeom prst="line">
                  <a:avLst/>
                </a:prstGeom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</a:ln>
              </p:spPr>
            </p:sp>
          </p:grpSp>
          <p:sp>
            <p:nvSpPr>
              <p:cNvPr id="127" name="CustomShape 17"/>
              <p:cNvSpPr/>
              <p:nvPr/>
            </p:nvSpPr>
            <p:spPr>
              <a:xfrm>
                <a:off x="6870235" y="2186240"/>
                <a:ext cx="57156" cy="61927"/>
              </a:xfrm>
              <a:prstGeom prst="ellipse">
                <a:avLst/>
              </a:prstGeom>
              <a:solidFill>
                <a:srgbClr val="494949"/>
              </a:solidFill>
              <a:ln w="19050">
                <a:noFill/>
                <a:round/>
              </a:ln>
            </p:spPr>
          </p:sp>
          <p:sp>
            <p:nvSpPr>
              <p:cNvPr id="128" name="CustomShape 17"/>
              <p:cNvSpPr/>
              <p:nvPr/>
            </p:nvSpPr>
            <p:spPr>
              <a:xfrm>
                <a:off x="6579396" y="3377154"/>
                <a:ext cx="57156" cy="61927"/>
              </a:xfrm>
              <a:prstGeom prst="ellipse">
                <a:avLst/>
              </a:prstGeom>
              <a:solidFill>
                <a:srgbClr val="494949"/>
              </a:solidFill>
              <a:ln w="19050">
                <a:noFill/>
                <a:round/>
              </a:ln>
            </p:spPr>
          </p:sp>
        </p:grpSp>
      </p:grpSp>
      <p:grpSp>
        <p:nvGrpSpPr>
          <p:cNvPr id="3" name="Group 2"/>
          <p:cNvGrpSpPr/>
          <p:nvPr/>
        </p:nvGrpSpPr>
        <p:grpSpPr>
          <a:xfrm>
            <a:off x="323528" y="1844824"/>
            <a:ext cx="4083172" cy="1080120"/>
            <a:chOff x="512427" y="1023882"/>
            <a:chExt cx="7514685" cy="1780254"/>
          </a:xfrm>
        </p:grpSpPr>
        <p:grpSp>
          <p:nvGrpSpPr>
            <p:cNvPr id="616" name="Group 615"/>
            <p:cNvGrpSpPr/>
            <p:nvPr/>
          </p:nvGrpSpPr>
          <p:grpSpPr>
            <a:xfrm>
              <a:off x="1573054" y="1133200"/>
              <a:ext cx="5356602" cy="1558807"/>
              <a:chOff x="65346" y="2260891"/>
              <a:chExt cx="3776981" cy="1099127"/>
            </a:xfrm>
          </p:grpSpPr>
          <p:grpSp>
            <p:nvGrpSpPr>
              <p:cNvPr id="617" name="Group 616"/>
              <p:cNvGrpSpPr/>
              <p:nvPr/>
            </p:nvGrpSpPr>
            <p:grpSpPr>
              <a:xfrm>
                <a:off x="65346" y="2260891"/>
                <a:ext cx="3776981" cy="1099127"/>
                <a:chOff x="1641396" y="3133100"/>
                <a:chExt cx="5766150" cy="1793340"/>
              </a:xfrm>
            </p:grpSpPr>
            <p:sp>
              <p:nvSpPr>
                <p:cNvPr id="620" name="Rectangle 619"/>
                <p:cNvSpPr/>
                <p:nvPr/>
              </p:nvSpPr>
              <p:spPr>
                <a:xfrm flipH="1">
                  <a:off x="1641396" y="3133100"/>
                  <a:ext cx="718467" cy="1793340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0070C0"/>
                    </a:gs>
                  </a:gsLst>
                  <a:lin ang="0" scaled="1"/>
                  <a:tileRect/>
                </a:gra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621" name="Rectangle 620"/>
                <p:cNvSpPr/>
                <p:nvPr/>
              </p:nvSpPr>
              <p:spPr>
                <a:xfrm>
                  <a:off x="6686247" y="3133100"/>
                  <a:ext cx="721299" cy="1793340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0070C0"/>
                    </a:gs>
                  </a:gsLst>
                  <a:lin ang="0" scaled="1"/>
                  <a:tileRect/>
                </a:gra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622" name="CustomShape 7"/>
                <p:cNvSpPr/>
                <p:nvPr/>
              </p:nvSpPr>
              <p:spPr>
                <a:xfrm rot="5400000">
                  <a:off x="3962652" y="1866620"/>
                  <a:ext cx="1117144" cy="4319640"/>
                </a:xfrm>
                <a:prstGeom prst="rect">
                  <a:avLst/>
                </a:prstGeom>
                <a:solidFill>
                  <a:srgbClr val="FFFFFF"/>
                </a:solidFill>
                <a:ln w="25560">
                  <a:solidFill>
                    <a:srgbClr val="000000"/>
                  </a:solidFill>
                  <a:round/>
                </a:ln>
              </p:spPr>
            </p:sp>
          </p:grpSp>
          <p:sp>
            <p:nvSpPr>
              <p:cNvPr id="618" name="Cross 617"/>
              <p:cNvSpPr/>
              <p:nvPr/>
            </p:nvSpPr>
            <p:spPr>
              <a:xfrm rot="5400000">
                <a:off x="217955" y="2738245"/>
                <a:ext cx="159870" cy="159870"/>
              </a:xfrm>
              <a:prstGeom prst="plus">
                <a:avLst>
                  <a:gd name="adj" fmla="val 44234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619" name="Straight Connector 618"/>
              <p:cNvCxnSpPr/>
              <p:nvPr/>
            </p:nvCxnSpPr>
            <p:spPr>
              <a:xfrm>
                <a:off x="3521075" y="2817973"/>
                <a:ext cx="18415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23" name="Group 622"/>
            <p:cNvGrpSpPr/>
            <p:nvPr/>
          </p:nvGrpSpPr>
          <p:grpSpPr>
            <a:xfrm>
              <a:off x="512427" y="1023882"/>
              <a:ext cx="4206348" cy="1780254"/>
              <a:chOff x="3961463" y="2183810"/>
              <a:chExt cx="2965928" cy="1255271"/>
            </a:xfrm>
          </p:grpSpPr>
          <p:grpSp>
            <p:nvGrpSpPr>
              <p:cNvPr id="624" name="Group 623"/>
              <p:cNvGrpSpPr/>
              <p:nvPr/>
            </p:nvGrpSpPr>
            <p:grpSpPr>
              <a:xfrm>
                <a:off x="3961463" y="2183810"/>
                <a:ext cx="2065338" cy="1255270"/>
                <a:chOff x="3961463" y="2183810"/>
                <a:chExt cx="2065338" cy="1255270"/>
              </a:xfrm>
            </p:grpSpPr>
            <p:grpSp>
              <p:nvGrpSpPr>
                <p:cNvPr id="634" name="Group 633"/>
                <p:cNvGrpSpPr/>
                <p:nvPr/>
              </p:nvGrpSpPr>
              <p:grpSpPr>
                <a:xfrm>
                  <a:off x="3985497" y="2194164"/>
                  <a:ext cx="2041304" cy="1243183"/>
                  <a:chOff x="1241688" y="3126620"/>
                  <a:chExt cx="7603826" cy="1815480"/>
                </a:xfrm>
              </p:grpSpPr>
              <p:sp>
                <p:nvSpPr>
                  <p:cNvPr id="642" name="Line 12"/>
                  <p:cNvSpPr/>
                  <p:nvPr/>
                </p:nvSpPr>
                <p:spPr>
                  <a:xfrm flipH="1" flipV="1">
                    <a:off x="7748594" y="3137420"/>
                    <a:ext cx="1096920" cy="1800360"/>
                  </a:xfrm>
                  <a:prstGeom prst="line">
                    <a:avLst/>
                  </a:prstGeom>
                  <a:ln w="19050">
                    <a:solidFill>
                      <a:schemeClr val="tx1">
                        <a:lumMod val="75000"/>
                        <a:lumOff val="25000"/>
                      </a:schemeClr>
                    </a:solidFill>
                    <a:prstDash val="sysDash"/>
                    <a:round/>
                  </a:ln>
                </p:spPr>
              </p:sp>
              <p:sp>
                <p:nvSpPr>
                  <p:cNvPr id="643" name="Line 12"/>
                  <p:cNvSpPr/>
                  <p:nvPr/>
                </p:nvSpPr>
                <p:spPr>
                  <a:xfrm flipH="1" flipV="1">
                    <a:off x="5569064" y="3137420"/>
                    <a:ext cx="1096920" cy="1800360"/>
                  </a:xfrm>
                  <a:prstGeom prst="line">
                    <a:avLst/>
                  </a:prstGeom>
                  <a:ln w="19050">
                    <a:solidFill>
                      <a:schemeClr val="tx1">
                        <a:lumMod val="75000"/>
                        <a:lumOff val="25000"/>
                      </a:schemeClr>
                    </a:solidFill>
                    <a:prstDash val="sysDash"/>
                    <a:round/>
                  </a:ln>
                </p:spPr>
              </p:sp>
              <p:sp>
                <p:nvSpPr>
                  <p:cNvPr id="644" name="Line 11"/>
                  <p:cNvSpPr/>
                  <p:nvPr/>
                </p:nvSpPr>
                <p:spPr>
                  <a:xfrm flipH="1" flipV="1">
                    <a:off x="3409064" y="3126620"/>
                    <a:ext cx="1096920" cy="1800000"/>
                  </a:xfrm>
                  <a:prstGeom prst="line">
                    <a:avLst/>
                  </a:prstGeom>
                  <a:ln w="19050">
                    <a:solidFill>
                      <a:schemeClr val="tx1">
                        <a:lumMod val="75000"/>
                        <a:lumOff val="25000"/>
                      </a:schemeClr>
                    </a:solidFill>
                    <a:prstDash val="sysDash"/>
                    <a:round/>
                  </a:ln>
                </p:spPr>
              </p:sp>
              <p:sp>
                <p:nvSpPr>
                  <p:cNvPr id="645" name="Line 12"/>
                  <p:cNvSpPr/>
                  <p:nvPr/>
                </p:nvSpPr>
                <p:spPr>
                  <a:xfrm flipH="1" flipV="1">
                    <a:off x="1241688" y="3137420"/>
                    <a:ext cx="1096920" cy="1800360"/>
                  </a:xfrm>
                  <a:prstGeom prst="line">
                    <a:avLst/>
                  </a:prstGeom>
                  <a:ln w="19050">
                    <a:solidFill>
                      <a:schemeClr val="tx1">
                        <a:lumMod val="75000"/>
                        <a:lumOff val="25000"/>
                      </a:schemeClr>
                    </a:solidFill>
                    <a:prstDash val="sysDash"/>
                    <a:round/>
                  </a:ln>
                </p:spPr>
              </p:sp>
              <p:sp>
                <p:nvSpPr>
                  <p:cNvPr id="646" name="Line 9"/>
                  <p:cNvSpPr/>
                  <p:nvPr/>
                </p:nvSpPr>
                <p:spPr>
                  <a:xfrm flipV="1">
                    <a:off x="4505984" y="3133100"/>
                    <a:ext cx="1080000" cy="1809000"/>
                  </a:xfrm>
                  <a:prstGeom prst="line">
                    <a:avLst/>
                  </a:prstGeom>
                  <a:ln w="19050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</a:ln>
                </p:spPr>
              </p:sp>
              <p:sp>
                <p:nvSpPr>
                  <p:cNvPr id="647" name="Line 9"/>
                  <p:cNvSpPr/>
                  <p:nvPr/>
                </p:nvSpPr>
                <p:spPr>
                  <a:xfrm flipV="1">
                    <a:off x="6637394" y="3133100"/>
                    <a:ext cx="1080000" cy="1809000"/>
                  </a:xfrm>
                  <a:prstGeom prst="line">
                    <a:avLst/>
                  </a:prstGeom>
                  <a:ln w="19050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</a:ln>
                </p:spPr>
              </p:sp>
              <p:sp>
                <p:nvSpPr>
                  <p:cNvPr id="648" name="Line 10"/>
                  <p:cNvSpPr/>
                  <p:nvPr/>
                </p:nvSpPr>
                <p:spPr>
                  <a:xfrm flipV="1">
                    <a:off x="2345984" y="3126620"/>
                    <a:ext cx="1080000" cy="1808280"/>
                  </a:xfrm>
                  <a:prstGeom prst="line">
                    <a:avLst/>
                  </a:prstGeom>
                  <a:ln w="19050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</a:ln>
                </p:spPr>
              </p:sp>
            </p:grpSp>
            <p:sp>
              <p:nvSpPr>
                <p:cNvPr id="635" name="CustomShape 17"/>
                <p:cNvSpPr/>
                <p:nvPr/>
              </p:nvSpPr>
              <p:spPr>
                <a:xfrm>
                  <a:off x="5700110" y="2183810"/>
                  <a:ext cx="59885" cy="61927"/>
                </a:xfrm>
                <a:prstGeom prst="ellipse">
                  <a:avLst/>
                </a:prstGeom>
                <a:solidFill>
                  <a:srgbClr val="494949"/>
                </a:solidFill>
                <a:ln w="19050">
                  <a:noFill/>
                  <a:round/>
                </a:ln>
              </p:spPr>
            </p:sp>
            <p:sp>
              <p:nvSpPr>
                <p:cNvPr id="636" name="CustomShape 17"/>
                <p:cNvSpPr/>
                <p:nvPr/>
              </p:nvSpPr>
              <p:spPr>
                <a:xfrm>
                  <a:off x="5120242" y="2183810"/>
                  <a:ext cx="59885" cy="61927"/>
                </a:xfrm>
                <a:prstGeom prst="ellipse">
                  <a:avLst/>
                </a:prstGeom>
                <a:solidFill>
                  <a:srgbClr val="494949"/>
                </a:solidFill>
                <a:ln w="19050">
                  <a:noFill/>
                  <a:round/>
                </a:ln>
              </p:spPr>
            </p:sp>
            <p:sp>
              <p:nvSpPr>
                <p:cNvPr id="637" name="CustomShape 17"/>
                <p:cNvSpPr/>
                <p:nvPr/>
              </p:nvSpPr>
              <p:spPr>
                <a:xfrm>
                  <a:off x="5407888" y="3377153"/>
                  <a:ext cx="59885" cy="61927"/>
                </a:xfrm>
                <a:prstGeom prst="ellipse">
                  <a:avLst/>
                </a:prstGeom>
                <a:solidFill>
                  <a:srgbClr val="494949"/>
                </a:solidFill>
                <a:ln w="19050">
                  <a:noFill/>
                  <a:round/>
                </a:ln>
              </p:spPr>
            </p:sp>
            <p:sp>
              <p:nvSpPr>
                <p:cNvPr id="638" name="CustomShape 17"/>
                <p:cNvSpPr/>
                <p:nvPr/>
              </p:nvSpPr>
              <p:spPr>
                <a:xfrm>
                  <a:off x="4542645" y="2183810"/>
                  <a:ext cx="59885" cy="61927"/>
                </a:xfrm>
                <a:prstGeom prst="ellipse">
                  <a:avLst/>
                </a:prstGeom>
                <a:solidFill>
                  <a:srgbClr val="494949"/>
                </a:solidFill>
                <a:ln w="19050">
                  <a:noFill/>
                  <a:round/>
                </a:ln>
              </p:spPr>
            </p:sp>
            <p:sp>
              <p:nvSpPr>
                <p:cNvPr id="639" name="CustomShape 17"/>
                <p:cNvSpPr/>
                <p:nvPr/>
              </p:nvSpPr>
              <p:spPr>
                <a:xfrm>
                  <a:off x="4830292" y="3377153"/>
                  <a:ext cx="59885" cy="61927"/>
                </a:xfrm>
                <a:prstGeom prst="ellipse">
                  <a:avLst/>
                </a:prstGeom>
                <a:solidFill>
                  <a:srgbClr val="494949"/>
                </a:solidFill>
                <a:ln w="19050">
                  <a:noFill/>
                  <a:round/>
                </a:ln>
              </p:spPr>
            </p:sp>
            <p:sp>
              <p:nvSpPr>
                <p:cNvPr id="640" name="CustomShape 17"/>
                <p:cNvSpPr/>
                <p:nvPr/>
              </p:nvSpPr>
              <p:spPr>
                <a:xfrm>
                  <a:off x="3961463" y="2183810"/>
                  <a:ext cx="59885" cy="61927"/>
                </a:xfrm>
                <a:prstGeom prst="ellipse">
                  <a:avLst/>
                </a:prstGeom>
                <a:solidFill>
                  <a:srgbClr val="494949"/>
                </a:solidFill>
                <a:ln w="19050">
                  <a:noFill/>
                  <a:round/>
                </a:ln>
              </p:spPr>
            </p:sp>
            <p:sp>
              <p:nvSpPr>
                <p:cNvPr id="641" name="CustomShape 17"/>
                <p:cNvSpPr/>
                <p:nvPr/>
              </p:nvSpPr>
              <p:spPr>
                <a:xfrm>
                  <a:off x="4249110" y="3377153"/>
                  <a:ext cx="59885" cy="61927"/>
                </a:xfrm>
                <a:prstGeom prst="ellipse">
                  <a:avLst/>
                </a:prstGeom>
                <a:solidFill>
                  <a:srgbClr val="494949"/>
                </a:solidFill>
                <a:ln w="19050">
                  <a:noFill/>
                  <a:round/>
                </a:ln>
              </p:spPr>
            </p:sp>
          </p:grpSp>
          <p:grpSp>
            <p:nvGrpSpPr>
              <p:cNvPr id="625" name="Group 624"/>
              <p:cNvGrpSpPr/>
              <p:nvPr/>
            </p:nvGrpSpPr>
            <p:grpSpPr>
              <a:xfrm>
                <a:off x="5998215" y="2186240"/>
                <a:ext cx="929176" cy="1252841"/>
                <a:chOff x="5998215" y="2186240"/>
                <a:chExt cx="929176" cy="1252841"/>
              </a:xfrm>
            </p:grpSpPr>
            <p:sp>
              <p:nvSpPr>
                <p:cNvPr id="626" name="CustomShape 17"/>
                <p:cNvSpPr/>
                <p:nvPr/>
              </p:nvSpPr>
              <p:spPr>
                <a:xfrm>
                  <a:off x="6292637" y="2186240"/>
                  <a:ext cx="57156" cy="61927"/>
                </a:xfrm>
                <a:prstGeom prst="ellipse">
                  <a:avLst/>
                </a:prstGeom>
                <a:solidFill>
                  <a:srgbClr val="494949"/>
                </a:solidFill>
                <a:ln w="19050">
                  <a:noFill/>
                  <a:round/>
                </a:ln>
              </p:spPr>
            </p:sp>
            <p:grpSp>
              <p:nvGrpSpPr>
                <p:cNvPr id="627" name="Group 626"/>
                <p:cNvGrpSpPr/>
                <p:nvPr/>
              </p:nvGrpSpPr>
              <p:grpSpPr>
                <a:xfrm>
                  <a:off x="6029694" y="2194164"/>
                  <a:ext cx="869803" cy="1243183"/>
                  <a:chOff x="2345984" y="3126620"/>
                  <a:chExt cx="3240000" cy="1815480"/>
                </a:xfrm>
              </p:grpSpPr>
              <p:sp>
                <p:nvSpPr>
                  <p:cNvPr id="631" name="Line 10"/>
                  <p:cNvSpPr/>
                  <p:nvPr/>
                </p:nvSpPr>
                <p:spPr>
                  <a:xfrm flipV="1">
                    <a:off x="2345984" y="3126620"/>
                    <a:ext cx="1080000" cy="1808280"/>
                  </a:xfrm>
                  <a:prstGeom prst="line">
                    <a:avLst/>
                  </a:prstGeom>
                  <a:ln w="19050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</a:ln>
                </p:spPr>
              </p:sp>
              <p:sp>
                <p:nvSpPr>
                  <p:cNvPr id="632" name="Line 11"/>
                  <p:cNvSpPr/>
                  <p:nvPr/>
                </p:nvSpPr>
                <p:spPr>
                  <a:xfrm flipH="1" flipV="1">
                    <a:off x="3409064" y="3126620"/>
                    <a:ext cx="1096920" cy="1800000"/>
                  </a:xfrm>
                  <a:prstGeom prst="line">
                    <a:avLst/>
                  </a:prstGeom>
                  <a:ln w="19050">
                    <a:solidFill>
                      <a:schemeClr val="tx1">
                        <a:lumMod val="75000"/>
                        <a:lumOff val="25000"/>
                      </a:schemeClr>
                    </a:solidFill>
                    <a:prstDash val="sysDash"/>
                    <a:round/>
                  </a:ln>
                </p:spPr>
              </p:sp>
              <p:sp>
                <p:nvSpPr>
                  <p:cNvPr id="633" name="Line 9"/>
                  <p:cNvSpPr/>
                  <p:nvPr/>
                </p:nvSpPr>
                <p:spPr>
                  <a:xfrm flipV="1">
                    <a:off x="4505984" y="3133100"/>
                    <a:ext cx="1080000" cy="1809000"/>
                  </a:xfrm>
                  <a:prstGeom prst="line">
                    <a:avLst/>
                  </a:prstGeom>
                  <a:ln w="19050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</a:ln>
                </p:spPr>
              </p:sp>
            </p:grpSp>
            <p:sp>
              <p:nvSpPr>
                <p:cNvPr id="628" name="CustomShape 17"/>
                <p:cNvSpPr/>
                <p:nvPr/>
              </p:nvSpPr>
              <p:spPr>
                <a:xfrm>
                  <a:off x="6870235" y="2186240"/>
                  <a:ext cx="57156" cy="61927"/>
                </a:xfrm>
                <a:prstGeom prst="ellipse">
                  <a:avLst/>
                </a:prstGeom>
                <a:solidFill>
                  <a:srgbClr val="494949"/>
                </a:solidFill>
                <a:ln w="19050">
                  <a:noFill/>
                  <a:round/>
                </a:ln>
              </p:spPr>
            </p:sp>
            <p:sp>
              <p:nvSpPr>
                <p:cNvPr id="629" name="CustomShape 17"/>
                <p:cNvSpPr/>
                <p:nvPr/>
              </p:nvSpPr>
              <p:spPr>
                <a:xfrm>
                  <a:off x="6579396" y="3377154"/>
                  <a:ext cx="57156" cy="61927"/>
                </a:xfrm>
                <a:prstGeom prst="ellipse">
                  <a:avLst/>
                </a:prstGeom>
                <a:solidFill>
                  <a:srgbClr val="494949"/>
                </a:solidFill>
                <a:ln w="19050">
                  <a:noFill/>
                  <a:round/>
                </a:ln>
              </p:spPr>
            </p:sp>
            <p:sp>
              <p:nvSpPr>
                <p:cNvPr id="630" name="CustomShape 17"/>
                <p:cNvSpPr/>
                <p:nvPr/>
              </p:nvSpPr>
              <p:spPr>
                <a:xfrm>
                  <a:off x="5998215" y="3377154"/>
                  <a:ext cx="57156" cy="61927"/>
                </a:xfrm>
                <a:prstGeom prst="ellipse">
                  <a:avLst/>
                </a:prstGeom>
                <a:solidFill>
                  <a:srgbClr val="494949"/>
                </a:solidFill>
                <a:ln w="19050">
                  <a:noFill/>
                  <a:round/>
                </a:ln>
              </p:spPr>
            </p:sp>
          </p:grpSp>
        </p:grpSp>
        <p:grpSp>
          <p:nvGrpSpPr>
            <p:cNvPr id="649" name="Group 648"/>
            <p:cNvGrpSpPr/>
            <p:nvPr/>
          </p:nvGrpSpPr>
          <p:grpSpPr>
            <a:xfrm>
              <a:off x="4639927" y="1023882"/>
              <a:ext cx="3387185" cy="1780254"/>
              <a:chOff x="3961463" y="2183810"/>
              <a:chExt cx="2388330" cy="1255271"/>
            </a:xfrm>
          </p:grpSpPr>
          <p:grpSp>
            <p:nvGrpSpPr>
              <p:cNvPr id="650" name="Group 649"/>
              <p:cNvGrpSpPr/>
              <p:nvPr/>
            </p:nvGrpSpPr>
            <p:grpSpPr>
              <a:xfrm>
                <a:off x="3961463" y="2183810"/>
                <a:ext cx="2065338" cy="1255270"/>
                <a:chOff x="3961463" y="2183810"/>
                <a:chExt cx="2065338" cy="1255270"/>
              </a:xfrm>
            </p:grpSpPr>
            <p:grpSp>
              <p:nvGrpSpPr>
                <p:cNvPr id="660" name="Group 659"/>
                <p:cNvGrpSpPr/>
                <p:nvPr/>
              </p:nvGrpSpPr>
              <p:grpSpPr>
                <a:xfrm>
                  <a:off x="3985497" y="2194164"/>
                  <a:ext cx="2041304" cy="1243183"/>
                  <a:chOff x="1241688" y="3126620"/>
                  <a:chExt cx="7603826" cy="1815480"/>
                </a:xfrm>
              </p:grpSpPr>
              <p:sp>
                <p:nvSpPr>
                  <p:cNvPr id="668" name="Line 12"/>
                  <p:cNvSpPr/>
                  <p:nvPr/>
                </p:nvSpPr>
                <p:spPr>
                  <a:xfrm flipH="1" flipV="1">
                    <a:off x="7748594" y="3137420"/>
                    <a:ext cx="1096920" cy="1800360"/>
                  </a:xfrm>
                  <a:prstGeom prst="line">
                    <a:avLst/>
                  </a:prstGeom>
                  <a:ln w="19050">
                    <a:solidFill>
                      <a:schemeClr val="tx1">
                        <a:lumMod val="75000"/>
                        <a:lumOff val="25000"/>
                      </a:schemeClr>
                    </a:solidFill>
                    <a:prstDash val="sysDash"/>
                    <a:round/>
                  </a:ln>
                </p:spPr>
              </p:sp>
              <p:sp>
                <p:nvSpPr>
                  <p:cNvPr id="669" name="Line 12"/>
                  <p:cNvSpPr/>
                  <p:nvPr/>
                </p:nvSpPr>
                <p:spPr>
                  <a:xfrm flipH="1" flipV="1">
                    <a:off x="5569064" y="3137420"/>
                    <a:ext cx="1096920" cy="1800360"/>
                  </a:xfrm>
                  <a:prstGeom prst="line">
                    <a:avLst/>
                  </a:prstGeom>
                  <a:ln w="19050">
                    <a:solidFill>
                      <a:schemeClr val="tx1">
                        <a:lumMod val="75000"/>
                        <a:lumOff val="25000"/>
                      </a:schemeClr>
                    </a:solidFill>
                    <a:prstDash val="sysDash"/>
                    <a:round/>
                  </a:ln>
                </p:spPr>
              </p:sp>
              <p:sp>
                <p:nvSpPr>
                  <p:cNvPr id="670" name="Line 11"/>
                  <p:cNvSpPr/>
                  <p:nvPr/>
                </p:nvSpPr>
                <p:spPr>
                  <a:xfrm flipH="1" flipV="1">
                    <a:off x="3409064" y="3126620"/>
                    <a:ext cx="1096920" cy="1800000"/>
                  </a:xfrm>
                  <a:prstGeom prst="line">
                    <a:avLst/>
                  </a:prstGeom>
                  <a:ln w="19050">
                    <a:solidFill>
                      <a:schemeClr val="tx1">
                        <a:lumMod val="75000"/>
                        <a:lumOff val="25000"/>
                      </a:schemeClr>
                    </a:solidFill>
                    <a:prstDash val="sysDash"/>
                    <a:round/>
                  </a:ln>
                </p:spPr>
              </p:sp>
              <p:sp>
                <p:nvSpPr>
                  <p:cNvPr id="671" name="Line 12"/>
                  <p:cNvSpPr/>
                  <p:nvPr/>
                </p:nvSpPr>
                <p:spPr>
                  <a:xfrm flipH="1" flipV="1">
                    <a:off x="1241688" y="3137420"/>
                    <a:ext cx="1096920" cy="1800360"/>
                  </a:xfrm>
                  <a:prstGeom prst="line">
                    <a:avLst/>
                  </a:prstGeom>
                  <a:ln w="19050">
                    <a:solidFill>
                      <a:schemeClr val="tx1">
                        <a:lumMod val="75000"/>
                        <a:lumOff val="25000"/>
                      </a:schemeClr>
                    </a:solidFill>
                    <a:prstDash val="sysDash"/>
                    <a:round/>
                  </a:ln>
                </p:spPr>
              </p:sp>
              <p:sp>
                <p:nvSpPr>
                  <p:cNvPr id="672" name="Line 9"/>
                  <p:cNvSpPr/>
                  <p:nvPr/>
                </p:nvSpPr>
                <p:spPr>
                  <a:xfrm flipV="1">
                    <a:off x="4505984" y="3133100"/>
                    <a:ext cx="1080000" cy="1809000"/>
                  </a:xfrm>
                  <a:prstGeom prst="line">
                    <a:avLst/>
                  </a:prstGeom>
                  <a:ln w="19050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</a:ln>
                </p:spPr>
              </p:sp>
              <p:sp>
                <p:nvSpPr>
                  <p:cNvPr id="673" name="Line 9"/>
                  <p:cNvSpPr/>
                  <p:nvPr/>
                </p:nvSpPr>
                <p:spPr>
                  <a:xfrm flipV="1">
                    <a:off x="6637394" y="3133100"/>
                    <a:ext cx="1080000" cy="1809000"/>
                  </a:xfrm>
                  <a:prstGeom prst="line">
                    <a:avLst/>
                  </a:prstGeom>
                  <a:ln w="19050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</a:ln>
                </p:spPr>
              </p:sp>
              <p:sp>
                <p:nvSpPr>
                  <p:cNvPr id="674" name="Line 10"/>
                  <p:cNvSpPr/>
                  <p:nvPr/>
                </p:nvSpPr>
                <p:spPr>
                  <a:xfrm flipV="1">
                    <a:off x="2345984" y="3126620"/>
                    <a:ext cx="1080000" cy="1808280"/>
                  </a:xfrm>
                  <a:prstGeom prst="line">
                    <a:avLst/>
                  </a:prstGeom>
                  <a:ln w="19050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</a:ln>
                </p:spPr>
              </p:sp>
            </p:grpSp>
            <p:sp>
              <p:nvSpPr>
                <p:cNvPr id="661" name="CustomShape 17"/>
                <p:cNvSpPr/>
                <p:nvPr/>
              </p:nvSpPr>
              <p:spPr>
                <a:xfrm>
                  <a:off x="5700110" y="2183810"/>
                  <a:ext cx="59885" cy="61927"/>
                </a:xfrm>
                <a:prstGeom prst="ellipse">
                  <a:avLst/>
                </a:prstGeom>
                <a:solidFill>
                  <a:srgbClr val="494949"/>
                </a:solidFill>
                <a:ln w="19050">
                  <a:noFill/>
                  <a:round/>
                </a:ln>
              </p:spPr>
            </p:sp>
            <p:sp>
              <p:nvSpPr>
                <p:cNvPr id="662" name="CustomShape 17"/>
                <p:cNvSpPr/>
                <p:nvPr/>
              </p:nvSpPr>
              <p:spPr>
                <a:xfrm>
                  <a:off x="5120242" y="2183810"/>
                  <a:ext cx="59885" cy="61927"/>
                </a:xfrm>
                <a:prstGeom prst="ellipse">
                  <a:avLst/>
                </a:prstGeom>
                <a:solidFill>
                  <a:srgbClr val="494949"/>
                </a:solidFill>
                <a:ln w="19050">
                  <a:noFill/>
                  <a:round/>
                </a:ln>
              </p:spPr>
            </p:sp>
            <p:sp>
              <p:nvSpPr>
                <p:cNvPr id="663" name="CustomShape 17"/>
                <p:cNvSpPr/>
                <p:nvPr/>
              </p:nvSpPr>
              <p:spPr>
                <a:xfrm>
                  <a:off x="5407888" y="3377153"/>
                  <a:ext cx="59885" cy="61927"/>
                </a:xfrm>
                <a:prstGeom prst="ellipse">
                  <a:avLst/>
                </a:prstGeom>
                <a:solidFill>
                  <a:srgbClr val="494949"/>
                </a:solidFill>
                <a:ln w="19050">
                  <a:noFill/>
                  <a:round/>
                </a:ln>
              </p:spPr>
            </p:sp>
            <p:sp>
              <p:nvSpPr>
                <p:cNvPr id="664" name="CustomShape 17"/>
                <p:cNvSpPr/>
                <p:nvPr/>
              </p:nvSpPr>
              <p:spPr>
                <a:xfrm>
                  <a:off x="4542645" y="2183810"/>
                  <a:ext cx="59885" cy="61927"/>
                </a:xfrm>
                <a:prstGeom prst="ellipse">
                  <a:avLst/>
                </a:prstGeom>
                <a:solidFill>
                  <a:srgbClr val="494949"/>
                </a:solidFill>
                <a:ln w="19050">
                  <a:noFill/>
                  <a:round/>
                </a:ln>
              </p:spPr>
            </p:sp>
            <p:sp>
              <p:nvSpPr>
                <p:cNvPr id="665" name="CustomShape 17"/>
                <p:cNvSpPr/>
                <p:nvPr/>
              </p:nvSpPr>
              <p:spPr>
                <a:xfrm>
                  <a:off x="4830292" y="3377153"/>
                  <a:ext cx="59885" cy="61927"/>
                </a:xfrm>
                <a:prstGeom prst="ellipse">
                  <a:avLst/>
                </a:prstGeom>
                <a:solidFill>
                  <a:srgbClr val="494949"/>
                </a:solidFill>
                <a:ln w="19050">
                  <a:noFill/>
                  <a:round/>
                </a:ln>
              </p:spPr>
            </p:sp>
            <p:sp>
              <p:nvSpPr>
                <p:cNvPr id="666" name="CustomShape 17"/>
                <p:cNvSpPr/>
                <p:nvPr/>
              </p:nvSpPr>
              <p:spPr>
                <a:xfrm>
                  <a:off x="3961463" y="2183810"/>
                  <a:ext cx="59885" cy="61927"/>
                </a:xfrm>
                <a:prstGeom prst="ellipse">
                  <a:avLst/>
                </a:prstGeom>
                <a:solidFill>
                  <a:srgbClr val="494949"/>
                </a:solidFill>
                <a:ln w="19050">
                  <a:noFill/>
                  <a:round/>
                </a:ln>
              </p:spPr>
            </p:sp>
            <p:sp>
              <p:nvSpPr>
                <p:cNvPr id="667" name="CustomShape 17"/>
                <p:cNvSpPr/>
                <p:nvPr/>
              </p:nvSpPr>
              <p:spPr>
                <a:xfrm>
                  <a:off x="4249110" y="3377153"/>
                  <a:ext cx="59885" cy="61927"/>
                </a:xfrm>
                <a:prstGeom prst="ellipse">
                  <a:avLst/>
                </a:prstGeom>
                <a:solidFill>
                  <a:srgbClr val="494949"/>
                </a:solidFill>
                <a:ln w="19050">
                  <a:noFill/>
                  <a:round/>
                </a:ln>
              </p:spPr>
            </p:sp>
          </p:grpSp>
          <p:grpSp>
            <p:nvGrpSpPr>
              <p:cNvPr id="651" name="Group 650"/>
              <p:cNvGrpSpPr/>
              <p:nvPr/>
            </p:nvGrpSpPr>
            <p:grpSpPr>
              <a:xfrm>
                <a:off x="5998215" y="2186240"/>
                <a:ext cx="351578" cy="1252841"/>
                <a:chOff x="5998215" y="2186240"/>
                <a:chExt cx="351578" cy="1252841"/>
              </a:xfrm>
            </p:grpSpPr>
            <p:sp>
              <p:nvSpPr>
                <p:cNvPr id="652" name="CustomShape 17"/>
                <p:cNvSpPr/>
                <p:nvPr/>
              </p:nvSpPr>
              <p:spPr>
                <a:xfrm>
                  <a:off x="6292637" y="2186240"/>
                  <a:ext cx="57156" cy="61927"/>
                </a:xfrm>
                <a:prstGeom prst="ellipse">
                  <a:avLst/>
                </a:prstGeom>
                <a:solidFill>
                  <a:srgbClr val="494949"/>
                </a:solidFill>
                <a:ln w="19050">
                  <a:noFill/>
                  <a:round/>
                </a:ln>
              </p:spPr>
            </p:sp>
            <p:sp>
              <p:nvSpPr>
                <p:cNvPr id="657" name="Line 10"/>
                <p:cNvSpPr/>
                <p:nvPr/>
              </p:nvSpPr>
              <p:spPr>
                <a:xfrm flipV="1">
                  <a:off x="6029693" y="2194164"/>
                  <a:ext cx="289934" cy="1238253"/>
                </a:xfrm>
                <a:prstGeom prst="line">
                  <a:avLst/>
                </a:prstGeom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</a:ln>
              </p:spPr>
            </p:sp>
            <p:sp>
              <p:nvSpPr>
                <p:cNvPr id="656" name="CustomShape 17"/>
                <p:cNvSpPr/>
                <p:nvPr/>
              </p:nvSpPr>
              <p:spPr>
                <a:xfrm>
                  <a:off x="5998215" y="3377154"/>
                  <a:ext cx="57156" cy="61927"/>
                </a:xfrm>
                <a:prstGeom prst="ellipse">
                  <a:avLst/>
                </a:prstGeom>
                <a:solidFill>
                  <a:srgbClr val="494949"/>
                </a:solidFill>
                <a:ln w="19050">
                  <a:noFill/>
                  <a:round/>
                </a:ln>
              </p:spPr>
            </p:sp>
          </p:grpSp>
        </p:grpSp>
      </p:grpSp>
      <p:graphicFrame>
        <p:nvGraphicFramePr>
          <p:cNvPr id="675" name="Object 67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5060841"/>
              </p:ext>
            </p:extLst>
          </p:nvPr>
        </p:nvGraphicFramePr>
        <p:xfrm>
          <a:off x="519113" y="4089400"/>
          <a:ext cx="2378075" cy="661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6059" name="Equation" r:id="rId6" imgW="863280" imgH="241200" progId="Equation.DSMT4">
                  <p:embed/>
                </p:oleObj>
              </mc:Choice>
              <mc:Fallback>
                <p:oleObj name="Equation" r:id="rId6" imgW="863280" imgH="241200" progId="Equation.DSMT4">
                  <p:embed/>
                  <p:pic>
                    <p:nvPicPr>
                      <p:cNvPr id="0" name="Picture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9113" y="4089400"/>
                        <a:ext cx="2378075" cy="6619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Straight Connector 5"/>
          <p:cNvCxnSpPr/>
          <p:nvPr/>
        </p:nvCxnSpPr>
        <p:spPr>
          <a:xfrm>
            <a:off x="1701964" y="4724805"/>
            <a:ext cx="612611" cy="560483"/>
          </a:xfrm>
          <a:prstGeom prst="line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7" name="Прямоугольник 3"/>
          <p:cNvSpPr/>
          <p:nvPr/>
        </p:nvSpPr>
        <p:spPr>
          <a:xfrm>
            <a:off x="2287733" y="5285287"/>
            <a:ext cx="1046017" cy="677549"/>
          </a:xfrm>
          <a:prstGeom prst="rect">
            <a:avLst/>
          </a:prstGeom>
          <a:noFill/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chemeClr val="tx1"/>
              </a:solidFill>
            </a:endParaRPr>
          </a:p>
        </p:txBody>
      </p:sp>
      <p:graphicFrame>
        <p:nvGraphicFramePr>
          <p:cNvPr id="653" name="Объект 652"/>
          <p:cNvGraphicFramePr>
            <a:graphicFrameLocks noChangeAspect="1"/>
          </p:cNvGraphicFramePr>
          <p:nvPr/>
        </p:nvGraphicFramePr>
        <p:xfrm flipV="1">
          <a:off x="8892158" y="6774053"/>
          <a:ext cx="251842" cy="839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6060" name="Формула" r:id="rId8" imgW="647419" imgH="215806" progId="Equation.3">
                  <p:embed/>
                </p:oleObj>
              </mc:Choice>
              <mc:Fallback>
                <p:oleObj name="Формула" r:id="rId8" imgW="647419" imgH="215806" progId="Equation.3">
                  <p:embed/>
                  <p:pic>
                    <p:nvPicPr>
                      <p:cNvPr id="0" name="Picture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 flipV="1">
                        <a:off x="8892158" y="6774053"/>
                        <a:ext cx="251842" cy="8394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893019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6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3.7037E-7 C 0.10539 3.7037E-7 0.19254 0.11389 0.19254 0.25532 C 0.19254 0.39583 0.10539 0.51065 -3.88889E-6 0.51065 C -0.1059 0.51065 -0.19097 0.39583 -0.19097 0.25532 C -0.19097 0.11389 -0.1059 3.7037E-7 -3.88889E-6 3.7037E-7 Z " pathEditMode="relative" rAng="0" ptsTypes="AAAAA">
                                      <p:cBhvr>
                                        <p:cTn id="6" dur="5000" fill="hold"/>
                                        <p:tgtEl>
                                          <p:spTgt spid="6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2553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accel="6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0" fill="hold"/>
                                        <p:tgtEl>
                                          <p:spTgt spid="6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" presetClass="pat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3.7037E-7 C 0.10556 3.7037E-7 0.19271 0.11458 0.19271 0.25671 C 0.19271 0.39838 0.10556 0.51366 -3.88889E-6 0.51366 C -0.10538 0.51366 -0.19062 0.39838 -0.19062 0.25671 C -0.19062 0.11458 -0.10538 3.7037E-7 -3.88889E-6 3.7037E-7 Z " pathEditMode="relative" rAng="0" ptsTypes="AAAAA">
                                      <p:cBhvr>
                                        <p:cTn id="11" dur="3000" fill="hold"/>
                                        <p:tgtEl>
                                          <p:spTgt spid="6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5671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3000" fill="hold"/>
                                        <p:tgtEl>
                                          <p:spTgt spid="6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289798"/>
            <a:ext cx="7772400" cy="1003298"/>
          </a:xfrm>
        </p:spPr>
        <p:txBody>
          <a:bodyPr/>
          <a:lstStyle/>
          <a:p>
            <a:pPr algn="ctr"/>
            <a:r>
              <a:rPr lang="en-US" sz="6000" b="0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Ampere’s Force</a:t>
            </a:r>
            <a:r>
              <a:rPr lang="en-US" sz="60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en-US" sz="60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32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theoretical approach</a:t>
            </a:r>
            <a:endParaRPr lang="ru-RU" sz="60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83568" y="4293096"/>
            <a:ext cx="7848872" cy="720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1722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4860032" y="4127102"/>
            <a:ext cx="3816424" cy="119385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467544" y="-99392"/>
            <a:ext cx="55875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Estimation of Ampere’s force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004048" y="4209629"/>
            <a:ext cx="34918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How to determine these?</a:t>
            </a:r>
            <a:endParaRPr lang="ru-RU" sz="3200" dirty="0"/>
          </a:p>
        </p:txBody>
      </p:sp>
      <p:grpSp>
        <p:nvGrpSpPr>
          <p:cNvPr id="59" name="Group 58"/>
          <p:cNvGrpSpPr/>
          <p:nvPr/>
        </p:nvGrpSpPr>
        <p:grpSpPr>
          <a:xfrm>
            <a:off x="236141" y="1582688"/>
            <a:ext cx="2367356" cy="4238162"/>
            <a:chOff x="509741" y="997408"/>
            <a:chExt cx="1699940" cy="3043320"/>
          </a:xfrm>
        </p:grpSpPr>
        <p:grpSp>
          <p:nvGrpSpPr>
            <p:cNvPr id="34" name="Group 33"/>
            <p:cNvGrpSpPr/>
            <p:nvPr/>
          </p:nvGrpSpPr>
          <p:grpSpPr>
            <a:xfrm rot="2699721">
              <a:off x="1271958" y="1757189"/>
              <a:ext cx="141649" cy="494226"/>
              <a:chOff x="1825695" y="1590984"/>
              <a:chExt cx="141649" cy="782759"/>
            </a:xfrm>
          </p:grpSpPr>
          <p:sp>
            <p:nvSpPr>
              <p:cNvPr id="30" name="Trapezoid 29"/>
              <p:cNvSpPr/>
              <p:nvPr/>
            </p:nvSpPr>
            <p:spPr>
              <a:xfrm>
                <a:off x="1825695" y="1844101"/>
                <a:ext cx="141649" cy="529642"/>
              </a:xfrm>
              <a:prstGeom prst="trapezoid">
                <a:avLst>
                  <a:gd name="adj" fmla="val 38449"/>
                </a:avLst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2" name="Straight Arrow Connector 31"/>
              <p:cNvCxnSpPr/>
              <p:nvPr/>
            </p:nvCxnSpPr>
            <p:spPr>
              <a:xfrm flipV="1">
                <a:off x="1893943" y="1590984"/>
                <a:ext cx="0" cy="360040"/>
              </a:xfrm>
              <a:prstGeom prst="straightConnector1">
                <a:avLst/>
              </a:prstGeom>
              <a:ln w="53975">
                <a:solidFill>
                  <a:srgbClr val="FF0000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" name="Group 3"/>
            <p:cNvGrpSpPr/>
            <p:nvPr/>
          </p:nvGrpSpPr>
          <p:grpSpPr>
            <a:xfrm>
              <a:off x="650421" y="997408"/>
              <a:ext cx="825235" cy="2350374"/>
              <a:chOff x="9144000" y="-243408"/>
              <a:chExt cx="3276872" cy="3741557"/>
            </a:xfrm>
          </p:grpSpPr>
          <p:sp>
            <p:nvSpPr>
              <p:cNvPr id="2" name="Arc 1"/>
              <p:cNvSpPr/>
              <p:nvPr/>
            </p:nvSpPr>
            <p:spPr>
              <a:xfrm>
                <a:off x="9144000" y="-243408"/>
                <a:ext cx="3276872" cy="3741557"/>
              </a:xfrm>
              <a:prstGeom prst="arc">
                <a:avLst>
                  <a:gd name="adj1" fmla="val 16200000"/>
                  <a:gd name="adj2" fmla="val 119825"/>
                </a:avLst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" name="Group 2"/>
              <p:cNvGrpSpPr/>
              <p:nvPr/>
            </p:nvGrpSpPr>
            <p:grpSpPr>
              <a:xfrm>
                <a:off x="9624020" y="-148085"/>
                <a:ext cx="2796852" cy="3441744"/>
                <a:chOff x="9624020" y="-148085"/>
                <a:chExt cx="2796852" cy="3441744"/>
              </a:xfrm>
            </p:grpSpPr>
            <p:sp>
              <p:nvSpPr>
                <p:cNvPr id="16" name="Arc 15"/>
                <p:cNvSpPr>
                  <a:spLocks noChangeAspect="1"/>
                </p:cNvSpPr>
                <p:nvPr/>
              </p:nvSpPr>
              <p:spPr>
                <a:xfrm>
                  <a:off x="9624020" y="-148085"/>
                  <a:ext cx="2796852" cy="3441744"/>
                </a:xfrm>
                <a:prstGeom prst="arc">
                  <a:avLst>
                    <a:gd name="adj1" fmla="val 21545696"/>
                    <a:gd name="adj2" fmla="val 5336671"/>
                  </a:avLst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Arc 25"/>
                <p:cNvSpPr>
                  <a:spLocks noChangeAspect="1"/>
                </p:cNvSpPr>
                <p:nvPr/>
              </p:nvSpPr>
              <p:spPr>
                <a:xfrm>
                  <a:off x="9697622" y="33060"/>
                  <a:ext cx="2649648" cy="3260599"/>
                </a:xfrm>
                <a:prstGeom prst="arc">
                  <a:avLst>
                    <a:gd name="adj1" fmla="val 5370537"/>
                    <a:gd name="adj2" fmla="val 10782952"/>
                  </a:avLst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Arc 26"/>
                <p:cNvSpPr>
                  <a:spLocks noChangeAspect="1"/>
                </p:cNvSpPr>
                <p:nvPr/>
              </p:nvSpPr>
              <p:spPr>
                <a:xfrm>
                  <a:off x="9697623" y="33060"/>
                  <a:ext cx="2502447" cy="3260599"/>
                </a:xfrm>
                <a:prstGeom prst="arc">
                  <a:avLst>
                    <a:gd name="adj1" fmla="val 10865345"/>
                    <a:gd name="adj2" fmla="val 16073506"/>
                  </a:avLst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5" name="Arc 4"/>
            <p:cNvSpPr/>
            <p:nvPr/>
          </p:nvSpPr>
          <p:spPr>
            <a:xfrm>
              <a:off x="1201569" y="1190944"/>
              <a:ext cx="1008112" cy="469325"/>
            </a:xfrm>
            <a:prstGeom prst="arc">
              <a:avLst>
                <a:gd name="adj1" fmla="val 12132512"/>
                <a:gd name="adj2" fmla="val 18930502"/>
              </a:avLst>
            </a:prstGeom>
            <a:ln w="28575">
              <a:solidFill>
                <a:schemeClr val="accent6">
                  <a:lumMod val="75000"/>
                </a:schemeClr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6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89204191"/>
                </p:ext>
              </p:extLst>
            </p:nvPr>
          </p:nvGraphicFramePr>
          <p:xfrm>
            <a:off x="1440638" y="3461290"/>
            <a:ext cx="379413" cy="5794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4264" name="Equation" r:id="rId4" imgW="164880" imgH="253800" progId="Equation.DSMT4">
                    <p:embed/>
                  </p:oleObj>
                </mc:Choice>
                <mc:Fallback>
                  <p:oleObj name="Equation" r:id="rId4" imgW="164880" imgH="2538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1440638" y="3461290"/>
                          <a:ext cx="379413" cy="57943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1" name="Straight Arrow Connector 10"/>
            <p:cNvCxnSpPr/>
            <p:nvPr/>
          </p:nvCxnSpPr>
          <p:spPr>
            <a:xfrm flipH="1" flipV="1">
              <a:off x="716018" y="3031589"/>
              <a:ext cx="402730" cy="187737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29" name="Object 2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73155413"/>
                </p:ext>
              </p:extLst>
            </p:nvPr>
          </p:nvGraphicFramePr>
          <p:xfrm>
            <a:off x="532817" y="3275458"/>
            <a:ext cx="320675" cy="4635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4265" name="Equation" r:id="rId6" imgW="139680" imgH="203040" progId="Equation.DSMT4">
                    <p:embed/>
                  </p:oleObj>
                </mc:Choice>
                <mc:Fallback>
                  <p:oleObj name="Equation" r:id="rId6" imgW="139680" imgH="2030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532817" y="3275458"/>
                          <a:ext cx="320675" cy="4635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5" name="Object 3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25622265"/>
                </p:ext>
              </p:extLst>
            </p:nvPr>
          </p:nvGraphicFramePr>
          <p:xfrm>
            <a:off x="1514864" y="1654569"/>
            <a:ext cx="577850" cy="552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4266" name="Equation" r:id="rId8" imgW="253800" imgH="241200" progId="Equation.DSMT4">
                    <p:embed/>
                  </p:oleObj>
                </mc:Choice>
                <mc:Fallback>
                  <p:oleObj name="Equation" r:id="rId8" imgW="253800" imgH="2412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1514864" y="1654569"/>
                          <a:ext cx="577850" cy="5524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6" name="Arc 35"/>
            <p:cNvSpPr/>
            <p:nvPr/>
          </p:nvSpPr>
          <p:spPr>
            <a:xfrm flipV="1">
              <a:off x="1072830" y="2634451"/>
              <a:ext cx="1008112" cy="802597"/>
            </a:xfrm>
            <a:prstGeom prst="arc">
              <a:avLst>
                <a:gd name="adj1" fmla="val 12132512"/>
                <a:gd name="adj2" fmla="val 18930502"/>
              </a:avLst>
            </a:prstGeom>
            <a:ln w="28575">
              <a:solidFill>
                <a:schemeClr val="accent6">
                  <a:lumMod val="75000"/>
                </a:schemeClr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Arrow Connector 39"/>
            <p:cNvCxnSpPr/>
            <p:nvPr/>
          </p:nvCxnSpPr>
          <p:spPr>
            <a:xfrm flipH="1" flipV="1">
              <a:off x="779522" y="2689694"/>
              <a:ext cx="583051" cy="869210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Arc 44"/>
            <p:cNvSpPr/>
            <p:nvPr/>
          </p:nvSpPr>
          <p:spPr>
            <a:xfrm flipV="1">
              <a:off x="860922" y="2843020"/>
              <a:ext cx="571756" cy="574473"/>
            </a:xfrm>
            <a:prstGeom prst="arc">
              <a:avLst>
                <a:gd name="adj1" fmla="val 8155522"/>
                <a:gd name="adj2" fmla="val 10677443"/>
              </a:avLst>
            </a:prstGeom>
            <a:ln w="285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48" name="Object 4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48118532"/>
                </p:ext>
              </p:extLst>
            </p:nvPr>
          </p:nvGraphicFramePr>
          <p:xfrm>
            <a:off x="509741" y="2548628"/>
            <a:ext cx="379412" cy="520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4267" name="Equation" r:id="rId10" imgW="164880" imgH="228600" progId="Equation.DSMT4">
                    <p:embed/>
                  </p:oleObj>
                </mc:Choice>
                <mc:Fallback>
                  <p:oleObj name="Equation" r:id="rId10" imgW="164880" imgH="2286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509741" y="2548628"/>
                          <a:ext cx="379412" cy="5207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9" name="TextBox 48"/>
          <p:cNvSpPr txBox="1"/>
          <p:nvPr/>
        </p:nvSpPr>
        <p:spPr>
          <a:xfrm>
            <a:off x="2666344" y="1963730"/>
            <a:ext cx="3491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/>
              <a:t>i</a:t>
            </a:r>
            <a:r>
              <a:rPr lang="en-US" sz="3200" b="1" baseline="30000" dirty="0" err="1" smtClean="0"/>
              <a:t>th</a:t>
            </a:r>
            <a:r>
              <a:rPr lang="en-US" sz="3200" b="1" dirty="0" smtClean="0"/>
              <a:t>  coil:</a:t>
            </a:r>
            <a:endParaRPr lang="ru-RU" sz="3200" b="1" dirty="0"/>
          </a:p>
        </p:txBody>
      </p:sp>
      <p:sp>
        <p:nvSpPr>
          <p:cNvPr id="50" name="Rectangle 49"/>
          <p:cNvSpPr/>
          <p:nvPr/>
        </p:nvSpPr>
        <p:spPr>
          <a:xfrm>
            <a:off x="4860032" y="2855699"/>
            <a:ext cx="504056" cy="73349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7936607" y="2855699"/>
            <a:ext cx="504056" cy="73349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3" name="Straight Connector 52"/>
          <p:cNvCxnSpPr>
            <a:stCxn id="50" idx="2"/>
            <a:endCxn id="23" idx="0"/>
          </p:cNvCxnSpPr>
          <p:nvPr/>
        </p:nvCxnSpPr>
        <p:spPr>
          <a:xfrm>
            <a:off x="5112060" y="3589190"/>
            <a:ext cx="1656184" cy="53791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stCxn id="51" idx="2"/>
            <a:endCxn id="23" idx="0"/>
          </p:cNvCxnSpPr>
          <p:nvPr/>
        </p:nvCxnSpPr>
        <p:spPr>
          <a:xfrm flipH="1">
            <a:off x="6768244" y="3589190"/>
            <a:ext cx="1420391" cy="53791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59"/>
          <p:cNvSpPr/>
          <p:nvPr/>
        </p:nvSpPr>
        <p:spPr>
          <a:xfrm>
            <a:off x="3050474" y="5099498"/>
            <a:ext cx="3897790" cy="15698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u="sng" dirty="0" smtClean="0">
                <a:solidFill>
                  <a:schemeClr val="tx1"/>
                </a:solidFill>
              </a:rPr>
              <a:t>Neglect</a:t>
            </a:r>
          </a:p>
          <a:p>
            <a:pPr algn="ctr"/>
            <a:endParaRPr lang="en-US" dirty="0" smtClean="0">
              <a:solidFill>
                <a:schemeClr val="tx1"/>
              </a:solidFill>
            </a:endParaRP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Coil step is small: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  </a:t>
            </a:r>
            <a:r>
              <a:rPr lang="en-US" i="1" dirty="0" smtClean="0">
                <a:solidFill>
                  <a:schemeClr val="tx1"/>
                </a:solidFill>
              </a:rPr>
              <a:t>B</a:t>
            </a:r>
            <a:r>
              <a:rPr lang="en-US" i="1" baseline="-25000" dirty="0" smtClean="0">
                <a:solidFill>
                  <a:schemeClr val="tx1"/>
                </a:solidFill>
              </a:rPr>
              <a:t>i</a:t>
            </a:r>
            <a:r>
              <a:rPr lang="en-US" dirty="0" smtClean="0">
                <a:solidFill>
                  <a:schemeClr val="tx1"/>
                </a:solidFill>
              </a:rPr>
              <a:t> is constant, </a:t>
            </a:r>
            <a:r>
              <a:rPr lang="el-GR" i="1" dirty="0" smtClean="0">
                <a:solidFill>
                  <a:schemeClr val="tx1"/>
                </a:solidFill>
              </a:rPr>
              <a:t>α</a:t>
            </a:r>
            <a:r>
              <a:rPr lang="en-US" i="1" baseline="-25000" dirty="0" err="1" smtClean="0">
                <a:solidFill>
                  <a:schemeClr val="tx1"/>
                </a:solidFill>
              </a:rPr>
              <a:t>i</a:t>
            </a:r>
            <a:r>
              <a:rPr lang="en-US" i="1" dirty="0" smtClean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is constant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603495" y="830044"/>
            <a:ext cx="6458707" cy="3066942"/>
            <a:chOff x="3504139" y="818471"/>
            <a:chExt cx="5152604" cy="3066942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3504139" y="2536859"/>
              <a:ext cx="5152604" cy="1348554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aphicFrame>
          <p:nvGraphicFramePr>
            <p:cNvPr id="7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08114344"/>
                </p:ext>
              </p:extLst>
            </p:nvPr>
          </p:nvGraphicFramePr>
          <p:xfrm>
            <a:off x="4336874" y="818471"/>
            <a:ext cx="2559806" cy="8392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4268" name="Equation" r:id="rId12" imgW="774360" imgH="253800" progId="Equation.3">
                    <p:embed/>
                  </p:oleObj>
                </mc:Choice>
                <mc:Fallback>
                  <p:oleObj name="Equation" r:id="rId12" imgW="774360" imgH="2538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4336874" y="818471"/>
                          <a:ext cx="2559806" cy="83928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2722491"/>
              </p:ext>
            </p:extLst>
          </p:nvPr>
        </p:nvGraphicFramePr>
        <p:xfrm>
          <a:off x="3443288" y="2862263"/>
          <a:ext cx="4778375" cy="701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269" name="Equation" r:id="rId14" imgW="1384200" imgH="203040" progId="Equation.3">
                  <p:embed/>
                </p:oleObj>
              </mc:Choice>
              <mc:Fallback>
                <p:oleObj name="Equation" r:id="rId14" imgW="1384200" imgH="2030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3443288" y="2862263"/>
                        <a:ext cx="4778375" cy="701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3642253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67544" y="-99392"/>
            <a:ext cx="37788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 statement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5380" y="1844824"/>
            <a:ext cx="892111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	Button  </a:t>
            </a:r>
            <a:r>
              <a:rPr lang="en-US" sz="2000" dirty="0">
                <a:solidFill>
                  <a:srgbClr val="000000"/>
                </a:solidFill>
                <a:latin typeface="Verdana" panose="020B0604030504040204" pitchFamily="34" charset="0"/>
              </a:rPr>
              <a:t>magnets  are  attached  to  both  ends  of  a  small </a:t>
            </a:r>
            <a:r>
              <a:rPr lang="en-US" sz="20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cylindrical </a:t>
            </a:r>
            <a:r>
              <a:rPr lang="en-US" sz="2000" dirty="0">
                <a:solidFill>
                  <a:srgbClr val="000000"/>
                </a:solidFill>
                <a:latin typeface="Verdana" panose="020B0604030504040204" pitchFamily="34" charset="0"/>
              </a:rPr>
              <a:t>battery. </a:t>
            </a:r>
            <a:endParaRPr lang="en-US" sz="2000" dirty="0" smtClean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just"/>
            <a:endParaRPr lang="en-US" sz="2000" dirty="0" smtClean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just"/>
            <a:r>
              <a:rPr lang="en-US" sz="20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	When </a:t>
            </a:r>
            <a:r>
              <a:rPr lang="en-US" sz="2000" dirty="0">
                <a:solidFill>
                  <a:srgbClr val="000000"/>
                </a:solidFill>
                <a:latin typeface="Verdana" panose="020B0604030504040204" pitchFamily="34" charset="0"/>
              </a:rPr>
              <a:t>placed in a copper coil such that the </a:t>
            </a:r>
            <a:r>
              <a:rPr lang="en-US" sz="20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magnets </a:t>
            </a:r>
            <a:r>
              <a:rPr lang="en-US" sz="2000" dirty="0">
                <a:solidFill>
                  <a:srgbClr val="000000"/>
                </a:solidFill>
                <a:latin typeface="Verdana" panose="020B0604030504040204" pitchFamily="34" charset="0"/>
              </a:rPr>
              <a:t>contact the coil, this "train" starts to move. </a:t>
            </a:r>
            <a:endParaRPr lang="en-US" sz="2000" dirty="0" smtClean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just"/>
            <a:endParaRPr lang="en-US" sz="200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just"/>
            <a:r>
              <a:rPr lang="en-US" sz="20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	Explain the  phenomenon  and  </a:t>
            </a:r>
            <a:r>
              <a:rPr lang="en-US" sz="2000" dirty="0">
                <a:solidFill>
                  <a:srgbClr val="000000"/>
                </a:solidFill>
                <a:latin typeface="Verdana" panose="020B0604030504040204" pitchFamily="34" charset="0"/>
              </a:rPr>
              <a:t>investigate  how  relevant  parameters </a:t>
            </a:r>
            <a:r>
              <a:rPr lang="en-US" sz="20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affect </a:t>
            </a:r>
            <a:r>
              <a:rPr lang="en-US" sz="2000" dirty="0">
                <a:solidFill>
                  <a:srgbClr val="000000"/>
                </a:solidFill>
                <a:latin typeface="Verdana" panose="020B0604030504040204" pitchFamily="34" charset="0"/>
              </a:rPr>
              <a:t>the train's speed and power.</a:t>
            </a:r>
            <a:endParaRPr lang="en-US" sz="2000" dirty="0"/>
          </a:p>
        </p:txBody>
      </p:sp>
      <p:pic>
        <p:nvPicPr>
          <p:cNvPr id="14" name="Picture 1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E9E9E9"/>
              </a:clrFrom>
              <a:clrTo>
                <a:srgbClr val="E9E9E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9" t="16808" r="8263" b="8149"/>
          <a:stretch/>
        </p:blipFill>
        <p:spPr>
          <a:xfrm rot="424584">
            <a:off x="2916234" y="5481590"/>
            <a:ext cx="3012657" cy="136210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547664" y="980728"/>
            <a:ext cx="3384376" cy="2141368"/>
            <a:chOff x="1547664" y="980728"/>
            <a:chExt cx="3384376" cy="2141368"/>
          </a:xfrm>
        </p:grpSpPr>
        <p:sp>
          <p:nvSpPr>
            <p:cNvPr id="4" name="Rectangle 3"/>
            <p:cNvSpPr/>
            <p:nvPr/>
          </p:nvSpPr>
          <p:spPr>
            <a:xfrm>
              <a:off x="2123728" y="1844824"/>
              <a:ext cx="1224136" cy="36004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547664" y="2204864"/>
              <a:ext cx="1152128" cy="36004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ounded Rectangular Callout 4"/>
            <p:cNvSpPr/>
            <p:nvPr/>
          </p:nvSpPr>
          <p:spPr>
            <a:xfrm>
              <a:off x="2123728" y="980728"/>
              <a:ext cx="2122671" cy="720080"/>
            </a:xfrm>
            <a:prstGeom prst="wedgeRoundRectCallou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</a:rPr>
                <a:t>Electromagnetic interaction</a:t>
              </a:r>
              <a:endParaRPr lang="en-US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423810" y="2762056"/>
              <a:ext cx="1508230" cy="36004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13125" y="3679288"/>
            <a:ext cx="3958874" cy="1848032"/>
            <a:chOff x="613125" y="3679288"/>
            <a:chExt cx="3958874" cy="1848032"/>
          </a:xfrm>
        </p:grpSpPr>
        <p:sp>
          <p:nvSpPr>
            <p:cNvPr id="22" name="Rectangle 21"/>
            <p:cNvSpPr/>
            <p:nvPr/>
          </p:nvSpPr>
          <p:spPr>
            <a:xfrm>
              <a:off x="2699792" y="3679288"/>
              <a:ext cx="1872207" cy="360040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ular Callout 22"/>
            <p:cNvSpPr/>
            <p:nvPr/>
          </p:nvSpPr>
          <p:spPr>
            <a:xfrm>
              <a:off x="613125" y="4807240"/>
              <a:ext cx="2122671" cy="720080"/>
            </a:xfrm>
            <a:prstGeom prst="wedgeRoundRectCallout">
              <a:avLst>
                <a:gd name="adj1" fmla="val 41390"/>
                <a:gd name="adj2" fmla="val -143852"/>
                <a:gd name="adj3" fmla="val 16667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</a:rPr>
                <a:t>Why? How?</a:t>
              </a:r>
              <a:endParaRPr lang="en-US" sz="20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60340" y="4034532"/>
            <a:ext cx="6140256" cy="1592276"/>
            <a:chOff x="160340" y="4034532"/>
            <a:chExt cx="6140256" cy="1592276"/>
          </a:xfrm>
        </p:grpSpPr>
        <p:sp>
          <p:nvSpPr>
            <p:cNvPr id="24" name="Rounded Rectangular Callout 23"/>
            <p:cNvSpPr/>
            <p:nvPr/>
          </p:nvSpPr>
          <p:spPr>
            <a:xfrm>
              <a:off x="4177925" y="4680616"/>
              <a:ext cx="2122671" cy="946192"/>
            </a:xfrm>
            <a:prstGeom prst="wedgeRoundRectCallout">
              <a:avLst>
                <a:gd name="adj1" fmla="val 12671"/>
                <a:gd name="adj2" fmla="val -76021"/>
                <a:gd name="adj3" fmla="val 16667"/>
              </a:avLst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</a:rPr>
                <a:t>Magnet props.</a:t>
              </a:r>
            </a:p>
            <a:p>
              <a:pPr algn="ctr"/>
              <a:r>
                <a:rPr lang="en-US" sz="2000" b="1" dirty="0" smtClean="0">
                  <a:solidFill>
                    <a:schemeClr val="tx1"/>
                  </a:solidFill>
                </a:rPr>
                <a:t>Battery props.</a:t>
              </a:r>
            </a:p>
            <a:p>
              <a:pPr algn="ctr"/>
              <a:r>
                <a:rPr lang="en-US" sz="2000" b="1" dirty="0" smtClean="0">
                  <a:solidFill>
                    <a:schemeClr val="tx1"/>
                  </a:solidFill>
                </a:rPr>
                <a:t>Coil props.</a:t>
              </a:r>
              <a:endParaRPr lang="en-US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3817884" y="4034532"/>
              <a:ext cx="2410300" cy="360040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60340" y="4034532"/>
              <a:ext cx="1531340" cy="360040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Rectangle 33"/>
          <p:cNvSpPr/>
          <p:nvPr/>
        </p:nvSpPr>
        <p:spPr>
          <a:xfrm>
            <a:off x="3492284" y="3132692"/>
            <a:ext cx="1508230" cy="36004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691680" y="3492732"/>
            <a:ext cx="2126204" cy="252855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6308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xit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4" grpId="0" animBg="1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170" name="Picture 2" descr="C:\Users\Владелец\Desktop\Никита\Турнир по физике\Задача 8\Доп. материал\IMG_33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284984"/>
            <a:ext cx="5358979" cy="3573016"/>
          </a:xfrm>
          <a:prstGeom prst="rect">
            <a:avLst/>
          </a:prstGeom>
          <a:noFill/>
        </p:spPr>
      </p:pic>
      <p:pic>
        <p:nvPicPr>
          <p:cNvPr id="263171" name="Picture 3" descr="C:\Users\Владелец\Desktop\Никита\Турнир по физике\Задача 8\Доп. материал\IMG_33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05794" y="563994"/>
            <a:ext cx="5283232" cy="3522513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7258780" y="4283704"/>
            <a:ext cx="1557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Iron fillings</a:t>
            </a:r>
            <a:endParaRPr lang="ru-RU" sz="24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188528" y="4280123"/>
            <a:ext cx="1584176" cy="46524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2" name="Прямая соединительная линия 11"/>
          <p:cNvCxnSpPr>
            <a:endCxn id="11" idx="0"/>
          </p:cNvCxnSpPr>
          <p:nvPr/>
        </p:nvCxnSpPr>
        <p:spPr>
          <a:xfrm>
            <a:off x="6682823" y="2852936"/>
            <a:ext cx="1297793" cy="1427187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79512" y="2060848"/>
            <a:ext cx="252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Coil border;</a:t>
            </a:r>
          </a:p>
          <a:p>
            <a:pPr algn="ctr"/>
            <a:r>
              <a:rPr lang="en-US" sz="2400" dirty="0" smtClean="0"/>
              <a:t>Train is put within</a:t>
            </a:r>
            <a:endParaRPr lang="ru-RU" sz="24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179512" y="2060848"/>
            <a:ext cx="2520280" cy="792088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8" name="Прямая соединительная линия 17"/>
          <p:cNvCxnSpPr>
            <a:stCxn id="23" idx="1"/>
            <a:endCxn id="17" idx="3"/>
          </p:cNvCxnSpPr>
          <p:nvPr/>
        </p:nvCxnSpPr>
        <p:spPr>
          <a:xfrm flipH="1" flipV="1">
            <a:off x="2699792" y="2456892"/>
            <a:ext cx="297219" cy="1935471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авая фигурная скобка 22"/>
          <p:cNvSpPr/>
          <p:nvPr/>
        </p:nvSpPr>
        <p:spPr>
          <a:xfrm rot="18767214">
            <a:off x="2492382" y="4169907"/>
            <a:ext cx="601008" cy="885983"/>
          </a:xfrm>
          <a:prstGeom prst="rightBrac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/>
          <p:cNvSpPr txBox="1"/>
          <p:nvPr/>
        </p:nvSpPr>
        <p:spPr>
          <a:xfrm>
            <a:off x="1259632" y="908720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Train</a:t>
            </a:r>
            <a:endParaRPr lang="ru-RU" sz="2400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1259632" y="908720"/>
            <a:ext cx="1728192" cy="50405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3" name="Прямая соединительная линия 32"/>
          <p:cNvCxnSpPr>
            <a:endCxn id="32" idx="3"/>
          </p:cNvCxnSpPr>
          <p:nvPr/>
        </p:nvCxnSpPr>
        <p:spPr>
          <a:xfrm flipH="1" flipV="1">
            <a:off x="2987824" y="1160748"/>
            <a:ext cx="3077157" cy="1361765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467544" y="-99392"/>
            <a:ext cx="83272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Determine </a:t>
            </a:r>
            <a:r>
              <a:rPr lang="en-US" sz="36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en-US" sz="3600" i="1" baseline="-2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from magnetic field geometry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146" name="Picture 2" descr="C:\Users\Владелец\Desktop\Никита\Турнир по физике\Задача 8\Доп. материал\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538" r="38159"/>
          <a:stretch>
            <a:fillRect/>
          </a:stretch>
        </p:blipFill>
        <p:spPr bwMode="auto">
          <a:xfrm>
            <a:off x="251520" y="-747464"/>
            <a:ext cx="2627784" cy="785545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555776" y="4509120"/>
            <a:ext cx="2232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Magnetic field crosses the coil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627784" y="4581128"/>
            <a:ext cx="2160240" cy="756530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Прямая соединительная линия 8"/>
          <p:cNvCxnSpPr>
            <a:endCxn id="8" idx="0"/>
          </p:cNvCxnSpPr>
          <p:nvPr/>
        </p:nvCxnSpPr>
        <p:spPr>
          <a:xfrm>
            <a:off x="2627784" y="3284984"/>
            <a:ext cx="1080120" cy="1296144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483768" y="980184"/>
            <a:ext cx="201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Magnetic field</a:t>
            </a:r>
            <a:endParaRPr lang="ru-RU" sz="24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2483768" y="974144"/>
            <a:ext cx="2016224" cy="517224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1" name="Прямая соединительная линия 20"/>
          <p:cNvCxnSpPr>
            <a:endCxn id="20" idx="2"/>
          </p:cNvCxnSpPr>
          <p:nvPr/>
        </p:nvCxnSpPr>
        <p:spPr>
          <a:xfrm flipH="1" flipV="1">
            <a:off x="3491880" y="1491368"/>
            <a:ext cx="1992932" cy="1249877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Дуга 11"/>
          <p:cNvSpPr/>
          <p:nvPr/>
        </p:nvSpPr>
        <p:spPr>
          <a:xfrm rot="5637739">
            <a:off x="2151472" y="3990930"/>
            <a:ext cx="139567" cy="179933"/>
          </a:xfrm>
          <a:prstGeom prst="arc">
            <a:avLst>
              <a:gd name="adj1" fmla="val 14829397"/>
              <a:gd name="adj2" fmla="val 2313978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 rot="60000">
            <a:off x="2196000" y="3996000"/>
            <a:ext cx="504000" cy="28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50" name="Группа 49"/>
          <p:cNvGrpSpPr/>
          <p:nvPr/>
        </p:nvGrpSpPr>
        <p:grpSpPr>
          <a:xfrm>
            <a:off x="5652120" y="0"/>
            <a:ext cx="2766822" cy="6381328"/>
            <a:chOff x="5981642" y="692696"/>
            <a:chExt cx="2406782" cy="6021288"/>
          </a:xfrm>
        </p:grpSpPr>
        <p:pic>
          <p:nvPicPr>
            <p:cNvPr id="16" name="Picture 2" descr="C:\Users\Владелец\Desktop\Никита\Турнир по физике\Задача 8\Доп. материал\1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9538" r="38159"/>
            <a:stretch>
              <a:fillRect/>
            </a:stretch>
          </p:blipFill>
          <p:spPr bwMode="auto">
            <a:xfrm>
              <a:off x="6300192" y="692696"/>
              <a:ext cx="2014224" cy="6021288"/>
            </a:xfrm>
            <a:prstGeom prst="rect">
              <a:avLst/>
            </a:prstGeom>
            <a:noFill/>
          </p:spPr>
        </p:pic>
        <p:grpSp>
          <p:nvGrpSpPr>
            <p:cNvPr id="24" name="Группа 23"/>
            <p:cNvGrpSpPr/>
            <p:nvPr/>
          </p:nvGrpSpPr>
          <p:grpSpPr>
            <a:xfrm flipH="1">
              <a:off x="7338822" y="1628800"/>
              <a:ext cx="1049602" cy="2160240"/>
              <a:chOff x="6012163" y="1628800"/>
              <a:chExt cx="1038630" cy="2160240"/>
            </a:xfrm>
          </p:grpSpPr>
          <p:sp>
            <p:nvSpPr>
              <p:cNvPr id="17" name="CustomShape 24"/>
              <p:cNvSpPr/>
              <p:nvPr/>
            </p:nvSpPr>
            <p:spPr>
              <a:xfrm rot="16200000">
                <a:off x="6351454" y="2225606"/>
                <a:ext cx="648075" cy="318551"/>
              </a:xfrm>
              <a:prstGeom prst="arc">
                <a:avLst>
                  <a:gd name="adj1" fmla="val 11280526"/>
                  <a:gd name="adj2" fmla="val 2934703"/>
                </a:avLst>
              </a:prstGeom>
              <a:noFill/>
              <a:ln w="63360">
                <a:solidFill>
                  <a:srgbClr val="9BBB59"/>
                </a:solidFill>
                <a:round/>
                <a:headEnd type="stealth" w="lg" len="lg"/>
              </a:ln>
            </p:spPr>
          </p:sp>
          <p:sp>
            <p:nvSpPr>
              <p:cNvPr id="18" name="CustomShape 24"/>
              <p:cNvSpPr/>
              <p:nvPr/>
            </p:nvSpPr>
            <p:spPr>
              <a:xfrm rot="16200000">
                <a:off x="6099427" y="2261613"/>
                <a:ext cx="1152128" cy="606582"/>
              </a:xfrm>
              <a:prstGeom prst="arc">
                <a:avLst>
                  <a:gd name="adj1" fmla="val 10894435"/>
                  <a:gd name="adj2" fmla="val 2380061"/>
                </a:avLst>
              </a:prstGeom>
              <a:noFill/>
              <a:ln w="63360">
                <a:solidFill>
                  <a:srgbClr val="9BBB59"/>
                </a:solidFill>
                <a:round/>
                <a:headEnd type="stealth" w="lg" len="lg"/>
              </a:ln>
            </p:spPr>
          </p:sp>
          <p:sp>
            <p:nvSpPr>
              <p:cNvPr id="22" name="CustomShape 24"/>
              <p:cNvSpPr/>
              <p:nvPr/>
            </p:nvSpPr>
            <p:spPr>
              <a:xfrm rot="16200000">
                <a:off x="5775394" y="2297616"/>
                <a:ext cx="1656184" cy="750600"/>
              </a:xfrm>
              <a:prstGeom prst="arc">
                <a:avLst>
                  <a:gd name="adj1" fmla="val 10615383"/>
                  <a:gd name="adj2" fmla="val 2275961"/>
                </a:avLst>
              </a:prstGeom>
              <a:noFill/>
              <a:ln w="63360">
                <a:solidFill>
                  <a:srgbClr val="9BBB59"/>
                </a:solidFill>
                <a:round/>
                <a:headEnd type="stealth" w="lg" len="lg"/>
              </a:ln>
            </p:spPr>
          </p:sp>
          <p:sp>
            <p:nvSpPr>
              <p:cNvPr id="23" name="CustomShape 24"/>
              <p:cNvSpPr/>
              <p:nvPr/>
            </p:nvSpPr>
            <p:spPr>
              <a:xfrm rot="16200000">
                <a:off x="5451358" y="2189605"/>
                <a:ext cx="2160240" cy="1038630"/>
              </a:xfrm>
              <a:prstGeom prst="arc">
                <a:avLst>
                  <a:gd name="adj1" fmla="val 10820795"/>
                  <a:gd name="adj2" fmla="val 2823959"/>
                </a:avLst>
              </a:prstGeom>
              <a:noFill/>
              <a:ln w="63360">
                <a:solidFill>
                  <a:srgbClr val="9BBB59"/>
                </a:solidFill>
                <a:round/>
                <a:headEnd type="stealth" w="lg" len="lg"/>
              </a:ln>
            </p:spPr>
          </p:sp>
        </p:grpSp>
        <p:grpSp>
          <p:nvGrpSpPr>
            <p:cNvPr id="30" name="Группа 29"/>
            <p:cNvGrpSpPr/>
            <p:nvPr/>
          </p:nvGrpSpPr>
          <p:grpSpPr>
            <a:xfrm rot="10800000">
              <a:off x="7349794" y="4293095"/>
              <a:ext cx="1038630" cy="2160240"/>
              <a:chOff x="6012163" y="1628800"/>
              <a:chExt cx="1038630" cy="2160240"/>
            </a:xfrm>
          </p:grpSpPr>
          <p:sp>
            <p:nvSpPr>
              <p:cNvPr id="31" name="CustomShape 24"/>
              <p:cNvSpPr/>
              <p:nvPr/>
            </p:nvSpPr>
            <p:spPr>
              <a:xfrm rot="16200000">
                <a:off x="6351454" y="2225606"/>
                <a:ext cx="648075" cy="318551"/>
              </a:xfrm>
              <a:prstGeom prst="arc">
                <a:avLst>
                  <a:gd name="adj1" fmla="val 11280526"/>
                  <a:gd name="adj2" fmla="val 2934703"/>
                </a:avLst>
              </a:prstGeom>
              <a:noFill/>
              <a:ln w="63360">
                <a:solidFill>
                  <a:srgbClr val="9BBB59"/>
                </a:solidFill>
                <a:round/>
                <a:headEnd type="stealth" w="lg" len="lg"/>
              </a:ln>
            </p:spPr>
          </p:sp>
          <p:sp>
            <p:nvSpPr>
              <p:cNvPr id="32" name="CustomShape 24"/>
              <p:cNvSpPr/>
              <p:nvPr/>
            </p:nvSpPr>
            <p:spPr>
              <a:xfrm rot="16200000">
                <a:off x="6099427" y="2261613"/>
                <a:ext cx="1152128" cy="606582"/>
              </a:xfrm>
              <a:prstGeom prst="arc">
                <a:avLst>
                  <a:gd name="adj1" fmla="val 10894435"/>
                  <a:gd name="adj2" fmla="val 2380061"/>
                </a:avLst>
              </a:prstGeom>
              <a:noFill/>
              <a:ln w="63360">
                <a:solidFill>
                  <a:srgbClr val="9BBB59"/>
                </a:solidFill>
                <a:round/>
                <a:headEnd type="stealth" w="lg" len="lg"/>
              </a:ln>
            </p:spPr>
          </p:sp>
          <p:sp>
            <p:nvSpPr>
              <p:cNvPr id="33" name="CustomShape 24"/>
              <p:cNvSpPr/>
              <p:nvPr/>
            </p:nvSpPr>
            <p:spPr>
              <a:xfrm rot="16200000">
                <a:off x="5775394" y="2297616"/>
                <a:ext cx="1656184" cy="750600"/>
              </a:xfrm>
              <a:prstGeom prst="arc">
                <a:avLst>
                  <a:gd name="adj1" fmla="val 10615383"/>
                  <a:gd name="adj2" fmla="val 2275961"/>
                </a:avLst>
              </a:prstGeom>
              <a:noFill/>
              <a:ln w="63360">
                <a:solidFill>
                  <a:srgbClr val="9BBB59"/>
                </a:solidFill>
                <a:round/>
                <a:headEnd type="stealth" w="lg" len="lg"/>
              </a:ln>
            </p:spPr>
          </p:sp>
          <p:sp>
            <p:nvSpPr>
              <p:cNvPr id="34" name="CustomShape 24"/>
              <p:cNvSpPr/>
              <p:nvPr/>
            </p:nvSpPr>
            <p:spPr>
              <a:xfrm rot="16200000">
                <a:off x="5451358" y="2189605"/>
                <a:ext cx="2160240" cy="1038630"/>
              </a:xfrm>
              <a:prstGeom prst="arc">
                <a:avLst>
                  <a:gd name="adj1" fmla="val 10820795"/>
                  <a:gd name="adj2" fmla="val 2823959"/>
                </a:avLst>
              </a:prstGeom>
              <a:noFill/>
              <a:ln w="63360">
                <a:solidFill>
                  <a:srgbClr val="9BBB59"/>
                </a:solidFill>
                <a:round/>
                <a:headEnd type="stealth" w="lg" len="lg"/>
              </a:ln>
            </p:spPr>
          </p:sp>
        </p:grpSp>
        <p:grpSp>
          <p:nvGrpSpPr>
            <p:cNvPr id="40" name="Группа 39"/>
            <p:cNvGrpSpPr/>
            <p:nvPr/>
          </p:nvGrpSpPr>
          <p:grpSpPr>
            <a:xfrm>
              <a:off x="5981642" y="1628800"/>
              <a:ext cx="1038630" cy="2160240"/>
              <a:chOff x="6012163" y="1628800"/>
              <a:chExt cx="1038630" cy="2160240"/>
            </a:xfrm>
          </p:grpSpPr>
          <p:sp>
            <p:nvSpPr>
              <p:cNvPr id="41" name="CustomShape 24"/>
              <p:cNvSpPr/>
              <p:nvPr/>
            </p:nvSpPr>
            <p:spPr>
              <a:xfrm rot="16200000">
                <a:off x="6351454" y="2225606"/>
                <a:ext cx="648075" cy="318551"/>
              </a:xfrm>
              <a:prstGeom prst="arc">
                <a:avLst>
                  <a:gd name="adj1" fmla="val 11280526"/>
                  <a:gd name="adj2" fmla="val 2934703"/>
                </a:avLst>
              </a:prstGeom>
              <a:noFill/>
              <a:ln w="63360">
                <a:solidFill>
                  <a:srgbClr val="9BBB59"/>
                </a:solidFill>
                <a:round/>
                <a:headEnd type="stealth" w="lg" len="lg"/>
              </a:ln>
            </p:spPr>
          </p:sp>
          <p:sp>
            <p:nvSpPr>
              <p:cNvPr id="42" name="CustomShape 24"/>
              <p:cNvSpPr/>
              <p:nvPr/>
            </p:nvSpPr>
            <p:spPr>
              <a:xfrm rot="16200000">
                <a:off x="6099427" y="2261613"/>
                <a:ext cx="1152128" cy="606582"/>
              </a:xfrm>
              <a:prstGeom prst="arc">
                <a:avLst>
                  <a:gd name="adj1" fmla="val 10894435"/>
                  <a:gd name="adj2" fmla="val 2380061"/>
                </a:avLst>
              </a:prstGeom>
              <a:noFill/>
              <a:ln w="63360">
                <a:solidFill>
                  <a:srgbClr val="9BBB59"/>
                </a:solidFill>
                <a:round/>
                <a:headEnd type="stealth" w="lg" len="lg"/>
              </a:ln>
            </p:spPr>
          </p:sp>
          <p:sp>
            <p:nvSpPr>
              <p:cNvPr id="43" name="CustomShape 24"/>
              <p:cNvSpPr/>
              <p:nvPr/>
            </p:nvSpPr>
            <p:spPr>
              <a:xfrm rot="16200000">
                <a:off x="5775394" y="2297616"/>
                <a:ext cx="1656184" cy="750600"/>
              </a:xfrm>
              <a:prstGeom prst="arc">
                <a:avLst>
                  <a:gd name="adj1" fmla="val 10615383"/>
                  <a:gd name="adj2" fmla="val 2275961"/>
                </a:avLst>
              </a:prstGeom>
              <a:noFill/>
              <a:ln w="63360">
                <a:solidFill>
                  <a:srgbClr val="9BBB59"/>
                </a:solidFill>
                <a:round/>
                <a:headEnd type="stealth" w="lg" len="lg"/>
              </a:ln>
            </p:spPr>
          </p:sp>
          <p:sp>
            <p:nvSpPr>
              <p:cNvPr id="44" name="CustomShape 24"/>
              <p:cNvSpPr/>
              <p:nvPr/>
            </p:nvSpPr>
            <p:spPr>
              <a:xfrm rot="16200000">
                <a:off x="5451358" y="2189605"/>
                <a:ext cx="2160240" cy="1038630"/>
              </a:xfrm>
              <a:prstGeom prst="arc">
                <a:avLst>
                  <a:gd name="adj1" fmla="val 10820795"/>
                  <a:gd name="adj2" fmla="val 2823959"/>
                </a:avLst>
              </a:prstGeom>
              <a:noFill/>
              <a:ln w="63360">
                <a:solidFill>
                  <a:srgbClr val="9BBB59"/>
                </a:solidFill>
                <a:round/>
                <a:headEnd type="stealth" w="lg" len="lg"/>
              </a:ln>
            </p:spPr>
          </p:sp>
        </p:grpSp>
        <p:grpSp>
          <p:nvGrpSpPr>
            <p:cNvPr id="45" name="Группа 44"/>
            <p:cNvGrpSpPr/>
            <p:nvPr/>
          </p:nvGrpSpPr>
          <p:grpSpPr>
            <a:xfrm rot="10800000" flipH="1">
              <a:off x="6012160" y="4293096"/>
              <a:ext cx="1049602" cy="2160240"/>
              <a:chOff x="6012163" y="1628800"/>
              <a:chExt cx="1038630" cy="2160240"/>
            </a:xfrm>
          </p:grpSpPr>
          <p:sp>
            <p:nvSpPr>
              <p:cNvPr id="46" name="CustomShape 24"/>
              <p:cNvSpPr/>
              <p:nvPr/>
            </p:nvSpPr>
            <p:spPr>
              <a:xfrm rot="16200000">
                <a:off x="6351454" y="2225606"/>
                <a:ext cx="648075" cy="318551"/>
              </a:xfrm>
              <a:prstGeom prst="arc">
                <a:avLst>
                  <a:gd name="adj1" fmla="val 11280526"/>
                  <a:gd name="adj2" fmla="val 2934703"/>
                </a:avLst>
              </a:prstGeom>
              <a:noFill/>
              <a:ln w="63360">
                <a:solidFill>
                  <a:srgbClr val="9BBB59"/>
                </a:solidFill>
                <a:round/>
                <a:headEnd type="stealth" w="lg" len="lg"/>
              </a:ln>
            </p:spPr>
          </p:sp>
          <p:sp>
            <p:nvSpPr>
              <p:cNvPr id="47" name="CustomShape 24"/>
              <p:cNvSpPr/>
              <p:nvPr/>
            </p:nvSpPr>
            <p:spPr>
              <a:xfrm rot="16200000">
                <a:off x="6099427" y="2261613"/>
                <a:ext cx="1152128" cy="606582"/>
              </a:xfrm>
              <a:prstGeom prst="arc">
                <a:avLst>
                  <a:gd name="adj1" fmla="val 10894435"/>
                  <a:gd name="adj2" fmla="val 2380061"/>
                </a:avLst>
              </a:prstGeom>
              <a:noFill/>
              <a:ln w="63360">
                <a:solidFill>
                  <a:srgbClr val="9BBB59"/>
                </a:solidFill>
                <a:round/>
                <a:headEnd type="stealth" w="lg" len="lg"/>
              </a:ln>
            </p:spPr>
          </p:sp>
          <p:sp>
            <p:nvSpPr>
              <p:cNvPr id="48" name="CustomShape 24"/>
              <p:cNvSpPr/>
              <p:nvPr/>
            </p:nvSpPr>
            <p:spPr>
              <a:xfrm rot="16200000">
                <a:off x="5775394" y="2297616"/>
                <a:ext cx="1656184" cy="750600"/>
              </a:xfrm>
              <a:prstGeom prst="arc">
                <a:avLst>
                  <a:gd name="adj1" fmla="val 10615383"/>
                  <a:gd name="adj2" fmla="val 2275961"/>
                </a:avLst>
              </a:prstGeom>
              <a:noFill/>
              <a:ln w="63360">
                <a:solidFill>
                  <a:srgbClr val="9BBB59"/>
                </a:solidFill>
                <a:round/>
                <a:headEnd type="stealth" w="lg" len="lg"/>
              </a:ln>
            </p:spPr>
          </p:sp>
          <p:sp>
            <p:nvSpPr>
              <p:cNvPr id="49" name="CustomShape 24"/>
              <p:cNvSpPr/>
              <p:nvPr/>
            </p:nvSpPr>
            <p:spPr>
              <a:xfrm rot="16200000">
                <a:off x="5451358" y="2189605"/>
                <a:ext cx="2160240" cy="1038630"/>
              </a:xfrm>
              <a:prstGeom prst="arc">
                <a:avLst>
                  <a:gd name="adj1" fmla="val 10820795"/>
                  <a:gd name="adj2" fmla="val 2823959"/>
                </a:avLst>
              </a:prstGeom>
              <a:noFill/>
              <a:ln w="63360">
                <a:solidFill>
                  <a:srgbClr val="9BBB59"/>
                </a:solidFill>
                <a:round/>
                <a:headEnd type="stealth" w="lg" len="lg"/>
              </a:ln>
            </p:spPr>
          </p:sp>
        </p:grpSp>
      </p:grpSp>
      <p:cxnSp>
        <p:nvCxnSpPr>
          <p:cNvPr id="37" name="Прямая соединительная линия 36"/>
          <p:cNvCxnSpPr/>
          <p:nvPr/>
        </p:nvCxnSpPr>
        <p:spPr>
          <a:xfrm flipH="1" flipV="1">
            <a:off x="2196000" y="3816000"/>
            <a:ext cx="432048" cy="21602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 flipH="1" flipV="1">
            <a:off x="2195736" y="3645024"/>
            <a:ext cx="432048" cy="21602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 flipH="1" flipV="1">
            <a:off x="2195736" y="3501008"/>
            <a:ext cx="432048" cy="14401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 rot="-180000" flipH="1" flipV="1">
            <a:off x="2195736" y="3356992"/>
            <a:ext cx="504056" cy="14401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 flipH="1">
            <a:off x="2195736" y="3284984"/>
            <a:ext cx="504056" cy="7200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/>
          <p:cNvCxnSpPr/>
          <p:nvPr/>
        </p:nvCxnSpPr>
        <p:spPr>
          <a:xfrm rot="-120000" flipH="1">
            <a:off x="2160000" y="3068960"/>
            <a:ext cx="648072" cy="17039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 rot="-480000" flipH="1">
            <a:off x="2187032" y="2897204"/>
            <a:ext cx="648072" cy="17039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 flipH="1">
            <a:off x="2219450" y="2449988"/>
            <a:ext cx="480342" cy="4749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 flipH="1">
            <a:off x="2195736" y="2305972"/>
            <a:ext cx="480342" cy="4749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 flipH="1">
            <a:off x="2195736" y="2132856"/>
            <a:ext cx="360040" cy="5400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7" name="Прямая соединительная линия 66"/>
          <p:cNvCxnSpPr/>
          <p:nvPr/>
        </p:nvCxnSpPr>
        <p:spPr>
          <a:xfrm flipH="1">
            <a:off x="2195736" y="1916832"/>
            <a:ext cx="216024" cy="64807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2" name="Прямая соединительная линия 71"/>
          <p:cNvCxnSpPr/>
          <p:nvPr/>
        </p:nvCxnSpPr>
        <p:spPr>
          <a:xfrm flipH="1">
            <a:off x="2195736" y="1700808"/>
            <a:ext cx="144016" cy="64807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/>
          <p:cNvCxnSpPr/>
          <p:nvPr/>
        </p:nvCxnSpPr>
        <p:spPr>
          <a:xfrm flipH="1">
            <a:off x="2195736" y="1484784"/>
            <a:ext cx="144016" cy="64807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5" name="Прямая соединительная линия 74"/>
          <p:cNvCxnSpPr/>
          <p:nvPr/>
        </p:nvCxnSpPr>
        <p:spPr>
          <a:xfrm flipH="1">
            <a:off x="2195736" y="1268760"/>
            <a:ext cx="144016" cy="64807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6" name="Прямая соединительная линия 75"/>
          <p:cNvCxnSpPr/>
          <p:nvPr/>
        </p:nvCxnSpPr>
        <p:spPr>
          <a:xfrm flipH="1">
            <a:off x="2195736" y="1268760"/>
            <a:ext cx="72008" cy="43204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8" name="Прямая соединительная линия 77"/>
          <p:cNvCxnSpPr/>
          <p:nvPr/>
        </p:nvCxnSpPr>
        <p:spPr>
          <a:xfrm flipH="1">
            <a:off x="2195736" y="1052736"/>
            <a:ext cx="72008" cy="43204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9" name="Прямая соединительная линия 78"/>
          <p:cNvCxnSpPr/>
          <p:nvPr/>
        </p:nvCxnSpPr>
        <p:spPr>
          <a:xfrm rot="-300000" flipH="1">
            <a:off x="2160000" y="1044000"/>
            <a:ext cx="72008" cy="36004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2" name="Прямая соединительная линия 81"/>
          <p:cNvCxnSpPr/>
          <p:nvPr/>
        </p:nvCxnSpPr>
        <p:spPr>
          <a:xfrm flipH="1" flipV="1">
            <a:off x="2195736" y="4149080"/>
            <a:ext cx="504056" cy="28803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4" name="Прямая соединительная линия 83"/>
          <p:cNvCxnSpPr/>
          <p:nvPr/>
        </p:nvCxnSpPr>
        <p:spPr>
          <a:xfrm flipH="1" flipV="1">
            <a:off x="2195736" y="4293096"/>
            <a:ext cx="432048" cy="28803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6" name="Прямая соединительная линия 85"/>
          <p:cNvCxnSpPr/>
          <p:nvPr/>
        </p:nvCxnSpPr>
        <p:spPr>
          <a:xfrm flipH="1" flipV="1">
            <a:off x="2195736" y="4437112"/>
            <a:ext cx="360040" cy="28803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8" name="Прямая соединительная линия 87"/>
          <p:cNvCxnSpPr/>
          <p:nvPr/>
        </p:nvCxnSpPr>
        <p:spPr>
          <a:xfrm flipH="1" flipV="1">
            <a:off x="2195736" y="4581128"/>
            <a:ext cx="360040" cy="28803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0" name="Прямая соединительная линия 89"/>
          <p:cNvCxnSpPr/>
          <p:nvPr/>
        </p:nvCxnSpPr>
        <p:spPr>
          <a:xfrm flipH="1" flipV="1">
            <a:off x="2195736" y="4653136"/>
            <a:ext cx="360040" cy="36004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2" name="Прямая соединительная линия 91"/>
          <p:cNvCxnSpPr/>
          <p:nvPr/>
        </p:nvCxnSpPr>
        <p:spPr>
          <a:xfrm flipH="1" flipV="1">
            <a:off x="2195736" y="4797152"/>
            <a:ext cx="360040" cy="43204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4" name="Прямая соединительная линия 93"/>
          <p:cNvCxnSpPr/>
          <p:nvPr/>
        </p:nvCxnSpPr>
        <p:spPr>
          <a:xfrm flipH="1" flipV="1">
            <a:off x="2195736" y="4941168"/>
            <a:ext cx="288032" cy="57606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9" name="Прямая соединительная линия 98"/>
          <p:cNvCxnSpPr/>
          <p:nvPr/>
        </p:nvCxnSpPr>
        <p:spPr>
          <a:xfrm flipH="1" flipV="1">
            <a:off x="2195736" y="5157192"/>
            <a:ext cx="216024" cy="43204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1" name="Прямая соединительная линия 100"/>
          <p:cNvCxnSpPr/>
          <p:nvPr/>
        </p:nvCxnSpPr>
        <p:spPr>
          <a:xfrm flipH="1" flipV="1">
            <a:off x="2195736" y="5301208"/>
            <a:ext cx="216024" cy="43204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3" name="Прямая соединительная линия 102"/>
          <p:cNvCxnSpPr/>
          <p:nvPr/>
        </p:nvCxnSpPr>
        <p:spPr>
          <a:xfrm flipH="1" flipV="1">
            <a:off x="2195736" y="5373216"/>
            <a:ext cx="144016" cy="36004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5" name="Прямая соединительная линия 104"/>
          <p:cNvCxnSpPr/>
          <p:nvPr/>
        </p:nvCxnSpPr>
        <p:spPr>
          <a:xfrm flipH="1" flipV="1">
            <a:off x="2195736" y="5517232"/>
            <a:ext cx="144016" cy="36004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6" name="Прямая соединительная линия 105"/>
          <p:cNvCxnSpPr/>
          <p:nvPr/>
        </p:nvCxnSpPr>
        <p:spPr>
          <a:xfrm flipH="1" flipV="1">
            <a:off x="2195736" y="5661248"/>
            <a:ext cx="144016" cy="43204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8" name="Прямая соединительная линия 107"/>
          <p:cNvCxnSpPr/>
          <p:nvPr/>
        </p:nvCxnSpPr>
        <p:spPr>
          <a:xfrm flipH="1" flipV="1">
            <a:off x="2195736" y="5733256"/>
            <a:ext cx="72008" cy="43204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0" name="Прямая соединительная линия 109"/>
          <p:cNvCxnSpPr/>
          <p:nvPr/>
        </p:nvCxnSpPr>
        <p:spPr>
          <a:xfrm flipH="1" flipV="1">
            <a:off x="2195736" y="5949280"/>
            <a:ext cx="72008" cy="43204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467544" y="-99392"/>
            <a:ext cx="68832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Calculation of magnetic field - angle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0" name="Прямоугольник 11"/>
          <p:cNvSpPr/>
          <p:nvPr/>
        </p:nvSpPr>
        <p:spPr>
          <a:xfrm>
            <a:off x="2518706" y="5565171"/>
            <a:ext cx="3209052" cy="113205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Manually measured</a:t>
            </a:r>
          </a:p>
          <a:p>
            <a:pPr algn="ctr"/>
            <a:r>
              <a:rPr lang="el-GR" sz="2800" i="1" dirty="0" smtClean="0">
                <a:solidFill>
                  <a:schemeClr val="tx1"/>
                </a:solidFill>
              </a:rPr>
              <a:t>α</a:t>
            </a:r>
            <a:r>
              <a:rPr lang="en-US" sz="2800" i="1" baseline="-25000" dirty="0" err="1" smtClean="0">
                <a:solidFill>
                  <a:schemeClr val="tx1"/>
                </a:solidFill>
              </a:rPr>
              <a:t>i</a:t>
            </a:r>
            <a:r>
              <a:rPr lang="en-US" sz="2800" i="1" baseline="-25000" dirty="0" smtClean="0">
                <a:solidFill>
                  <a:schemeClr val="tx1"/>
                </a:solidFill>
              </a:rPr>
              <a:t> </a:t>
            </a:r>
            <a:endParaRPr lang="ru-RU" sz="2800" baseline="-25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2"/>
          <p:cNvGrpSpPr/>
          <p:nvPr/>
        </p:nvGrpSpPr>
        <p:grpSpPr>
          <a:xfrm>
            <a:off x="1043608" y="2060848"/>
            <a:ext cx="6224923" cy="4434192"/>
            <a:chOff x="966061" y="908720"/>
            <a:chExt cx="7682700" cy="5472608"/>
          </a:xfrm>
        </p:grpSpPr>
        <p:grpSp>
          <p:nvGrpSpPr>
            <p:cNvPr id="3" name="Группа 69"/>
            <p:cNvGrpSpPr/>
            <p:nvPr/>
          </p:nvGrpSpPr>
          <p:grpSpPr>
            <a:xfrm>
              <a:off x="966061" y="908720"/>
              <a:ext cx="7682700" cy="5472608"/>
              <a:chOff x="966061" y="908720"/>
              <a:chExt cx="7682700" cy="5472608"/>
            </a:xfrm>
          </p:grpSpPr>
          <p:pic>
            <p:nvPicPr>
              <p:cNvPr id="5" name="Picture 5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19284" t="18993" r="20115" b="4227"/>
              <a:stretch>
                <a:fillRect/>
              </a:stretch>
            </p:blipFill>
            <p:spPr bwMode="auto">
              <a:xfrm>
                <a:off x="966061" y="908720"/>
                <a:ext cx="7682700" cy="54726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Полилиния 68"/>
              <p:cNvSpPr/>
              <p:nvPr/>
            </p:nvSpPr>
            <p:spPr>
              <a:xfrm>
                <a:off x="5414785" y="5864912"/>
                <a:ext cx="252915" cy="227913"/>
              </a:xfrm>
              <a:custGeom>
                <a:avLst/>
                <a:gdLst>
                  <a:gd name="connsiteX0" fmla="*/ 249415 w 252915"/>
                  <a:gd name="connsiteY0" fmla="*/ 202513 h 227913"/>
                  <a:gd name="connsiteX1" fmla="*/ 249415 w 252915"/>
                  <a:gd name="connsiteY1" fmla="*/ 202513 h 227913"/>
                  <a:gd name="connsiteX2" fmla="*/ 243065 w 252915"/>
                  <a:gd name="connsiteY2" fmla="*/ 132663 h 227913"/>
                  <a:gd name="connsiteX3" fmla="*/ 239890 w 252915"/>
                  <a:gd name="connsiteY3" fmla="*/ 119963 h 227913"/>
                  <a:gd name="connsiteX4" fmla="*/ 220840 w 252915"/>
                  <a:gd name="connsiteY4" fmla="*/ 107263 h 227913"/>
                  <a:gd name="connsiteX5" fmla="*/ 214490 w 252915"/>
                  <a:gd name="connsiteY5" fmla="*/ 97738 h 227913"/>
                  <a:gd name="connsiteX6" fmla="*/ 204965 w 252915"/>
                  <a:gd name="connsiteY6" fmla="*/ 91388 h 227913"/>
                  <a:gd name="connsiteX7" fmla="*/ 182740 w 252915"/>
                  <a:gd name="connsiteY7" fmla="*/ 65988 h 227913"/>
                  <a:gd name="connsiteX8" fmla="*/ 147815 w 252915"/>
                  <a:gd name="connsiteY8" fmla="*/ 43763 h 227913"/>
                  <a:gd name="connsiteX9" fmla="*/ 125590 w 252915"/>
                  <a:gd name="connsiteY9" fmla="*/ 31063 h 227913"/>
                  <a:gd name="connsiteX10" fmla="*/ 116065 w 252915"/>
                  <a:gd name="connsiteY10" fmla="*/ 24713 h 227913"/>
                  <a:gd name="connsiteX11" fmla="*/ 97015 w 252915"/>
                  <a:gd name="connsiteY11" fmla="*/ 18363 h 227913"/>
                  <a:gd name="connsiteX12" fmla="*/ 87490 w 252915"/>
                  <a:gd name="connsiteY12" fmla="*/ 15188 h 227913"/>
                  <a:gd name="connsiteX13" fmla="*/ 27165 w 252915"/>
                  <a:gd name="connsiteY13" fmla="*/ 27888 h 227913"/>
                  <a:gd name="connsiteX14" fmla="*/ 20815 w 252915"/>
                  <a:gd name="connsiteY14" fmla="*/ 37413 h 227913"/>
                  <a:gd name="connsiteX15" fmla="*/ 17640 w 252915"/>
                  <a:gd name="connsiteY15" fmla="*/ 53288 h 227913"/>
                  <a:gd name="connsiteX16" fmla="*/ 11290 w 252915"/>
                  <a:gd name="connsiteY16" fmla="*/ 62813 h 227913"/>
                  <a:gd name="connsiteX17" fmla="*/ 14465 w 252915"/>
                  <a:gd name="connsiteY17" fmla="*/ 91388 h 227913"/>
                  <a:gd name="connsiteX18" fmla="*/ 20815 w 252915"/>
                  <a:gd name="connsiteY18" fmla="*/ 100913 h 227913"/>
                  <a:gd name="connsiteX19" fmla="*/ 30340 w 252915"/>
                  <a:gd name="connsiteY19" fmla="*/ 113613 h 227913"/>
                  <a:gd name="connsiteX20" fmla="*/ 36690 w 252915"/>
                  <a:gd name="connsiteY20" fmla="*/ 123138 h 227913"/>
                  <a:gd name="connsiteX21" fmla="*/ 55740 w 252915"/>
                  <a:gd name="connsiteY21" fmla="*/ 142188 h 227913"/>
                  <a:gd name="connsiteX22" fmla="*/ 71615 w 252915"/>
                  <a:gd name="connsiteY22" fmla="*/ 158063 h 227913"/>
                  <a:gd name="connsiteX23" fmla="*/ 90665 w 252915"/>
                  <a:gd name="connsiteY23" fmla="*/ 177113 h 227913"/>
                  <a:gd name="connsiteX24" fmla="*/ 100190 w 252915"/>
                  <a:gd name="connsiteY24" fmla="*/ 186638 h 227913"/>
                  <a:gd name="connsiteX25" fmla="*/ 119240 w 252915"/>
                  <a:gd name="connsiteY25" fmla="*/ 199338 h 227913"/>
                  <a:gd name="connsiteX26" fmla="*/ 128765 w 252915"/>
                  <a:gd name="connsiteY26" fmla="*/ 202513 h 227913"/>
                  <a:gd name="connsiteX27" fmla="*/ 138290 w 252915"/>
                  <a:gd name="connsiteY27" fmla="*/ 208863 h 227913"/>
                  <a:gd name="connsiteX28" fmla="*/ 192265 w 252915"/>
                  <a:gd name="connsiteY28" fmla="*/ 212038 h 227913"/>
                  <a:gd name="connsiteX29" fmla="*/ 204965 w 252915"/>
                  <a:gd name="connsiteY29" fmla="*/ 215213 h 227913"/>
                  <a:gd name="connsiteX30" fmla="*/ 224015 w 252915"/>
                  <a:gd name="connsiteY30" fmla="*/ 227913 h 227913"/>
                  <a:gd name="connsiteX31" fmla="*/ 249415 w 252915"/>
                  <a:gd name="connsiteY31" fmla="*/ 202513 h 227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52915" h="227913">
                    <a:moveTo>
                      <a:pt x="249415" y="202513"/>
                    </a:moveTo>
                    <a:lnTo>
                      <a:pt x="249415" y="202513"/>
                    </a:lnTo>
                    <a:cubicBezTo>
                      <a:pt x="244212" y="103656"/>
                      <a:pt x="252915" y="167140"/>
                      <a:pt x="243065" y="132663"/>
                    </a:cubicBezTo>
                    <a:cubicBezTo>
                      <a:pt x="241866" y="128467"/>
                      <a:pt x="242763" y="123247"/>
                      <a:pt x="239890" y="119963"/>
                    </a:cubicBezTo>
                    <a:cubicBezTo>
                      <a:pt x="234864" y="114220"/>
                      <a:pt x="220840" y="107263"/>
                      <a:pt x="220840" y="107263"/>
                    </a:cubicBezTo>
                    <a:cubicBezTo>
                      <a:pt x="218723" y="104088"/>
                      <a:pt x="217188" y="100436"/>
                      <a:pt x="214490" y="97738"/>
                    </a:cubicBezTo>
                    <a:cubicBezTo>
                      <a:pt x="211792" y="95040"/>
                      <a:pt x="207478" y="94260"/>
                      <a:pt x="204965" y="91388"/>
                    </a:cubicBezTo>
                    <a:cubicBezTo>
                      <a:pt x="179036" y="61755"/>
                      <a:pt x="204171" y="80275"/>
                      <a:pt x="182740" y="65988"/>
                    </a:cubicBezTo>
                    <a:cubicBezTo>
                      <a:pt x="165889" y="40711"/>
                      <a:pt x="177595" y="48017"/>
                      <a:pt x="147815" y="43763"/>
                    </a:cubicBezTo>
                    <a:cubicBezTo>
                      <a:pt x="117106" y="20731"/>
                      <a:pt x="149832" y="43184"/>
                      <a:pt x="125590" y="31063"/>
                    </a:cubicBezTo>
                    <a:cubicBezTo>
                      <a:pt x="122177" y="29356"/>
                      <a:pt x="119552" y="26263"/>
                      <a:pt x="116065" y="24713"/>
                    </a:cubicBezTo>
                    <a:cubicBezTo>
                      <a:pt x="109948" y="21995"/>
                      <a:pt x="103365" y="20480"/>
                      <a:pt x="97015" y="18363"/>
                    </a:cubicBezTo>
                    <a:lnTo>
                      <a:pt x="87490" y="15188"/>
                    </a:lnTo>
                    <a:cubicBezTo>
                      <a:pt x="0" y="20049"/>
                      <a:pt x="41109" y="0"/>
                      <a:pt x="27165" y="27888"/>
                    </a:cubicBezTo>
                    <a:cubicBezTo>
                      <a:pt x="25458" y="31301"/>
                      <a:pt x="22932" y="34238"/>
                      <a:pt x="20815" y="37413"/>
                    </a:cubicBezTo>
                    <a:cubicBezTo>
                      <a:pt x="19757" y="42705"/>
                      <a:pt x="19535" y="48235"/>
                      <a:pt x="17640" y="53288"/>
                    </a:cubicBezTo>
                    <a:cubicBezTo>
                      <a:pt x="16300" y="56861"/>
                      <a:pt x="11607" y="59010"/>
                      <a:pt x="11290" y="62813"/>
                    </a:cubicBezTo>
                    <a:cubicBezTo>
                      <a:pt x="10494" y="72364"/>
                      <a:pt x="12141" y="82091"/>
                      <a:pt x="14465" y="91388"/>
                    </a:cubicBezTo>
                    <a:cubicBezTo>
                      <a:pt x="15390" y="95090"/>
                      <a:pt x="18597" y="97808"/>
                      <a:pt x="20815" y="100913"/>
                    </a:cubicBezTo>
                    <a:cubicBezTo>
                      <a:pt x="23891" y="105219"/>
                      <a:pt x="27264" y="109307"/>
                      <a:pt x="30340" y="113613"/>
                    </a:cubicBezTo>
                    <a:cubicBezTo>
                      <a:pt x="32558" y="116718"/>
                      <a:pt x="34155" y="120286"/>
                      <a:pt x="36690" y="123138"/>
                    </a:cubicBezTo>
                    <a:cubicBezTo>
                      <a:pt x="42656" y="129850"/>
                      <a:pt x="50759" y="134716"/>
                      <a:pt x="55740" y="142188"/>
                    </a:cubicBezTo>
                    <a:cubicBezTo>
                      <a:pt x="68825" y="161815"/>
                      <a:pt x="54297" y="142669"/>
                      <a:pt x="71615" y="158063"/>
                    </a:cubicBezTo>
                    <a:cubicBezTo>
                      <a:pt x="78327" y="164029"/>
                      <a:pt x="84315" y="170763"/>
                      <a:pt x="90665" y="177113"/>
                    </a:cubicBezTo>
                    <a:cubicBezTo>
                      <a:pt x="93840" y="180288"/>
                      <a:pt x="96454" y="184147"/>
                      <a:pt x="100190" y="186638"/>
                    </a:cubicBezTo>
                    <a:cubicBezTo>
                      <a:pt x="106540" y="190871"/>
                      <a:pt x="112000" y="196925"/>
                      <a:pt x="119240" y="199338"/>
                    </a:cubicBezTo>
                    <a:cubicBezTo>
                      <a:pt x="122415" y="200396"/>
                      <a:pt x="125772" y="201016"/>
                      <a:pt x="128765" y="202513"/>
                    </a:cubicBezTo>
                    <a:cubicBezTo>
                      <a:pt x="132178" y="204220"/>
                      <a:pt x="134516" y="208297"/>
                      <a:pt x="138290" y="208863"/>
                    </a:cubicBezTo>
                    <a:cubicBezTo>
                      <a:pt x="156113" y="211537"/>
                      <a:pt x="174273" y="210980"/>
                      <a:pt x="192265" y="212038"/>
                    </a:cubicBezTo>
                    <a:cubicBezTo>
                      <a:pt x="196498" y="213096"/>
                      <a:pt x="201062" y="213262"/>
                      <a:pt x="204965" y="215213"/>
                    </a:cubicBezTo>
                    <a:cubicBezTo>
                      <a:pt x="211791" y="218626"/>
                      <a:pt x="224015" y="227913"/>
                      <a:pt x="224015" y="227913"/>
                    </a:cubicBezTo>
                    <a:cubicBezTo>
                      <a:pt x="241358" y="224444"/>
                      <a:pt x="245182" y="206746"/>
                      <a:pt x="249415" y="202513"/>
                    </a:cubicBezTo>
                    <a:close/>
                  </a:path>
                </a:pathLst>
              </a:custGeom>
              <a:solidFill>
                <a:srgbClr val="09F3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4" name="Прямоугольник 70"/>
            <p:cNvSpPr/>
            <p:nvPr/>
          </p:nvSpPr>
          <p:spPr>
            <a:xfrm>
              <a:off x="3491880" y="3501008"/>
              <a:ext cx="2448272" cy="288032"/>
            </a:xfrm>
            <a:prstGeom prst="rect">
              <a:avLst/>
            </a:prstGeom>
            <a:solidFill>
              <a:srgbClr val="E8E8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467544" y="-99392"/>
            <a:ext cx="76949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Calculation of magnetic field – </a:t>
            </a:r>
            <a:r>
              <a:rPr lang="en-US" sz="3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mag.field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22"/>
          <p:cNvSpPr/>
          <p:nvPr/>
        </p:nvSpPr>
        <p:spPr>
          <a:xfrm>
            <a:off x="467544" y="976510"/>
            <a:ext cx="2075024" cy="86409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INPUT: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Magnet material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Magnet dimensions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22"/>
          <p:cNvSpPr/>
          <p:nvPr/>
        </p:nvSpPr>
        <p:spPr>
          <a:xfrm>
            <a:off x="3538675" y="976510"/>
            <a:ext cx="2075024" cy="86409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Calculation with </a:t>
            </a:r>
            <a:r>
              <a:rPr lang="en-US" dirty="0" err="1" smtClean="0">
                <a:solidFill>
                  <a:schemeClr val="tx1"/>
                </a:solidFill>
              </a:rPr>
              <a:t>Biot-Savart</a:t>
            </a:r>
            <a:r>
              <a:rPr lang="en-US" dirty="0" smtClean="0">
                <a:solidFill>
                  <a:schemeClr val="tx1"/>
                </a:solidFill>
              </a:rPr>
              <a:t> formula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22"/>
          <p:cNvSpPr/>
          <p:nvPr/>
        </p:nvSpPr>
        <p:spPr>
          <a:xfrm>
            <a:off x="6609806" y="976510"/>
            <a:ext cx="2075024" cy="86409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 smtClean="0">
                <a:solidFill>
                  <a:schemeClr val="tx1"/>
                </a:solidFill>
              </a:rPr>
              <a:t>B(</a:t>
            </a:r>
            <a:r>
              <a:rPr lang="en-US" sz="2400" i="1" dirty="0" err="1" smtClean="0">
                <a:solidFill>
                  <a:schemeClr val="tx1"/>
                </a:solidFill>
              </a:rPr>
              <a:t>x,y</a:t>
            </a:r>
            <a:r>
              <a:rPr lang="en-US" sz="2400" i="1" dirty="0" smtClean="0">
                <a:solidFill>
                  <a:schemeClr val="tx1"/>
                </a:solidFill>
              </a:rPr>
              <a:t>)</a:t>
            </a:r>
            <a:endParaRPr lang="ru-RU" sz="2400" i="1" dirty="0">
              <a:solidFill>
                <a:schemeClr val="tx1"/>
              </a:solidFill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2771800" y="1196752"/>
            <a:ext cx="648072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>
            <a:off x="5787716" y="1196752"/>
            <a:ext cx="648072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596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226644" y="4884750"/>
            <a:ext cx="2664296" cy="7920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666804" y="2436478"/>
            <a:ext cx="0" cy="216024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67544" y="-99392"/>
            <a:ext cx="51559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Ampere’s force calculated!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Прямоугольник 22"/>
          <p:cNvSpPr/>
          <p:nvPr/>
        </p:nvSpPr>
        <p:spPr>
          <a:xfrm>
            <a:off x="1488864" y="3140968"/>
            <a:ext cx="2075024" cy="86409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Determined with magnet modelling software</a:t>
            </a:r>
            <a:endParaRPr lang="ru-RU" dirty="0">
              <a:solidFill>
                <a:schemeClr val="tx1"/>
              </a:solidFill>
            </a:endParaRPr>
          </a:p>
        </p:txBody>
      </p:sp>
      <p:cxnSp>
        <p:nvCxnSpPr>
          <p:cNvPr id="20" name="Straight Connector 19"/>
          <p:cNvCxnSpPr>
            <a:endCxn id="19" idx="0"/>
          </p:cNvCxnSpPr>
          <p:nvPr/>
        </p:nvCxnSpPr>
        <p:spPr>
          <a:xfrm flipH="1">
            <a:off x="2526376" y="2316059"/>
            <a:ext cx="483004" cy="824909"/>
          </a:xfrm>
          <a:prstGeom prst="line">
            <a:avLst/>
          </a:prstGeom>
          <a:ln w="28575">
            <a:solidFill>
              <a:srgbClr val="0070C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2"/>
          <p:cNvSpPr/>
          <p:nvPr/>
        </p:nvSpPr>
        <p:spPr>
          <a:xfrm>
            <a:off x="6750914" y="3140968"/>
            <a:ext cx="2075024" cy="86409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Measured in a ‘fillings’ experiment</a:t>
            </a:r>
            <a:endParaRPr lang="ru-RU" dirty="0">
              <a:solidFill>
                <a:schemeClr val="tx1"/>
              </a:solidFill>
            </a:endParaRPr>
          </a:p>
        </p:txBody>
      </p:sp>
      <p:cxnSp>
        <p:nvCxnSpPr>
          <p:cNvPr id="25" name="Straight Connector 24"/>
          <p:cNvCxnSpPr>
            <a:endCxn id="24" idx="0"/>
          </p:cNvCxnSpPr>
          <p:nvPr/>
        </p:nvCxnSpPr>
        <p:spPr>
          <a:xfrm>
            <a:off x="6750914" y="2316059"/>
            <a:ext cx="1037512" cy="824909"/>
          </a:xfrm>
          <a:prstGeom prst="line">
            <a:avLst/>
          </a:prstGeom>
          <a:ln w="28575">
            <a:solidFill>
              <a:srgbClr val="0070C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3059832" y="1527791"/>
            <a:ext cx="504056" cy="73349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6246858" y="1527791"/>
            <a:ext cx="504056" cy="73349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3916354"/>
              </p:ext>
            </p:extLst>
          </p:nvPr>
        </p:nvGraphicFramePr>
        <p:xfrm>
          <a:off x="3238387" y="4960923"/>
          <a:ext cx="2652553" cy="7716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4371" name="Equation" r:id="rId3" imgW="698400" imgH="203040" progId="Equation.3">
                  <p:embed/>
                </p:oleObj>
              </mc:Choice>
              <mc:Fallback>
                <p:oleObj name="Equation" r:id="rId3" imgW="698400" imgH="2030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38387" y="4960923"/>
                        <a:ext cx="2652553" cy="7716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737742"/>
              </p:ext>
            </p:extLst>
          </p:nvPr>
        </p:nvGraphicFramePr>
        <p:xfrm>
          <a:off x="1994764" y="1240349"/>
          <a:ext cx="4756150" cy="1377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4372" name="Equation" r:id="rId5" imgW="1358640" imgH="393480" progId="Equation.3">
                  <p:embed/>
                </p:oleObj>
              </mc:Choice>
              <mc:Fallback>
                <p:oleObj name="Equation" r:id="rId5" imgW="135864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994764" y="1240349"/>
                        <a:ext cx="4756150" cy="1377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289798"/>
            <a:ext cx="7772400" cy="1003298"/>
          </a:xfrm>
        </p:spPr>
        <p:txBody>
          <a:bodyPr/>
          <a:lstStyle/>
          <a:p>
            <a:pPr algn="ctr"/>
            <a:r>
              <a:rPr lang="en-US" sz="6000" b="0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Ampere’s Force</a:t>
            </a:r>
            <a:r>
              <a:rPr lang="en-US" sz="60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en-US" sz="60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32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Measurement</a:t>
            </a:r>
            <a:endParaRPr lang="ru-RU" sz="60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83568" y="4293096"/>
            <a:ext cx="7848872" cy="720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0597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986165" y="2060848"/>
            <a:ext cx="1512168" cy="33843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986165" y="1268760"/>
            <a:ext cx="1512168" cy="7200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986165" y="5589240"/>
            <a:ext cx="1512168" cy="7200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1401989" y="2492896"/>
            <a:ext cx="1289357" cy="3122458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V="1">
            <a:off x="2130017" y="2102764"/>
            <a:ext cx="504056" cy="144016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67544" y="-42988"/>
            <a:ext cx="33428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Setup modification</a:t>
            </a:r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71" name="Group 70"/>
          <p:cNvGrpSpPr/>
          <p:nvPr/>
        </p:nvGrpSpPr>
        <p:grpSpPr>
          <a:xfrm>
            <a:off x="2633752" y="849533"/>
            <a:ext cx="2211905" cy="5807005"/>
            <a:chOff x="4796156" y="1433973"/>
            <a:chExt cx="1780254" cy="5019363"/>
          </a:xfrm>
        </p:grpSpPr>
        <p:grpSp>
          <p:nvGrpSpPr>
            <p:cNvPr id="18" name="Group 17"/>
            <p:cNvGrpSpPr/>
            <p:nvPr/>
          </p:nvGrpSpPr>
          <p:grpSpPr>
            <a:xfrm rot="5400000">
              <a:off x="4426144" y="4303070"/>
              <a:ext cx="2520278" cy="1780254"/>
              <a:chOff x="3961463" y="2183810"/>
              <a:chExt cx="2965928" cy="1255271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3961463" y="2183810"/>
                <a:ext cx="2065338" cy="1255270"/>
                <a:chOff x="3961463" y="2183810"/>
                <a:chExt cx="2065338" cy="1255270"/>
              </a:xfrm>
            </p:grpSpPr>
            <p:grpSp>
              <p:nvGrpSpPr>
                <p:cNvPr id="29" name="Group 28"/>
                <p:cNvGrpSpPr/>
                <p:nvPr/>
              </p:nvGrpSpPr>
              <p:grpSpPr>
                <a:xfrm>
                  <a:off x="3985497" y="2194164"/>
                  <a:ext cx="2041304" cy="1243183"/>
                  <a:chOff x="1241688" y="3126620"/>
                  <a:chExt cx="7603826" cy="1815480"/>
                </a:xfrm>
              </p:grpSpPr>
              <p:sp>
                <p:nvSpPr>
                  <p:cNvPr id="37" name="Line 12"/>
                  <p:cNvSpPr/>
                  <p:nvPr/>
                </p:nvSpPr>
                <p:spPr>
                  <a:xfrm flipH="1" flipV="1">
                    <a:off x="7748594" y="3137420"/>
                    <a:ext cx="1096920" cy="1800360"/>
                  </a:xfrm>
                  <a:prstGeom prst="line">
                    <a:avLst/>
                  </a:prstGeom>
                  <a:ln w="9525">
                    <a:solidFill>
                      <a:schemeClr val="tx1">
                        <a:lumMod val="75000"/>
                        <a:lumOff val="25000"/>
                      </a:schemeClr>
                    </a:solidFill>
                    <a:prstDash val="dash"/>
                    <a:round/>
                  </a:ln>
                </p:spPr>
              </p:sp>
              <p:sp>
                <p:nvSpPr>
                  <p:cNvPr id="38" name="Line 12"/>
                  <p:cNvSpPr/>
                  <p:nvPr/>
                </p:nvSpPr>
                <p:spPr>
                  <a:xfrm flipH="1" flipV="1">
                    <a:off x="5569064" y="3137420"/>
                    <a:ext cx="1096920" cy="1800360"/>
                  </a:xfrm>
                  <a:prstGeom prst="line">
                    <a:avLst/>
                  </a:prstGeom>
                  <a:ln w="9525">
                    <a:solidFill>
                      <a:schemeClr val="tx1">
                        <a:lumMod val="75000"/>
                        <a:lumOff val="25000"/>
                      </a:schemeClr>
                    </a:solidFill>
                    <a:prstDash val="dash"/>
                    <a:round/>
                  </a:ln>
                </p:spPr>
              </p:sp>
              <p:sp>
                <p:nvSpPr>
                  <p:cNvPr id="39" name="Line 11"/>
                  <p:cNvSpPr/>
                  <p:nvPr/>
                </p:nvSpPr>
                <p:spPr>
                  <a:xfrm flipH="1" flipV="1">
                    <a:off x="3409064" y="3126620"/>
                    <a:ext cx="1096920" cy="1800000"/>
                  </a:xfrm>
                  <a:prstGeom prst="line">
                    <a:avLst/>
                  </a:prstGeom>
                  <a:ln w="9525">
                    <a:solidFill>
                      <a:schemeClr val="tx1">
                        <a:lumMod val="75000"/>
                        <a:lumOff val="25000"/>
                      </a:schemeClr>
                    </a:solidFill>
                    <a:prstDash val="dash"/>
                    <a:round/>
                  </a:ln>
                </p:spPr>
              </p:sp>
              <p:sp>
                <p:nvSpPr>
                  <p:cNvPr id="40" name="Line 12"/>
                  <p:cNvSpPr/>
                  <p:nvPr/>
                </p:nvSpPr>
                <p:spPr>
                  <a:xfrm flipH="1" flipV="1">
                    <a:off x="1241688" y="3137420"/>
                    <a:ext cx="1096920" cy="1800360"/>
                  </a:xfrm>
                  <a:prstGeom prst="line">
                    <a:avLst/>
                  </a:prstGeom>
                  <a:ln w="9525">
                    <a:solidFill>
                      <a:schemeClr val="tx1">
                        <a:lumMod val="75000"/>
                        <a:lumOff val="25000"/>
                      </a:schemeClr>
                    </a:solidFill>
                    <a:prstDash val="dash"/>
                    <a:round/>
                  </a:ln>
                </p:spPr>
              </p:sp>
              <p:sp>
                <p:nvSpPr>
                  <p:cNvPr id="41" name="Line 9"/>
                  <p:cNvSpPr/>
                  <p:nvPr/>
                </p:nvSpPr>
                <p:spPr>
                  <a:xfrm flipV="1">
                    <a:off x="4505984" y="3133100"/>
                    <a:ext cx="1080000" cy="1809000"/>
                  </a:xfrm>
                  <a:prstGeom prst="line">
                    <a:avLst/>
                  </a:prstGeom>
                  <a:ln w="952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</a:ln>
                </p:spPr>
              </p:sp>
              <p:sp>
                <p:nvSpPr>
                  <p:cNvPr id="42" name="Line 9"/>
                  <p:cNvSpPr/>
                  <p:nvPr/>
                </p:nvSpPr>
                <p:spPr>
                  <a:xfrm flipV="1">
                    <a:off x="6637394" y="3133100"/>
                    <a:ext cx="1080000" cy="1809000"/>
                  </a:xfrm>
                  <a:prstGeom prst="line">
                    <a:avLst/>
                  </a:prstGeom>
                  <a:ln w="952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</a:ln>
                </p:spPr>
              </p:sp>
              <p:sp>
                <p:nvSpPr>
                  <p:cNvPr id="43" name="Line 10"/>
                  <p:cNvSpPr/>
                  <p:nvPr/>
                </p:nvSpPr>
                <p:spPr>
                  <a:xfrm flipV="1">
                    <a:off x="2345984" y="3126620"/>
                    <a:ext cx="1080000" cy="1808280"/>
                  </a:xfrm>
                  <a:prstGeom prst="line">
                    <a:avLst/>
                  </a:prstGeom>
                  <a:ln w="952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</a:ln>
                </p:spPr>
              </p:sp>
            </p:grpSp>
            <p:sp>
              <p:nvSpPr>
                <p:cNvPr id="30" name="CustomShape 17"/>
                <p:cNvSpPr/>
                <p:nvPr/>
              </p:nvSpPr>
              <p:spPr>
                <a:xfrm>
                  <a:off x="5700110" y="2183810"/>
                  <a:ext cx="59885" cy="61927"/>
                </a:xfrm>
                <a:prstGeom prst="ellipse">
                  <a:avLst/>
                </a:prstGeom>
                <a:solidFill>
                  <a:srgbClr val="494949"/>
                </a:solidFill>
                <a:ln w="9525">
                  <a:solidFill>
                    <a:schemeClr val="tx1"/>
                  </a:solidFill>
                  <a:round/>
                </a:ln>
              </p:spPr>
            </p:sp>
            <p:sp>
              <p:nvSpPr>
                <p:cNvPr id="31" name="CustomShape 17"/>
                <p:cNvSpPr/>
                <p:nvPr/>
              </p:nvSpPr>
              <p:spPr>
                <a:xfrm>
                  <a:off x="5120242" y="2183810"/>
                  <a:ext cx="59885" cy="61927"/>
                </a:xfrm>
                <a:prstGeom prst="ellipse">
                  <a:avLst/>
                </a:prstGeom>
                <a:solidFill>
                  <a:srgbClr val="494949"/>
                </a:solidFill>
                <a:ln w="9525">
                  <a:solidFill>
                    <a:schemeClr val="tx1"/>
                  </a:solidFill>
                  <a:round/>
                </a:ln>
              </p:spPr>
            </p:sp>
            <p:sp>
              <p:nvSpPr>
                <p:cNvPr id="32" name="CustomShape 17"/>
                <p:cNvSpPr/>
                <p:nvPr/>
              </p:nvSpPr>
              <p:spPr>
                <a:xfrm>
                  <a:off x="5407888" y="3377153"/>
                  <a:ext cx="59885" cy="61927"/>
                </a:xfrm>
                <a:prstGeom prst="ellipse">
                  <a:avLst/>
                </a:prstGeom>
                <a:solidFill>
                  <a:srgbClr val="494949"/>
                </a:solidFill>
                <a:ln w="9525">
                  <a:solidFill>
                    <a:schemeClr val="tx1"/>
                  </a:solidFill>
                  <a:round/>
                </a:ln>
              </p:spPr>
            </p:sp>
            <p:sp>
              <p:nvSpPr>
                <p:cNvPr id="33" name="CustomShape 17"/>
                <p:cNvSpPr/>
                <p:nvPr/>
              </p:nvSpPr>
              <p:spPr>
                <a:xfrm>
                  <a:off x="4542645" y="2183810"/>
                  <a:ext cx="59885" cy="61927"/>
                </a:xfrm>
                <a:prstGeom prst="ellipse">
                  <a:avLst/>
                </a:prstGeom>
                <a:solidFill>
                  <a:srgbClr val="494949"/>
                </a:solidFill>
                <a:ln w="9525">
                  <a:solidFill>
                    <a:schemeClr val="tx1"/>
                  </a:solidFill>
                  <a:round/>
                </a:ln>
              </p:spPr>
            </p:sp>
            <p:sp>
              <p:nvSpPr>
                <p:cNvPr id="34" name="CustomShape 17"/>
                <p:cNvSpPr/>
                <p:nvPr/>
              </p:nvSpPr>
              <p:spPr>
                <a:xfrm>
                  <a:off x="4830292" y="3377153"/>
                  <a:ext cx="59885" cy="61927"/>
                </a:xfrm>
                <a:prstGeom prst="ellipse">
                  <a:avLst/>
                </a:prstGeom>
                <a:solidFill>
                  <a:srgbClr val="494949"/>
                </a:solidFill>
                <a:ln w="9525">
                  <a:solidFill>
                    <a:schemeClr val="tx1"/>
                  </a:solidFill>
                  <a:round/>
                </a:ln>
              </p:spPr>
            </p:sp>
            <p:sp>
              <p:nvSpPr>
                <p:cNvPr id="35" name="CustomShape 17"/>
                <p:cNvSpPr/>
                <p:nvPr/>
              </p:nvSpPr>
              <p:spPr>
                <a:xfrm>
                  <a:off x="3961463" y="2183810"/>
                  <a:ext cx="59885" cy="61927"/>
                </a:xfrm>
                <a:prstGeom prst="ellipse">
                  <a:avLst/>
                </a:prstGeom>
                <a:solidFill>
                  <a:srgbClr val="494949"/>
                </a:solidFill>
                <a:ln w="9525">
                  <a:solidFill>
                    <a:schemeClr val="tx1"/>
                  </a:solidFill>
                  <a:round/>
                </a:ln>
              </p:spPr>
            </p:sp>
            <p:sp>
              <p:nvSpPr>
                <p:cNvPr id="36" name="CustomShape 17"/>
                <p:cNvSpPr/>
                <p:nvPr/>
              </p:nvSpPr>
              <p:spPr>
                <a:xfrm>
                  <a:off x="4249110" y="3377153"/>
                  <a:ext cx="59885" cy="61927"/>
                </a:xfrm>
                <a:prstGeom prst="ellipse">
                  <a:avLst/>
                </a:prstGeom>
                <a:solidFill>
                  <a:srgbClr val="494949"/>
                </a:solidFill>
                <a:ln w="9525">
                  <a:solidFill>
                    <a:schemeClr val="tx1"/>
                  </a:solidFill>
                  <a:round/>
                </a:ln>
              </p:spPr>
            </p:sp>
          </p:grpSp>
          <p:grpSp>
            <p:nvGrpSpPr>
              <p:cNvPr id="20" name="Group 19"/>
              <p:cNvGrpSpPr/>
              <p:nvPr/>
            </p:nvGrpSpPr>
            <p:grpSpPr>
              <a:xfrm>
                <a:off x="5998215" y="2186240"/>
                <a:ext cx="929176" cy="1252841"/>
                <a:chOff x="5998215" y="2186240"/>
                <a:chExt cx="929176" cy="1252841"/>
              </a:xfrm>
            </p:grpSpPr>
            <p:sp>
              <p:nvSpPr>
                <p:cNvPr id="21" name="CustomShape 17"/>
                <p:cNvSpPr/>
                <p:nvPr/>
              </p:nvSpPr>
              <p:spPr>
                <a:xfrm>
                  <a:off x="6292637" y="2186240"/>
                  <a:ext cx="57156" cy="61927"/>
                </a:xfrm>
                <a:prstGeom prst="ellipse">
                  <a:avLst/>
                </a:prstGeom>
                <a:solidFill>
                  <a:srgbClr val="494949"/>
                </a:solidFill>
                <a:ln w="9525">
                  <a:solidFill>
                    <a:schemeClr val="tx1"/>
                  </a:solidFill>
                  <a:round/>
                </a:ln>
              </p:spPr>
            </p:sp>
            <p:grpSp>
              <p:nvGrpSpPr>
                <p:cNvPr id="22" name="Group 21"/>
                <p:cNvGrpSpPr/>
                <p:nvPr/>
              </p:nvGrpSpPr>
              <p:grpSpPr>
                <a:xfrm>
                  <a:off x="6029694" y="2194164"/>
                  <a:ext cx="869803" cy="1243183"/>
                  <a:chOff x="2345984" y="3126620"/>
                  <a:chExt cx="3240000" cy="1815480"/>
                </a:xfrm>
              </p:grpSpPr>
              <p:sp>
                <p:nvSpPr>
                  <p:cNvPr id="26" name="Line 10"/>
                  <p:cNvSpPr/>
                  <p:nvPr/>
                </p:nvSpPr>
                <p:spPr>
                  <a:xfrm flipV="1">
                    <a:off x="2345984" y="3126620"/>
                    <a:ext cx="1080000" cy="1808280"/>
                  </a:xfrm>
                  <a:prstGeom prst="line">
                    <a:avLst/>
                  </a:prstGeom>
                  <a:ln w="952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</a:ln>
                </p:spPr>
              </p:sp>
              <p:sp>
                <p:nvSpPr>
                  <p:cNvPr id="27" name="Line 11"/>
                  <p:cNvSpPr/>
                  <p:nvPr/>
                </p:nvSpPr>
                <p:spPr>
                  <a:xfrm flipH="1" flipV="1">
                    <a:off x="3409064" y="3126620"/>
                    <a:ext cx="1096920" cy="1800000"/>
                  </a:xfrm>
                  <a:prstGeom prst="line">
                    <a:avLst/>
                  </a:prstGeom>
                  <a:ln w="9525">
                    <a:solidFill>
                      <a:schemeClr val="tx1">
                        <a:lumMod val="75000"/>
                        <a:lumOff val="25000"/>
                      </a:schemeClr>
                    </a:solidFill>
                    <a:prstDash val="dash"/>
                    <a:round/>
                  </a:ln>
                </p:spPr>
              </p:sp>
              <p:sp>
                <p:nvSpPr>
                  <p:cNvPr id="28" name="Line 9"/>
                  <p:cNvSpPr/>
                  <p:nvPr/>
                </p:nvSpPr>
                <p:spPr>
                  <a:xfrm flipV="1">
                    <a:off x="4505984" y="3133100"/>
                    <a:ext cx="1080000" cy="1809000"/>
                  </a:xfrm>
                  <a:prstGeom prst="line">
                    <a:avLst/>
                  </a:prstGeom>
                  <a:ln w="952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</a:ln>
                </p:spPr>
              </p:sp>
            </p:grpSp>
            <p:sp>
              <p:nvSpPr>
                <p:cNvPr id="23" name="CustomShape 17"/>
                <p:cNvSpPr/>
                <p:nvPr/>
              </p:nvSpPr>
              <p:spPr>
                <a:xfrm>
                  <a:off x="6870235" y="2186240"/>
                  <a:ext cx="57156" cy="61927"/>
                </a:xfrm>
                <a:prstGeom prst="ellipse">
                  <a:avLst/>
                </a:prstGeom>
                <a:solidFill>
                  <a:srgbClr val="494949"/>
                </a:solidFill>
                <a:ln w="9525">
                  <a:solidFill>
                    <a:schemeClr val="tx1"/>
                  </a:solidFill>
                  <a:round/>
                </a:ln>
              </p:spPr>
            </p:sp>
            <p:sp>
              <p:nvSpPr>
                <p:cNvPr id="24" name="CustomShape 17"/>
                <p:cNvSpPr/>
                <p:nvPr/>
              </p:nvSpPr>
              <p:spPr>
                <a:xfrm>
                  <a:off x="6579396" y="3377154"/>
                  <a:ext cx="57156" cy="61927"/>
                </a:xfrm>
                <a:prstGeom prst="ellipse">
                  <a:avLst/>
                </a:prstGeom>
                <a:solidFill>
                  <a:srgbClr val="494949"/>
                </a:solidFill>
                <a:ln w="9525">
                  <a:solidFill>
                    <a:schemeClr val="tx1"/>
                  </a:solidFill>
                  <a:round/>
                </a:ln>
              </p:spPr>
            </p:sp>
            <p:sp>
              <p:nvSpPr>
                <p:cNvPr id="25" name="CustomShape 17"/>
                <p:cNvSpPr/>
                <p:nvPr/>
              </p:nvSpPr>
              <p:spPr>
                <a:xfrm>
                  <a:off x="5998215" y="3377154"/>
                  <a:ext cx="57156" cy="61927"/>
                </a:xfrm>
                <a:prstGeom prst="ellipse">
                  <a:avLst/>
                </a:prstGeom>
                <a:solidFill>
                  <a:srgbClr val="494949"/>
                </a:solidFill>
                <a:ln w="9525">
                  <a:solidFill>
                    <a:schemeClr val="tx1"/>
                  </a:solidFill>
                  <a:round/>
                </a:ln>
              </p:spPr>
            </p:sp>
          </p:grpSp>
        </p:grpSp>
        <p:grpSp>
          <p:nvGrpSpPr>
            <p:cNvPr id="44" name="Group 43"/>
            <p:cNvGrpSpPr/>
            <p:nvPr/>
          </p:nvGrpSpPr>
          <p:grpSpPr>
            <a:xfrm rot="5400000">
              <a:off x="4426144" y="1803985"/>
              <a:ext cx="2520278" cy="1780254"/>
              <a:chOff x="3961463" y="2183810"/>
              <a:chExt cx="2965928" cy="1255271"/>
            </a:xfrm>
          </p:grpSpPr>
          <p:grpSp>
            <p:nvGrpSpPr>
              <p:cNvPr id="45" name="Group 44"/>
              <p:cNvGrpSpPr/>
              <p:nvPr/>
            </p:nvGrpSpPr>
            <p:grpSpPr>
              <a:xfrm>
                <a:off x="3961463" y="2183810"/>
                <a:ext cx="2065338" cy="1255270"/>
                <a:chOff x="3961463" y="2183810"/>
                <a:chExt cx="2065338" cy="1255270"/>
              </a:xfrm>
            </p:grpSpPr>
            <p:grpSp>
              <p:nvGrpSpPr>
                <p:cNvPr id="55" name="Group 54"/>
                <p:cNvGrpSpPr/>
                <p:nvPr/>
              </p:nvGrpSpPr>
              <p:grpSpPr>
                <a:xfrm>
                  <a:off x="3985497" y="2194164"/>
                  <a:ext cx="2041304" cy="1243183"/>
                  <a:chOff x="1241688" y="3126620"/>
                  <a:chExt cx="7603826" cy="1815480"/>
                </a:xfrm>
              </p:grpSpPr>
              <p:sp>
                <p:nvSpPr>
                  <p:cNvPr id="63" name="Line 12"/>
                  <p:cNvSpPr/>
                  <p:nvPr/>
                </p:nvSpPr>
                <p:spPr>
                  <a:xfrm flipH="1" flipV="1">
                    <a:off x="7748594" y="3137420"/>
                    <a:ext cx="1096920" cy="1800360"/>
                  </a:xfrm>
                  <a:prstGeom prst="line">
                    <a:avLst/>
                  </a:prstGeom>
                  <a:ln w="9525">
                    <a:solidFill>
                      <a:schemeClr val="tx1">
                        <a:lumMod val="75000"/>
                        <a:lumOff val="25000"/>
                      </a:schemeClr>
                    </a:solidFill>
                    <a:prstDash val="dash"/>
                    <a:round/>
                  </a:ln>
                </p:spPr>
              </p:sp>
              <p:sp>
                <p:nvSpPr>
                  <p:cNvPr id="64" name="Line 12"/>
                  <p:cNvSpPr/>
                  <p:nvPr/>
                </p:nvSpPr>
                <p:spPr>
                  <a:xfrm flipH="1" flipV="1">
                    <a:off x="5569064" y="3137420"/>
                    <a:ext cx="1096920" cy="1800360"/>
                  </a:xfrm>
                  <a:prstGeom prst="line">
                    <a:avLst/>
                  </a:prstGeom>
                  <a:ln w="9525">
                    <a:solidFill>
                      <a:schemeClr val="tx1">
                        <a:lumMod val="75000"/>
                        <a:lumOff val="25000"/>
                      </a:schemeClr>
                    </a:solidFill>
                    <a:prstDash val="dash"/>
                    <a:round/>
                  </a:ln>
                </p:spPr>
              </p:sp>
              <p:sp>
                <p:nvSpPr>
                  <p:cNvPr id="65" name="Line 11"/>
                  <p:cNvSpPr/>
                  <p:nvPr/>
                </p:nvSpPr>
                <p:spPr>
                  <a:xfrm flipH="1" flipV="1">
                    <a:off x="3409064" y="3126620"/>
                    <a:ext cx="1096920" cy="1800000"/>
                  </a:xfrm>
                  <a:prstGeom prst="line">
                    <a:avLst/>
                  </a:prstGeom>
                  <a:ln w="9525">
                    <a:solidFill>
                      <a:schemeClr val="tx1">
                        <a:lumMod val="75000"/>
                        <a:lumOff val="25000"/>
                      </a:schemeClr>
                    </a:solidFill>
                    <a:prstDash val="dash"/>
                    <a:round/>
                  </a:ln>
                </p:spPr>
              </p:sp>
              <p:sp>
                <p:nvSpPr>
                  <p:cNvPr id="66" name="Line 12"/>
                  <p:cNvSpPr/>
                  <p:nvPr/>
                </p:nvSpPr>
                <p:spPr>
                  <a:xfrm flipH="1" flipV="1">
                    <a:off x="1241688" y="3137420"/>
                    <a:ext cx="1096920" cy="1800360"/>
                  </a:xfrm>
                  <a:prstGeom prst="line">
                    <a:avLst/>
                  </a:prstGeom>
                  <a:ln w="9525">
                    <a:solidFill>
                      <a:schemeClr val="tx1">
                        <a:lumMod val="75000"/>
                        <a:lumOff val="25000"/>
                      </a:schemeClr>
                    </a:solidFill>
                    <a:prstDash val="dash"/>
                    <a:round/>
                  </a:ln>
                </p:spPr>
              </p:sp>
              <p:sp>
                <p:nvSpPr>
                  <p:cNvPr id="67" name="Line 9"/>
                  <p:cNvSpPr/>
                  <p:nvPr/>
                </p:nvSpPr>
                <p:spPr>
                  <a:xfrm flipV="1">
                    <a:off x="4505984" y="3133100"/>
                    <a:ext cx="1080000" cy="1809000"/>
                  </a:xfrm>
                  <a:prstGeom prst="line">
                    <a:avLst/>
                  </a:prstGeom>
                  <a:ln w="952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</a:ln>
                </p:spPr>
              </p:sp>
              <p:sp>
                <p:nvSpPr>
                  <p:cNvPr id="68" name="Line 9"/>
                  <p:cNvSpPr/>
                  <p:nvPr/>
                </p:nvSpPr>
                <p:spPr>
                  <a:xfrm flipV="1">
                    <a:off x="6637394" y="3133100"/>
                    <a:ext cx="1080000" cy="1809000"/>
                  </a:xfrm>
                  <a:prstGeom prst="line">
                    <a:avLst/>
                  </a:prstGeom>
                  <a:ln w="952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</a:ln>
                </p:spPr>
              </p:sp>
              <p:sp>
                <p:nvSpPr>
                  <p:cNvPr id="69" name="Line 10"/>
                  <p:cNvSpPr/>
                  <p:nvPr/>
                </p:nvSpPr>
                <p:spPr>
                  <a:xfrm flipV="1">
                    <a:off x="2345984" y="3126620"/>
                    <a:ext cx="1080000" cy="1808280"/>
                  </a:xfrm>
                  <a:prstGeom prst="line">
                    <a:avLst/>
                  </a:prstGeom>
                  <a:ln w="952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</a:ln>
                </p:spPr>
              </p:sp>
            </p:grpSp>
            <p:sp>
              <p:nvSpPr>
                <p:cNvPr id="56" name="CustomShape 17"/>
                <p:cNvSpPr/>
                <p:nvPr/>
              </p:nvSpPr>
              <p:spPr>
                <a:xfrm>
                  <a:off x="5700110" y="2183810"/>
                  <a:ext cx="59885" cy="61927"/>
                </a:xfrm>
                <a:prstGeom prst="ellipse">
                  <a:avLst/>
                </a:prstGeom>
                <a:solidFill>
                  <a:srgbClr val="494949"/>
                </a:solidFill>
                <a:ln w="9525">
                  <a:solidFill>
                    <a:schemeClr val="tx1"/>
                  </a:solidFill>
                  <a:round/>
                </a:ln>
              </p:spPr>
            </p:sp>
            <p:sp>
              <p:nvSpPr>
                <p:cNvPr id="57" name="CustomShape 17"/>
                <p:cNvSpPr/>
                <p:nvPr/>
              </p:nvSpPr>
              <p:spPr>
                <a:xfrm>
                  <a:off x="5120242" y="2183810"/>
                  <a:ext cx="59885" cy="61927"/>
                </a:xfrm>
                <a:prstGeom prst="ellipse">
                  <a:avLst/>
                </a:prstGeom>
                <a:solidFill>
                  <a:srgbClr val="494949"/>
                </a:solidFill>
                <a:ln w="9525">
                  <a:solidFill>
                    <a:schemeClr val="tx1"/>
                  </a:solidFill>
                  <a:round/>
                </a:ln>
              </p:spPr>
            </p:sp>
            <p:sp>
              <p:nvSpPr>
                <p:cNvPr id="58" name="CustomShape 17"/>
                <p:cNvSpPr/>
                <p:nvPr/>
              </p:nvSpPr>
              <p:spPr>
                <a:xfrm>
                  <a:off x="5407888" y="3377153"/>
                  <a:ext cx="59885" cy="61927"/>
                </a:xfrm>
                <a:prstGeom prst="ellipse">
                  <a:avLst/>
                </a:prstGeom>
                <a:solidFill>
                  <a:srgbClr val="494949"/>
                </a:solidFill>
                <a:ln w="9525">
                  <a:solidFill>
                    <a:schemeClr val="tx1"/>
                  </a:solidFill>
                  <a:round/>
                </a:ln>
              </p:spPr>
            </p:sp>
            <p:sp>
              <p:nvSpPr>
                <p:cNvPr id="59" name="CustomShape 17"/>
                <p:cNvSpPr/>
                <p:nvPr/>
              </p:nvSpPr>
              <p:spPr>
                <a:xfrm>
                  <a:off x="4542645" y="2183810"/>
                  <a:ext cx="59885" cy="61927"/>
                </a:xfrm>
                <a:prstGeom prst="ellipse">
                  <a:avLst/>
                </a:prstGeom>
                <a:solidFill>
                  <a:srgbClr val="494949"/>
                </a:solidFill>
                <a:ln w="9525">
                  <a:solidFill>
                    <a:schemeClr val="tx1"/>
                  </a:solidFill>
                  <a:round/>
                </a:ln>
              </p:spPr>
            </p:sp>
            <p:sp>
              <p:nvSpPr>
                <p:cNvPr id="60" name="CustomShape 17"/>
                <p:cNvSpPr/>
                <p:nvPr/>
              </p:nvSpPr>
              <p:spPr>
                <a:xfrm>
                  <a:off x="4830292" y="3377153"/>
                  <a:ext cx="59885" cy="61927"/>
                </a:xfrm>
                <a:prstGeom prst="ellipse">
                  <a:avLst/>
                </a:prstGeom>
                <a:solidFill>
                  <a:srgbClr val="494949"/>
                </a:solidFill>
                <a:ln w="9525">
                  <a:solidFill>
                    <a:schemeClr val="tx1"/>
                  </a:solidFill>
                  <a:round/>
                </a:ln>
              </p:spPr>
            </p:sp>
            <p:sp>
              <p:nvSpPr>
                <p:cNvPr id="61" name="CustomShape 17"/>
                <p:cNvSpPr/>
                <p:nvPr/>
              </p:nvSpPr>
              <p:spPr>
                <a:xfrm>
                  <a:off x="3961463" y="2183810"/>
                  <a:ext cx="59885" cy="61927"/>
                </a:xfrm>
                <a:prstGeom prst="ellipse">
                  <a:avLst/>
                </a:prstGeom>
                <a:solidFill>
                  <a:srgbClr val="494949"/>
                </a:solidFill>
                <a:ln w="9525">
                  <a:solidFill>
                    <a:schemeClr val="tx1"/>
                  </a:solidFill>
                  <a:round/>
                </a:ln>
              </p:spPr>
            </p:sp>
            <p:sp>
              <p:nvSpPr>
                <p:cNvPr id="62" name="CustomShape 17"/>
                <p:cNvSpPr/>
                <p:nvPr/>
              </p:nvSpPr>
              <p:spPr>
                <a:xfrm>
                  <a:off x="4249110" y="3377153"/>
                  <a:ext cx="59885" cy="61927"/>
                </a:xfrm>
                <a:prstGeom prst="ellipse">
                  <a:avLst/>
                </a:prstGeom>
                <a:solidFill>
                  <a:srgbClr val="494949"/>
                </a:solidFill>
                <a:ln w="9525">
                  <a:solidFill>
                    <a:schemeClr val="tx1"/>
                  </a:solidFill>
                  <a:round/>
                </a:ln>
              </p:spPr>
            </p:sp>
          </p:grpSp>
          <p:grpSp>
            <p:nvGrpSpPr>
              <p:cNvPr id="46" name="Group 45"/>
              <p:cNvGrpSpPr/>
              <p:nvPr/>
            </p:nvGrpSpPr>
            <p:grpSpPr>
              <a:xfrm>
                <a:off x="5998215" y="2186240"/>
                <a:ext cx="929176" cy="1252841"/>
                <a:chOff x="5998215" y="2186240"/>
                <a:chExt cx="929176" cy="1252841"/>
              </a:xfrm>
            </p:grpSpPr>
            <p:sp>
              <p:nvSpPr>
                <p:cNvPr id="47" name="CustomShape 17"/>
                <p:cNvSpPr/>
                <p:nvPr/>
              </p:nvSpPr>
              <p:spPr>
                <a:xfrm>
                  <a:off x="6292637" y="2186240"/>
                  <a:ext cx="57156" cy="61927"/>
                </a:xfrm>
                <a:prstGeom prst="ellipse">
                  <a:avLst/>
                </a:prstGeom>
                <a:solidFill>
                  <a:srgbClr val="494949"/>
                </a:solidFill>
                <a:ln w="9525">
                  <a:solidFill>
                    <a:schemeClr val="tx1"/>
                  </a:solidFill>
                  <a:round/>
                </a:ln>
              </p:spPr>
            </p:sp>
            <p:grpSp>
              <p:nvGrpSpPr>
                <p:cNvPr id="48" name="Group 47"/>
                <p:cNvGrpSpPr/>
                <p:nvPr/>
              </p:nvGrpSpPr>
              <p:grpSpPr>
                <a:xfrm>
                  <a:off x="6029694" y="2194164"/>
                  <a:ext cx="869803" cy="1243183"/>
                  <a:chOff x="2345984" y="3126620"/>
                  <a:chExt cx="3240000" cy="1815480"/>
                </a:xfrm>
              </p:grpSpPr>
              <p:sp>
                <p:nvSpPr>
                  <p:cNvPr id="52" name="Line 10"/>
                  <p:cNvSpPr/>
                  <p:nvPr/>
                </p:nvSpPr>
                <p:spPr>
                  <a:xfrm flipV="1">
                    <a:off x="2345984" y="3126620"/>
                    <a:ext cx="1080000" cy="1808280"/>
                  </a:xfrm>
                  <a:prstGeom prst="line">
                    <a:avLst/>
                  </a:prstGeom>
                  <a:ln w="952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</a:ln>
                </p:spPr>
              </p:sp>
              <p:sp>
                <p:nvSpPr>
                  <p:cNvPr id="53" name="Line 11"/>
                  <p:cNvSpPr/>
                  <p:nvPr/>
                </p:nvSpPr>
                <p:spPr>
                  <a:xfrm flipH="1" flipV="1">
                    <a:off x="3409064" y="3126620"/>
                    <a:ext cx="1096920" cy="1800000"/>
                  </a:xfrm>
                  <a:prstGeom prst="line">
                    <a:avLst/>
                  </a:prstGeom>
                  <a:ln w="9525">
                    <a:solidFill>
                      <a:schemeClr val="tx1">
                        <a:lumMod val="75000"/>
                        <a:lumOff val="25000"/>
                      </a:schemeClr>
                    </a:solidFill>
                    <a:prstDash val="dash"/>
                    <a:round/>
                  </a:ln>
                </p:spPr>
              </p:sp>
              <p:sp>
                <p:nvSpPr>
                  <p:cNvPr id="54" name="Line 9"/>
                  <p:cNvSpPr/>
                  <p:nvPr/>
                </p:nvSpPr>
                <p:spPr>
                  <a:xfrm flipV="1">
                    <a:off x="4505984" y="3133100"/>
                    <a:ext cx="1080000" cy="1809000"/>
                  </a:xfrm>
                  <a:prstGeom prst="line">
                    <a:avLst/>
                  </a:prstGeom>
                  <a:ln w="952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</a:ln>
                </p:spPr>
              </p:sp>
            </p:grpSp>
            <p:sp>
              <p:nvSpPr>
                <p:cNvPr id="49" name="CustomShape 17"/>
                <p:cNvSpPr/>
                <p:nvPr/>
              </p:nvSpPr>
              <p:spPr>
                <a:xfrm>
                  <a:off x="6870235" y="2186240"/>
                  <a:ext cx="57156" cy="61927"/>
                </a:xfrm>
                <a:prstGeom prst="ellipse">
                  <a:avLst/>
                </a:prstGeom>
                <a:solidFill>
                  <a:srgbClr val="494949"/>
                </a:solidFill>
                <a:ln w="9525">
                  <a:solidFill>
                    <a:schemeClr val="tx1"/>
                  </a:solidFill>
                  <a:round/>
                </a:ln>
              </p:spPr>
            </p:sp>
            <p:sp>
              <p:nvSpPr>
                <p:cNvPr id="50" name="CustomShape 17"/>
                <p:cNvSpPr/>
                <p:nvPr/>
              </p:nvSpPr>
              <p:spPr>
                <a:xfrm>
                  <a:off x="6579396" y="3377154"/>
                  <a:ext cx="57156" cy="61927"/>
                </a:xfrm>
                <a:prstGeom prst="ellipse">
                  <a:avLst/>
                </a:prstGeom>
                <a:solidFill>
                  <a:srgbClr val="494949"/>
                </a:solidFill>
                <a:ln w="9525">
                  <a:solidFill>
                    <a:schemeClr val="tx1"/>
                  </a:solidFill>
                  <a:round/>
                </a:ln>
              </p:spPr>
            </p:sp>
            <p:sp>
              <p:nvSpPr>
                <p:cNvPr id="51" name="CustomShape 17"/>
                <p:cNvSpPr/>
                <p:nvPr/>
              </p:nvSpPr>
              <p:spPr>
                <a:xfrm>
                  <a:off x="5998215" y="3377154"/>
                  <a:ext cx="57156" cy="61927"/>
                </a:xfrm>
                <a:prstGeom prst="ellipse">
                  <a:avLst/>
                </a:prstGeom>
                <a:solidFill>
                  <a:srgbClr val="494949"/>
                </a:solidFill>
                <a:ln w="9525">
                  <a:solidFill>
                    <a:schemeClr val="tx1"/>
                  </a:solidFill>
                  <a:round/>
                </a:ln>
              </p:spPr>
            </p:sp>
          </p:grpSp>
        </p:grpSp>
      </p:grpSp>
      <p:sp>
        <p:nvSpPr>
          <p:cNvPr id="70" name="Rectangle 84"/>
          <p:cNvSpPr/>
          <p:nvPr/>
        </p:nvSpPr>
        <p:spPr>
          <a:xfrm rot="5400000" flipH="1">
            <a:off x="3410189" y="846394"/>
            <a:ext cx="667437" cy="1512168"/>
          </a:xfrm>
          <a:prstGeom prst="rect">
            <a:avLst/>
          </a:prstGeom>
          <a:gradFill flip="none" rotWithShape="1">
            <a:gsLst>
              <a:gs pos="0">
                <a:srgbClr val="FF0000">
                  <a:alpha val="47000"/>
                </a:srgbClr>
              </a:gs>
              <a:gs pos="100000">
                <a:srgbClr val="0070C0">
                  <a:alpha val="43000"/>
                </a:srgbClr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Rectangle 84"/>
          <p:cNvSpPr/>
          <p:nvPr/>
        </p:nvSpPr>
        <p:spPr>
          <a:xfrm rot="16200000" flipH="1">
            <a:off x="3410189" y="5166875"/>
            <a:ext cx="667437" cy="1512168"/>
          </a:xfrm>
          <a:prstGeom prst="rect">
            <a:avLst/>
          </a:prstGeom>
          <a:gradFill flip="none" rotWithShape="1">
            <a:gsLst>
              <a:gs pos="0">
                <a:srgbClr val="FF0000">
                  <a:alpha val="47000"/>
                </a:srgbClr>
              </a:gs>
              <a:gs pos="100000">
                <a:srgbClr val="0070C0">
                  <a:alpha val="43000"/>
                </a:srgbClr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Rectangle 71"/>
          <p:cNvSpPr/>
          <p:nvPr/>
        </p:nvSpPr>
        <p:spPr>
          <a:xfrm>
            <a:off x="2645814" y="5481685"/>
            <a:ext cx="1888446" cy="9471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2645814" y="1976426"/>
            <a:ext cx="1888446" cy="9471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46196" y="1277012"/>
            <a:ext cx="1790110" cy="120032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Papers – </a:t>
            </a:r>
            <a:r>
              <a:rPr lang="en-US" sz="2400" i="1" dirty="0" smtClean="0"/>
              <a:t>insulate battery</a:t>
            </a:r>
            <a:endParaRPr lang="ru-RU" sz="2400" i="1" dirty="0" smtClean="0"/>
          </a:p>
        </p:txBody>
      </p:sp>
    </p:spTree>
    <p:extLst>
      <p:ext uri="{BB962C8B-B14F-4D97-AF65-F5344CB8AC3E}">
        <p14:creationId xmlns:p14="http://schemas.microsoft.com/office/powerpoint/2010/main" val="247957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323527" y="769855"/>
            <a:ext cx="236808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>
                <a:latin typeface="Calibri" pitchFamily="34" charset="0"/>
              </a:rPr>
              <a:t>What load can </a:t>
            </a:r>
          </a:p>
          <a:p>
            <a:r>
              <a:rPr lang="en-US" sz="2800" i="1" dirty="0" smtClean="0">
                <a:latin typeface="Calibri" pitchFamily="34" charset="0"/>
              </a:rPr>
              <a:t>friction bear?</a:t>
            </a:r>
            <a:endParaRPr lang="ru-RU" sz="2800" i="1" dirty="0">
              <a:latin typeface="Calibri" pitchFamily="34" charset="0"/>
            </a:endParaRPr>
          </a:p>
        </p:txBody>
      </p:sp>
      <p:pic>
        <p:nvPicPr>
          <p:cNvPr id="7175" name="Picture 7" descr="C:\Users\Владелец\Desktop\Никита\Турнир по физике\Видео\IMG_29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682173"/>
            <a:ext cx="3240360" cy="21604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176" name="Picture 8" descr="C:\Users\Владелец\Desktop\Никита\Турнир по физике\Видео\IMG_2943.JPG"/>
          <p:cNvPicPr>
            <a:picLocks noChangeAspect="1" noChangeArrowheads="1"/>
          </p:cNvPicPr>
          <p:nvPr/>
        </p:nvPicPr>
        <p:blipFill>
          <a:blip r:embed="rId5" cstate="print"/>
          <a:srcRect r="20979"/>
          <a:stretch>
            <a:fillRect/>
          </a:stretch>
        </p:blipFill>
        <p:spPr bwMode="auto">
          <a:xfrm>
            <a:off x="6660232" y="639613"/>
            <a:ext cx="2304256" cy="437356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9" name="Прямоугольник 18"/>
          <p:cNvSpPr/>
          <p:nvPr/>
        </p:nvSpPr>
        <p:spPr>
          <a:xfrm>
            <a:off x="323527" y="4348163"/>
            <a:ext cx="2442209" cy="60994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467544" y="-99392"/>
            <a:ext cx="74765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Force from ‘balance &amp; rest’ experiment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Прямоугольник 18"/>
          <p:cNvSpPr/>
          <p:nvPr/>
        </p:nvSpPr>
        <p:spPr>
          <a:xfrm>
            <a:off x="323528" y="5045853"/>
            <a:ext cx="2368084" cy="396044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 smtClean="0">
                <a:solidFill>
                  <a:schemeClr val="tx1"/>
                </a:solidFill>
              </a:rPr>
              <a:t>vs. calculated</a:t>
            </a:r>
            <a:endParaRPr lang="ru-RU" b="1" i="1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23527" y="3298597"/>
            <a:ext cx="244881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>
                <a:latin typeface="Calibri" pitchFamily="34" charset="0"/>
              </a:rPr>
              <a:t>What load can </a:t>
            </a:r>
          </a:p>
          <a:p>
            <a:r>
              <a:rPr lang="en-US" sz="2800" i="1" dirty="0" smtClean="0">
                <a:latin typeface="Calibri" pitchFamily="34" charset="0"/>
              </a:rPr>
              <a:t>Ampere’s bear?</a:t>
            </a:r>
            <a:endParaRPr lang="ru-RU" sz="2800" i="1" dirty="0">
              <a:latin typeface="Calibri" pitchFamily="34" charset="0"/>
            </a:endParaRPr>
          </a:p>
        </p:txBody>
      </p:sp>
      <p:sp>
        <p:nvSpPr>
          <p:cNvPr id="26" name="Прямоугольник 18"/>
          <p:cNvSpPr/>
          <p:nvPr/>
        </p:nvSpPr>
        <p:spPr>
          <a:xfrm>
            <a:off x="323527" y="5485106"/>
            <a:ext cx="2442209" cy="60994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18"/>
          <p:cNvSpPr/>
          <p:nvPr/>
        </p:nvSpPr>
        <p:spPr>
          <a:xfrm>
            <a:off x="323528" y="6098078"/>
            <a:ext cx="2368084" cy="396044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tx1"/>
                </a:solidFill>
              </a:rPr>
              <a:t>11%</a:t>
            </a:r>
            <a:r>
              <a:rPr lang="en-US" b="1" i="1" dirty="0" smtClean="0">
                <a:solidFill>
                  <a:schemeClr val="tx1"/>
                </a:solidFill>
              </a:rPr>
              <a:t> error</a:t>
            </a:r>
            <a:endParaRPr lang="ru-RU" b="1" i="1" dirty="0">
              <a:solidFill>
                <a:schemeClr val="tx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613591" y="3079894"/>
            <a:ext cx="28148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i="1" dirty="0" smtClean="0">
                <a:latin typeface="Calibri" pitchFamily="34" charset="0"/>
              </a:rPr>
              <a:t>No movement!</a:t>
            </a:r>
            <a:endParaRPr lang="ru-RU" sz="2800" i="1" dirty="0">
              <a:latin typeface="Calibri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613591" y="3797468"/>
            <a:ext cx="25515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i="1" dirty="0" smtClean="0">
                <a:latin typeface="Calibri" pitchFamily="34" charset="0"/>
              </a:rPr>
              <a:t>No EM-brake</a:t>
            </a:r>
            <a:endParaRPr lang="ru-RU" sz="2800" i="1" dirty="0">
              <a:latin typeface="Calibri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613591" y="4515042"/>
            <a:ext cx="261802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i="1" dirty="0" smtClean="0">
                <a:latin typeface="Calibri" pitchFamily="34" charset="0"/>
              </a:rPr>
              <a:t>Block friction </a:t>
            </a:r>
          </a:p>
          <a:p>
            <a:r>
              <a:rPr lang="en-US" sz="2800" i="1" dirty="0">
                <a:latin typeface="Calibri" pitchFamily="34" charset="0"/>
              </a:rPr>
              <a:t> </a:t>
            </a:r>
            <a:r>
              <a:rPr lang="en-US" sz="2800" i="1" dirty="0" smtClean="0">
                <a:latin typeface="Calibri" pitchFamily="34" charset="0"/>
              </a:rPr>
              <a:t>     accounted</a:t>
            </a:r>
            <a:endParaRPr lang="ru-RU" sz="2800" i="1" dirty="0">
              <a:latin typeface="Calibri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613591" y="5448050"/>
            <a:ext cx="386926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i="1" dirty="0" smtClean="0">
                <a:latin typeface="Calibri" pitchFamily="34" charset="0"/>
              </a:rPr>
              <a:t>Friction measured</a:t>
            </a:r>
          </a:p>
          <a:p>
            <a:r>
              <a:rPr lang="en-US" sz="2800" i="1" dirty="0" smtClean="0">
                <a:latin typeface="Calibri" pitchFamily="34" charset="0"/>
              </a:rPr>
              <a:t>      with battery insulated</a:t>
            </a:r>
            <a:endParaRPr lang="ru-RU" sz="2800" i="1" dirty="0">
              <a:latin typeface="Calibri" pitchFamily="34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0919214"/>
              </p:ext>
            </p:extLst>
          </p:nvPr>
        </p:nvGraphicFramePr>
        <p:xfrm>
          <a:off x="147855" y="1723962"/>
          <a:ext cx="2989355" cy="6377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3041" name="Equation" r:id="rId6" imgW="952200" imgH="203040" progId="Equation.3">
                  <p:embed/>
                </p:oleObj>
              </mc:Choice>
              <mc:Fallback>
                <p:oleObj name="Equation" r:id="rId6" imgW="952200" imgH="2030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47855" y="1723962"/>
                        <a:ext cx="2989355" cy="6377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8210973"/>
              </p:ext>
            </p:extLst>
          </p:nvPr>
        </p:nvGraphicFramePr>
        <p:xfrm>
          <a:off x="374650" y="4375445"/>
          <a:ext cx="2271908" cy="6377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3042" name="Equation" r:id="rId8" imgW="723600" imgH="203040" progId="Equation.3">
                  <p:embed/>
                </p:oleObj>
              </mc:Choice>
              <mc:Fallback>
                <p:oleObj name="Equation" r:id="rId8" imgW="723600" imgH="2030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74650" y="4375445"/>
                        <a:ext cx="2271908" cy="6377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6078643"/>
              </p:ext>
            </p:extLst>
          </p:nvPr>
        </p:nvGraphicFramePr>
        <p:xfrm>
          <a:off x="388746" y="5493919"/>
          <a:ext cx="2311769" cy="6377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3043" name="Equation" r:id="rId10" imgW="736560" imgH="203040" progId="Equation.3">
                  <p:embed/>
                </p:oleObj>
              </mc:Choice>
              <mc:Fallback>
                <p:oleObj name="Equation" r:id="rId10" imgW="736560" imgH="2030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88746" y="5493919"/>
                        <a:ext cx="2311769" cy="6377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9831267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27" grpId="0"/>
      <p:bldP spid="29" grpId="0"/>
      <p:bldP spid="3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0" y="3429000"/>
            <a:ext cx="9144000" cy="1362075"/>
          </a:xfrm>
          <a:prstGeom prst="rect">
            <a:avLst/>
          </a:prstGeom>
        </p:spPr>
        <p:txBody>
          <a:bodyPr/>
          <a:lstStyle/>
          <a:p>
            <a:r>
              <a:rPr lang="en-US" sz="4800" dirty="0" smtClean="0"/>
              <a:t>Induction ‘Brake’</a:t>
            </a:r>
            <a:br>
              <a:rPr lang="en-US" sz="4800" dirty="0" smtClean="0"/>
            </a:br>
            <a:r>
              <a:rPr lang="en-US" sz="3600" dirty="0" smtClean="0"/>
              <a:t>EXPERIMENT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4284258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986165" y="2060848"/>
            <a:ext cx="1512168" cy="33843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986165" y="1268760"/>
            <a:ext cx="1512168" cy="7200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986165" y="5589240"/>
            <a:ext cx="1512168" cy="7200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1401989" y="2492896"/>
            <a:ext cx="1289357" cy="3122458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V="1">
            <a:off x="2130017" y="2102764"/>
            <a:ext cx="504056" cy="144016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67544" y="-42988"/>
            <a:ext cx="33428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Setup modification</a:t>
            </a:r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Прямоугольник 20"/>
          <p:cNvSpPr/>
          <p:nvPr/>
        </p:nvSpPr>
        <p:spPr>
          <a:xfrm>
            <a:off x="5491106" y="3423186"/>
            <a:ext cx="3248890" cy="170531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When falling inside the coil,</a:t>
            </a:r>
          </a:p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only </a:t>
            </a:r>
            <a:r>
              <a:rPr lang="en-US" sz="2800" i="1" dirty="0" err="1" smtClean="0">
                <a:solidFill>
                  <a:schemeClr val="tx1"/>
                </a:solidFill>
              </a:rPr>
              <a:t>F</a:t>
            </a:r>
            <a:r>
              <a:rPr lang="en-US" sz="2800" i="1" baseline="-25000" dirty="0" err="1">
                <a:solidFill>
                  <a:schemeClr val="tx1"/>
                </a:solidFill>
              </a:rPr>
              <a:t>I</a:t>
            </a:r>
            <a:r>
              <a:rPr lang="en-US" sz="2800" i="1" baseline="-25000" dirty="0" err="1" smtClean="0">
                <a:solidFill>
                  <a:schemeClr val="tx1"/>
                </a:solidFill>
              </a:rPr>
              <a:t>nduced</a:t>
            </a:r>
            <a:r>
              <a:rPr lang="en-US" sz="2800" dirty="0" smtClean="0">
                <a:solidFill>
                  <a:schemeClr val="tx1"/>
                </a:solidFill>
              </a:rPr>
              <a:t> and </a:t>
            </a:r>
            <a:r>
              <a:rPr lang="en-US" sz="2800" i="1" dirty="0" err="1" smtClean="0">
                <a:solidFill>
                  <a:schemeClr val="tx1"/>
                </a:solidFill>
              </a:rPr>
              <a:t>F</a:t>
            </a:r>
            <a:r>
              <a:rPr lang="en-US" sz="2800" i="1" baseline="-25000" dirty="0" err="1" smtClean="0">
                <a:solidFill>
                  <a:schemeClr val="tx1"/>
                </a:solidFill>
              </a:rPr>
              <a:t>fr</a:t>
            </a:r>
            <a:r>
              <a:rPr lang="en-US" sz="2800" dirty="0" smtClean="0">
                <a:solidFill>
                  <a:schemeClr val="tx1"/>
                </a:solidFill>
              </a:rPr>
              <a:t> are present</a:t>
            </a:r>
          </a:p>
        </p:txBody>
      </p:sp>
      <p:grpSp>
        <p:nvGrpSpPr>
          <p:cNvPr id="71" name="Group 70"/>
          <p:cNvGrpSpPr/>
          <p:nvPr/>
        </p:nvGrpSpPr>
        <p:grpSpPr>
          <a:xfrm>
            <a:off x="2633752" y="849533"/>
            <a:ext cx="2211905" cy="5807005"/>
            <a:chOff x="4796156" y="1433973"/>
            <a:chExt cx="1780254" cy="5019363"/>
          </a:xfrm>
        </p:grpSpPr>
        <p:grpSp>
          <p:nvGrpSpPr>
            <p:cNvPr id="18" name="Group 17"/>
            <p:cNvGrpSpPr/>
            <p:nvPr/>
          </p:nvGrpSpPr>
          <p:grpSpPr>
            <a:xfrm rot="5400000">
              <a:off x="4426144" y="4303070"/>
              <a:ext cx="2520278" cy="1780254"/>
              <a:chOff x="3961463" y="2183810"/>
              <a:chExt cx="2965928" cy="1255271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3961463" y="2183810"/>
                <a:ext cx="2065338" cy="1255270"/>
                <a:chOff x="3961463" y="2183810"/>
                <a:chExt cx="2065338" cy="1255270"/>
              </a:xfrm>
            </p:grpSpPr>
            <p:grpSp>
              <p:nvGrpSpPr>
                <p:cNvPr id="29" name="Group 28"/>
                <p:cNvGrpSpPr/>
                <p:nvPr/>
              </p:nvGrpSpPr>
              <p:grpSpPr>
                <a:xfrm>
                  <a:off x="3985497" y="2194164"/>
                  <a:ext cx="2041304" cy="1243183"/>
                  <a:chOff x="1241688" y="3126620"/>
                  <a:chExt cx="7603826" cy="1815480"/>
                </a:xfrm>
              </p:grpSpPr>
              <p:sp>
                <p:nvSpPr>
                  <p:cNvPr id="37" name="Line 12"/>
                  <p:cNvSpPr/>
                  <p:nvPr/>
                </p:nvSpPr>
                <p:spPr>
                  <a:xfrm flipH="1" flipV="1">
                    <a:off x="7748594" y="3137420"/>
                    <a:ext cx="1096920" cy="1800360"/>
                  </a:xfrm>
                  <a:prstGeom prst="line">
                    <a:avLst/>
                  </a:prstGeom>
                  <a:ln w="9525">
                    <a:solidFill>
                      <a:schemeClr val="tx1">
                        <a:lumMod val="75000"/>
                        <a:lumOff val="25000"/>
                      </a:schemeClr>
                    </a:solidFill>
                    <a:prstDash val="dash"/>
                    <a:round/>
                  </a:ln>
                </p:spPr>
              </p:sp>
              <p:sp>
                <p:nvSpPr>
                  <p:cNvPr id="38" name="Line 12"/>
                  <p:cNvSpPr/>
                  <p:nvPr/>
                </p:nvSpPr>
                <p:spPr>
                  <a:xfrm flipH="1" flipV="1">
                    <a:off x="5569064" y="3137420"/>
                    <a:ext cx="1096920" cy="1800360"/>
                  </a:xfrm>
                  <a:prstGeom prst="line">
                    <a:avLst/>
                  </a:prstGeom>
                  <a:ln w="9525">
                    <a:solidFill>
                      <a:schemeClr val="tx1">
                        <a:lumMod val="75000"/>
                        <a:lumOff val="25000"/>
                      </a:schemeClr>
                    </a:solidFill>
                    <a:prstDash val="dash"/>
                    <a:round/>
                  </a:ln>
                </p:spPr>
              </p:sp>
              <p:sp>
                <p:nvSpPr>
                  <p:cNvPr id="39" name="Line 11"/>
                  <p:cNvSpPr/>
                  <p:nvPr/>
                </p:nvSpPr>
                <p:spPr>
                  <a:xfrm flipH="1" flipV="1">
                    <a:off x="3409064" y="3126620"/>
                    <a:ext cx="1096920" cy="1800000"/>
                  </a:xfrm>
                  <a:prstGeom prst="line">
                    <a:avLst/>
                  </a:prstGeom>
                  <a:ln w="9525">
                    <a:solidFill>
                      <a:schemeClr val="tx1">
                        <a:lumMod val="75000"/>
                        <a:lumOff val="25000"/>
                      </a:schemeClr>
                    </a:solidFill>
                    <a:prstDash val="dash"/>
                    <a:round/>
                  </a:ln>
                </p:spPr>
              </p:sp>
              <p:sp>
                <p:nvSpPr>
                  <p:cNvPr id="40" name="Line 12"/>
                  <p:cNvSpPr/>
                  <p:nvPr/>
                </p:nvSpPr>
                <p:spPr>
                  <a:xfrm flipH="1" flipV="1">
                    <a:off x="1241688" y="3137420"/>
                    <a:ext cx="1096920" cy="1800360"/>
                  </a:xfrm>
                  <a:prstGeom prst="line">
                    <a:avLst/>
                  </a:prstGeom>
                  <a:ln w="9525">
                    <a:solidFill>
                      <a:schemeClr val="tx1">
                        <a:lumMod val="75000"/>
                        <a:lumOff val="25000"/>
                      </a:schemeClr>
                    </a:solidFill>
                    <a:prstDash val="dash"/>
                    <a:round/>
                  </a:ln>
                </p:spPr>
              </p:sp>
              <p:sp>
                <p:nvSpPr>
                  <p:cNvPr id="41" name="Line 9"/>
                  <p:cNvSpPr/>
                  <p:nvPr/>
                </p:nvSpPr>
                <p:spPr>
                  <a:xfrm flipV="1">
                    <a:off x="4505984" y="3133100"/>
                    <a:ext cx="1080000" cy="1809000"/>
                  </a:xfrm>
                  <a:prstGeom prst="line">
                    <a:avLst/>
                  </a:prstGeom>
                  <a:ln w="952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</a:ln>
                </p:spPr>
              </p:sp>
              <p:sp>
                <p:nvSpPr>
                  <p:cNvPr id="42" name="Line 9"/>
                  <p:cNvSpPr/>
                  <p:nvPr/>
                </p:nvSpPr>
                <p:spPr>
                  <a:xfrm flipV="1">
                    <a:off x="6637394" y="3133100"/>
                    <a:ext cx="1080000" cy="1809000"/>
                  </a:xfrm>
                  <a:prstGeom prst="line">
                    <a:avLst/>
                  </a:prstGeom>
                  <a:ln w="952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</a:ln>
                </p:spPr>
              </p:sp>
              <p:sp>
                <p:nvSpPr>
                  <p:cNvPr id="43" name="Line 10"/>
                  <p:cNvSpPr/>
                  <p:nvPr/>
                </p:nvSpPr>
                <p:spPr>
                  <a:xfrm flipV="1">
                    <a:off x="2345984" y="3126620"/>
                    <a:ext cx="1080000" cy="1808280"/>
                  </a:xfrm>
                  <a:prstGeom prst="line">
                    <a:avLst/>
                  </a:prstGeom>
                  <a:ln w="952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</a:ln>
                </p:spPr>
              </p:sp>
            </p:grpSp>
            <p:sp>
              <p:nvSpPr>
                <p:cNvPr id="30" name="CustomShape 17"/>
                <p:cNvSpPr/>
                <p:nvPr/>
              </p:nvSpPr>
              <p:spPr>
                <a:xfrm>
                  <a:off x="5700110" y="2183810"/>
                  <a:ext cx="59885" cy="61927"/>
                </a:xfrm>
                <a:prstGeom prst="ellipse">
                  <a:avLst/>
                </a:prstGeom>
                <a:solidFill>
                  <a:srgbClr val="494949"/>
                </a:solidFill>
                <a:ln w="9525">
                  <a:solidFill>
                    <a:schemeClr val="tx1"/>
                  </a:solidFill>
                  <a:round/>
                </a:ln>
              </p:spPr>
            </p:sp>
            <p:sp>
              <p:nvSpPr>
                <p:cNvPr id="31" name="CustomShape 17"/>
                <p:cNvSpPr/>
                <p:nvPr/>
              </p:nvSpPr>
              <p:spPr>
                <a:xfrm>
                  <a:off x="5120242" y="2183810"/>
                  <a:ext cx="59885" cy="61927"/>
                </a:xfrm>
                <a:prstGeom prst="ellipse">
                  <a:avLst/>
                </a:prstGeom>
                <a:solidFill>
                  <a:srgbClr val="494949"/>
                </a:solidFill>
                <a:ln w="9525">
                  <a:solidFill>
                    <a:schemeClr val="tx1"/>
                  </a:solidFill>
                  <a:round/>
                </a:ln>
              </p:spPr>
            </p:sp>
            <p:sp>
              <p:nvSpPr>
                <p:cNvPr id="32" name="CustomShape 17"/>
                <p:cNvSpPr/>
                <p:nvPr/>
              </p:nvSpPr>
              <p:spPr>
                <a:xfrm>
                  <a:off x="5407888" y="3377153"/>
                  <a:ext cx="59885" cy="61927"/>
                </a:xfrm>
                <a:prstGeom prst="ellipse">
                  <a:avLst/>
                </a:prstGeom>
                <a:solidFill>
                  <a:srgbClr val="494949"/>
                </a:solidFill>
                <a:ln w="9525">
                  <a:solidFill>
                    <a:schemeClr val="tx1"/>
                  </a:solidFill>
                  <a:round/>
                </a:ln>
              </p:spPr>
            </p:sp>
            <p:sp>
              <p:nvSpPr>
                <p:cNvPr id="33" name="CustomShape 17"/>
                <p:cNvSpPr/>
                <p:nvPr/>
              </p:nvSpPr>
              <p:spPr>
                <a:xfrm>
                  <a:off x="4542645" y="2183810"/>
                  <a:ext cx="59885" cy="61927"/>
                </a:xfrm>
                <a:prstGeom prst="ellipse">
                  <a:avLst/>
                </a:prstGeom>
                <a:solidFill>
                  <a:srgbClr val="494949"/>
                </a:solidFill>
                <a:ln w="9525">
                  <a:solidFill>
                    <a:schemeClr val="tx1"/>
                  </a:solidFill>
                  <a:round/>
                </a:ln>
              </p:spPr>
            </p:sp>
            <p:sp>
              <p:nvSpPr>
                <p:cNvPr id="34" name="CustomShape 17"/>
                <p:cNvSpPr/>
                <p:nvPr/>
              </p:nvSpPr>
              <p:spPr>
                <a:xfrm>
                  <a:off x="4830292" y="3377153"/>
                  <a:ext cx="59885" cy="61927"/>
                </a:xfrm>
                <a:prstGeom prst="ellipse">
                  <a:avLst/>
                </a:prstGeom>
                <a:solidFill>
                  <a:srgbClr val="494949"/>
                </a:solidFill>
                <a:ln w="9525">
                  <a:solidFill>
                    <a:schemeClr val="tx1"/>
                  </a:solidFill>
                  <a:round/>
                </a:ln>
              </p:spPr>
            </p:sp>
            <p:sp>
              <p:nvSpPr>
                <p:cNvPr id="35" name="CustomShape 17"/>
                <p:cNvSpPr/>
                <p:nvPr/>
              </p:nvSpPr>
              <p:spPr>
                <a:xfrm>
                  <a:off x="3961463" y="2183810"/>
                  <a:ext cx="59885" cy="61927"/>
                </a:xfrm>
                <a:prstGeom prst="ellipse">
                  <a:avLst/>
                </a:prstGeom>
                <a:solidFill>
                  <a:srgbClr val="494949"/>
                </a:solidFill>
                <a:ln w="9525">
                  <a:solidFill>
                    <a:schemeClr val="tx1"/>
                  </a:solidFill>
                  <a:round/>
                </a:ln>
              </p:spPr>
            </p:sp>
            <p:sp>
              <p:nvSpPr>
                <p:cNvPr id="36" name="CustomShape 17"/>
                <p:cNvSpPr/>
                <p:nvPr/>
              </p:nvSpPr>
              <p:spPr>
                <a:xfrm>
                  <a:off x="4249110" y="3377153"/>
                  <a:ext cx="59885" cy="61927"/>
                </a:xfrm>
                <a:prstGeom prst="ellipse">
                  <a:avLst/>
                </a:prstGeom>
                <a:solidFill>
                  <a:srgbClr val="494949"/>
                </a:solidFill>
                <a:ln w="9525">
                  <a:solidFill>
                    <a:schemeClr val="tx1"/>
                  </a:solidFill>
                  <a:round/>
                </a:ln>
              </p:spPr>
            </p:sp>
          </p:grpSp>
          <p:grpSp>
            <p:nvGrpSpPr>
              <p:cNvPr id="20" name="Group 19"/>
              <p:cNvGrpSpPr/>
              <p:nvPr/>
            </p:nvGrpSpPr>
            <p:grpSpPr>
              <a:xfrm>
                <a:off x="5998215" y="2186240"/>
                <a:ext cx="929176" cy="1252841"/>
                <a:chOff x="5998215" y="2186240"/>
                <a:chExt cx="929176" cy="1252841"/>
              </a:xfrm>
            </p:grpSpPr>
            <p:sp>
              <p:nvSpPr>
                <p:cNvPr id="21" name="CustomShape 17"/>
                <p:cNvSpPr/>
                <p:nvPr/>
              </p:nvSpPr>
              <p:spPr>
                <a:xfrm>
                  <a:off x="6292637" y="2186240"/>
                  <a:ext cx="57156" cy="61927"/>
                </a:xfrm>
                <a:prstGeom prst="ellipse">
                  <a:avLst/>
                </a:prstGeom>
                <a:solidFill>
                  <a:srgbClr val="494949"/>
                </a:solidFill>
                <a:ln w="9525">
                  <a:solidFill>
                    <a:schemeClr val="tx1"/>
                  </a:solidFill>
                  <a:round/>
                </a:ln>
              </p:spPr>
            </p:sp>
            <p:grpSp>
              <p:nvGrpSpPr>
                <p:cNvPr id="22" name="Group 21"/>
                <p:cNvGrpSpPr/>
                <p:nvPr/>
              </p:nvGrpSpPr>
              <p:grpSpPr>
                <a:xfrm>
                  <a:off x="6029694" y="2194164"/>
                  <a:ext cx="869803" cy="1243183"/>
                  <a:chOff x="2345984" y="3126620"/>
                  <a:chExt cx="3240000" cy="1815480"/>
                </a:xfrm>
              </p:grpSpPr>
              <p:sp>
                <p:nvSpPr>
                  <p:cNvPr id="26" name="Line 10"/>
                  <p:cNvSpPr/>
                  <p:nvPr/>
                </p:nvSpPr>
                <p:spPr>
                  <a:xfrm flipV="1">
                    <a:off x="2345984" y="3126620"/>
                    <a:ext cx="1080000" cy="1808280"/>
                  </a:xfrm>
                  <a:prstGeom prst="line">
                    <a:avLst/>
                  </a:prstGeom>
                  <a:ln w="952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</a:ln>
                </p:spPr>
              </p:sp>
              <p:sp>
                <p:nvSpPr>
                  <p:cNvPr id="27" name="Line 11"/>
                  <p:cNvSpPr/>
                  <p:nvPr/>
                </p:nvSpPr>
                <p:spPr>
                  <a:xfrm flipH="1" flipV="1">
                    <a:off x="3409064" y="3126620"/>
                    <a:ext cx="1096920" cy="1800000"/>
                  </a:xfrm>
                  <a:prstGeom prst="line">
                    <a:avLst/>
                  </a:prstGeom>
                  <a:ln w="9525">
                    <a:solidFill>
                      <a:schemeClr val="tx1">
                        <a:lumMod val="75000"/>
                        <a:lumOff val="25000"/>
                      </a:schemeClr>
                    </a:solidFill>
                    <a:prstDash val="dash"/>
                    <a:round/>
                  </a:ln>
                </p:spPr>
              </p:sp>
              <p:sp>
                <p:nvSpPr>
                  <p:cNvPr id="28" name="Line 9"/>
                  <p:cNvSpPr/>
                  <p:nvPr/>
                </p:nvSpPr>
                <p:spPr>
                  <a:xfrm flipV="1">
                    <a:off x="4505984" y="3133100"/>
                    <a:ext cx="1080000" cy="1809000"/>
                  </a:xfrm>
                  <a:prstGeom prst="line">
                    <a:avLst/>
                  </a:prstGeom>
                  <a:ln w="952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</a:ln>
                </p:spPr>
              </p:sp>
            </p:grpSp>
            <p:sp>
              <p:nvSpPr>
                <p:cNvPr id="23" name="CustomShape 17"/>
                <p:cNvSpPr/>
                <p:nvPr/>
              </p:nvSpPr>
              <p:spPr>
                <a:xfrm>
                  <a:off x="6870235" y="2186240"/>
                  <a:ext cx="57156" cy="61927"/>
                </a:xfrm>
                <a:prstGeom prst="ellipse">
                  <a:avLst/>
                </a:prstGeom>
                <a:solidFill>
                  <a:srgbClr val="494949"/>
                </a:solidFill>
                <a:ln w="9525">
                  <a:solidFill>
                    <a:schemeClr val="tx1"/>
                  </a:solidFill>
                  <a:round/>
                </a:ln>
              </p:spPr>
            </p:sp>
            <p:sp>
              <p:nvSpPr>
                <p:cNvPr id="24" name="CustomShape 17"/>
                <p:cNvSpPr/>
                <p:nvPr/>
              </p:nvSpPr>
              <p:spPr>
                <a:xfrm>
                  <a:off x="6579396" y="3377154"/>
                  <a:ext cx="57156" cy="61927"/>
                </a:xfrm>
                <a:prstGeom prst="ellipse">
                  <a:avLst/>
                </a:prstGeom>
                <a:solidFill>
                  <a:srgbClr val="494949"/>
                </a:solidFill>
                <a:ln w="9525">
                  <a:solidFill>
                    <a:schemeClr val="tx1"/>
                  </a:solidFill>
                  <a:round/>
                </a:ln>
              </p:spPr>
            </p:sp>
            <p:sp>
              <p:nvSpPr>
                <p:cNvPr id="25" name="CustomShape 17"/>
                <p:cNvSpPr/>
                <p:nvPr/>
              </p:nvSpPr>
              <p:spPr>
                <a:xfrm>
                  <a:off x="5998215" y="3377154"/>
                  <a:ext cx="57156" cy="61927"/>
                </a:xfrm>
                <a:prstGeom prst="ellipse">
                  <a:avLst/>
                </a:prstGeom>
                <a:solidFill>
                  <a:srgbClr val="494949"/>
                </a:solidFill>
                <a:ln w="9525">
                  <a:solidFill>
                    <a:schemeClr val="tx1"/>
                  </a:solidFill>
                  <a:round/>
                </a:ln>
              </p:spPr>
            </p:sp>
          </p:grpSp>
        </p:grpSp>
        <p:grpSp>
          <p:nvGrpSpPr>
            <p:cNvPr id="44" name="Group 43"/>
            <p:cNvGrpSpPr/>
            <p:nvPr/>
          </p:nvGrpSpPr>
          <p:grpSpPr>
            <a:xfrm rot="5400000">
              <a:off x="4426144" y="1803985"/>
              <a:ext cx="2520278" cy="1780254"/>
              <a:chOff x="3961463" y="2183810"/>
              <a:chExt cx="2965928" cy="1255271"/>
            </a:xfrm>
          </p:grpSpPr>
          <p:grpSp>
            <p:nvGrpSpPr>
              <p:cNvPr id="45" name="Group 44"/>
              <p:cNvGrpSpPr/>
              <p:nvPr/>
            </p:nvGrpSpPr>
            <p:grpSpPr>
              <a:xfrm>
                <a:off x="3961463" y="2183810"/>
                <a:ext cx="2065338" cy="1255270"/>
                <a:chOff x="3961463" y="2183810"/>
                <a:chExt cx="2065338" cy="1255270"/>
              </a:xfrm>
            </p:grpSpPr>
            <p:grpSp>
              <p:nvGrpSpPr>
                <p:cNvPr id="55" name="Group 54"/>
                <p:cNvGrpSpPr/>
                <p:nvPr/>
              </p:nvGrpSpPr>
              <p:grpSpPr>
                <a:xfrm>
                  <a:off x="3985497" y="2194164"/>
                  <a:ext cx="2041304" cy="1243183"/>
                  <a:chOff x="1241688" y="3126620"/>
                  <a:chExt cx="7603826" cy="1815480"/>
                </a:xfrm>
              </p:grpSpPr>
              <p:sp>
                <p:nvSpPr>
                  <p:cNvPr id="63" name="Line 12"/>
                  <p:cNvSpPr/>
                  <p:nvPr/>
                </p:nvSpPr>
                <p:spPr>
                  <a:xfrm flipH="1" flipV="1">
                    <a:off x="7748594" y="3137420"/>
                    <a:ext cx="1096920" cy="1800360"/>
                  </a:xfrm>
                  <a:prstGeom prst="line">
                    <a:avLst/>
                  </a:prstGeom>
                  <a:ln w="9525">
                    <a:solidFill>
                      <a:schemeClr val="tx1">
                        <a:lumMod val="75000"/>
                        <a:lumOff val="25000"/>
                      </a:schemeClr>
                    </a:solidFill>
                    <a:prstDash val="dash"/>
                    <a:round/>
                  </a:ln>
                </p:spPr>
              </p:sp>
              <p:sp>
                <p:nvSpPr>
                  <p:cNvPr id="64" name="Line 12"/>
                  <p:cNvSpPr/>
                  <p:nvPr/>
                </p:nvSpPr>
                <p:spPr>
                  <a:xfrm flipH="1" flipV="1">
                    <a:off x="5569064" y="3137420"/>
                    <a:ext cx="1096920" cy="1800360"/>
                  </a:xfrm>
                  <a:prstGeom prst="line">
                    <a:avLst/>
                  </a:prstGeom>
                  <a:ln w="9525">
                    <a:solidFill>
                      <a:schemeClr val="tx1">
                        <a:lumMod val="75000"/>
                        <a:lumOff val="25000"/>
                      </a:schemeClr>
                    </a:solidFill>
                    <a:prstDash val="dash"/>
                    <a:round/>
                  </a:ln>
                </p:spPr>
              </p:sp>
              <p:sp>
                <p:nvSpPr>
                  <p:cNvPr id="65" name="Line 11"/>
                  <p:cNvSpPr/>
                  <p:nvPr/>
                </p:nvSpPr>
                <p:spPr>
                  <a:xfrm flipH="1" flipV="1">
                    <a:off x="3409064" y="3126620"/>
                    <a:ext cx="1096920" cy="1800000"/>
                  </a:xfrm>
                  <a:prstGeom prst="line">
                    <a:avLst/>
                  </a:prstGeom>
                  <a:ln w="9525">
                    <a:solidFill>
                      <a:schemeClr val="tx1">
                        <a:lumMod val="75000"/>
                        <a:lumOff val="25000"/>
                      </a:schemeClr>
                    </a:solidFill>
                    <a:prstDash val="dash"/>
                    <a:round/>
                  </a:ln>
                </p:spPr>
              </p:sp>
              <p:sp>
                <p:nvSpPr>
                  <p:cNvPr id="66" name="Line 12"/>
                  <p:cNvSpPr/>
                  <p:nvPr/>
                </p:nvSpPr>
                <p:spPr>
                  <a:xfrm flipH="1" flipV="1">
                    <a:off x="1241688" y="3137420"/>
                    <a:ext cx="1096920" cy="1800360"/>
                  </a:xfrm>
                  <a:prstGeom prst="line">
                    <a:avLst/>
                  </a:prstGeom>
                  <a:ln w="9525">
                    <a:solidFill>
                      <a:schemeClr val="tx1">
                        <a:lumMod val="75000"/>
                        <a:lumOff val="25000"/>
                      </a:schemeClr>
                    </a:solidFill>
                    <a:prstDash val="dash"/>
                    <a:round/>
                  </a:ln>
                </p:spPr>
              </p:sp>
              <p:sp>
                <p:nvSpPr>
                  <p:cNvPr id="67" name="Line 9"/>
                  <p:cNvSpPr/>
                  <p:nvPr/>
                </p:nvSpPr>
                <p:spPr>
                  <a:xfrm flipV="1">
                    <a:off x="4505984" y="3133100"/>
                    <a:ext cx="1080000" cy="1809000"/>
                  </a:xfrm>
                  <a:prstGeom prst="line">
                    <a:avLst/>
                  </a:prstGeom>
                  <a:ln w="952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</a:ln>
                </p:spPr>
              </p:sp>
              <p:sp>
                <p:nvSpPr>
                  <p:cNvPr id="68" name="Line 9"/>
                  <p:cNvSpPr/>
                  <p:nvPr/>
                </p:nvSpPr>
                <p:spPr>
                  <a:xfrm flipV="1">
                    <a:off x="6637394" y="3133100"/>
                    <a:ext cx="1080000" cy="1809000"/>
                  </a:xfrm>
                  <a:prstGeom prst="line">
                    <a:avLst/>
                  </a:prstGeom>
                  <a:ln w="952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</a:ln>
                </p:spPr>
              </p:sp>
              <p:sp>
                <p:nvSpPr>
                  <p:cNvPr id="69" name="Line 10"/>
                  <p:cNvSpPr/>
                  <p:nvPr/>
                </p:nvSpPr>
                <p:spPr>
                  <a:xfrm flipV="1">
                    <a:off x="2345984" y="3126620"/>
                    <a:ext cx="1080000" cy="1808280"/>
                  </a:xfrm>
                  <a:prstGeom prst="line">
                    <a:avLst/>
                  </a:prstGeom>
                  <a:ln w="952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</a:ln>
                </p:spPr>
              </p:sp>
            </p:grpSp>
            <p:sp>
              <p:nvSpPr>
                <p:cNvPr id="56" name="CustomShape 17"/>
                <p:cNvSpPr/>
                <p:nvPr/>
              </p:nvSpPr>
              <p:spPr>
                <a:xfrm>
                  <a:off x="5700110" y="2183810"/>
                  <a:ext cx="59885" cy="61927"/>
                </a:xfrm>
                <a:prstGeom prst="ellipse">
                  <a:avLst/>
                </a:prstGeom>
                <a:solidFill>
                  <a:srgbClr val="494949"/>
                </a:solidFill>
                <a:ln w="9525">
                  <a:solidFill>
                    <a:schemeClr val="tx1"/>
                  </a:solidFill>
                  <a:round/>
                </a:ln>
              </p:spPr>
            </p:sp>
            <p:sp>
              <p:nvSpPr>
                <p:cNvPr id="57" name="CustomShape 17"/>
                <p:cNvSpPr/>
                <p:nvPr/>
              </p:nvSpPr>
              <p:spPr>
                <a:xfrm>
                  <a:off x="5120242" y="2183810"/>
                  <a:ext cx="59885" cy="61927"/>
                </a:xfrm>
                <a:prstGeom prst="ellipse">
                  <a:avLst/>
                </a:prstGeom>
                <a:solidFill>
                  <a:srgbClr val="494949"/>
                </a:solidFill>
                <a:ln w="9525">
                  <a:solidFill>
                    <a:schemeClr val="tx1"/>
                  </a:solidFill>
                  <a:round/>
                </a:ln>
              </p:spPr>
            </p:sp>
            <p:sp>
              <p:nvSpPr>
                <p:cNvPr id="58" name="CustomShape 17"/>
                <p:cNvSpPr/>
                <p:nvPr/>
              </p:nvSpPr>
              <p:spPr>
                <a:xfrm>
                  <a:off x="5407888" y="3377153"/>
                  <a:ext cx="59885" cy="61927"/>
                </a:xfrm>
                <a:prstGeom prst="ellipse">
                  <a:avLst/>
                </a:prstGeom>
                <a:solidFill>
                  <a:srgbClr val="494949"/>
                </a:solidFill>
                <a:ln w="9525">
                  <a:solidFill>
                    <a:schemeClr val="tx1"/>
                  </a:solidFill>
                  <a:round/>
                </a:ln>
              </p:spPr>
            </p:sp>
            <p:sp>
              <p:nvSpPr>
                <p:cNvPr id="59" name="CustomShape 17"/>
                <p:cNvSpPr/>
                <p:nvPr/>
              </p:nvSpPr>
              <p:spPr>
                <a:xfrm>
                  <a:off x="4542645" y="2183810"/>
                  <a:ext cx="59885" cy="61927"/>
                </a:xfrm>
                <a:prstGeom prst="ellipse">
                  <a:avLst/>
                </a:prstGeom>
                <a:solidFill>
                  <a:srgbClr val="494949"/>
                </a:solidFill>
                <a:ln w="9525">
                  <a:solidFill>
                    <a:schemeClr val="tx1"/>
                  </a:solidFill>
                  <a:round/>
                </a:ln>
              </p:spPr>
            </p:sp>
            <p:sp>
              <p:nvSpPr>
                <p:cNvPr id="60" name="CustomShape 17"/>
                <p:cNvSpPr/>
                <p:nvPr/>
              </p:nvSpPr>
              <p:spPr>
                <a:xfrm>
                  <a:off x="4830292" y="3377153"/>
                  <a:ext cx="59885" cy="61927"/>
                </a:xfrm>
                <a:prstGeom prst="ellipse">
                  <a:avLst/>
                </a:prstGeom>
                <a:solidFill>
                  <a:srgbClr val="494949"/>
                </a:solidFill>
                <a:ln w="9525">
                  <a:solidFill>
                    <a:schemeClr val="tx1"/>
                  </a:solidFill>
                  <a:round/>
                </a:ln>
              </p:spPr>
            </p:sp>
            <p:sp>
              <p:nvSpPr>
                <p:cNvPr id="61" name="CustomShape 17"/>
                <p:cNvSpPr/>
                <p:nvPr/>
              </p:nvSpPr>
              <p:spPr>
                <a:xfrm>
                  <a:off x="3961463" y="2183810"/>
                  <a:ext cx="59885" cy="61927"/>
                </a:xfrm>
                <a:prstGeom prst="ellipse">
                  <a:avLst/>
                </a:prstGeom>
                <a:solidFill>
                  <a:srgbClr val="494949"/>
                </a:solidFill>
                <a:ln w="9525">
                  <a:solidFill>
                    <a:schemeClr val="tx1"/>
                  </a:solidFill>
                  <a:round/>
                </a:ln>
              </p:spPr>
            </p:sp>
            <p:sp>
              <p:nvSpPr>
                <p:cNvPr id="62" name="CustomShape 17"/>
                <p:cNvSpPr/>
                <p:nvPr/>
              </p:nvSpPr>
              <p:spPr>
                <a:xfrm>
                  <a:off x="4249110" y="3377153"/>
                  <a:ext cx="59885" cy="61927"/>
                </a:xfrm>
                <a:prstGeom prst="ellipse">
                  <a:avLst/>
                </a:prstGeom>
                <a:solidFill>
                  <a:srgbClr val="494949"/>
                </a:solidFill>
                <a:ln w="9525">
                  <a:solidFill>
                    <a:schemeClr val="tx1"/>
                  </a:solidFill>
                  <a:round/>
                </a:ln>
              </p:spPr>
            </p:sp>
          </p:grpSp>
          <p:grpSp>
            <p:nvGrpSpPr>
              <p:cNvPr id="46" name="Group 45"/>
              <p:cNvGrpSpPr/>
              <p:nvPr/>
            </p:nvGrpSpPr>
            <p:grpSpPr>
              <a:xfrm>
                <a:off x="5998215" y="2186240"/>
                <a:ext cx="929176" cy="1252841"/>
                <a:chOff x="5998215" y="2186240"/>
                <a:chExt cx="929176" cy="1252841"/>
              </a:xfrm>
            </p:grpSpPr>
            <p:sp>
              <p:nvSpPr>
                <p:cNvPr id="47" name="CustomShape 17"/>
                <p:cNvSpPr/>
                <p:nvPr/>
              </p:nvSpPr>
              <p:spPr>
                <a:xfrm>
                  <a:off x="6292637" y="2186240"/>
                  <a:ext cx="57156" cy="61927"/>
                </a:xfrm>
                <a:prstGeom prst="ellipse">
                  <a:avLst/>
                </a:prstGeom>
                <a:solidFill>
                  <a:srgbClr val="494949"/>
                </a:solidFill>
                <a:ln w="9525">
                  <a:solidFill>
                    <a:schemeClr val="tx1"/>
                  </a:solidFill>
                  <a:round/>
                </a:ln>
              </p:spPr>
            </p:sp>
            <p:grpSp>
              <p:nvGrpSpPr>
                <p:cNvPr id="48" name="Group 47"/>
                <p:cNvGrpSpPr/>
                <p:nvPr/>
              </p:nvGrpSpPr>
              <p:grpSpPr>
                <a:xfrm>
                  <a:off x="6029694" y="2194164"/>
                  <a:ext cx="869803" cy="1243183"/>
                  <a:chOff x="2345984" y="3126620"/>
                  <a:chExt cx="3240000" cy="1815480"/>
                </a:xfrm>
              </p:grpSpPr>
              <p:sp>
                <p:nvSpPr>
                  <p:cNvPr id="52" name="Line 10"/>
                  <p:cNvSpPr/>
                  <p:nvPr/>
                </p:nvSpPr>
                <p:spPr>
                  <a:xfrm flipV="1">
                    <a:off x="2345984" y="3126620"/>
                    <a:ext cx="1080000" cy="1808280"/>
                  </a:xfrm>
                  <a:prstGeom prst="line">
                    <a:avLst/>
                  </a:prstGeom>
                  <a:ln w="952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</a:ln>
                </p:spPr>
              </p:sp>
              <p:sp>
                <p:nvSpPr>
                  <p:cNvPr id="53" name="Line 11"/>
                  <p:cNvSpPr/>
                  <p:nvPr/>
                </p:nvSpPr>
                <p:spPr>
                  <a:xfrm flipH="1" flipV="1">
                    <a:off x="3409064" y="3126620"/>
                    <a:ext cx="1096920" cy="1800000"/>
                  </a:xfrm>
                  <a:prstGeom prst="line">
                    <a:avLst/>
                  </a:prstGeom>
                  <a:ln w="9525">
                    <a:solidFill>
                      <a:schemeClr val="tx1">
                        <a:lumMod val="75000"/>
                        <a:lumOff val="25000"/>
                      </a:schemeClr>
                    </a:solidFill>
                    <a:prstDash val="dash"/>
                    <a:round/>
                  </a:ln>
                </p:spPr>
              </p:sp>
              <p:sp>
                <p:nvSpPr>
                  <p:cNvPr id="54" name="Line 9"/>
                  <p:cNvSpPr/>
                  <p:nvPr/>
                </p:nvSpPr>
                <p:spPr>
                  <a:xfrm flipV="1">
                    <a:off x="4505984" y="3133100"/>
                    <a:ext cx="1080000" cy="1809000"/>
                  </a:xfrm>
                  <a:prstGeom prst="line">
                    <a:avLst/>
                  </a:prstGeom>
                  <a:ln w="952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</a:ln>
                </p:spPr>
              </p:sp>
            </p:grpSp>
            <p:sp>
              <p:nvSpPr>
                <p:cNvPr id="49" name="CustomShape 17"/>
                <p:cNvSpPr/>
                <p:nvPr/>
              </p:nvSpPr>
              <p:spPr>
                <a:xfrm>
                  <a:off x="6870235" y="2186240"/>
                  <a:ext cx="57156" cy="61927"/>
                </a:xfrm>
                <a:prstGeom prst="ellipse">
                  <a:avLst/>
                </a:prstGeom>
                <a:solidFill>
                  <a:srgbClr val="494949"/>
                </a:solidFill>
                <a:ln w="9525">
                  <a:solidFill>
                    <a:schemeClr val="tx1"/>
                  </a:solidFill>
                  <a:round/>
                </a:ln>
              </p:spPr>
            </p:sp>
            <p:sp>
              <p:nvSpPr>
                <p:cNvPr id="50" name="CustomShape 17"/>
                <p:cNvSpPr/>
                <p:nvPr/>
              </p:nvSpPr>
              <p:spPr>
                <a:xfrm>
                  <a:off x="6579396" y="3377154"/>
                  <a:ext cx="57156" cy="61927"/>
                </a:xfrm>
                <a:prstGeom prst="ellipse">
                  <a:avLst/>
                </a:prstGeom>
                <a:solidFill>
                  <a:srgbClr val="494949"/>
                </a:solidFill>
                <a:ln w="9525">
                  <a:solidFill>
                    <a:schemeClr val="tx1"/>
                  </a:solidFill>
                  <a:round/>
                </a:ln>
              </p:spPr>
            </p:sp>
            <p:sp>
              <p:nvSpPr>
                <p:cNvPr id="51" name="CustomShape 17"/>
                <p:cNvSpPr/>
                <p:nvPr/>
              </p:nvSpPr>
              <p:spPr>
                <a:xfrm>
                  <a:off x="5998215" y="3377154"/>
                  <a:ext cx="57156" cy="61927"/>
                </a:xfrm>
                <a:prstGeom prst="ellipse">
                  <a:avLst/>
                </a:prstGeom>
                <a:solidFill>
                  <a:srgbClr val="494949"/>
                </a:solidFill>
                <a:ln w="9525">
                  <a:solidFill>
                    <a:schemeClr val="tx1"/>
                  </a:solidFill>
                  <a:round/>
                </a:ln>
              </p:spPr>
            </p:sp>
          </p:grpSp>
        </p:grpSp>
      </p:grpSp>
      <p:sp>
        <p:nvSpPr>
          <p:cNvPr id="70" name="Rectangle 84"/>
          <p:cNvSpPr/>
          <p:nvPr/>
        </p:nvSpPr>
        <p:spPr>
          <a:xfrm rot="5400000" flipH="1">
            <a:off x="3410189" y="846394"/>
            <a:ext cx="667437" cy="1512168"/>
          </a:xfrm>
          <a:prstGeom prst="rect">
            <a:avLst/>
          </a:prstGeom>
          <a:gradFill flip="none" rotWithShape="1">
            <a:gsLst>
              <a:gs pos="0">
                <a:srgbClr val="FF0000">
                  <a:alpha val="47000"/>
                </a:srgbClr>
              </a:gs>
              <a:gs pos="100000">
                <a:srgbClr val="0070C0">
                  <a:alpha val="43000"/>
                </a:srgbClr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Rectangle 84"/>
          <p:cNvSpPr/>
          <p:nvPr/>
        </p:nvSpPr>
        <p:spPr>
          <a:xfrm rot="16200000" flipH="1">
            <a:off x="3410189" y="5166875"/>
            <a:ext cx="667437" cy="1512168"/>
          </a:xfrm>
          <a:prstGeom prst="rect">
            <a:avLst/>
          </a:prstGeom>
          <a:gradFill flip="none" rotWithShape="1">
            <a:gsLst>
              <a:gs pos="0">
                <a:srgbClr val="FF0000">
                  <a:alpha val="47000"/>
                </a:srgbClr>
              </a:gs>
              <a:gs pos="100000">
                <a:srgbClr val="0070C0">
                  <a:alpha val="43000"/>
                </a:srgbClr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Rectangle 71"/>
          <p:cNvSpPr/>
          <p:nvPr/>
        </p:nvSpPr>
        <p:spPr>
          <a:xfrm>
            <a:off x="2645814" y="5481685"/>
            <a:ext cx="1888446" cy="9471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2645814" y="1976426"/>
            <a:ext cx="1888446" cy="9471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CustomShape 17"/>
          <p:cNvSpPr/>
          <p:nvPr/>
        </p:nvSpPr>
        <p:spPr>
          <a:xfrm rot="5400000">
            <a:off x="4444301" y="1750024"/>
            <a:ext cx="104297" cy="109121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</p:sp>
      <p:grpSp>
        <p:nvGrpSpPr>
          <p:cNvPr id="15" name="Group 14"/>
          <p:cNvGrpSpPr/>
          <p:nvPr/>
        </p:nvGrpSpPr>
        <p:grpSpPr>
          <a:xfrm>
            <a:off x="4441889" y="1824057"/>
            <a:ext cx="706175" cy="3943318"/>
            <a:chOff x="4441889" y="1824057"/>
            <a:chExt cx="706175" cy="3943318"/>
          </a:xfrm>
          <a:solidFill>
            <a:srgbClr val="0070C0"/>
          </a:solidFill>
        </p:grpSpPr>
        <p:cxnSp>
          <p:nvCxnSpPr>
            <p:cNvPr id="6" name="Straight Connector 5"/>
            <p:cNvCxnSpPr/>
            <p:nvPr/>
          </p:nvCxnSpPr>
          <p:spPr>
            <a:xfrm>
              <a:off x="4498333" y="1824057"/>
              <a:ext cx="649731" cy="0"/>
            </a:xfrm>
            <a:prstGeom prst="line">
              <a:avLst/>
            </a:prstGeom>
            <a:grpFill/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5148064" y="1824057"/>
              <a:ext cx="0" cy="3880692"/>
            </a:xfrm>
            <a:prstGeom prst="line">
              <a:avLst/>
            </a:prstGeom>
            <a:grpFill/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4498333" y="5704749"/>
              <a:ext cx="649731" cy="0"/>
            </a:xfrm>
            <a:prstGeom prst="line">
              <a:avLst/>
            </a:prstGeom>
            <a:grpFill/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CustomShape 17"/>
            <p:cNvSpPr/>
            <p:nvPr/>
          </p:nvSpPr>
          <p:spPr>
            <a:xfrm rot="5400000">
              <a:off x="4444301" y="5660666"/>
              <a:ext cx="104297" cy="109121"/>
            </a:xfrm>
            <a:prstGeom prst="ellipse">
              <a:avLst/>
            </a:prstGeom>
            <a:grpFill/>
            <a:ln w="9525">
              <a:solidFill>
                <a:srgbClr val="0070C0"/>
              </a:solidFill>
              <a:round/>
            </a:ln>
          </p:spPr>
        </p:sp>
      </p:grpSp>
      <p:sp>
        <p:nvSpPr>
          <p:cNvPr id="12" name="TextBox 11"/>
          <p:cNvSpPr txBox="1"/>
          <p:nvPr/>
        </p:nvSpPr>
        <p:spPr>
          <a:xfrm>
            <a:off x="346196" y="1277012"/>
            <a:ext cx="1790110" cy="120032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Papers – </a:t>
            </a:r>
            <a:r>
              <a:rPr lang="en-US" sz="2400" i="1" dirty="0" smtClean="0"/>
              <a:t>insulate battery</a:t>
            </a:r>
            <a:endParaRPr lang="ru-RU" sz="2400" i="1" dirty="0" smtClean="0"/>
          </a:p>
        </p:txBody>
      </p:sp>
      <p:sp>
        <p:nvSpPr>
          <p:cNvPr id="79" name="TextBox 78"/>
          <p:cNvSpPr txBox="1"/>
          <p:nvPr/>
        </p:nvSpPr>
        <p:spPr>
          <a:xfrm>
            <a:off x="5287745" y="1262580"/>
            <a:ext cx="1790110" cy="1200329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Wire – </a:t>
            </a:r>
            <a:r>
              <a:rPr lang="en-US" sz="2400" i="1" dirty="0" smtClean="0"/>
              <a:t>short-circuit magnets</a:t>
            </a:r>
            <a:endParaRPr lang="ru-RU" sz="2400" i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7544" y="-99392"/>
            <a:ext cx="32722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‘Almost’ free-fall</a:t>
            </a:r>
          </a:p>
        </p:txBody>
      </p:sp>
      <p:sp>
        <p:nvSpPr>
          <p:cNvPr id="2" name="Right Arrow 1"/>
          <p:cNvSpPr/>
          <p:nvPr/>
        </p:nvSpPr>
        <p:spPr>
          <a:xfrm>
            <a:off x="3739786" y="2564904"/>
            <a:ext cx="400166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6228184" y="2564904"/>
            <a:ext cx="400166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Прямоугольник 20"/>
          <p:cNvSpPr/>
          <p:nvPr/>
        </p:nvSpPr>
        <p:spPr>
          <a:xfrm>
            <a:off x="4348113" y="2309969"/>
            <a:ext cx="1673182" cy="8699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Video-tracing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4083537"/>
              </p:ext>
            </p:extLst>
          </p:nvPr>
        </p:nvGraphicFramePr>
        <p:xfrm>
          <a:off x="7092280" y="1781944"/>
          <a:ext cx="1219200" cy="2280285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t,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y,mm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51.4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73.3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98.8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8" name="Picture 7" descr="20160625_020537_Richtone(HDR)"/>
          <p:cNvPicPr>
            <a:picLocks noGrp="1" noChangeAspect="1"/>
          </p:cNvPicPr>
          <p:nvPr isPhoto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11" t="39741" r="29711" b="41346"/>
          <a:stretch/>
        </p:blipFill>
        <p:spPr>
          <a:xfrm rot="5225097">
            <a:off x="-1012068" y="2483812"/>
            <a:ext cx="5476202" cy="19142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548962_10206602487881254_292531055_o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915882"/>
            <a:ext cx="4812075" cy="3147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13555775_10206602488401267_1799145435_o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747" y="116632"/>
            <a:ext cx="4268134" cy="278777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67936" y="6381328"/>
            <a:ext cx="576064" cy="340148"/>
          </a:xfrm>
        </p:spPr>
        <p:txBody>
          <a:bodyPr/>
          <a:lstStyle/>
          <a:p>
            <a:fld id="{4A562FAD-7674-4D75-B193-EBE3E2F50D5C}" type="slidenum">
              <a:rPr lang="en-US" smtClean="0"/>
              <a:t>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012160" y="4365104"/>
            <a:ext cx="2304256" cy="108012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lnSpcReduction="10000"/>
          </a:bodyPr>
          <a:lstStyle/>
          <a:p>
            <a:r>
              <a:rPr lang="en-GB" dirty="0" smtClean="0"/>
              <a:t>Our model designed with Computer simulation software, Solid Edge.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5114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5708471"/>
              </p:ext>
            </p:extLst>
          </p:nvPr>
        </p:nvGraphicFramePr>
        <p:xfrm>
          <a:off x="49565" y="504056"/>
          <a:ext cx="9044871" cy="63539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67544" y="-99392"/>
            <a:ext cx="51924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Change of the acceleration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7942394"/>
              </p:ext>
            </p:extLst>
          </p:nvPr>
        </p:nvGraphicFramePr>
        <p:xfrm>
          <a:off x="6146800" y="33528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6088" name="Equation" r:id="rId4" imgW="914400" imgH="198720" progId="Equation.DSMT4">
                  <p:embed/>
                </p:oleObj>
              </mc:Choice>
              <mc:Fallback>
                <p:oleObj name="Equation" r:id="rId4" imgW="914400" imgH="19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146800" y="33528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0" y="3212976"/>
            <a:ext cx="9144000" cy="136207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Speed and power of the train</a:t>
            </a:r>
            <a:endParaRPr lang="ru-RU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668344" y="764704"/>
            <a:ext cx="939800" cy="64807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83272869"/>
              </p:ext>
            </p:extLst>
          </p:nvPr>
        </p:nvGraphicFramePr>
        <p:xfrm>
          <a:off x="856441" y="2852936"/>
          <a:ext cx="6811903" cy="3816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6057858"/>
              </p:ext>
            </p:extLst>
          </p:nvPr>
        </p:nvGraphicFramePr>
        <p:xfrm>
          <a:off x="2022475" y="620713"/>
          <a:ext cx="4572000" cy="895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7154" name="Equation" r:id="rId4" imgW="1358640" imgH="266400" progId="Equation.DSMT4">
                  <p:embed/>
                </p:oleObj>
              </mc:Choice>
              <mc:Fallback>
                <p:oleObj name="Equation" r:id="rId4" imgW="1358640" imgH="266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22475" y="620713"/>
                        <a:ext cx="4572000" cy="895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/>
        </p:nvSpPr>
        <p:spPr>
          <a:xfrm>
            <a:off x="1998305" y="620688"/>
            <a:ext cx="1061527" cy="792088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419872" y="620688"/>
            <a:ext cx="884807" cy="792088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667365" y="620688"/>
            <a:ext cx="696724" cy="792088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229025" y="764704"/>
            <a:ext cx="408412" cy="6480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7855706"/>
              </p:ext>
            </p:extLst>
          </p:nvPr>
        </p:nvGraphicFramePr>
        <p:xfrm>
          <a:off x="7668344" y="731738"/>
          <a:ext cx="939800" cy="681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7155" name="Equation" r:id="rId6" imgW="279360" imgH="203040" progId="Equation.DSMT4">
                  <p:embed/>
                </p:oleObj>
              </mc:Choice>
              <mc:Fallback>
                <p:oleObj name="Equation" r:id="rId6" imgW="27936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68344" y="731738"/>
                        <a:ext cx="939800" cy="6810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ight Arrow 12"/>
          <p:cNvSpPr/>
          <p:nvPr/>
        </p:nvSpPr>
        <p:spPr>
          <a:xfrm>
            <a:off x="6948264" y="1052736"/>
            <a:ext cx="504056" cy="144016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899592" y="1772816"/>
            <a:ext cx="1368152" cy="36004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Calculated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951820" y="1772816"/>
            <a:ext cx="2189993" cy="36004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Indirectly measured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364088" y="1772816"/>
            <a:ext cx="2016223" cy="36004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Directly measured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8" name="Straight Connector 17"/>
          <p:cNvCxnSpPr>
            <a:stCxn id="4" idx="2"/>
            <a:endCxn id="14" idx="0"/>
          </p:cNvCxnSpPr>
          <p:nvPr/>
        </p:nvCxnSpPr>
        <p:spPr>
          <a:xfrm flipH="1">
            <a:off x="1583668" y="1412776"/>
            <a:ext cx="945401" cy="36004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endCxn id="15" idx="0"/>
          </p:cNvCxnSpPr>
          <p:nvPr/>
        </p:nvCxnSpPr>
        <p:spPr>
          <a:xfrm>
            <a:off x="3906347" y="1412776"/>
            <a:ext cx="140470" cy="36004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endCxn id="16" idx="0"/>
          </p:cNvCxnSpPr>
          <p:nvPr/>
        </p:nvCxnSpPr>
        <p:spPr>
          <a:xfrm>
            <a:off x="5044146" y="1412776"/>
            <a:ext cx="1328054" cy="36004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67544" y="-99392"/>
            <a:ext cx="59365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Using model to describe speed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410775" y="1772448"/>
            <a:ext cx="2817409" cy="58073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930421" y="1124744"/>
            <a:ext cx="1368152" cy="36004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constant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5" name="Straight Connector 4"/>
          <p:cNvCxnSpPr>
            <a:stCxn id="3" idx="0"/>
            <a:endCxn id="4" idx="2"/>
          </p:cNvCxnSpPr>
          <p:nvPr/>
        </p:nvCxnSpPr>
        <p:spPr>
          <a:xfrm flipH="1" flipV="1">
            <a:off x="2614497" y="1484784"/>
            <a:ext cx="2204983" cy="287664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03114" y="2646603"/>
            <a:ext cx="34368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 smtClean="0">
                <a:latin typeface="Calibri" pitchFamily="34" charset="0"/>
              </a:rPr>
              <a:t>Movement is linear</a:t>
            </a:r>
            <a:endParaRPr lang="ru-RU" sz="2800" dirty="0">
              <a:latin typeface="Calibri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3114" y="3295043"/>
            <a:ext cx="41422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 smtClean="0">
                <a:latin typeface="Calibri" pitchFamily="34" charset="0"/>
              </a:rPr>
              <a:t>Driving force is constant</a:t>
            </a:r>
            <a:endParaRPr lang="ru-RU" sz="2800" dirty="0">
              <a:latin typeface="Calibri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987824" y="4313694"/>
            <a:ext cx="2448272" cy="77148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chemeClr val="tx1"/>
                </a:solidFill>
              </a:rPr>
              <a:t>Same model,</a:t>
            </a:r>
          </a:p>
          <a:p>
            <a:r>
              <a:rPr lang="en-US" sz="2400" dirty="0">
                <a:solidFill>
                  <a:schemeClr val="tx1"/>
                </a:solidFill>
              </a:rPr>
              <a:t>S</a:t>
            </a:r>
            <a:r>
              <a:rPr lang="en-US" sz="2400" dirty="0" smtClean="0">
                <a:solidFill>
                  <a:schemeClr val="tx1"/>
                </a:solidFill>
              </a:rPr>
              <a:t>ame parameters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443849" y="4313694"/>
            <a:ext cx="2448272" cy="77148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chemeClr val="tx1"/>
                </a:solidFill>
              </a:rPr>
              <a:t>as for velocity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7544" y="-99392"/>
            <a:ext cx="60124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Using model to describe power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8867078"/>
              </p:ext>
            </p:extLst>
          </p:nvPr>
        </p:nvGraphicFramePr>
        <p:xfrm>
          <a:off x="3533775" y="1831975"/>
          <a:ext cx="2509838" cy="63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156" name="Equation" r:id="rId3" imgW="799920" imgH="203040" progId="Equation.3">
                  <p:embed/>
                </p:oleObj>
              </mc:Choice>
              <mc:Fallback>
                <p:oleObj name="Equation" r:id="rId3" imgW="799920" imgH="2030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533775" y="1831975"/>
                        <a:ext cx="2509838" cy="638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48448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Прямоугольник 3"/>
          <p:cNvSpPr/>
          <p:nvPr/>
        </p:nvSpPr>
        <p:spPr>
          <a:xfrm>
            <a:off x="5148065" y="2452676"/>
            <a:ext cx="3528391" cy="180150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Friction force: the less the better</a:t>
            </a:r>
          </a:p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95" name="TextShape 2"/>
          <p:cNvSpPr txBox="1"/>
          <p:nvPr/>
        </p:nvSpPr>
        <p:spPr>
          <a:xfrm>
            <a:off x="457200" y="44640"/>
            <a:ext cx="8229240" cy="535960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C0C0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67544" y="-99392"/>
            <a:ext cx="69728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Optimization of relevant parameters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Прямоугольник 3"/>
          <p:cNvSpPr/>
          <p:nvPr/>
        </p:nvSpPr>
        <p:spPr>
          <a:xfrm>
            <a:off x="388406" y="2314304"/>
            <a:ext cx="3830684" cy="164454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Ampere’s force: the more the better</a:t>
            </a:r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1" name="Прямоугольник 3"/>
          <p:cNvSpPr/>
          <p:nvPr/>
        </p:nvSpPr>
        <p:spPr>
          <a:xfrm>
            <a:off x="5148065" y="1003054"/>
            <a:ext cx="3528391" cy="72008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Electromagnetic brake – impossible to avoid</a:t>
            </a:r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4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2823679"/>
              </p:ext>
            </p:extLst>
          </p:nvPr>
        </p:nvGraphicFramePr>
        <p:xfrm>
          <a:off x="5500688" y="2849563"/>
          <a:ext cx="25654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275" name="Equation" r:id="rId4" imgW="1625400" imgH="203040" progId="Equation.DSMT4">
                  <p:embed/>
                </p:oleObj>
              </mc:Choice>
              <mc:Fallback>
                <p:oleObj name="Equation" r:id="rId4" imgW="1625400" imgH="203040" progId="Equation.DSMT4">
                  <p:embed/>
                  <p:pic>
                    <p:nvPicPr>
                      <p:cNvPr id="0" name="Picture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0688" y="2849563"/>
                        <a:ext cx="2565400" cy="317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8491572"/>
              </p:ext>
            </p:extLst>
          </p:nvPr>
        </p:nvGraphicFramePr>
        <p:xfrm>
          <a:off x="5788025" y="3309938"/>
          <a:ext cx="2124075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276" name="Equation" r:id="rId6" imgW="1346040" imgH="203040" progId="Equation.DSMT4">
                  <p:embed/>
                </p:oleObj>
              </mc:Choice>
              <mc:Fallback>
                <p:oleObj name="Equation" r:id="rId6" imgW="1346040" imgH="203040" progId="Equation.DSMT4">
                  <p:embed/>
                  <p:pic>
                    <p:nvPicPr>
                      <p:cNvPr id="0" name="Picture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88025" y="3309938"/>
                        <a:ext cx="2124075" cy="317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810999"/>
              </p:ext>
            </p:extLst>
          </p:nvPr>
        </p:nvGraphicFramePr>
        <p:xfrm>
          <a:off x="5368925" y="3776663"/>
          <a:ext cx="240665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277" name="Equation" r:id="rId8" imgW="1523880" imgH="203040" progId="Equation.DSMT4">
                  <p:embed/>
                </p:oleObj>
              </mc:Choice>
              <mc:Fallback>
                <p:oleObj name="Equation" r:id="rId8" imgW="1523880" imgH="203040" progId="Equation.DSMT4">
                  <p:embed/>
                  <p:pic>
                    <p:nvPicPr>
                      <p:cNvPr id="0" name="Picture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8925" y="3776663"/>
                        <a:ext cx="2406650" cy="317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Прямоугольник 3"/>
          <p:cNvSpPr/>
          <p:nvPr/>
        </p:nvSpPr>
        <p:spPr>
          <a:xfrm>
            <a:off x="5148065" y="1800902"/>
            <a:ext cx="3528391" cy="57310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Train mass: the less the better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2" name="Прямоугольник 3"/>
          <p:cNvSpPr/>
          <p:nvPr/>
        </p:nvSpPr>
        <p:spPr>
          <a:xfrm>
            <a:off x="388406" y="1006476"/>
            <a:ext cx="3830684" cy="115874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Time of movement</a:t>
            </a:r>
            <a:r>
              <a:rPr lang="ru-RU" dirty="0" smtClean="0">
                <a:solidFill>
                  <a:schemeClr val="tx1"/>
                </a:solidFill>
              </a:rPr>
              <a:t>:</a:t>
            </a:r>
            <a:r>
              <a:rPr lang="en-US" dirty="0" smtClean="0">
                <a:solidFill>
                  <a:schemeClr val="tx1"/>
                </a:solidFill>
              </a:rPr>
              <a:t> the more the better</a:t>
            </a:r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5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2159745"/>
              </p:ext>
            </p:extLst>
          </p:nvPr>
        </p:nvGraphicFramePr>
        <p:xfrm>
          <a:off x="825500" y="1762125"/>
          <a:ext cx="2779713" cy="303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278" name="Equation" r:id="rId10" imgW="1841400" imgH="203040" progId="Equation.DSMT4">
                  <p:embed/>
                </p:oleObj>
              </mc:Choice>
              <mc:Fallback>
                <p:oleObj name="Equation" r:id="rId10" imgW="1841400" imgH="203040" progId="Equation.DSMT4">
                  <p:embed/>
                  <p:pic>
                    <p:nvPicPr>
                      <p:cNvPr id="0" name="Picture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5500" y="1762125"/>
                        <a:ext cx="2779713" cy="3032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3781385"/>
              </p:ext>
            </p:extLst>
          </p:nvPr>
        </p:nvGraphicFramePr>
        <p:xfrm>
          <a:off x="515364" y="2627811"/>
          <a:ext cx="2454080" cy="3731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279" name="Equation" r:id="rId12" imgW="1320480" imgH="203040" progId="Equation.DSMT4">
                  <p:embed/>
                </p:oleObj>
              </mc:Choice>
              <mc:Fallback>
                <p:oleObj name="Equation" r:id="rId12" imgW="132048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5364" y="2627811"/>
                        <a:ext cx="2454080" cy="373194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0003448"/>
              </p:ext>
            </p:extLst>
          </p:nvPr>
        </p:nvGraphicFramePr>
        <p:xfrm>
          <a:off x="494370" y="2976563"/>
          <a:ext cx="3068638" cy="373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280" name="Equation" r:id="rId14" imgW="1650960" imgH="203040" progId="Equation.DSMT4">
                  <p:embed/>
                </p:oleObj>
              </mc:Choice>
              <mc:Fallback>
                <p:oleObj name="Equation" r:id="rId14" imgW="165096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4370" y="2976563"/>
                        <a:ext cx="3068638" cy="37306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4588111"/>
              </p:ext>
            </p:extLst>
          </p:nvPr>
        </p:nvGraphicFramePr>
        <p:xfrm>
          <a:off x="515522" y="3438525"/>
          <a:ext cx="2762250" cy="373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281" name="Equation" r:id="rId16" imgW="1485720" imgH="203040" progId="Equation.DSMT4">
                  <p:embed/>
                </p:oleObj>
              </mc:Choice>
              <mc:Fallback>
                <p:oleObj name="Equation" r:id="rId16" imgW="148572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5522" y="3438525"/>
                        <a:ext cx="2762250" cy="37306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5837317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13544" y="762064"/>
            <a:ext cx="8683427" cy="365760"/>
          </a:xfrm>
          <a:prstGeom prst="round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>The electric circuit appears: </a:t>
            </a:r>
            <a:r>
              <a:rPr lang="en-US" sz="2000" b="1" dirty="0" smtClean="0">
                <a:solidFill>
                  <a:schemeClr val="tx1"/>
                </a:solidFill>
                <a:latin typeface="Calibri" pitchFamily="34" charset="0"/>
              </a:rPr>
              <a:t>battery-magnets-coil</a:t>
            </a:r>
            <a:endParaRPr lang="ru-RU" sz="20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13544" y="1205450"/>
            <a:ext cx="8683427" cy="685800"/>
          </a:xfrm>
          <a:prstGeom prst="round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>The current in coil between magnets interacts with magnets’ magnetic field</a:t>
            </a: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  <a:sym typeface="Wingdings" panose="05000000000000000000" pitchFamily="2" charset="2"/>
              </a:rPr>
              <a:t> 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Calibri" pitchFamily="34" charset="0"/>
                <a:sym typeface="Wingdings" panose="05000000000000000000" pitchFamily="2" charset="2"/>
              </a:rPr>
              <a:t>Ampere’s force and train drive</a:t>
            </a:r>
            <a:endParaRPr lang="ru-RU" sz="2000" b="1" dirty="0">
              <a:solidFill>
                <a:schemeClr val="tx1"/>
              </a:solidFill>
              <a:latin typeface="Calibri" pitchFamily="34" charset="0"/>
              <a:sym typeface="Wingdings" panose="05000000000000000000" pitchFamily="2" charset="2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13544" y="1986933"/>
            <a:ext cx="8683427" cy="685800"/>
          </a:xfrm>
          <a:prstGeom prst="round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  <a:sym typeface="Wingdings" panose="05000000000000000000" pitchFamily="2" charset="2"/>
              </a:rPr>
              <a:t>The train is slowed down with constant </a:t>
            </a:r>
            <a:r>
              <a:rPr lang="en-US" sz="2000" b="1" dirty="0" smtClean="0">
                <a:solidFill>
                  <a:schemeClr val="tx1"/>
                </a:solidFill>
                <a:latin typeface="Calibri" pitchFamily="34" charset="0"/>
                <a:sym typeface="Wingdings" panose="05000000000000000000" pitchFamily="2" charset="2"/>
              </a:rPr>
              <a:t>friction </a:t>
            </a: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  <a:sym typeface="Wingdings" panose="05000000000000000000" pitchFamily="2" charset="2"/>
              </a:rPr>
              <a:t>and with </a:t>
            </a:r>
          </a:p>
          <a:p>
            <a:r>
              <a:rPr lang="en-US" sz="2000" b="1" dirty="0" smtClean="0">
                <a:solidFill>
                  <a:schemeClr val="tx1"/>
                </a:solidFill>
                <a:latin typeface="Calibri" pitchFamily="34" charset="0"/>
                <a:sym typeface="Wingdings" panose="05000000000000000000" pitchFamily="2" charset="2"/>
              </a:rPr>
              <a:t>Induced electromagnetic force</a:t>
            </a:r>
            <a:endParaRPr lang="ru-RU" sz="2000" b="1" dirty="0">
              <a:solidFill>
                <a:schemeClr val="tx1"/>
              </a:solidFill>
              <a:latin typeface="Calibri" pitchFamily="34" charset="0"/>
              <a:sym typeface="Wingdings" panose="05000000000000000000" pitchFamily="2" charset="2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13544" y="2768416"/>
            <a:ext cx="8683427" cy="365760"/>
          </a:xfrm>
          <a:prstGeom prst="round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  <a:sym typeface="Wingdings" panose="05000000000000000000" pitchFamily="2" charset="2"/>
              </a:rPr>
              <a:t>The speed approaches an asymptote </a:t>
            </a:r>
            <a:endParaRPr lang="ru-RU" sz="20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07504" y="3653716"/>
            <a:ext cx="8695506" cy="2000242"/>
          </a:xfrm>
          <a:prstGeom prst="roundRect">
            <a:avLst>
              <a:gd name="adj" fmla="val 7619"/>
            </a:avLst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2000" dirty="0" smtClean="0">
                <a:solidFill>
                  <a:schemeClr val="tx1"/>
                </a:solidFill>
              </a:rPr>
              <a:t>The speed (and Power) are defined by</a:t>
            </a:r>
            <a:endParaRPr lang="ru-RU" sz="2000" dirty="0">
              <a:solidFill>
                <a:schemeClr val="tx1"/>
              </a:solidFill>
            </a:endParaRPr>
          </a:p>
          <a:p>
            <a:pPr indent="914400"/>
            <a:r>
              <a:rPr lang="en-US" sz="2000" dirty="0" smtClean="0">
                <a:solidFill>
                  <a:schemeClr val="tx1"/>
                </a:solidFill>
              </a:rPr>
              <a:t>Battery props.</a:t>
            </a:r>
            <a:r>
              <a:rPr lang="ru-RU" sz="2000" dirty="0">
                <a:solidFill>
                  <a:schemeClr val="tx1"/>
                </a:solidFill>
              </a:rPr>
              <a:t>	</a:t>
            </a:r>
            <a:r>
              <a:rPr lang="ru-RU" sz="2000" dirty="0" smtClean="0">
                <a:solidFill>
                  <a:schemeClr val="tx1"/>
                </a:solidFill>
              </a:rPr>
              <a:t>	(</a:t>
            </a:r>
            <a:r>
              <a:rPr lang="en-US" sz="2000" dirty="0" smtClean="0">
                <a:solidFill>
                  <a:schemeClr val="tx1"/>
                </a:solidFill>
              </a:rPr>
              <a:t>resistance, capacitance</a:t>
            </a:r>
            <a:r>
              <a:rPr lang="ru-RU" sz="2000" dirty="0" smtClean="0">
                <a:solidFill>
                  <a:schemeClr val="tx1"/>
                </a:solidFill>
              </a:rPr>
              <a:t>)</a:t>
            </a:r>
            <a:endParaRPr lang="ru-RU" sz="2000" dirty="0">
              <a:solidFill>
                <a:schemeClr val="tx1"/>
              </a:solidFill>
            </a:endParaRPr>
          </a:p>
          <a:p>
            <a:pPr indent="914400"/>
            <a:r>
              <a:rPr lang="en-US" sz="2000" dirty="0" smtClean="0">
                <a:solidFill>
                  <a:schemeClr val="tx1"/>
                </a:solidFill>
              </a:rPr>
              <a:t>Magnets props.</a:t>
            </a:r>
            <a:r>
              <a:rPr lang="ru-RU" sz="2000" dirty="0" smtClean="0">
                <a:solidFill>
                  <a:schemeClr val="tx1"/>
                </a:solidFill>
              </a:rPr>
              <a:t>	</a:t>
            </a:r>
            <a:r>
              <a:rPr lang="ru-RU" sz="2000" dirty="0">
                <a:solidFill>
                  <a:schemeClr val="tx1"/>
                </a:solidFill>
              </a:rPr>
              <a:t>	</a:t>
            </a:r>
            <a:r>
              <a:rPr lang="ru-RU" sz="2000" dirty="0" smtClean="0">
                <a:solidFill>
                  <a:schemeClr val="tx1"/>
                </a:solidFill>
              </a:rPr>
              <a:t>(</a:t>
            </a:r>
            <a:r>
              <a:rPr lang="en-US" sz="2000" dirty="0" smtClean="0">
                <a:solidFill>
                  <a:schemeClr val="tx1"/>
                </a:solidFill>
              </a:rPr>
              <a:t>‘power’, mass, edges treatment</a:t>
            </a:r>
            <a:r>
              <a:rPr lang="ru-RU" sz="2000" dirty="0" smtClean="0">
                <a:solidFill>
                  <a:schemeClr val="tx1"/>
                </a:solidFill>
              </a:rPr>
              <a:t>)</a:t>
            </a:r>
            <a:endParaRPr lang="ru-RU" sz="2000" dirty="0">
              <a:solidFill>
                <a:schemeClr val="tx1"/>
              </a:solidFill>
            </a:endParaRPr>
          </a:p>
          <a:p>
            <a:pPr indent="914400"/>
            <a:r>
              <a:rPr lang="en-US" sz="2000" dirty="0" smtClean="0">
                <a:solidFill>
                  <a:schemeClr val="tx1"/>
                </a:solidFill>
              </a:rPr>
              <a:t>Wire props.</a:t>
            </a:r>
            <a:r>
              <a:rPr lang="ru-RU" sz="2000" dirty="0" smtClean="0">
                <a:solidFill>
                  <a:schemeClr val="tx1"/>
                </a:solidFill>
              </a:rPr>
              <a:t> </a:t>
            </a:r>
            <a:r>
              <a:rPr lang="ru-RU" sz="2000" dirty="0">
                <a:solidFill>
                  <a:schemeClr val="tx1"/>
                </a:solidFill>
              </a:rPr>
              <a:t>	</a:t>
            </a:r>
            <a:r>
              <a:rPr lang="ru-RU" sz="2000" dirty="0" smtClean="0">
                <a:solidFill>
                  <a:schemeClr val="tx1"/>
                </a:solidFill>
              </a:rPr>
              <a:t>	(</a:t>
            </a:r>
            <a:r>
              <a:rPr lang="en-US" sz="2000" dirty="0" smtClean="0">
                <a:solidFill>
                  <a:schemeClr val="tx1"/>
                </a:solidFill>
              </a:rPr>
              <a:t>cross-section, material</a:t>
            </a:r>
            <a:r>
              <a:rPr lang="ru-RU" sz="2000" dirty="0" smtClean="0">
                <a:solidFill>
                  <a:schemeClr val="tx1"/>
                </a:solidFill>
              </a:rPr>
              <a:t>)</a:t>
            </a:r>
            <a:endParaRPr lang="ru-RU" sz="2000" dirty="0">
              <a:solidFill>
                <a:schemeClr val="tx1"/>
              </a:solidFill>
            </a:endParaRPr>
          </a:p>
          <a:p>
            <a:pPr indent="914400"/>
            <a:r>
              <a:rPr lang="en-US" sz="2000" dirty="0" smtClean="0">
                <a:solidFill>
                  <a:schemeClr val="tx1"/>
                </a:solidFill>
              </a:rPr>
              <a:t>Coil props.</a:t>
            </a:r>
            <a:r>
              <a:rPr lang="ru-RU" sz="2000" dirty="0">
                <a:solidFill>
                  <a:schemeClr val="tx1"/>
                </a:solidFill>
              </a:rPr>
              <a:t>	</a:t>
            </a:r>
            <a:r>
              <a:rPr lang="ru-RU" sz="2000" dirty="0" smtClean="0">
                <a:solidFill>
                  <a:schemeClr val="tx1"/>
                </a:solidFill>
              </a:rPr>
              <a:t>	(</a:t>
            </a:r>
            <a:r>
              <a:rPr lang="en-US" sz="2000" dirty="0" smtClean="0">
                <a:solidFill>
                  <a:schemeClr val="tx1"/>
                </a:solidFill>
              </a:rPr>
              <a:t>step/density</a:t>
            </a:r>
            <a:r>
              <a:rPr lang="ru-RU" sz="2000" dirty="0" smtClean="0">
                <a:solidFill>
                  <a:schemeClr val="tx1"/>
                </a:solidFill>
              </a:rPr>
              <a:t>)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13544" y="3211066"/>
            <a:ext cx="8683427" cy="365760"/>
          </a:xfrm>
          <a:prstGeom prst="round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chemeClr val="tx1"/>
                </a:solidFill>
              </a:rPr>
              <a:t>The model describes the phenomena with </a:t>
            </a:r>
            <a:r>
              <a:rPr lang="en-US" sz="2000" b="1" dirty="0">
                <a:solidFill>
                  <a:schemeClr val="tx1"/>
                </a:solidFill>
              </a:rPr>
              <a:t>1</a:t>
            </a:r>
            <a:r>
              <a:rPr lang="ru-RU" sz="2000" b="1" dirty="0">
                <a:solidFill>
                  <a:schemeClr val="tx1"/>
                </a:solidFill>
              </a:rPr>
              <a:t>1</a:t>
            </a:r>
            <a:r>
              <a:rPr lang="en-US" sz="2000" b="1" dirty="0">
                <a:solidFill>
                  <a:schemeClr val="tx1"/>
                </a:solidFill>
              </a:rPr>
              <a:t>%</a:t>
            </a:r>
            <a:r>
              <a:rPr lang="en-US" sz="2000" dirty="0" smtClean="0">
                <a:solidFill>
                  <a:schemeClr val="tx1"/>
                </a:solidFill>
              </a:rPr>
              <a:t> error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5576" y="134048"/>
            <a:ext cx="6120680" cy="27061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Conclusion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59632" y="4869160"/>
            <a:ext cx="33152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</a:t>
            </a:r>
            <a:r>
              <a:rPr lang="ru-RU" sz="54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ru-RU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79" name="Group 478"/>
          <p:cNvGrpSpPr/>
          <p:nvPr/>
        </p:nvGrpSpPr>
        <p:grpSpPr>
          <a:xfrm>
            <a:off x="4211720" y="708031"/>
            <a:ext cx="712858" cy="449612"/>
            <a:chOff x="1641385" y="3133100"/>
            <a:chExt cx="5766161" cy="1793340"/>
          </a:xfrm>
        </p:grpSpPr>
        <p:sp>
          <p:nvSpPr>
            <p:cNvPr id="480" name="Rectangle 479"/>
            <p:cNvSpPr/>
            <p:nvPr/>
          </p:nvSpPr>
          <p:spPr>
            <a:xfrm flipH="1">
              <a:off x="1641385" y="3133100"/>
              <a:ext cx="1102951" cy="1793340"/>
            </a:xfrm>
            <a:prstGeom prst="rect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0070C0"/>
                </a:gs>
              </a:gsLst>
              <a:lin ang="0" scaled="1"/>
              <a:tileRect/>
            </a:gra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1" name="Rectangle 480"/>
            <p:cNvSpPr/>
            <p:nvPr/>
          </p:nvSpPr>
          <p:spPr>
            <a:xfrm>
              <a:off x="6354237" y="3133100"/>
              <a:ext cx="1053309" cy="1793340"/>
            </a:xfrm>
            <a:prstGeom prst="rect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0070C0"/>
                </a:gs>
              </a:gsLst>
              <a:lin ang="0" scaled="1"/>
              <a:tileRect/>
            </a:gra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2" name="CustomShape 7"/>
            <p:cNvSpPr/>
            <p:nvPr/>
          </p:nvSpPr>
          <p:spPr>
            <a:xfrm rot="5400000">
              <a:off x="4003428" y="2208780"/>
              <a:ext cx="1117147" cy="3635331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rgbClr val="000000"/>
              </a:solidFill>
              <a:round/>
            </a:ln>
          </p:spPr>
        </p:sp>
      </p:grpSp>
      <p:grpSp>
        <p:nvGrpSpPr>
          <p:cNvPr id="5" name="Group 4"/>
          <p:cNvGrpSpPr/>
          <p:nvPr/>
        </p:nvGrpSpPr>
        <p:grpSpPr>
          <a:xfrm>
            <a:off x="2411760" y="660953"/>
            <a:ext cx="4225901" cy="4132261"/>
            <a:chOff x="491057" y="658131"/>
            <a:chExt cx="5472685" cy="5351419"/>
          </a:xfrm>
        </p:grpSpPr>
        <p:grpSp>
          <p:nvGrpSpPr>
            <p:cNvPr id="6" name="Group 5"/>
            <p:cNvGrpSpPr/>
            <p:nvPr/>
          </p:nvGrpSpPr>
          <p:grpSpPr>
            <a:xfrm>
              <a:off x="3203848" y="658131"/>
              <a:ext cx="2759894" cy="2770869"/>
              <a:chOff x="3203848" y="658131"/>
              <a:chExt cx="4790376" cy="4809426"/>
            </a:xfrm>
          </p:grpSpPr>
          <p:grpSp>
            <p:nvGrpSpPr>
              <p:cNvPr id="353" name="Group 352"/>
              <p:cNvGrpSpPr/>
              <p:nvPr/>
            </p:nvGrpSpPr>
            <p:grpSpPr>
              <a:xfrm>
                <a:off x="3203848" y="658131"/>
                <a:ext cx="3254559" cy="1963742"/>
                <a:chOff x="3203848" y="658131"/>
                <a:chExt cx="3254559" cy="1963742"/>
              </a:xfrm>
            </p:grpSpPr>
            <p:grpSp>
              <p:nvGrpSpPr>
                <p:cNvPr id="417" name="Group 416"/>
                <p:cNvGrpSpPr/>
                <p:nvPr/>
              </p:nvGrpSpPr>
              <p:grpSpPr>
                <a:xfrm>
                  <a:off x="3203848" y="658131"/>
                  <a:ext cx="1745556" cy="1376753"/>
                  <a:chOff x="5796136" y="1026246"/>
                  <a:chExt cx="1745556" cy="1376753"/>
                </a:xfrm>
              </p:grpSpPr>
              <p:grpSp>
                <p:nvGrpSpPr>
                  <p:cNvPr id="449" name="Group 448"/>
                  <p:cNvGrpSpPr/>
                  <p:nvPr/>
                </p:nvGrpSpPr>
                <p:grpSpPr>
                  <a:xfrm>
                    <a:off x="5796136" y="1026246"/>
                    <a:ext cx="939106" cy="1243403"/>
                    <a:chOff x="5796136" y="1026246"/>
                    <a:chExt cx="939106" cy="1243403"/>
                  </a:xfrm>
                </p:grpSpPr>
                <p:grpSp>
                  <p:nvGrpSpPr>
                    <p:cNvPr id="465" name="Group 464"/>
                    <p:cNvGrpSpPr/>
                    <p:nvPr/>
                  </p:nvGrpSpPr>
                  <p:grpSpPr>
                    <a:xfrm>
                      <a:off x="5796136" y="1026246"/>
                      <a:ext cx="528517" cy="1218621"/>
                      <a:chOff x="6384033" y="2186240"/>
                      <a:chExt cx="543358" cy="1252841"/>
                    </a:xfrm>
                  </p:grpSpPr>
                  <p:sp>
                    <p:nvSpPr>
                      <p:cNvPr id="473" name="CustomShape 17"/>
                      <p:cNvSpPr/>
                      <p:nvPr/>
                    </p:nvSpPr>
                    <p:spPr>
                      <a:xfrm>
                        <a:off x="6384033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grpSp>
                    <p:nvGrpSpPr>
                      <p:cNvPr id="474" name="Group 473"/>
                      <p:cNvGrpSpPr/>
                      <p:nvPr/>
                    </p:nvGrpSpPr>
                    <p:grpSpPr>
                      <a:xfrm>
                        <a:off x="6412123" y="2198602"/>
                        <a:ext cx="487375" cy="1238746"/>
                        <a:chOff x="3770523" y="3133100"/>
                        <a:chExt cx="1815461" cy="1809000"/>
                      </a:xfrm>
                    </p:grpSpPr>
                    <p:sp>
                      <p:nvSpPr>
                        <p:cNvPr id="477" name="Line 11"/>
                        <p:cNvSpPr/>
                        <p:nvPr/>
                      </p:nvSpPr>
                      <p:spPr>
                        <a:xfrm flipH="1" flipV="1">
                          <a:off x="3770523" y="3137799"/>
                          <a:ext cx="735463" cy="178882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ysDash"/>
                          <a:round/>
                        </a:ln>
                      </p:spPr>
                    </p:sp>
                    <p:sp>
                      <p:nvSpPr>
                        <p:cNvPr id="478" name="Line 9"/>
                        <p:cNvSpPr/>
                        <p:nvPr/>
                      </p:nvSpPr>
                      <p:spPr>
                        <a:xfrm flipV="1">
                          <a:off x="4505984" y="3133100"/>
                          <a:ext cx="1080000" cy="180900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round/>
                        </a:ln>
                      </p:spPr>
                    </p:sp>
                  </p:grpSp>
                  <p:sp>
                    <p:nvSpPr>
                      <p:cNvPr id="475" name="CustomShape 17"/>
                      <p:cNvSpPr/>
                      <p:nvPr/>
                    </p:nvSpPr>
                    <p:spPr>
                      <a:xfrm>
                        <a:off x="6870235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sp>
                    <p:nvSpPr>
                      <p:cNvPr id="476" name="CustomShape 17"/>
                      <p:cNvSpPr/>
                      <p:nvPr/>
                    </p:nvSpPr>
                    <p:spPr>
                      <a:xfrm>
                        <a:off x="6579396" y="3377154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</p:grpSp>
                <p:grpSp>
                  <p:nvGrpSpPr>
                    <p:cNvPr id="466" name="Group 465"/>
                    <p:cNvGrpSpPr/>
                    <p:nvPr/>
                  </p:nvGrpSpPr>
                  <p:grpSpPr>
                    <a:xfrm rot="360000">
                      <a:off x="6206725" y="1051028"/>
                      <a:ext cx="528517" cy="1218621"/>
                      <a:chOff x="6384033" y="2186240"/>
                      <a:chExt cx="543358" cy="1252841"/>
                    </a:xfrm>
                  </p:grpSpPr>
                  <p:sp>
                    <p:nvSpPr>
                      <p:cNvPr id="467" name="CustomShape 17"/>
                      <p:cNvSpPr/>
                      <p:nvPr/>
                    </p:nvSpPr>
                    <p:spPr>
                      <a:xfrm>
                        <a:off x="6384033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grpSp>
                    <p:nvGrpSpPr>
                      <p:cNvPr id="468" name="Group 467"/>
                      <p:cNvGrpSpPr/>
                      <p:nvPr/>
                    </p:nvGrpSpPr>
                    <p:grpSpPr>
                      <a:xfrm>
                        <a:off x="6412123" y="2198602"/>
                        <a:ext cx="487375" cy="1238746"/>
                        <a:chOff x="3770523" y="3133100"/>
                        <a:chExt cx="1815461" cy="1809000"/>
                      </a:xfrm>
                    </p:grpSpPr>
                    <p:sp>
                      <p:nvSpPr>
                        <p:cNvPr id="471" name="Line 11"/>
                        <p:cNvSpPr/>
                        <p:nvPr/>
                      </p:nvSpPr>
                      <p:spPr>
                        <a:xfrm flipH="1" flipV="1">
                          <a:off x="3770523" y="3137799"/>
                          <a:ext cx="735463" cy="178882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ysDash"/>
                          <a:round/>
                        </a:ln>
                      </p:spPr>
                    </p:sp>
                    <p:sp>
                      <p:nvSpPr>
                        <p:cNvPr id="472" name="Line 9"/>
                        <p:cNvSpPr/>
                        <p:nvPr/>
                      </p:nvSpPr>
                      <p:spPr>
                        <a:xfrm flipV="1">
                          <a:off x="4505984" y="3133100"/>
                          <a:ext cx="1080000" cy="180900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round/>
                        </a:ln>
                      </p:spPr>
                    </p:sp>
                  </p:grpSp>
                  <p:sp>
                    <p:nvSpPr>
                      <p:cNvPr id="469" name="CustomShape 17"/>
                      <p:cNvSpPr/>
                      <p:nvPr/>
                    </p:nvSpPr>
                    <p:spPr>
                      <a:xfrm>
                        <a:off x="6870235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sp>
                    <p:nvSpPr>
                      <p:cNvPr id="470" name="CustomShape 17"/>
                      <p:cNvSpPr/>
                      <p:nvPr/>
                    </p:nvSpPr>
                    <p:spPr>
                      <a:xfrm>
                        <a:off x="6579396" y="3377154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</p:grpSp>
              </p:grpSp>
              <p:grpSp>
                <p:nvGrpSpPr>
                  <p:cNvPr id="450" name="Group 449"/>
                  <p:cNvGrpSpPr/>
                  <p:nvPr/>
                </p:nvGrpSpPr>
                <p:grpSpPr>
                  <a:xfrm rot="720000">
                    <a:off x="6602586" y="1159596"/>
                    <a:ext cx="939106" cy="1243403"/>
                    <a:chOff x="5796136" y="1026246"/>
                    <a:chExt cx="939106" cy="1243403"/>
                  </a:xfrm>
                </p:grpSpPr>
                <p:grpSp>
                  <p:nvGrpSpPr>
                    <p:cNvPr id="451" name="Group 450"/>
                    <p:cNvGrpSpPr/>
                    <p:nvPr/>
                  </p:nvGrpSpPr>
                  <p:grpSpPr>
                    <a:xfrm>
                      <a:off x="5796136" y="1026246"/>
                      <a:ext cx="528517" cy="1218621"/>
                      <a:chOff x="6384033" y="2186240"/>
                      <a:chExt cx="543358" cy="1252841"/>
                    </a:xfrm>
                  </p:grpSpPr>
                  <p:sp>
                    <p:nvSpPr>
                      <p:cNvPr id="459" name="CustomShape 17"/>
                      <p:cNvSpPr/>
                      <p:nvPr/>
                    </p:nvSpPr>
                    <p:spPr>
                      <a:xfrm>
                        <a:off x="6384033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grpSp>
                    <p:nvGrpSpPr>
                      <p:cNvPr id="460" name="Group 459"/>
                      <p:cNvGrpSpPr/>
                      <p:nvPr/>
                    </p:nvGrpSpPr>
                    <p:grpSpPr>
                      <a:xfrm>
                        <a:off x="6412123" y="2198602"/>
                        <a:ext cx="487375" cy="1238746"/>
                        <a:chOff x="3770523" y="3133100"/>
                        <a:chExt cx="1815461" cy="1809000"/>
                      </a:xfrm>
                    </p:grpSpPr>
                    <p:sp>
                      <p:nvSpPr>
                        <p:cNvPr id="463" name="Line 11"/>
                        <p:cNvSpPr/>
                        <p:nvPr/>
                      </p:nvSpPr>
                      <p:spPr>
                        <a:xfrm flipH="1" flipV="1">
                          <a:off x="3770523" y="3137799"/>
                          <a:ext cx="735463" cy="178882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ysDash"/>
                          <a:round/>
                        </a:ln>
                      </p:spPr>
                    </p:sp>
                    <p:sp>
                      <p:nvSpPr>
                        <p:cNvPr id="464" name="Line 9"/>
                        <p:cNvSpPr/>
                        <p:nvPr/>
                      </p:nvSpPr>
                      <p:spPr>
                        <a:xfrm flipV="1">
                          <a:off x="4505984" y="3133100"/>
                          <a:ext cx="1080000" cy="180900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round/>
                        </a:ln>
                      </p:spPr>
                    </p:sp>
                  </p:grpSp>
                  <p:sp>
                    <p:nvSpPr>
                      <p:cNvPr id="461" name="CustomShape 17"/>
                      <p:cNvSpPr/>
                      <p:nvPr/>
                    </p:nvSpPr>
                    <p:spPr>
                      <a:xfrm>
                        <a:off x="6870235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sp>
                    <p:nvSpPr>
                      <p:cNvPr id="462" name="CustomShape 17"/>
                      <p:cNvSpPr/>
                      <p:nvPr/>
                    </p:nvSpPr>
                    <p:spPr>
                      <a:xfrm>
                        <a:off x="6579396" y="3377154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</p:grpSp>
                <p:grpSp>
                  <p:nvGrpSpPr>
                    <p:cNvPr id="452" name="Group 451"/>
                    <p:cNvGrpSpPr/>
                    <p:nvPr/>
                  </p:nvGrpSpPr>
                  <p:grpSpPr>
                    <a:xfrm rot="360000">
                      <a:off x="6206725" y="1051028"/>
                      <a:ext cx="528517" cy="1218621"/>
                      <a:chOff x="6384033" y="2186240"/>
                      <a:chExt cx="543358" cy="1252841"/>
                    </a:xfrm>
                  </p:grpSpPr>
                  <p:sp>
                    <p:nvSpPr>
                      <p:cNvPr id="453" name="CustomShape 17"/>
                      <p:cNvSpPr/>
                      <p:nvPr/>
                    </p:nvSpPr>
                    <p:spPr>
                      <a:xfrm>
                        <a:off x="6384033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grpSp>
                    <p:nvGrpSpPr>
                      <p:cNvPr id="454" name="Group 453"/>
                      <p:cNvGrpSpPr/>
                      <p:nvPr/>
                    </p:nvGrpSpPr>
                    <p:grpSpPr>
                      <a:xfrm>
                        <a:off x="6412123" y="2198602"/>
                        <a:ext cx="487375" cy="1238746"/>
                        <a:chOff x="3770523" y="3133100"/>
                        <a:chExt cx="1815461" cy="1809000"/>
                      </a:xfrm>
                    </p:grpSpPr>
                    <p:sp>
                      <p:nvSpPr>
                        <p:cNvPr id="457" name="Line 11"/>
                        <p:cNvSpPr/>
                        <p:nvPr/>
                      </p:nvSpPr>
                      <p:spPr>
                        <a:xfrm flipH="1" flipV="1">
                          <a:off x="3770523" y="3137799"/>
                          <a:ext cx="735463" cy="178882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ysDash"/>
                          <a:round/>
                        </a:ln>
                      </p:spPr>
                    </p:sp>
                    <p:sp>
                      <p:nvSpPr>
                        <p:cNvPr id="458" name="Line 9"/>
                        <p:cNvSpPr/>
                        <p:nvPr/>
                      </p:nvSpPr>
                      <p:spPr>
                        <a:xfrm flipV="1">
                          <a:off x="4505984" y="3133100"/>
                          <a:ext cx="1080000" cy="180900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round/>
                        </a:ln>
                      </p:spPr>
                    </p:sp>
                  </p:grpSp>
                  <p:sp>
                    <p:nvSpPr>
                      <p:cNvPr id="455" name="CustomShape 17"/>
                      <p:cNvSpPr/>
                      <p:nvPr/>
                    </p:nvSpPr>
                    <p:spPr>
                      <a:xfrm>
                        <a:off x="6870235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sp>
                    <p:nvSpPr>
                      <p:cNvPr id="456" name="CustomShape 17"/>
                      <p:cNvSpPr/>
                      <p:nvPr/>
                    </p:nvSpPr>
                    <p:spPr>
                      <a:xfrm>
                        <a:off x="6579396" y="3377154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</p:grpSp>
              </p:grpSp>
            </p:grpSp>
            <p:grpSp>
              <p:nvGrpSpPr>
                <p:cNvPr id="418" name="Group 417"/>
                <p:cNvGrpSpPr/>
                <p:nvPr/>
              </p:nvGrpSpPr>
              <p:grpSpPr>
                <a:xfrm rot="1440000">
                  <a:off x="4712851" y="1245120"/>
                  <a:ext cx="1745556" cy="1376753"/>
                  <a:chOff x="5796136" y="1026246"/>
                  <a:chExt cx="1745556" cy="1376753"/>
                </a:xfrm>
              </p:grpSpPr>
              <p:grpSp>
                <p:nvGrpSpPr>
                  <p:cNvPr id="419" name="Group 418"/>
                  <p:cNvGrpSpPr/>
                  <p:nvPr/>
                </p:nvGrpSpPr>
                <p:grpSpPr>
                  <a:xfrm>
                    <a:off x="5796136" y="1026246"/>
                    <a:ext cx="939106" cy="1243403"/>
                    <a:chOff x="5796136" y="1026246"/>
                    <a:chExt cx="939106" cy="1243403"/>
                  </a:xfrm>
                </p:grpSpPr>
                <p:grpSp>
                  <p:nvGrpSpPr>
                    <p:cNvPr id="435" name="Group 434"/>
                    <p:cNvGrpSpPr/>
                    <p:nvPr/>
                  </p:nvGrpSpPr>
                  <p:grpSpPr>
                    <a:xfrm>
                      <a:off x="5796136" y="1026246"/>
                      <a:ext cx="528517" cy="1218621"/>
                      <a:chOff x="6384033" y="2186240"/>
                      <a:chExt cx="543358" cy="1252841"/>
                    </a:xfrm>
                  </p:grpSpPr>
                  <p:sp>
                    <p:nvSpPr>
                      <p:cNvPr id="443" name="CustomShape 17"/>
                      <p:cNvSpPr/>
                      <p:nvPr/>
                    </p:nvSpPr>
                    <p:spPr>
                      <a:xfrm>
                        <a:off x="6384033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grpSp>
                    <p:nvGrpSpPr>
                      <p:cNvPr id="444" name="Group 443"/>
                      <p:cNvGrpSpPr/>
                      <p:nvPr/>
                    </p:nvGrpSpPr>
                    <p:grpSpPr>
                      <a:xfrm>
                        <a:off x="6412123" y="2198602"/>
                        <a:ext cx="487375" cy="1238746"/>
                        <a:chOff x="3770523" y="3133100"/>
                        <a:chExt cx="1815461" cy="1809000"/>
                      </a:xfrm>
                    </p:grpSpPr>
                    <p:sp>
                      <p:nvSpPr>
                        <p:cNvPr id="447" name="Line 11"/>
                        <p:cNvSpPr/>
                        <p:nvPr/>
                      </p:nvSpPr>
                      <p:spPr>
                        <a:xfrm flipH="1" flipV="1">
                          <a:off x="3770523" y="3137799"/>
                          <a:ext cx="735463" cy="178882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ysDash"/>
                          <a:round/>
                        </a:ln>
                      </p:spPr>
                    </p:sp>
                    <p:sp>
                      <p:nvSpPr>
                        <p:cNvPr id="448" name="Line 9"/>
                        <p:cNvSpPr/>
                        <p:nvPr/>
                      </p:nvSpPr>
                      <p:spPr>
                        <a:xfrm flipV="1">
                          <a:off x="4505984" y="3133100"/>
                          <a:ext cx="1080000" cy="180900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round/>
                        </a:ln>
                      </p:spPr>
                    </p:sp>
                  </p:grpSp>
                  <p:sp>
                    <p:nvSpPr>
                      <p:cNvPr id="445" name="CustomShape 17"/>
                      <p:cNvSpPr/>
                      <p:nvPr/>
                    </p:nvSpPr>
                    <p:spPr>
                      <a:xfrm>
                        <a:off x="6870235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sp>
                    <p:nvSpPr>
                      <p:cNvPr id="446" name="CustomShape 17"/>
                      <p:cNvSpPr/>
                      <p:nvPr/>
                    </p:nvSpPr>
                    <p:spPr>
                      <a:xfrm>
                        <a:off x="6579396" y="3377154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</p:grpSp>
                <p:grpSp>
                  <p:nvGrpSpPr>
                    <p:cNvPr id="436" name="Group 435"/>
                    <p:cNvGrpSpPr/>
                    <p:nvPr/>
                  </p:nvGrpSpPr>
                  <p:grpSpPr>
                    <a:xfrm rot="360000">
                      <a:off x="6206725" y="1051028"/>
                      <a:ext cx="528517" cy="1218621"/>
                      <a:chOff x="6384033" y="2186240"/>
                      <a:chExt cx="543358" cy="1252841"/>
                    </a:xfrm>
                  </p:grpSpPr>
                  <p:sp>
                    <p:nvSpPr>
                      <p:cNvPr id="437" name="CustomShape 17"/>
                      <p:cNvSpPr/>
                      <p:nvPr/>
                    </p:nvSpPr>
                    <p:spPr>
                      <a:xfrm>
                        <a:off x="6384033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grpSp>
                    <p:nvGrpSpPr>
                      <p:cNvPr id="438" name="Group 437"/>
                      <p:cNvGrpSpPr/>
                      <p:nvPr/>
                    </p:nvGrpSpPr>
                    <p:grpSpPr>
                      <a:xfrm>
                        <a:off x="6412123" y="2198602"/>
                        <a:ext cx="487375" cy="1238746"/>
                        <a:chOff x="3770523" y="3133100"/>
                        <a:chExt cx="1815461" cy="1809000"/>
                      </a:xfrm>
                    </p:grpSpPr>
                    <p:sp>
                      <p:nvSpPr>
                        <p:cNvPr id="441" name="Line 11"/>
                        <p:cNvSpPr/>
                        <p:nvPr/>
                      </p:nvSpPr>
                      <p:spPr>
                        <a:xfrm flipH="1" flipV="1">
                          <a:off x="3770523" y="3137799"/>
                          <a:ext cx="735463" cy="178882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ysDash"/>
                          <a:round/>
                        </a:ln>
                      </p:spPr>
                    </p:sp>
                    <p:sp>
                      <p:nvSpPr>
                        <p:cNvPr id="442" name="Line 9"/>
                        <p:cNvSpPr/>
                        <p:nvPr/>
                      </p:nvSpPr>
                      <p:spPr>
                        <a:xfrm flipV="1">
                          <a:off x="4505984" y="3133100"/>
                          <a:ext cx="1080000" cy="180900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round/>
                        </a:ln>
                      </p:spPr>
                    </p:sp>
                  </p:grpSp>
                  <p:sp>
                    <p:nvSpPr>
                      <p:cNvPr id="439" name="CustomShape 17"/>
                      <p:cNvSpPr/>
                      <p:nvPr/>
                    </p:nvSpPr>
                    <p:spPr>
                      <a:xfrm>
                        <a:off x="6870235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sp>
                    <p:nvSpPr>
                      <p:cNvPr id="440" name="CustomShape 17"/>
                      <p:cNvSpPr/>
                      <p:nvPr/>
                    </p:nvSpPr>
                    <p:spPr>
                      <a:xfrm>
                        <a:off x="6579396" y="3377154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</p:grpSp>
              </p:grpSp>
              <p:grpSp>
                <p:nvGrpSpPr>
                  <p:cNvPr id="420" name="Group 419"/>
                  <p:cNvGrpSpPr/>
                  <p:nvPr/>
                </p:nvGrpSpPr>
                <p:grpSpPr>
                  <a:xfrm rot="720000">
                    <a:off x="6602586" y="1159596"/>
                    <a:ext cx="939106" cy="1243403"/>
                    <a:chOff x="5796136" y="1026246"/>
                    <a:chExt cx="939106" cy="1243403"/>
                  </a:xfrm>
                </p:grpSpPr>
                <p:grpSp>
                  <p:nvGrpSpPr>
                    <p:cNvPr id="421" name="Group 420"/>
                    <p:cNvGrpSpPr/>
                    <p:nvPr/>
                  </p:nvGrpSpPr>
                  <p:grpSpPr>
                    <a:xfrm>
                      <a:off x="5796136" y="1026246"/>
                      <a:ext cx="528517" cy="1218621"/>
                      <a:chOff x="6384033" y="2186240"/>
                      <a:chExt cx="543358" cy="1252841"/>
                    </a:xfrm>
                  </p:grpSpPr>
                  <p:sp>
                    <p:nvSpPr>
                      <p:cNvPr id="429" name="CustomShape 17"/>
                      <p:cNvSpPr/>
                      <p:nvPr/>
                    </p:nvSpPr>
                    <p:spPr>
                      <a:xfrm>
                        <a:off x="6384033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grpSp>
                    <p:nvGrpSpPr>
                      <p:cNvPr id="430" name="Group 429"/>
                      <p:cNvGrpSpPr/>
                      <p:nvPr/>
                    </p:nvGrpSpPr>
                    <p:grpSpPr>
                      <a:xfrm>
                        <a:off x="6412123" y="2198602"/>
                        <a:ext cx="487375" cy="1238746"/>
                        <a:chOff x="3770523" y="3133100"/>
                        <a:chExt cx="1815461" cy="1809000"/>
                      </a:xfrm>
                    </p:grpSpPr>
                    <p:sp>
                      <p:nvSpPr>
                        <p:cNvPr id="433" name="Line 11"/>
                        <p:cNvSpPr/>
                        <p:nvPr/>
                      </p:nvSpPr>
                      <p:spPr>
                        <a:xfrm flipH="1" flipV="1">
                          <a:off x="3770523" y="3137799"/>
                          <a:ext cx="735463" cy="178882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ysDash"/>
                          <a:round/>
                        </a:ln>
                      </p:spPr>
                    </p:sp>
                    <p:sp>
                      <p:nvSpPr>
                        <p:cNvPr id="434" name="Line 9"/>
                        <p:cNvSpPr/>
                        <p:nvPr/>
                      </p:nvSpPr>
                      <p:spPr>
                        <a:xfrm flipV="1">
                          <a:off x="4505984" y="3133100"/>
                          <a:ext cx="1080000" cy="180900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round/>
                        </a:ln>
                      </p:spPr>
                    </p:sp>
                  </p:grpSp>
                  <p:sp>
                    <p:nvSpPr>
                      <p:cNvPr id="431" name="CustomShape 17"/>
                      <p:cNvSpPr/>
                      <p:nvPr/>
                    </p:nvSpPr>
                    <p:spPr>
                      <a:xfrm>
                        <a:off x="6870235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sp>
                    <p:nvSpPr>
                      <p:cNvPr id="432" name="CustomShape 17"/>
                      <p:cNvSpPr/>
                      <p:nvPr/>
                    </p:nvSpPr>
                    <p:spPr>
                      <a:xfrm>
                        <a:off x="6579396" y="3377154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</p:grpSp>
                <p:grpSp>
                  <p:nvGrpSpPr>
                    <p:cNvPr id="422" name="Group 421"/>
                    <p:cNvGrpSpPr/>
                    <p:nvPr/>
                  </p:nvGrpSpPr>
                  <p:grpSpPr>
                    <a:xfrm rot="360000">
                      <a:off x="6206725" y="1051028"/>
                      <a:ext cx="528517" cy="1218621"/>
                      <a:chOff x="6384033" y="2186240"/>
                      <a:chExt cx="543358" cy="1252841"/>
                    </a:xfrm>
                  </p:grpSpPr>
                  <p:sp>
                    <p:nvSpPr>
                      <p:cNvPr id="423" name="CustomShape 17"/>
                      <p:cNvSpPr/>
                      <p:nvPr/>
                    </p:nvSpPr>
                    <p:spPr>
                      <a:xfrm>
                        <a:off x="6384033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grpSp>
                    <p:nvGrpSpPr>
                      <p:cNvPr id="424" name="Group 423"/>
                      <p:cNvGrpSpPr/>
                      <p:nvPr/>
                    </p:nvGrpSpPr>
                    <p:grpSpPr>
                      <a:xfrm>
                        <a:off x="6412123" y="2198602"/>
                        <a:ext cx="487375" cy="1238746"/>
                        <a:chOff x="3770523" y="3133100"/>
                        <a:chExt cx="1815461" cy="1809000"/>
                      </a:xfrm>
                    </p:grpSpPr>
                    <p:sp>
                      <p:nvSpPr>
                        <p:cNvPr id="427" name="Line 11"/>
                        <p:cNvSpPr/>
                        <p:nvPr/>
                      </p:nvSpPr>
                      <p:spPr>
                        <a:xfrm flipH="1" flipV="1">
                          <a:off x="3770523" y="3137799"/>
                          <a:ext cx="735463" cy="178882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ysDash"/>
                          <a:round/>
                        </a:ln>
                      </p:spPr>
                    </p:sp>
                    <p:sp>
                      <p:nvSpPr>
                        <p:cNvPr id="428" name="Line 9"/>
                        <p:cNvSpPr/>
                        <p:nvPr/>
                      </p:nvSpPr>
                      <p:spPr>
                        <a:xfrm flipV="1">
                          <a:off x="4505984" y="3133100"/>
                          <a:ext cx="1080000" cy="180900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round/>
                        </a:ln>
                      </p:spPr>
                    </p:sp>
                  </p:grpSp>
                  <p:sp>
                    <p:nvSpPr>
                      <p:cNvPr id="425" name="CustomShape 17"/>
                      <p:cNvSpPr/>
                      <p:nvPr/>
                    </p:nvSpPr>
                    <p:spPr>
                      <a:xfrm>
                        <a:off x="6870235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sp>
                    <p:nvSpPr>
                      <p:cNvPr id="426" name="CustomShape 17"/>
                      <p:cNvSpPr/>
                      <p:nvPr/>
                    </p:nvSpPr>
                    <p:spPr>
                      <a:xfrm>
                        <a:off x="6579396" y="3377154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</p:grpSp>
              </p:grpSp>
            </p:grpSp>
          </p:grpSp>
          <p:grpSp>
            <p:nvGrpSpPr>
              <p:cNvPr id="354" name="Group 353"/>
              <p:cNvGrpSpPr/>
              <p:nvPr/>
            </p:nvGrpSpPr>
            <p:grpSpPr>
              <a:xfrm rot="2880000">
                <a:off x="5385073" y="2858407"/>
                <a:ext cx="3254559" cy="1963742"/>
                <a:chOff x="3203848" y="658131"/>
                <a:chExt cx="3254559" cy="1963742"/>
              </a:xfrm>
            </p:grpSpPr>
            <p:grpSp>
              <p:nvGrpSpPr>
                <p:cNvPr id="355" name="Group 354"/>
                <p:cNvGrpSpPr/>
                <p:nvPr/>
              </p:nvGrpSpPr>
              <p:grpSpPr>
                <a:xfrm>
                  <a:off x="3203848" y="658131"/>
                  <a:ext cx="1745556" cy="1376753"/>
                  <a:chOff x="5796136" y="1026246"/>
                  <a:chExt cx="1745556" cy="1376753"/>
                </a:xfrm>
              </p:grpSpPr>
              <p:grpSp>
                <p:nvGrpSpPr>
                  <p:cNvPr id="387" name="Group 386"/>
                  <p:cNvGrpSpPr/>
                  <p:nvPr/>
                </p:nvGrpSpPr>
                <p:grpSpPr>
                  <a:xfrm>
                    <a:off x="5796136" y="1026246"/>
                    <a:ext cx="939106" cy="1243403"/>
                    <a:chOff x="5796136" y="1026246"/>
                    <a:chExt cx="939106" cy="1243403"/>
                  </a:xfrm>
                </p:grpSpPr>
                <p:grpSp>
                  <p:nvGrpSpPr>
                    <p:cNvPr id="403" name="Group 402"/>
                    <p:cNvGrpSpPr/>
                    <p:nvPr/>
                  </p:nvGrpSpPr>
                  <p:grpSpPr>
                    <a:xfrm>
                      <a:off x="5796136" y="1026246"/>
                      <a:ext cx="528517" cy="1218621"/>
                      <a:chOff x="6384033" y="2186240"/>
                      <a:chExt cx="543358" cy="1252841"/>
                    </a:xfrm>
                  </p:grpSpPr>
                  <p:sp>
                    <p:nvSpPr>
                      <p:cNvPr id="411" name="CustomShape 17"/>
                      <p:cNvSpPr/>
                      <p:nvPr/>
                    </p:nvSpPr>
                    <p:spPr>
                      <a:xfrm>
                        <a:off x="6384033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grpSp>
                    <p:nvGrpSpPr>
                      <p:cNvPr id="412" name="Group 411"/>
                      <p:cNvGrpSpPr/>
                      <p:nvPr/>
                    </p:nvGrpSpPr>
                    <p:grpSpPr>
                      <a:xfrm>
                        <a:off x="6412123" y="2198602"/>
                        <a:ext cx="487375" cy="1238746"/>
                        <a:chOff x="3770523" y="3133100"/>
                        <a:chExt cx="1815461" cy="1809000"/>
                      </a:xfrm>
                    </p:grpSpPr>
                    <p:sp>
                      <p:nvSpPr>
                        <p:cNvPr id="415" name="Line 11"/>
                        <p:cNvSpPr/>
                        <p:nvPr/>
                      </p:nvSpPr>
                      <p:spPr>
                        <a:xfrm flipH="1" flipV="1">
                          <a:off x="3770523" y="3137799"/>
                          <a:ext cx="735463" cy="178882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ysDash"/>
                          <a:round/>
                        </a:ln>
                      </p:spPr>
                    </p:sp>
                    <p:sp>
                      <p:nvSpPr>
                        <p:cNvPr id="416" name="Line 9"/>
                        <p:cNvSpPr/>
                        <p:nvPr/>
                      </p:nvSpPr>
                      <p:spPr>
                        <a:xfrm flipV="1">
                          <a:off x="4505984" y="3133100"/>
                          <a:ext cx="1080000" cy="180900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round/>
                        </a:ln>
                      </p:spPr>
                    </p:sp>
                  </p:grpSp>
                  <p:sp>
                    <p:nvSpPr>
                      <p:cNvPr id="413" name="CustomShape 17"/>
                      <p:cNvSpPr/>
                      <p:nvPr/>
                    </p:nvSpPr>
                    <p:spPr>
                      <a:xfrm>
                        <a:off x="6870235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sp>
                    <p:nvSpPr>
                      <p:cNvPr id="414" name="CustomShape 17"/>
                      <p:cNvSpPr/>
                      <p:nvPr/>
                    </p:nvSpPr>
                    <p:spPr>
                      <a:xfrm>
                        <a:off x="6579396" y="3377154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</p:grpSp>
                <p:grpSp>
                  <p:nvGrpSpPr>
                    <p:cNvPr id="404" name="Group 403"/>
                    <p:cNvGrpSpPr/>
                    <p:nvPr/>
                  </p:nvGrpSpPr>
                  <p:grpSpPr>
                    <a:xfrm rot="360000">
                      <a:off x="6206725" y="1051028"/>
                      <a:ext cx="528517" cy="1218621"/>
                      <a:chOff x="6384033" y="2186240"/>
                      <a:chExt cx="543358" cy="1252841"/>
                    </a:xfrm>
                  </p:grpSpPr>
                  <p:sp>
                    <p:nvSpPr>
                      <p:cNvPr id="405" name="CustomShape 17"/>
                      <p:cNvSpPr/>
                      <p:nvPr/>
                    </p:nvSpPr>
                    <p:spPr>
                      <a:xfrm>
                        <a:off x="6384033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grpSp>
                    <p:nvGrpSpPr>
                      <p:cNvPr id="406" name="Group 405"/>
                      <p:cNvGrpSpPr/>
                      <p:nvPr/>
                    </p:nvGrpSpPr>
                    <p:grpSpPr>
                      <a:xfrm>
                        <a:off x="6412123" y="2198602"/>
                        <a:ext cx="487375" cy="1238746"/>
                        <a:chOff x="3770523" y="3133100"/>
                        <a:chExt cx="1815461" cy="1809000"/>
                      </a:xfrm>
                    </p:grpSpPr>
                    <p:sp>
                      <p:nvSpPr>
                        <p:cNvPr id="409" name="Line 11"/>
                        <p:cNvSpPr/>
                        <p:nvPr/>
                      </p:nvSpPr>
                      <p:spPr>
                        <a:xfrm flipH="1" flipV="1">
                          <a:off x="3770523" y="3137799"/>
                          <a:ext cx="735463" cy="178882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ysDash"/>
                          <a:round/>
                        </a:ln>
                      </p:spPr>
                    </p:sp>
                    <p:sp>
                      <p:nvSpPr>
                        <p:cNvPr id="410" name="Line 9"/>
                        <p:cNvSpPr/>
                        <p:nvPr/>
                      </p:nvSpPr>
                      <p:spPr>
                        <a:xfrm flipV="1">
                          <a:off x="4505984" y="3133100"/>
                          <a:ext cx="1080000" cy="180900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round/>
                        </a:ln>
                      </p:spPr>
                    </p:sp>
                  </p:grpSp>
                  <p:sp>
                    <p:nvSpPr>
                      <p:cNvPr id="407" name="CustomShape 17"/>
                      <p:cNvSpPr/>
                      <p:nvPr/>
                    </p:nvSpPr>
                    <p:spPr>
                      <a:xfrm>
                        <a:off x="6870235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sp>
                    <p:nvSpPr>
                      <p:cNvPr id="408" name="CustomShape 17"/>
                      <p:cNvSpPr/>
                      <p:nvPr/>
                    </p:nvSpPr>
                    <p:spPr>
                      <a:xfrm>
                        <a:off x="6579396" y="3377154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</p:grpSp>
              </p:grpSp>
              <p:grpSp>
                <p:nvGrpSpPr>
                  <p:cNvPr id="388" name="Group 387"/>
                  <p:cNvGrpSpPr/>
                  <p:nvPr/>
                </p:nvGrpSpPr>
                <p:grpSpPr>
                  <a:xfrm rot="720000">
                    <a:off x="6602586" y="1159596"/>
                    <a:ext cx="939106" cy="1243403"/>
                    <a:chOff x="5796136" y="1026246"/>
                    <a:chExt cx="939106" cy="1243403"/>
                  </a:xfrm>
                </p:grpSpPr>
                <p:grpSp>
                  <p:nvGrpSpPr>
                    <p:cNvPr id="389" name="Group 388"/>
                    <p:cNvGrpSpPr/>
                    <p:nvPr/>
                  </p:nvGrpSpPr>
                  <p:grpSpPr>
                    <a:xfrm>
                      <a:off x="5796136" y="1026246"/>
                      <a:ext cx="528517" cy="1218621"/>
                      <a:chOff x="6384033" y="2186240"/>
                      <a:chExt cx="543358" cy="1252841"/>
                    </a:xfrm>
                  </p:grpSpPr>
                  <p:sp>
                    <p:nvSpPr>
                      <p:cNvPr id="397" name="CustomShape 17"/>
                      <p:cNvSpPr/>
                      <p:nvPr/>
                    </p:nvSpPr>
                    <p:spPr>
                      <a:xfrm>
                        <a:off x="6384033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grpSp>
                    <p:nvGrpSpPr>
                      <p:cNvPr id="398" name="Group 397"/>
                      <p:cNvGrpSpPr/>
                      <p:nvPr/>
                    </p:nvGrpSpPr>
                    <p:grpSpPr>
                      <a:xfrm>
                        <a:off x="6412123" y="2198602"/>
                        <a:ext cx="487375" cy="1238746"/>
                        <a:chOff x="3770523" y="3133100"/>
                        <a:chExt cx="1815461" cy="1809000"/>
                      </a:xfrm>
                    </p:grpSpPr>
                    <p:sp>
                      <p:nvSpPr>
                        <p:cNvPr id="401" name="Line 11"/>
                        <p:cNvSpPr/>
                        <p:nvPr/>
                      </p:nvSpPr>
                      <p:spPr>
                        <a:xfrm flipH="1" flipV="1">
                          <a:off x="3770523" y="3137799"/>
                          <a:ext cx="735463" cy="178882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ysDash"/>
                          <a:round/>
                        </a:ln>
                      </p:spPr>
                    </p:sp>
                    <p:sp>
                      <p:nvSpPr>
                        <p:cNvPr id="402" name="Line 9"/>
                        <p:cNvSpPr/>
                        <p:nvPr/>
                      </p:nvSpPr>
                      <p:spPr>
                        <a:xfrm flipV="1">
                          <a:off x="4505984" y="3133100"/>
                          <a:ext cx="1080000" cy="180900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round/>
                        </a:ln>
                      </p:spPr>
                    </p:sp>
                  </p:grpSp>
                  <p:sp>
                    <p:nvSpPr>
                      <p:cNvPr id="399" name="CustomShape 17"/>
                      <p:cNvSpPr/>
                      <p:nvPr/>
                    </p:nvSpPr>
                    <p:spPr>
                      <a:xfrm>
                        <a:off x="6870235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sp>
                    <p:nvSpPr>
                      <p:cNvPr id="400" name="CustomShape 17"/>
                      <p:cNvSpPr/>
                      <p:nvPr/>
                    </p:nvSpPr>
                    <p:spPr>
                      <a:xfrm>
                        <a:off x="6579396" y="3377154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</p:grpSp>
                <p:grpSp>
                  <p:nvGrpSpPr>
                    <p:cNvPr id="390" name="Group 389"/>
                    <p:cNvGrpSpPr/>
                    <p:nvPr/>
                  </p:nvGrpSpPr>
                  <p:grpSpPr>
                    <a:xfrm rot="360000">
                      <a:off x="6206725" y="1051028"/>
                      <a:ext cx="528517" cy="1218621"/>
                      <a:chOff x="6384033" y="2186240"/>
                      <a:chExt cx="543358" cy="1252841"/>
                    </a:xfrm>
                  </p:grpSpPr>
                  <p:sp>
                    <p:nvSpPr>
                      <p:cNvPr id="391" name="CustomShape 17"/>
                      <p:cNvSpPr/>
                      <p:nvPr/>
                    </p:nvSpPr>
                    <p:spPr>
                      <a:xfrm>
                        <a:off x="6384033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grpSp>
                    <p:nvGrpSpPr>
                      <p:cNvPr id="392" name="Group 391"/>
                      <p:cNvGrpSpPr/>
                      <p:nvPr/>
                    </p:nvGrpSpPr>
                    <p:grpSpPr>
                      <a:xfrm>
                        <a:off x="6412123" y="2198602"/>
                        <a:ext cx="487375" cy="1238746"/>
                        <a:chOff x="3770523" y="3133100"/>
                        <a:chExt cx="1815461" cy="1809000"/>
                      </a:xfrm>
                    </p:grpSpPr>
                    <p:sp>
                      <p:nvSpPr>
                        <p:cNvPr id="395" name="Line 11"/>
                        <p:cNvSpPr/>
                        <p:nvPr/>
                      </p:nvSpPr>
                      <p:spPr>
                        <a:xfrm flipH="1" flipV="1">
                          <a:off x="3770523" y="3137799"/>
                          <a:ext cx="735463" cy="178882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ysDash"/>
                          <a:round/>
                        </a:ln>
                      </p:spPr>
                    </p:sp>
                    <p:sp>
                      <p:nvSpPr>
                        <p:cNvPr id="396" name="Line 9"/>
                        <p:cNvSpPr/>
                        <p:nvPr/>
                      </p:nvSpPr>
                      <p:spPr>
                        <a:xfrm flipV="1">
                          <a:off x="4505984" y="3133100"/>
                          <a:ext cx="1080000" cy="180900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round/>
                        </a:ln>
                      </p:spPr>
                    </p:sp>
                  </p:grpSp>
                  <p:sp>
                    <p:nvSpPr>
                      <p:cNvPr id="393" name="CustomShape 17"/>
                      <p:cNvSpPr/>
                      <p:nvPr/>
                    </p:nvSpPr>
                    <p:spPr>
                      <a:xfrm>
                        <a:off x="6870235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sp>
                    <p:nvSpPr>
                      <p:cNvPr id="394" name="CustomShape 17"/>
                      <p:cNvSpPr/>
                      <p:nvPr/>
                    </p:nvSpPr>
                    <p:spPr>
                      <a:xfrm>
                        <a:off x="6579396" y="3377154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</p:grpSp>
              </p:grpSp>
            </p:grpSp>
            <p:grpSp>
              <p:nvGrpSpPr>
                <p:cNvPr id="356" name="Group 355"/>
                <p:cNvGrpSpPr/>
                <p:nvPr/>
              </p:nvGrpSpPr>
              <p:grpSpPr>
                <a:xfrm rot="1440000">
                  <a:off x="4712851" y="1245120"/>
                  <a:ext cx="1745556" cy="1376753"/>
                  <a:chOff x="5796136" y="1026246"/>
                  <a:chExt cx="1745556" cy="1376753"/>
                </a:xfrm>
              </p:grpSpPr>
              <p:grpSp>
                <p:nvGrpSpPr>
                  <p:cNvPr id="357" name="Group 356"/>
                  <p:cNvGrpSpPr/>
                  <p:nvPr/>
                </p:nvGrpSpPr>
                <p:grpSpPr>
                  <a:xfrm>
                    <a:off x="5796136" y="1026246"/>
                    <a:ext cx="939106" cy="1243403"/>
                    <a:chOff x="5796136" y="1026246"/>
                    <a:chExt cx="939106" cy="1243403"/>
                  </a:xfrm>
                </p:grpSpPr>
                <p:grpSp>
                  <p:nvGrpSpPr>
                    <p:cNvPr id="373" name="Group 372"/>
                    <p:cNvGrpSpPr/>
                    <p:nvPr/>
                  </p:nvGrpSpPr>
                  <p:grpSpPr>
                    <a:xfrm>
                      <a:off x="5796136" y="1026246"/>
                      <a:ext cx="528517" cy="1218621"/>
                      <a:chOff x="6384033" y="2186240"/>
                      <a:chExt cx="543358" cy="1252841"/>
                    </a:xfrm>
                  </p:grpSpPr>
                  <p:sp>
                    <p:nvSpPr>
                      <p:cNvPr id="381" name="CustomShape 17"/>
                      <p:cNvSpPr/>
                      <p:nvPr/>
                    </p:nvSpPr>
                    <p:spPr>
                      <a:xfrm>
                        <a:off x="6384033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grpSp>
                    <p:nvGrpSpPr>
                      <p:cNvPr id="382" name="Group 381"/>
                      <p:cNvGrpSpPr/>
                      <p:nvPr/>
                    </p:nvGrpSpPr>
                    <p:grpSpPr>
                      <a:xfrm>
                        <a:off x="6412123" y="2198602"/>
                        <a:ext cx="487375" cy="1238746"/>
                        <a:chOff x="3770523" y="3133100"/>
                        <a:chExt cx="1815461" cy="1809000"/>
                      </a:xfrm>
                    </p:grpSpPr>
                    <p:sp>
                      <p:nvSpPr>
                        <p:cNvPr id="385" name="Line 11"/>
                        <p:cNvSpPr/>
                        <p:nvPr/>
                      </p:nvSpPr>
                      <p:spPr>
                        <a:xfrm flipH="1" flipV="1">
                          <a:off x="3770523" y="3137799"/>
                          <a:ext cx="735463" cy="178882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ysDash"/>
                          <a:round/>
                        </a:ln>
                      </p:spPr>
                    </p:sp>
                    <p:sp>
                      <p:nvSpPr>
                        <p:cNvPr id="386" name="Line 9"/>
                        <p:cNvSpPr/>
                        <p:nvPr/>
                      </p:nvSpPr>
                      <p:spPr>
                        <a:xfrm flipV="1">
                          <a:off x="4505984" y="3133100"/>
                          <a:ext cx="1080000" cy="180900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round/>
                        </a:ln>
                      </p:spPr>
                    </p:sp>
                  </p:grpSp>
                  <p:sp>
                    <p:nvSpPr>
                      <p:cNvPr id="383" name="CustomShape 17"/>
                      <p:cNvSpPr/>
                      <p:nvPr/>
                    </p:nvSpPr>
                    <p:spPr>
                      <a:xfrm>
                        <a:off x="6870235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sp>
                    <p:nvSpPr>
                      <p:cNvPr id="384" name="CustomShape 17"/>
                      <p:cNvSpPr/>
                      <p:nvPr/>
                    </p:nvSpPr>
                    <p:spPr>
                      <a:xfrm>
                        <a:off x="6579396" y="3377154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</p:grpSp>
                <p:grpSp>
                  <p:nvGrpSpPr>
                    <p:cNvPr id="374" name="Group 373"/>
                    <p:cNvGrpSpPr/>
                    <p:nvPr/>
                  </p:nvGrpSpPr>
                  <p:grpSpPr>
                    <a:xfrm rot="360000">
                      <a:off x="6206725" y="1051028"/>
                      <a:ext cx="528517" cy="1218621"/>
                      <a:chOff x="6384033" y="2186240"/>
                      <a:chExt cx="543358" cy="1252841"/>
                    </a:xfrm>
                  </p:grpSpPr>
                  <p:sp>
                    <p:nvSpPr>
                      <p:cNvPr id="375" name="CustomShape 17"/>
                      <p:cNvSpPr/>
                      <p:nvPr/>
                    </p:nvSpPr>
                    <p:spPr>
                      <a:xfrm>
                        <a:off x="6384033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grpSp>
                    <p:nvGrpSpPr>
                      <p:cNvPr id="376" name="Group 375"/>
                      <p:cNvGrpSpPr/>
                      <p:nvPr/>
                    </p:nvGrpSpPr>
                    <p:grpSpPr>
                      <a:xfrm>
                        <a:off x="6412123" y="2198602"/>
                        <a:ext cx="487375" cy="1238746"/>
                        <a:chOff x="3770523" y="3133100"/>
                        <a:chExt cx="1815461" cy="1809000"/>
                      </a:xfrm>
                    </p:grpSpPr>
                    <p:sp>
                      <p:nvSpPr>
                        <p:cNvPr id="379" name="Line 11"/>
                        <p:cNvSpPr/>
                        <p:nvPr/>
                      </p:nvSpPr>
                      <p:spPr>
                        <a:xfrm flipH="1" flipV="1">
                          <a:off x="3770523" y="3137799"/>
                          <a:ext cx="735463" cy="178882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ysDash"/>
                          <a:round/>
                        </a:ln>
                      </p:spPr>
                    </p:sp>
                    <p:sp>
                      <p:nvSpPr>
                        <p:cNvPr id="380" name="Line 9"/>
                        <p:cNvSpPr/>
                        <p:nvPr/>
                      </p:nvSpPr>
                      <p:spPr>
                        <a:xfrm flipV="1">
                          <a:off x="4505984" y="3133100"/>
                          <a:ext cx="1080000" cy="180900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round/>
                        </a:ln>
                      </p:spPr>
                    </p:sp>
                  </p:grpSp>
                  <p:sp>
                    <p:nvSpPr>
                      <p:cNvPr id="377" name="CustomShape 17"/>
                      <p:cNvSpPr/>
                      <p:nvPr/>
                    </p:nvSpPr>
                    <p:spPr>
                      <a:xfrm>
                        <a:off x="6870235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sp>
                    <p:nvSpPr>
                      <p:cNvPr id="378" name="CustomShape 17"/>
                      <p:cNvSpPr/>
                      <p:nvPr/>
                    </p:nvSpPr>
                    <p:spPr>
                      <a:xfrm>
                        <a:off x="6579396" y="3377154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</p:grpSp>
              </p:grpSp>
              <p:grpSp>
                <p:nvGrpSpPr>
                  <p:cNvPr id="358" name="Group 357"/>
                  <p:cNvGrpSpPr/>
                  <p:nvPr/>
                </p:nvGrpSpPr>
                <p:grpSpPr>
                  <a:xfrm rot="720000">
                    <a:off x="6602586" y="1159596"/>
                    <a:ext cx="939106" cy="1243403"/>
                    <a:chOff x="5796136" y="1026246"/>
                    <a:chExt cx="939106" cy="1243403"/>
                  </a:xfrm>
                </p:grpSpPr>
                <p:grpSp>
                  <p:nvGrpSpPr>
                    <p:cNvPr id="359" name="Group 358"/>
                    <p:cNvGrpSpPr/>
                    <p:nvPr/>
                  </p:nvGrpSpPr>
                  <p:grpSpPr>
                    <a:xfrm>
                      <a:off x="5796136" y="1026246"/>
                      <a:ext cx="528517" cy="1218621"/>
                      <a:chOff x="6384033" y="2186240"/>
                      <a:chExt cx="543358" cy="1252841"/>
                    </a:xfrm>
                  </p:grpSpPr>
                  <p:sp>
                    <p:nvSpPr>
                      <p:cNvPr id="367" name="CustomShape 17"/>
                      <p:cNvSpPr/>
                      <p:nvPr/>
                    </p:nvSpPr>
                    <p:spPr>
                      <a:xfrm>
                        <a:off x="6384033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grpSp>
                    <p:nvGrpSpPr>
                      <p:cNvPr id="368" name="Group 367"/>
                      <p:cNvGrpSpPr/>
                      <p:nvPr/>
                    </p:nvGrpSpPr>
                    <p:grpSpPr>
                      <a:xfrm>
                        <a:off x="6412123" y="2198602"/>
                        <a:ext cx="487375" cy="1238746"/>
                        <a:chOff x="3770523" y="3133100"/>
                        <a:chExt cx="1815461" cy="1809000"/>
                      </a:xfrm>
                    </p:grpSpPr>
                    <p:sp>
                      <p:nvSpPr>
                        <p:cNvPr id="371" name="Line 11"/>
                        <p:cNvSpPr/>
                        <p:nvPr/>
                      </p:nvSpPr>
                      <p:spPr>
                        <a:xfrm flipH="1" flipV="1">
                          <a:off x="3770523" y="3137799"/>
                          <a:ext cx="735463" cy="178882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ysDash"/>
                          <a:round/>
                        </a:ln>
                      </p:spPr>
                    </p:sp>
                    <p:sp>
                      <p:nvSpPr>
                        <p:cNvPr id="372" name="Line 9"/>
                        <p:cNvSpPr/>
                        <p:nvPr/>
                      </p:nvSpPr>
                      <p:spPr>
                        <a:xfrm flipV="1">
                          <a:off x="4505984" y="3133100"/>
                          <a:ext cx="1080000" cy="180900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round/>
                        </a:ln>
                      </p:spPr>
                    </p:sp>
                  </p:grpSp>
                  <p:sp>
                    <p:nvSpPr>
                      <p:cNvPr id="369" name="CustomShape 17"/>
                      <p:cNvSpPr/>
                      <p:nvPr/>
                    </p:nvSpPr>
                    <p:spPr>
                      <a:xfrm>
                        <a:off x="6870235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sp>
                    <p:nvSpPr>
                      <p:cNvPr id="370" name="CustomShape 17"/>
                      <p:cNvSpPr/>
                      <p:nvPr/>
                    </p:nvSpPr>
                    <p:spPr>
                      <a:xfrm>
                        <a:off x="6579396" y="3377154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</p:grpSp>
                <p:grpSp>
                  <p:nvGrpSpPr>
                    <p:cNvPr id="360" name="Group 359"/>
                    <p:cNvGrpSpPr/>
                    <p:nvPr/>
                  </p:nvGrpSpPr>
                  <p:grpSpPr>
                    <a:xfrm rot="360000">
                      <a:off x="6206725" y="1051028"/>
                      <a:ext cx="528517" cy="1218621"/>
                      <a:chOff x="6384033" y="2186240"/>
                      <a:chExt cx="543358" cy="1252841"/>
                    </a:xfrm>
                  </p:grpSpPr>
                  <p:sp>
                    <p:nvSpPr>
                      <p:cNvPr id="361" name="CustomShape 17"/>
                      <p:cNvSpPr/>
                      <p:nvPr/>
                    </p:nvSpPr>
                    <p:spPr>
                      <a:xfrm>
                        <a:off x="6384033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grpSp>
                    <p:nvGrpSpPr>
                      <p:cNvPr id="362" name="Group 361"/>
                      <p:cNvGrpSpPr/>
                      <p:nvPr/>
                    </p:nvGrpSpPr>
                    <p:grpSpPr>
                      <a:xfrm>
                        <a:off x="6412123" y="2198602"/>
                        <a:ext cx="487375" cy="1238746"/>
                        <a:chOff x="3770523" y="3133100"/>
                        <a:chExt cx="1815461" cy="1809000"/>
                      </a:xfrm>
                    </p:grpSpPr>
                    <p:sp>
                      <p:nvSpPr>
                        <p:cNvPr id="365" name="Line 11"/>
                        <p:cNvSpPr/>
                        <p:nvPr/>
                      </p:nvSpPr>
                      <p:spPr>
                        <a:xfrm flipH="1" flipV="1">
                          <a:off x="3770523" y="3137799"/>
                          <a:ext cx="735463" cy="178882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ysDash"/>
                          <a:round/>
                        </a:ln>
                      </p:spPr>
                    </p:sp>
                    <p:sp>
                      <p:nvSpPr>
                        <p:cNvPr id="366" name="Line 9"/>
                        <p:cNvSpPr/>
                        <p:nvPr/>
                      </p:nvSpPr>
                      <p:spPr>
                        <a:xfrm flipV="1">
                          <a:off x="4505984" y="3133100"/>
                          <a:ext cx="1080000" cy="180900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round/>
                        </a:ln>
                      </p:spPr>
                    </p:sp>
                  </p:grpSp>
                  <p:sp>
                    <p:nvSpPr>
                      <p:cNvPr id="363" name="CustomShape 17"/>
                      <p:cNvSpPr/>
                      <p:nvPr/>
                    </p:nvSpPr>
                    <p:spPr>
                      <a:xfrm>
                        <a:off x="6870235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sp>
                    <p:nvSpPr>
                      <p:cNvPr id="364" name="CustomShape 17"/>
                      <p:cNvSpPr/>
                      <p:nvPr/>
                    </p:nvSpPr>
                    <p:spPr>
                      <a:xfrm>
                        <a:off x="6579396" y="3377154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</p:grpSp>
              </p:grpSp>
            </p:grpSp>
          </p:grpSp>
        </p:grpSp>
        <p:grpSp>
          <p:nvGrpSpPr>
            <p:cNvPr id="7" name="Group 6"/>
            <p:cNvGrpSpPr/>
            <p:nvPr/>
          </p:nvGrpSpPr>
          <p:grpSpPr>
            <a:xfrm rot="5760000">
              <a:off x="3051448" y="3244168"/>
              <a:ext cx="2759894" cy="2770869"/>
              <a:chOff x="3203848" y="658131"/>
              <a:chExt cx="4790376" cy="4809426"/>
            </a:xfrm>
          </p:grpSpPr>
          <p:grpSp>
            <p:nvGrpSpPr>
              <p:cNvPr id="227" name="Group 226"/>
              <p:cNvGrpSpPr/>
              <p:nvPr/>
            </p:nvGrpSpPr>
            <p:grpSpPr>
              <a:xfrm>
                <a:off x="3203848" y="658131"/>
                <a:ext cx="3254559" cy="1963742"/>
                <a:chOff x="3203848" y="658131"/>
                <a:chExt cx="3254559" cy="1963742"/>
              </a:xfrm>
            </p:grpSpPr>
            <p:grpSp>
              <p:nvGrpSpPr>
                <p:cNvPr id="291" name="Group 290"/>
                <p:cNvGrpSpPr/>
                <p:nvPr/>
              </p:nvGrpSpPr>
              <p:grpSpPr>
                <a:xfrm>
                  <a:off x="3203848" y="658131"/>
                  <a:ext cx="1745556" cy="1376753"/>
                  <a:chOff x="5796136" y="1026246"/>
                  <a:chExt cx="1745556" cy="1376753"/>
                </a:xfrm>
              </p:grpSpPr>
              <p:grpSp>
                <p:nvGrpSpPr>
                  <p:cNvPr id="323" name="Group 322"/>
                  <p:cNvGrpSpPr/>
                  <p:nvPr/>
                </p:nvGrpSpPr>
                <p:grpSpPr>
                  <a:xfrm>
                    <a:off x="5796136" y="1026246"/>
                    <a:ext cx="939106" cy="1243403"/>
                    <a:chOff x="5796136" y="1026246"/>
                    <a:chExt cx="939106" cy="1243403"/>
                  </a:xfrm>
                </p:grpSpPr>
                <p:grpSp>
                  <p:nvGrpSpPr>
                    <p:cNvPr id="339" name="Group 338"/>
                    <p:cNvGrpSpPr/>
                    <p:nvPr/>
                  </p:nvGrpSpPr>
                  <p:grpSpPr>
                    <a:xfrm>
                      <a:off x="5796136" y="1026246"/>
                      <a:ext cx="528517" cy="1218621"/>
                      <a:chOff x="6384033" y="2186240"/>
                      <a:chExt cx="543358" cy="1252841"/>
                    </a:xfrm>
                  </p:grpSpPr>
                  <p:sp>
                    <p:nvSpPr>
                      <p:cNvPr id="347" name="CustomShape 17"/>
                      <p:cNvSpPr/>
                      <p:nvPr/>
                    </p:nvSpPr>
                    <p:spPr>
                      <a:xfrm>
                        <a:off x="6384033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grpSp>
                    <p:nvGrpSpPr>
                      <p:cNvPr id="348" name="Group 347"/>
                      <p:cNvGrpSpPr/>
                      <p:nvPr/>
                    </p:nvGrpSpPr>
                    <p:grpSpPr>
                      <a:xfrm>
                        <a:off x="6412123" y="2198602"/>
                        <a:ext cx="487375" cy="1238746"/>
                        <a:chOff x="3770523" y="3133100"/>
                        <a:chExt cx="1815461" cy="1809000"/>
                      </a:xfrm>
                    </p:grpSpPr>
                    <p:sp>
                      <p:nvSpPr>
                        <p:cNvPr id="351" name="Line 11"/>
                        <p:cNvSpPr/>
                        <p:nvPr/>
                      </p:nvSpPr>
                      <p:spPr>
                        <a:xfrm flipH="1" flipV="1">
                          <a:off x="3770523" y="3137799"/>
                          <a:ext cx="735463" cy="178882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ysDash"/>
                          <a:round/>
                        </a:ln>
                      </p:spPr>
                    </p:sp>
                    <p:sp>
                      <p:nvSpPr>
                        <p:cNvPr id="352" name="Line 9"/>
                        <p:cNvSpPr/>
                        <p:nvPr/>
                      </p:nvSpPr>
                      <p:spPr>
                        <a:xfrm flipV="1">
                          <a:off x="4505984" y="3133100"/>
                          <a:ext cx="1080000" cy="180900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round/>
                        </a:ln>
                      </p:spPr>
                    </p:sp>
                  </p:grpSp>
                  <p:sp>
                    <p:nvSpPr>
                      <p:cNvPr id="349" name="CustomShape 17"/>
                      <p:cNvSpPr/>
                      <p:nvPr/>
                    </p:nvSpPr>
                    <p:spPr>
                      <a:xfrm>
                        <a:off x="6870235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sp>
                    <p:nvSpPr>
                      <p:cNvPr id="350" name="CustomShape 17"/>
                      <p:cNvSpPr/>
                      <p:nvPr/>
                    </p:nvSpPr>
                    <p:spPr>
                      <a:xfrm>
                        <a:off x="6579396" y="3377154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</p:grpSp>
                <p:grpSp>
                  <p:nvGrpSpPr>
                    <p:cNvPr id="340" name="Group 339"/>
                    <p:cNvGrpSpPr/>
                    <p:nvPr/>
                  </p:nvGrpSpPr>
                  <p:grpSpPr>
                    <a:xfrm rot="360000">
                      <a:off x="6206725" y="1051028"/>
                      <a:ext cx="528517" cy="1218621"/>
                      <a:chOff x="6384033" y="2186240"/>
                      <a:chExt cx="543358" cy="1252841"/>
                    </a:xfrm>
                  </p:grpSpPr>
                  <p:sp>
                    <p:nvSpPr>
                      <p:cNvPr id="341" name="CustomShape 17"/>
                      <p:cNvSpPr/>
                      <p:nvPr/>
                    </p:nvSpPr>
                    <p:spPr>
                      <a:xfrm>
                        <a:off x="6384033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grpSp>
                    <p:nvGrpSpPr>
                      <p:cNvPr id="342" name="Group 341"/>
                      <p:cNvGrpSpPr/>
                      <p:nvPr/>
                    </p:nvGrpSpPr>
                    <p:grpSpPr>
                      <a:xfrm>
                        <a:off x="6412123" y="2198602"/>
                        <a:ext cx="487375" cy="1238746"/>
                        <a:chOff x="3770523" y="3133100"/>
                        <a:chExt cx="1815461" cy="1809000"/>
                      </a:xfrm>
                    </p:grpSpPr>
                    <p:sp>
                      <p:nvSpPr>
                        <p:cNvPr id="345" name="Line 11"/>
                        <p:cNvSpPr/>
                        <p:nvPr/>
                      </p:nvSpPr>
                      <p:spPr>
                        <a:xfrm flipH="1" flipV="1">
                          <a:off x="3770523" y="3137799"/>
                          <a:ext cx="735463" cy="178882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ysDash"/>
                          <a:round/>
                        </a:ln>
                      </p:spPr>
                    </p:sp>
                    <p:sp>
                      <p:nvSpPr>
                        <p:cNvPr id="346" name="Line 9"/>
                        <p:cNvSpPr/>
                        <p:nvPr/>
                      </p:nvSpPr>
                      <p:spPr>
                        <a:xfrm flipV="1">
                          <a:off x="4505984" y="3133100"/>
                          <a:ext cx="1080000" cy="180900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round/>
                        </a:ln>
                      </p:spPr>
                    </p:sp>
                  </p:grpSp>
                  <p:sp>
                    <p:nvSpPr>
                      <p:cNvPr id="343" name="CustomShape 17"/>
                      <p:cNvSpPr/>
                      <p:nvPr/>
                    </p:nvSpPr>
                    <p:spPr>
                      <a:xfrm>
                        <a:off x="6870235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sp>
                    <p:nvSpPr>
                      <p:cNvPr id="344" name="CustomShape 17"/>
                      <p:cNvSpPr/>
                      <p:nvPr/>
                    </p:nvSpPr>
                    <p:spPr>
                      <a:xfrm>
                        <a:off x="6579396" y="3377154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</p:grpSp>
              </p:grpSp>
              <p:grpSp>
                <p:nvGrpSpPr>
                  <p:cNvPr id="324" name="Group 323"/>
                  <p:cNvGrpSpPr/>
                  <p:nvPr/>
                </p:nvGrpSpPr>
                <p:grpSpPr>
                  <a:xfrm rot="720000">
                    <a:off x="6602586" y="1159596"/>
                    <a:ext cx="939106" cy="1243403"/>
                    <a:chOff x="5796136" y="1026246"/>
                    <a:chExt cx="939106" cy="1243403"/>
                  </a:xfrm>
                </p:grpSpPr>
                <p:grpSp>
                  <p:nvGrpSpPr>
                    <p:cNvPr id="325" name="Group 324"/>
                    <p:cNvGrpSpPr/>
                    <p:nvPr/>
                  </p:nvGrpSpPr>
                  <p:grpSpPr>
                    <a:xfrm>
                      <a:off x="5796136" y="1026246"/>
                      <a:ext cx="528517" cy="1218621"/>
                      <a:chOff x="6384033" y="2186240"/>
                      <a:chExt cx="543358" cy="1252841"/>
                    </a:xfrm>
                  </p:grpSpPr>
                  <p:sp>
                    <p:nvSpPr>
                      <p:cNvPr id="333" name="CustomShape 17"/>
                      <p:cNvSpPr/>
                      <p:nvPr/>
                    </p:nvSpPr>
                    <p:spPr>
                      <a:xfrm>
                        <a:off x="6384033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grpSp>
                    <p:nvGrpSpPr>
                      <p:cNvPr id="334" name="Group 333"/>
                      <p:cNvGrpSpPr/>
                      <p:nvPr/>
                    </p:nvGrpSpPr>
                    <p:grpSpPr>
                      <a:xfrm>
                        <a:off x="6412123" y="2198602"/>
                        <a:ext cx="487375" cy="1238746"/>
                        <a:chOff x="3770523" y="3133100"/>
                        <a:chExt cx="1815461" cy="1809000"/>
                      </a:xfrm>
                    </p:grpSpPr>
                    <p:sp>
                      <p:nvSpPr>
                        <p:cNvPr id="337" name="Line 11"/>
                        <p:cNvSpPr/>
                        <p:nvPr/>
                      </p:nvSpPr>
                      <p:spPr>
                        <a:xfrm flipH="1" flipV="1">
                          <a:off x="3770523" y="3137799"/>
                          <a:ext cx="735463" cy="178882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ysDash"/>
                          <a:round/>
                        </a:ln>
                      </p:spPr>
                    </p:sp>
                    <p:sp>
                      <p:nvSpPr>
                        <p:cNvPr id="338" name="Line 9"/>
                        <p:cNvSpPr/>
                        <p:nvPr/>
                      </p:nvSpPr>
                      <p:spPr>
                        <a:xfrm flipV="1">
                          <a:off x="4505984" y="3133100"/>
                          <a:ext cx="1080000" cy="180900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round/>
                        </a:ln>
                      </p:spPr>
                    </p:sp>
                  </p:grpSp>
                  <p:sp>
                    <p:nvSpPr>
                      <p:cNvPr id="335" name="CustomShape 17"/>
                      <p:cNvSpPr/>
                      <p:nvPr/>
                    </p:nvSpPr>
                    <p:spPr>
                      <a:xfrm>
                        <a:off x="6870235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sp>
                    <p:nvSpPr>
                      <p:cNvPr id="336" name="CustomShape 17"/>
                      <p:cNvSpPr/>
                      <p:nvPr/>
                    </p:nvSpPr>
                    <p:spPr>
                      <a:xfrm>
                        <a:off x="6579396" y="3377154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</p:grpSp>
                <p:grpSp>
                  <p:nvGrpSpPr>
                    <p:cNvPr id="326" name="Group 325"/>
                    <p:cNvGrpSpPr/>
                    <p:nvPr/>
                  </p:nvGrpSpPr>
                  <p:grpSpPr>
                    <a:xfrm rot="360000">
                      <a:off x="6206725" y="1051028"/>
                      <a:ext cx="528517" cy="1218621"/>
                      <a:chOff x="6384033" y="2186240"/>
                      <a:chExt cx="543358" cy="1252841"/>
                    </a:xfrm>
                  </p:grpSpPr>
                  <p:sp>
                    <p:nvSpPr>
                      <p:cNvPr id="327" name="CustomShape 17"/>
                      <p:cNvSpPr/>
                      <p:nvPr/>
                    </p:nvSpPr>
                    <p:spPr>
                      <a:xfrm>
                        <a:off x="6384033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grpSp>
                    <p:nvGrpSpPr>
                      <p:cNvPr id="328" name="Group 327"/>
                      <p:cNvGrpSpPr/>
                      <p:nvPr/>
                    </p:nvGrpSpPr>
                    <p:grpSpPr>
                      <a:xfrm>
                        <a:off x="6412123" y="2198602"/>
                        <a:ext cx="487375" cy="1238746"/>
                        <a:chOff x="3770523" y="3133100"/>
                        <a:chExt cx="1815461" cy="1809000"/>
                      </a:xfrm>
                    </p:grpSpPr>
                    <p:sp>
                      <p:nvSpPr>
                        <p:cNvPr id="331" name="Line 11"/>
                        <p:cNvSpPr/>
                        <p:nvPr/>
                      </p:nvSpPr>
                      <p:spPr>
                        <a:xfrm flipH="1" flipV="1">
                          <a:off x="3770523" y="3137799"/>
                          <a:ext cx="735463" cy="178882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ysDash"/>
                          <a:round/>
                        </a:ln>
                      </p:spPr>
                    </p:sp>
                    <p:sp>
                      <p:nvSpPr>
                        <p:cNvPr id="332" name="Line 9"/>
                        <p:cNvSpPr/>
                        <p:nvPr/>
                      </p:nvSpPr>
                      <p:spPr>
                        <a:xfrm flipV="1">
                          <a:off x="4505984" y="3133100"/>
                          <a:ext cx="1080000" cy="180900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round/>
                        </a:ln>
                      </p:spPr>
                    </p:sp>
                  </p:grpSp>
                  <p:sp>
                    <p:nvSpPr>
                      <p:cNvPr id="329" name="CustomShape 17"/>
                      <p:cNvSpPr/>
                      <p:nvPr/>
                    </p:nvSpPr>
                    <p:spPr>
                      <a:xfrm>
                        <a:off x="6870235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sp>
                    <p:nvSpPr>
                      <p:cNvPr id="330" name="CustomShape 17"/>
                      <p:cNvSpPr/>
                      <p:nvPr/>
                    </p:nvSpPr>
                    <p:spPr>
                      <a:xfrm>
                        <a:off x="6579396" y="3377154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</p:grpSp>
              </p:grpSp>
            </p:grpSp>
            <p:grpSp>
              <p:nvGrpSpPr>
                <p:cNvPr id="292" name="Group 291"/>
                <p:cNvGrpSpPr/>
                <p:nvPr/>
              </p:nvGrpSpPr>
              <p:grpSpPr>
                <a:xfrm rot="1440000">
                  <a:off x="4712851" y="1245120"/>
                  <a:ext cx="1745556" cy="1376753"/>
                  <a:chOff x="5796136" y="1026246"/>
                  <a:chExt cx="1745556" cy="1376753"/>
                </a:xfrm>
              </p:grpSpPr>
              <p:grpSp>
                <p:nvGrpSpPr>
                  <p:cNvPr id="293" name="Group 292"/>
                  <p:cNvGrpSpPr/>
                  <p:nvPr/>
                </p:nvGrpSpPr>
                <p:grpSpPr>
                  <a:xfrm>
                    <a:off x="5796136" y="1026246"/>
                    <a:ext cx="939106" cy="1243403"/>
                    <a:chOff x="5796136" y="1026246"/>
                    <a:chExt cx="939106" cy="1243403"/>
                  </a:xfrm>
                </p:grpSpPr>
                <p:grpSp>
                  <p:nvGrpSpPr>
                    <p:cNvPr id="309" name="Group 308"/>
                    <p:cNvGrpSpPr/>
                    <p:nvPr/>
                  </p:nvGrpSpPr>
                  <p:grpSpPr>
                    <a:xfrm>
                      <a:off x="5796136" y="1026246"/>
                      <a:ext cx="528517" cy="1218621"/>
                      <a:chOff x="6384033" y="2186240"/>
                      <a:chExt cx="543358" cy="1252841"/>
                    </a:xfrm>
                  </p:grpSpPr>
                  <p:sp>
                    <p:nvSpPr>
                      <p:cNvPr id="317" name="CustomShape 17"/>
                      <p:cNvSpPr/>
                      <p:nvPr/>
                    </p:nvSpPr>
                    <p:spPr>
                      <a:xfrm>
                        <a:off x="6384033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grpSp>
                    <p:nvGrpSpPr>
                      <p:cNvPr id="318" name="Group 317"/>
                      <p:cNvGrpSpPr/>
                      <p:nvPr/>
                    </p:nvGrpSpPr>
                    <p:grpSpPr>
                      <a:xfrm>
                        <a:off x="6412123" y="2198602"/>
                        <a:ext cx="487375" cy="1238746"/>
                        <a:chOff x="3770523" y="3133100"/>
                        <a:chExt cx="1815461" cy="1809000"/>
                      </a:xfrm>
                    </p:grpSpPr>
                    <p:sp>
                      <p:nvSpPr>
                        <p:cNvPr id="321" name="Line 11"/>
                        <p:cNvSpPr/>
                        <p:nvPr/>
                      </p:nvSpPr>
                      <p:spPr>
                        <a:xfrm flipH="1" flipV="1">
                          <a:off x="3770523" y="3137799"/>
                          <a:ext cx="735463" cy="178882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ysDash"/>
                          <a:round/>
                        </a:ln>
                      </p:spPr>
                    </p:sp>
                    <p:sp>
                      <p:nvSpPr>
                        <p:cNvPr id="322" name="Line 9"/>
                        <p:cNvSpPr/>
                        <p:nvPr/>
                      </p:nvSpPr>
                      <p:spPr>
                        <a:xfrm flipV="1">
                          <a:off x="4505984" y="3133100"/>
                          <a:ext cx="1080000" cy="180900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round/>
                        </a:ln>
                      </p:spPr>
                    </p:sp>
                  </p:grpSp>
                  <p:sp>
                    <p:nvSpPr>
                      <p:cNvPr id="319" name="CustomShape 17"/>
                      <p:cNvSpPr/>
                      <p:nvPr/>
                    </p:nvSpPr>
                    <p:spPr>
                      <a:xfrm>
                        <a:off x="6870235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sp>
                    <p:nvSpPr>
                      <p:cNvPr id="320" name="CustomShape 17"/>
                      <p:cNvSpPr/>
                      <p:nvPr/>
                    </p:nvSpPr>
                    <p:spPr>
                      <a:xfrm>
                        <a:off x="6579396" y="3377154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</p:grpSp>
                <p:grpSp>
                  <p:nvGrpSpPr>
                    <p:cNvPr id="310" name="Group 309"/>
                    <p:cNvGrpSpPr/>
                    <p:nvPr/>
                  </p:nvGrpSpPr>
                  <p:grpSpPr>
                    <a:xfrm rot="360000">
                      <a:off x="6206725" y="1051028"/>
                      <a:ext cx="528517" cy="1218621"/>
                      <a:chOff x="6384033" y="2186240"/>
                      <a:chExt cx="543358" cy="1252841"/>
                    </a:xfrm>
                  </p:grpSpPr>
                  <p:sp>
                    <p:nvSpPr>
                      <p:cNvPr id="311" name="CustomShape 17"/>
                      <p:cNvSpPr/>
                      <p:nvPr/>
                    </p:nvSpPr>
                    <p:spPr>
                      <a:xfrm>
                        <a:off x="6384033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grpSp>
                    <p:nvGrpSpPr>
                      <p:cNvPr id="312" name="Group 311"/>
                      <p:cNvGrpSpPr/>
                      <p:nvPr/>
                    </p:nvGrpSpPr>
                    <p:grpSpPr>
                      <a:xfrm>
                        <a:off x="6412123" y="2198602"/>
                        <a:ext cx="487375" cy="1238746"/>
                        <a:chOff x="3770523" y="3133100"/>
                        <a:chExt cx="1815461" cy="1809000"/>
                      </a:xfrm>
                    </p:grpSpPr>
                    <p:sp>
                      <p:nvSpPr>
                        <p:cNvPr id="315" name="Line 11"/>
                        <p:cNvSpPr/>
                        <p:nvPr/>
                      </p:nvSpPr>
                      <p:spPr>
                        <a:xfrm flipH="1" flipV="1">
                          <a:off x="3770523" y="3137799"/>
                          <a:ext cx="735463" cy="178882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ysDash"/>
                          <a:round/>
                        </a:ln>
                      </p:spPr>
                    </p:sp>
                    <p:sp>
                      <p:nvSpPr>
                        <p:cNvPr id="316" name="Line 9"/>
                        <p:cNvSpPr/>
                        <p:nvPr/>
                      </p:nvSpPr>
                      <p:spPr>
                        <a:xfrm flipV="1">
                          <a:off x="4505984" y="3133100"/>
                          <a:ext cx="1080000" cy="180900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round/>
                        </a:ln>
                      </p:spPr>
                    </p:sp>
                  </p:grpSp>
                  <p:sp>
                    <p:nvSpPr>
                      <p:cNvPr id="313" name="CustomShape 17"/>
                      <p:cNvSpPr/>
                      <p:nvPr/>
                    </p:nvSpPr>
                    <p:spPr>
                      <a:xfrm>
                        <a:off x="6870235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sp>
                    <p:nvSpPr>
                      <p:cNvPr id="314" name="CustomShape 17"/>
                      <p:cNvSpPr/>
                      <p:nvPr/>
                    </p:nvSpPr>
                    <p:spPr>
                      <a:xfrm>
                        <a:off x="6579396" y="3377154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</p:grpSp>
              </p:grpSp>
              <p:grpSp>
                <p:nvGrpSpPr>
                  <p:cNvPr id="294" name="Group 293"/>
                  <p:cNvGrpSpPr/>
                  <p:nvPr/>
                </p:nvGrpSpPr>
                <p:grpSpPr>
                  <a:xfrm rot="720000">
                    <a:off x="6602586" y="1159596"/>
                    <a:ext cx="939106" cy="1243403"/>
                    <a:chOff x="5796136" y="1026246"/>
                    <a:chExt cx="939106" cy="1243403"/>
                  </a:xfrm>
                </p:grpSpPr>
                <p:grpSp>
                  <p:nvGrpSpPr>
                    <p:cNvPr id="295" name="Group 294"/>
                    <p:cNvGrpSpPr/>
                    <p:nvPr/>
                  </p:nvGrpSpPr>
                  <p:grpSpPr>
                    <a:xfrm>
                      <a:off x="5796136" y="1026246"/>
                      <a:ext cx="528517" cy="1218621"/>
                      <a:chOff x="6384033" y="2186240"/>
                      <a:chExt cx="543358" cy="1252841"/>
                    </a:xfrm>
                  </p:grpSpPr>
                  <p:sp>
                    <p:nvSpPr>
                      <p:cNvPr id="303" name="CustomShape 17"/>
                      <p:cNvSpPr/>
                      <p:nvPr/>
                    </p:nvSpPr>
                    <p:spPr>
                      <a:xfrm>
                        <a:off x="6384033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grpSp>
                    <p:nvGrpSpPr>
                      <p:cNvPr id="304" name="Group 303"/>
                      <p:cNvGrpSpPr/>
                      <p:nvPr/>
                    </p:nvGrpSpPr>
                    <p:grpSpPr>
                      <a:xfrm>
                        <a:off x="6412123" y="2198602"/>
                        <a:ext cx="487375" cy="1238746"/>
                        <a:chOff x="3770523" y="3133100"/>
                        <a:chExt cx="1815461" cy="1809000"/>
                      </a:xfrm>
                    </p:grpSpPr>
                    <p:sp>
                      <p:nvSpPr>
                        <p:cNvPr id="307" name="Line 11"/>
                        <p:cNvSpPr/>
                        <p:nvPr/>
                      </p:nvSpPr>
                      <p:spPr>
                        <a:xfrm flipH="1" flipV="1">
                          <a:off x="3770523" y="3137799"/>
                          <a:ext cx="735463" cy="178882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ysDash"/>
                          <a:round/>
                        </a:ln>
                      </p:spPr>
                    </p:sp>
                    <p:sp>
                      <p:nvSpPr>
                        <p:cNvPr id="308" name="Line 9"/>
                        <p:cNvSpPr/>
                        <p:nvPr/>
                      </p:nvSpPr>
                      <p:spPr>
                        <a:xfrm flipV="1">
                          <a:off x="4505984" y="3133100"/>
                          <a:ext cx="1080000" cy="180900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round/>
                        </a:ln>
                      </p:spPr>
                    </p:sp>
                  </p:grpSp>
                  <p:sp>
                    <p:nvSpPr>
                      <p:cNvPr id="305" name="CustomShape 17"/>
                      <p:cNvSpPr/>
                      <p:nvPr/>
                    </p:nvSpPr>
                    <p:spPr>
                      <a:xfrm>
                        <a:off x="6870235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sp>
                    <p:nvSpPr>
                      <p:cNvPr id="306" name="CustomShape 17"/>
                      <p:cNvSpPr/>
                      <p:nvPr/>
                    </p:nvSpPr>
                    <p:spPr>
                      <a:xfrm>
                        <a:off x="6579396" y="3377154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</p:grpSp>
                <p:grpSp>
                  <p:nvGrpSpPr>
                    <p:cNvPr id="296" name="Group 295"/>
                    <p:cNvGrpSpPr/>
                    <p:nvPr/>
                  </p:nvGrpSpPr>
                  <p:grpSpPr>
                    <a:xfrm rot="360000">
                      <a:off x="6206725" y="1051028"/>
                      <a:ext cx="528517" cy="1218621"/>
                      <a:chOff x="6384033" y="2186240"/>
                      <a:chExt cx="543358" cy="1252841"/>
                    </a:xfrm>
                  </p:grpSpPr>
                  <p:sp>
                    <p:nvSpPr>
                      <p:cNvPr id="297" name="CustomShape 17"/>
                      <p:cNvSpPr/>
                      <p:nvPr/>
                    </p:nvSpPr>
                    <p:spPr>
                      <a:xfrm>
                        <a:off x="6384033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grpSp>
                    <p:nvGrpSpPr>
                      <p:cNvPr id="298" name="Group 297"/>
                      <p:cNvGrpSpPr/>
                      <p:nvPr/>
                    </p:nvGrpSpPr>
                    <p:grpSpPr>
                      <a:xfrm>
                        <a:off x="6412123" y="2198602"/>
                        <a:ext cx="487375" cy="1238746"/>
                        <a:chOff x="3770523" y="3133100"/>
                        <a:chExt cx="1815461" cy="1809000"/>
                      </a:xfrm>
                    </p:grpSpPr>
                    <p:sp>
                      <p:nvSpPr>
                        <p:cNvPr id="301" name="Line 11"/>
                        <p:cNvSpPr/>
                        <p:nvPr/>
                      </p:nvSpPr>
                      <p:spPr>
                        <a:xfrm flipH="1" flipV="1">
                          <a:off x="3770523" y="3137799"/>
                          <a:ext cx="735463" cy="178882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ysDash"/>
                          <a:round/>
                        </a:ln>
                      </p:spPr>
                    </p:sp>
                    <p:sp>
                      <p:nvSpPr>
                        <p:cNvPr id="302" name="Line 9"/>
                        <p:cNvSpPr/>
                        <p:nvPr/>
                      </p:nvSpPr>
                      <p:spPr>
                        <a:xfrm flipV="1">
                          <a:off x="4505984" y="3133100"/>
                          <a:ext cx="1080000" cy="180900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round/>
                        </a:ln>
                      </p:spPr>
                    </p:sp>
                  </p:grpSp>
                  <p:sp>
                    <p:nvSpPr>
                      <p:cNvPr id="299" name="CustomShape 17"/>
                      <p:cNvSpPr/>
                      <p:nvPr/>
                    </p:nvSpPr>
                    <p:spPr>
                      <a:xfrm>
                        <a:off x="6870235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sp>
                    <p:nvSpPr>
                      <p:cNvPr id="300" name="CustomShape 17"/>
                      <p:cNvSpPr/>
                      <p:nvPr/>
                    </p:nvSpPr>
                    <p:spPr>
                      <a:xfrm>
                        <a:off x="6579396" y="3377154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</p:grpSp>
              </p:grpSp>
            </p:grpSp>
          </p:grpSp>
          <p:grpSp>
            <p:nvGrpSpPr>
              <p:cNvPr id="228" name="Group 227"/>
              <p:cNvGrpSpPr/>
              <p:nvPr/>
            </p:nvGrpSpPr>
            <p:grpSpPr>
              <a:xfrm rot="2880000">
                <a:off x="5385073" y="2858407"/>
                <a:ext cx="3254559" cy="1963742"/>
                <a:chOff x="3203848" y="658131"/>
                <a:chExt cx="3254559" cy="1963742"/>
              </a:xfrm>
            </p:grpSpPr>
            <p:grpSp>
              <p:nvGrpSpPr>
                <p:cNvPr id="229" name="Group 228"/>
                <p:cNvGrpSpPr/>
                <p:nvPr/>
              </p:nvGrpSpPr>
              <p:grpSpPr>
                <a:xfrm>
                  <a:off x="3203848" y="658131"/>
                  <a:ext cx="1745556" cy="1376753"/>
                  <a:chOff x="5796136" y="1026246"/>
                  <a:chExt cx="1745556" cy="1376753"/>
                </a:xfrm>
              </p:grpSpPr>
              <p:grpSp>
                <p:nvGrpSpPr>
                  <p:cNvPr id="261" name="Group 260"/>
                  <p:cNvGrpSpPr/>
                  <p:nvPr/>
                </p:nvGrpSpPr>
                <p:grpSpPr>
                  <a:xfrm>
                    <a:off x="5796136" y="1026246"/>
                    <a:ext cx="939106" cy="1243403"/>
                    <a:chOff x="5796136" y="1026246"/>
                    <a:chExt cx="939106" cy="1243403"/>
                  </a:xfrm>
                </p:grpSpPr>
                <p:grpSp>
                  <p:nvGrpSpPr>
                    <p:cNvPr id="277" name="Group 276"/>
                    <p:cNvGrpSpPr/>
                    <p:nvPr/>
                  </p:nvGrpSpPr>
                  <p:grpSpPr>
                    <a:xfrm>
                      <a:off x="5796136" y="1026246"/>
                      <a:ext cx="528517" cy="1218621"/>
                      <a:chOff x="6384033" y="2186240"/>
                      <a:chExt cx="543358" cy="1252841"/>
                    </a:xfrm>
                  </p:grpSpPr>
                  <p:sp>
                    <p:nvSpPr>
                      <p:cNvPr id="285" name="CustomShape 17"/>
                      <p:cNvSpPr/>
                      <p:nvPr/>
                    </p:nvSpPr>
                    <p:spPr>
                      <a:xfrm>
                        <a:off x="6384033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grpSp>
                    <p:nvGrpSpPr>
                      <p:cNvPr id="286" name="Group 285"/>
                      <p:cNvGrpSpPr/>
                      <p:nvPr/>
                    </p:nvGrpSpPr>
                    <p:grpSpPr>
                      <a:xfrm>
                        <a:off x="6412123" y="2198602"/>
                        <a:ext cx="487375" cy="1238746"/>
                        <a:chOff x="3770523" y="3133100"/>
                        <a:chExt cx="1815461" cy="1809000"/>
                      </a:xfrm>
                    </p:grpSpPr>
                    <p:sp>
                      <p:nvSpPr>
                        <p:cNvPr id="289" name="Line 11"/>
                        <p:cNvSpPr/>
                        <p:nvPr/>
                      </p:nvSpPr>
                      <p:spPr>
                        <a:xfrm flipH="1" flipV="1">
                          <a:off x="3770523" y="3137799"/>
                          <a:ext cx="735463" cy="178882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ysDash"/>
                          <a:round/>
                        </a:ln>
                      </p:spPr>
                    </p:sp>
                    <p:sp>
                      <p:nvSpPr>
                        <p:cNvPr id="290" name="Line 9"/>
                        <p:cNvSpPr/>
                        <p:nvPr/>
                      </p:nvSpPr>
                      <p:spPr>
                        <a:xfrm flipV="1">
                          <a:off x="4505984" y="3133100"/>
                          <a:ext cx="1080000" cy="180900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round/>
                        </a:ln>
                      </p:spPr>
                    </p:sp>
                  </p:grpSp>
                  <p:sp>
                    <p:nvSpPr>
                      <p:cNvPr id="287" name="CustomShape 17"/>
                      <p:cNvSpPr/>
                      <p:nvPr/>
                    </p:nvSpPr>
                    <p:spPr>
                      <a:xfrm>
                        <a:off x="6870235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sp>
                    <p:nvSpPr>
                      <p:cNvPr id="288" name="CustomShape 17"/>
                      <p:cNvSpPr/>
                      <p:nvPr/>
                    </p:nvSpPr>
                    <p:spPr>
                      <a:xfrm>
                        <a:off x="6579396" y="3377154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</p:grpSp>
                <p:grpSp>
                  <p:nvGrpSpPr>
                    <p:cNvPr id="278" name="Group 277"/>
                    <p:cNvGrpSpPr/>
                    <p:nvPr/>
                  </p:nvGrpSpPr>
                  <p:grpSpPr>
                    <a:xfrm rot="360000">
                      <a:off x="6206725" y="1051028"/>
                      <a:ext cx="528517" cy="1218621"/>
                      <a:chOff x="6384033" y="2186240"/>
                      <a:chExt cx="543358" cy="1252841"/>
                    </a:xfrm>
                  </p:grpSpPr>
                  <p:sp>
                    <p:nvSpPr>
                      <p:cNvPr id="279" name="CustomShape 17"/>
                      <p:cNvSpPr/>
                      <p:nvPr/>
                    </p:nvSpPr>
                    <p:spPr>
                      <a:xfrm>
                        <a:off x="6384033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grpSp>
                    <p:nvGrpSpPr>
                      <p:cNvPr id="280" name="Group 279"/>
                      <p:cNvGrpSpPr/>
                      <p:nvPr/>
                    </p:nvGrpSpPr>
                    <p:grpSpPr>
                      <a:xfrm>
                        <a:off x="6412123" y="2198602"/>
                        <a:ext cx="487375" cy="1238746"/>
                        <a:chOff x="3770523" y="3133100"/>
                        <a:chExt cx="1815461" cy="1809000"/>
                      </a:xfrm>
                    </p:grpSpPr>
                    <p:sp>
                      <p:nvSpPr>
                        <p:cNvPr id="283" name="Line 11"/>
                        <p:cNvSpPr/>
                        <p:nvPr/>
                      </p:nvSpPr>
                      <p:spPr>
                        <a:xfrm flipH="1" flipV="1">
                          <a:off x="3770523" y="3137799"/>
                          <a:ext cx="735463" cy="178882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ysDash"/>
                          <a:round/>
                        </a:ln>
                      </p:spPr>
                    </p:sp>
                    <p:sp>
                      <p:nvSpPr>
                        <p:cNvPr id="284" name="Line 9"/>
                        <p:cNvSpPr/>
                        <p:nvPr/>
                      </p:nvSpPr>
                      <p:spPr>
                        <a:xfrm flipV="1">
                          <a:off x="4505984" y="3133100"/>
                          <a:ext cx="1080000" cy="180900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round/>
                        </a:ln>
                      </p:spPr>
                    </p:sp>
                  </p:grpSp>
                  <p:sp>
                    <p:nvSpPr>
                      <p:cNvPr id="281" name="CustomShape 17"/>
                      <p:cNvSpPr/>
                      <p:nvPr/>
                    </p:nvSpPr>
                    <p:spPr>
                      <a:xfrm>
                        <a:off x="6870235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sp>
                    <p:nvSpPr>
                      <p:cNvPr id="282" name="CustomShape 17"/>
                      <p:cNvSpPr/>
                      <p:nvPr/>
                    </p:nvSpPr>
                    <p:spPr>
                      <a:xfrm>
                        <a:off x="6579396" y="3377154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</p:grpSp>
              </p:grpSp>
              <p:grpSp>
                <p:nvGrpSpPr>
                  <p:cNvPr id="262" name="Group 261"/>
                  <p:cNvGrpSpPr/>
                  <p:nvPr/>
                </p:nvGrpSpPr>
                <p:grpSpPr>
                  <a:xfrm rot="720000">
                    <a:off x="6602586" y="1159596"/>
                    <a:ext cx="939106" cy="1243403"/>
                    <a:chOff x="5796136" y="1026246"/>
                    <a:chExt cx="939106" cy="1243403"/>
                  </a:xfrm>
                </p:grpSpPr>
                <p:grpSp>
                  <p:nvGrpSpPr>
                    <p:cNvPr id="263" name="Group 262"/>
                    <p:cNvGrpSpPr/>
                    <p:nvPr/>
                  </p:nvGrpSpPr>
                  <p:grpSpPr>
                    <a:xfrm>
                      <a:off x="5796136" y="1026246"/>
                      <a:ext cx="528517" cy="1218621"/>
                      <a:chOff x="6384033" y="2186240"/>
                      <a:chExt cx="543358" cy="1252841"/>
                    </a:xfrm>
                  </p:grpSpPr>
                  <p:sp>
                    <p:nvSpPr>
                      <p:cNvPr id="271" name="CustomShape 17"/>
                      <p:cNvSpPr/>
                      <p:nvPr/>
                    </p:nvSpPr>
                    <p:spPr>
                      <a:xfrm>
                        <a:off x="6384033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grpSp>
                    <p:nvGrpSpPr>
                      <p:cNvPr id="272" name="Group 271"/>
                      <p:cNvGrpSpPr/>
                      <p:nvPr/>
                    </p:nvGrpSpPr>
                    <p:grpSpPr>
                      <a:xfrm>
                        <a:off x="6412123" y="2198602"/>
                        <a:ext cx="487375" cy="1238746"/>
                        <a:chOff x="3770523" y="3133100"/>
                        <a:chExt cx="1815461" cy="1809000"/>
                      </a:xfrm>
                    </p:grpSpPr>
                    <p:sp>
                      <p:nvSpPr>
                        <p:cNvPr id="275" name="Line 11"/>
                        <p:cNvSpPr/>
                        <p:nvPr/>
                      </p:nvSpPr>
                      <p:spPr>
                        <a:xfrm flipH="1" flipV="1">
                          <a:off x="3770523" y="3137799"/>
                          <a:ext cx="735463" cy="178882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ysDash"/>
                          <a:round/>
                        </a:ln>
                      </p:spPr>
                    </p:sp>
                    <p:sp>
                      <p:nvSpPr>
                        <p:cNvPr id="276" name="Line 9"/>
                        <p:cNvSpPr/>
                        <p:nvPr/>
                      </p:nvSpPr>
                      <p:spPr>
                        <a:xfrm flipV="1">
                          <a:off x="4505984" y="3133100"/>
                          <a:ext cx="1080000" cy="180900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round/>
                        </a:ln>
                      </p:spPr>
                    </p:sp>
                  </p:grpSp>
                  <p:sp>
                    <p:nvSpPr>
                      <p:cNvPr id="273" name="CustomShape 17"/>
                      <p:cNvSpPr/>
                      <p:nvPr/>
                    </p:nvSpPr>
                    <p:spPr>
                      <a:xfrm>
                        <a:off x="6870235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sp>
                    <p:nvSpPr>
                      <p:cNvPr id="274" name="CustomShape 17"/>
                      <p:cNvSpPr/>
                      <p:nvPr/>
                    </p:nvSpPr>
                    <p:spPr>
                      <a:xfrm>
                        <a:off x="6579396" y="3377154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</p:grpSp>
                <p:grpSp>
                  <p:nvGrpSpPr>
                    <p:cNvPr id="264" name="Group 263"/>
                    <p:cNvGrpSpPr/>
                    <p:nvPr/>
                  </p:nvGrpSpPr>
                  <p:grpSpPr>
                    <a:xfrm rot="360000">
                      <a:off x="6206725" y="1051028"/>
                      <a:ext cx="528517" cy="1218621"/>
                      <a:chOff x="6384033" y="2186240"/>
                      <a:chExt cx="543358" cy="1252841"/>
                    </a:xfrm>
                  </p:grpSpPr>
                  <p:sp>
                    <p:nvSpPr>
                      <p:cNvPr id="265" name="CustomShape 17"/>
                      <p:cNvSpPr/>
                      <p:nvPr/>
                    </p:nvSpPr>
                    <p:spPr>
                      <a:xfrm>
                        <a:off x="6384033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grpSp>
                    <p:nvGrpSpPr>
                      <p:cNvPr id="266" name="Group 265"/>
                      <p:cNvGrpSpPr/>
                      <p:nvPr/>
                    </p:nvGrpSpPr>
                    <p:grpSpPr>
                      <a:xfrm>
                        <a:off x="6412123" y="2198602"/>
                        <a:ext cx="487375" cy="1238746"/>
                        <a:chOff x="3770523" y="3133100"/>
                        <a:chExt cx="1815461" cy="1809000"/>
                      </a:xfrm>
                    </p:grpSpPr>
                    <p:sp>
                      <p:nvSpPr>
                        <p:cNvPr id="269" name="Line 11"/>
                        <p:cNvSpPr/>
                        <p:nvPr/>
                      </p:nvSpPr>
                      <p:spPr>
                        <a:xfrm flipH="1" flipV="1">
                          <a:off x="3770523" y="3137799"/>
                          <a:ext cx="735463" cy="178882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ysDash"/>
                          <a:round/>
                        </a:ln>
                      </p:spPr>
                    </p:sp>
                    <p:sp>
                      <p:nvSpPr>
                        <p:cNvPr id="270" name="Line 9"/>
                        <p:cNvSpPr/>
                        <p:nvPr/>
                      </p:nvSpPr>
                      <p:spPr>
                        <a:xfrm flipV="1">
                          <a:off x="4505984" y="3133100"/>
                          <a:ext cx="1080000" cy="180900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round/>
                        </a:ln>
                      </p:spPr>
                    </p:sp>
                  </p:grpSp>
                  <p:sp>
                    <p:nvSpPr>
                      <p:cNvPr id="267" name="CustomShape 17"/>
                      <p:cNvSpPr/>
                      <p:nvPr/>
                    </p:nvSpPr>
                    <p:spPr>
                      <a:xfrm>
                        <a:off x="6870235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sp>
                    <p:nvSpPr>
                      <p:cNvPr id="268" name="CustomShape 17"/>
                      <p:cNvSpPr/>
                      <p:nvPr/>
                    </p:nvSpPr>
                    <p:spPr>
                      <a:xfrm>
                        <a:off x="6579396" y="3377154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</p:grpSp>
              </p:grpSp>
            </p:grpSp>
            <p:grpSp>
              <p:nvGrpSpPr>
                <p:cNvPr id="230" name="Group 229"/>
                <p:cNvGrpSpPr/>
                <p:nvPr/>
              </p:nvGrpSpPr>
              <p:grpSpPr>
                <a:xfrm rot="1440000">
                  <a:off x="4712851" y="1245120"/>
                  <a:ext cx="1745556" cy="1376753"/>
                  <a:chOff x="5796136" y="1026246"/>
                  <a:chExt cx="1745556" cy="1376753"/>
                </a:xfrm>
              </p:grpSpPr>
              <p:grpSp>
                <p:nvGrpSpPr>
                  <p:cNvPr id="231" name="Group 230"/>
                  <p:cNvGrpSpPr/>
                  <p:nvPr/>
                </p:nvGrpSpPr>
                <p:grpSpPr>
                  <a:xfrm>
                    <a:off x="5796136" y="1026246"/>
                    <a:ext cx="939106" cy="1243403"/>
                    <a:chOff x="5796136" y="1026246"/>
                    <a:chExt cx="939106" cy="1243403"/>
                  </a:xfrm>
                </p:grpSpPr>
                <p:grpSp>
                  <p:nvGrpSpPr>
                    <p:cNvPr id="247" name="Group 246"/>
                    <p:cNvGrpSpPr/>
                    <p:nvPr/>
                  </p:nvGrpSpPr>
                  <p:grpSpPr>
                    <a:xfrm>
                      <a:off x="5796136" y="1026246"/>
                      <a:ext cx="528517" cy="1218621"/>
                      <a:chOff x="6384033" y="2186240"/>
                      <a:chExt cx="543358" cy="1252841"/>
                    </a:xfrm>
                  </p:grpSpPr>
                  <p:sp>
                    <p:nvSpPr>
                      <p:cNvPr id="255" name="CustomShape 17"/>
                      <p:cNvSpPr/>
                      <p:nvPr/>
                    </p:nvSpPr>
                    <p:spPr>
                      <a:xfrm>
                        <a:off x="6384033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grpSp>
                    <p:nvGrpSpPr>
                      <p:cNvPr id="256" name="Group 255"/>
                      <p:cNvGrpSpPr/>
                      <p:nvPr/>
                    </p:nvGrpSpPr>
                    <p:grpSpPr>
                      <a:xfrm>
                        <a:off x="6412123" y="2198602"/>
                        <a:ext cx="487375" cy="1238746"/>
                        <a:chOff x="3770523" y="3133100"/>
                        <a:chExt cx="1815461" cy="1809000"/>
                      </a:xfrm>
                    </p:grpSpPr>
                    <p:sp>
                      <p:nvSpPr>
                        <p:cNvPr id="259" name="Line 11"/>
                        <p:cNvSpPr/>
                        <p:nvPr/>
                      </p:nvSpPr>
                      <p:spPr>
                        <a:xfrm flipH="1" flipV="1">
                          <a:off x="3770523" y="3137799"/>
                          <a:ext cx="735463" cy="178882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ysDash"/>
                          <a:round/>
                        </a:ln>
                      </p:spPr>
                    </p:sp>
                    <p:sp>
                      <p:nvSpPr>
                        <p:cNvPr id="260" name="Line 9"/>
                        <p:cNvSpPr/>
                        <p:nvPr/>
                      </p:nvSpPr>
                      <p:spPr>
                        <a:xfrm flipV="1">
                          <a:off x="4505984" y="3133100"/>
                          <a:ext cx="1080000" cy="180900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round/>
                        </a:ln>
                      </p:spPr>
                    </p:sp>
                  </p:grpSp>
                  <p:sp>
                    <p:nvSpPr>
                      <p:cNvPr id="257" name="CustomShape 17"/>
                      <p:cNvSpPr/>
                      <p:nvPr/>
                    </p:nvSpPr>
                    <p:spPr>
                      <a:xfrm>
                        <a:off x="6870235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sp>
                    <p:nvSpPr>
                      <p:cNvPr id="258" name="CustomShape 17"/>
                      <p:cNvSpPr/>
                      <p:nvPr/>
                    </p:nvSpPr>
                    <p:spPr>
                      <a:xfrm>
                        <a:off x="6579396" y="3377154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</p:grpSp>
                <p:grpSp>
                  <p:nvGrpSpPr>
                    <p:cNvPr id="248" name="Group 247"/>
                    <p:cNvGrpSpPr/>
                    <p:nvPr/>
                  </p:nvGrpSpPr>
                  <p:grpSpPr>
                    <a:xfrm rot="360000">
                      <a:off x="6206725" y="1051028"/>
                      <a:ext cx="528517" cy="1218621"/>
                      <a:chOff x="6384033" y="2186240"/>
                      <a:chExt cx="543358" cy="1252841"/>
                    </a:xfrm>
                  </p:grpSpPr>
                  <p:sp>
                    <p:nvSpPr>
                      <p:cNvPr id="249" name="CustomShape 17"/>
                      <p:cNvSpPr/>
                      <p:nvPr/>
                    </p:nvSpPr>
                    <p:spPr>
                      <a:xfrm>
                        <a:off x="6384033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grpSp>
                    <p:nvGrpSpPr>
                      <p:cNvPr id="250" name="Group 249"/>
                      <p:cNvGrpSpPr/>
                      <p:nvPr/>
                    </p:nvGrpSpPr>
                    <p:grpSpPr>
                      <a:xfrm>
                        <a:off x="6412123" y="2198602"/>
                        <a:ext cx="487375" cy="1238746"/>
                        <a:chOff x="3770523" y="3133100"/>
                        <a:chExt cx="1815461" cy="1809000"/>
                      </a:xfrm>
                    </p:grpSpPr>
                    <p:sp>
                      <p:nvSpPr>
                        <p:cNvPr id="253" name="Line 11"/>
                        <p:cNvSpPr/>
                        <p:nvPr/>
                      </p:nvSpPr>
                      <p:spPr>
                        <a:xfrm flipH="1" flipV="1">
                          <a:off x="3770523" y="3137799"/>
                          <a:ext cx="735463" cy="178882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ysDash"/>
                          <a:round/>
                        </a:ln>
                      </p:spPr>
                    </p:sp>
                    <p:sp>
                      <p:nvSpPr>
                        <p:cNvPr id="254" name="Line 9"/>
                        <p:cNvSpPr/>
                        <p:nvPr/>
                      </p:nvSpPr>
                      <p:spPr>
                        <a:xfrm flipV="1">
                          <a:off x="4505984" y="3133100"/>
                          <a:ext cx="1080000" cy="180900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round/>
                        </a:ln>
                      </p:spPr>
                    </p:sp>
                  </p:grpSp>
                  <p:sp>
                    <p:nvSpPr>
                      <p:cNvPr id="251" name="CustomShape 17"/>
                      <p:cNvSpPr/>
                      <p:nvPr/>
                    </p:nvSpPr>
                    <p:spPr>
                      <a:xfrm>
                        <a:off x="6870235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sp>
                    <p:nvSpPr>
                      <p:cNvPr id="252" name="CustomShape 17"/>
                      <p:cNvSpPr/>
                      <p:nvPr/>
                    </p:nvSpPr>
                    <p:spPr>
                      <a:xfrm>
                        <a:off x="6579396" y="3377154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</p:grpSp>
              </p:grpSp>
              <p:grpSp>
                <p:nvGrpSpPr>
                  <p:cNvPr id="232" name="Group 231"/>
                  <p:cNvGrpSpPr/>
                  <p:nvPr/>
                </p:nvGrpSpPr>
                <p:grpSpPr>
                  <a:xfrm rot="720000">
                    <a:off x="6602586" y="1159596"/>
                    <a:ext cx="939106" cy="1243403"/>
                    <a:chOff x="5796136" y="1026246"/>
                    <a:chExt cx="939106" cy="1243403"/>
                  </a:xfrm>
                </p:grpSpPr>
                <p:grpSp>
                  <p:nvGrpSpPr>
                    <p:cNvPr id="233" name="Group 232"/>
                    <p:cNvGrpSpPr/>
                    <p:nvPr/>
                  </p:nvGrpSpPr>
                  <p:grpSpPr>
                    <a:xfrm>
                      <a:off x="5796136" y="1026246"/>
                      <a:ext cx="528517" cy="1218621"/>
                      <a:chOff x="6384033" y="2186240"/>
                      <a:chExt cx="543358" cy="1252841"/>
                    </a:xfrm>
                  </p:grpSpPr>
                  <p:sp>
                    <p:nvSpPr>
                      <p:cNvPr id="241" name="CustomShape 17"/>
                      <p:cNvSpPr/>
                      <p:nvPr/>
                    </p:nvSpPr>
                    <p:spPr>
                      <a:xfrm>
                        <a:off x="6384033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sp>
                    <p:nvSpPr>
                      <p:cNvPr id="246" name="Line 9"/>
                      <p:cNvSpPr/>
                      <p:nvPr/>
                    </p:nvSpPr>
                    <p:spPr>
                      <a:xfrm flipV="1">
                        <a:off x="6609563" y="2198601"/>
                        <a:ext cx="289935" cy="1238747"/>
                      </a:xfrm>
                      <a:prstGeom prst="line">
                        <a:avLst/>
                      </a:prstGeom>
                      <a:ln w="1905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round/>
                      </a:ln>
                    </p:spPr>
                  </p:sp>
                  <p:sp>
                    <p:nvSpPr>
                      <p:cNvPr id="243" name="CustomShape 17"/>
                      <p:cNvSpPr/>
                      <p:nvPr/>
                    </p:nvSpPr>
                    <p:spPr>
                      <a:xfrm>
                        <a:off x="6870235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sp>
                    <p:nvSpPr>
                      <p:cNvPr id="244" name="CustomShape 17"/>
                      <p:cNvSpPr/>
                      <p:nvPr/>
                    </p:nvSpPr>
                    <p:spPr>
                      <a:xfrm>
                        <a:off x="6579396" y="3377154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</p:grpSp>
                <p:grpSp>
                  <p:nvGrpSpPr>
                    <p:cNvPr id="234" name="Group 233"/>
                    <p:cNvGrpSpPr/>
                    <p:nvPr/>
                  </p:nvGrpSpPr>
                  <p:grpSpPr>
                    <a:xfrm rot="360000">
                      <a:off x="6206725" y="1051028"/>
                      <a:ext cx="528517" cy="1218621"/>
                      <a:chOff x="6384033" y="2186240"/>
                      <a:chExt cx="543358" cy="1252841"/>
                    </a:xfrm>
                  </p:grpSpPr>
                  <p:sp>
                    <p:nvSpPr>
                      <p:cNvPr id="235" name="CustomShape 17"/>
                      <p:cNvSpPr/>
                      <p:nvPr/>
                    </p:nvSpPr>
                    <p:spPr>
                      <a:xfrm>
                        <a:off x="6384033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grpSp>
                    <p:nvGrpSpPr>
                      <p:cNvPr id="236" name="Group 235"/>
                      <p:cNvGrpSpPr/>
                      <p:nvPr/>
                    </p:nvGrpSpPr>
                    <p:grpSpPr>
                      <a:xfrm>
                        <a:off x="6412123" y="2198602"/>
                        <a:ext cx="487375" cy="1238746"/>
                        <a:chOff x="3770523" y="3133100"/>
                        <a:chExt cx="1815461" cy="1809000"/>
                      </a:xfrm>
                    </p:grpSpPr>
                    <p:sp>
                      <p:nvSpPr>
                        <p:cNvPr id="239" name="Line 11"/>
                        <p:cNvSpPr/>
                        <p:nvPr/>
                      </p:nvSpPr>
                      <p:spPr>
                        <a:xfrm flipH="1" flipV="1">
                          <a:off x="3770523" y="3137799"/>
                          <a:ext cx="735463" cy="178882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ysDash"/>
                          <a:round/>
                        </a:ln>
                      </p:spPr>
                    </p:sp>
                    <p:sp>
                      <p:nvSpPr>
                        <p:cNvPr id="240" name="Line 9"/>
                        <p:cNvSpPr/>
                        <p:nvPr/>
                      </p:nvSpPr>
                      <p:spPr>
                        <a:xfrm flipV="1">
                          <a:off x="4505984" y="3133100"/>
                          <a:ext cx="1080000" cy="180900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round/>
                        </a:ln>
                      </p:spPr>
                    </p:sp>
                  </p:grpSp>
                  <p:sp>
                    <p:nvSpPr>
                      <p:cNvPr id="237" name="CustomShape 17"/>
                      <p:cNvSpPr/>
                      <p:nvPr/>
                    </p:nvSpPr>
                    <p:spPr>
                      <a:xfrm>
                        <a:off x="6870235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sp>
                    <p:nvSpPr>
                      <p:cNvPr id="238" name="CustomShape 17"/>
                      <p:cNvSpPr/>
                      <p:nvPr/>
                    </p:nvSpPr>
                    <p:spPr>
                      <a:xfrm>
                        <a:off x="6579396" y="3377154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</p:grpSp>
              </p:grpSp>
            </p:grpSp>
          </p:grpSp>
        </p:grpSp>
        <p:grpSp>
          <p:nvGrpSpPr>
            <p:cNvPr id="8" name="Group 7"/>
            <p:cNvGrpSpPr/>
            <p:nvPr/>
          </p:nvGrpSpPr>
          <p:grpSpPr>
            <a:xfrm rot="11520000">
              <a:off x="491057" y="2824844"/>
              <a:ext cx="2759894" cy="2770869"/>
              <a:chOff x="3203848" y="658131"/>
              <a:chExt cx="4790376" cy="4809426"/>
            </a:xfrm>
          </p:grpSpPr>
          <p:grpSp>
            <p:nvGrpSpPr>
              <p:cNvPr id="101" name="Group 100"/>
              <p:cNvGrpSpPr/>
              <p:nvPr/>
            </p:nvGrpSpPr>
            <p:grpSpPr>
              <a:xfrm>
                <a:off x="3203848" y="658131"/>
                <a:ext cx="3254559" cy="1963742"/>
                <a:chOff x="3203848" y="658131"/>
                <a:chExt cx="3254559" cy="1963742"/>
              </a:xfrm>
            </p:grpSpPr>
            <p:grpSp>
              <p:nvGrpSpPr>
                <p:cNvPr id="165" name="Group 164"/>
                <p:cNvGrpSpPr/>
                <p:nvPr/>
              </p:nvGrpSpPr>
              <p:grpSpPr>
                <a:xfrm>
                  <a:off x="3203848" y="658131"/>
                  <a:ext cx="1745556" cy="1376753"/>
                  <a:chOff x="5796136" y="1026246"/>
                  <a:chExt cx="1745556" cy="1376753"/>
                </a:xfrm>
              </p:grpSpPr>
              <p:grpSp>
                <p:nvGrpSpPr>
                  <p:cNvPr id="197" name="Group 196"/>
                  <p:cNvGrpSpPr/>
                  <p:nvPr/>
                </p:nvGrpSpPr>
                <p:grpSpPr>
                  <a:xfrm>
                    <a:off x="5796136" y="1026246"/>
                    <a:ext cx="939106" cy="1243403"/>
                    <a:chOff x="5796136" y="1026246"/>
                    <a:chExt cx="939106" cy="1243403"/>
                  </a:xfrm>
                </p:grpSpPr>
                <p:grpSp>
                  <p:nvGrpSpPr>
                    <p:cNvPr id="213" name="Group 212"/>
                    <p:cNvGrpSpPr/>
                    <p:nvPr/>
                  </p:nvGrpSpPr>
                  <p:grpSpPr>
                    <a:xfrm>
                      <a:off x="5796136" y="1026246"/>
                      <a:ext cx="528517" cy="1218621"/>
                      <a:chOff x="6384033" y="2186240"/>
                      <a:chExt cx="543358" cy="1252841"/>
                    </a:xfrm>
                  </p:grpSpPr>
                  <p:sp>
                    <p:nvSpPr>
                      <p:cNvPr id="221" name="CustomShape 17"/>
                      <p:cNvSpPr/>
                      <p:nvPr/>
                    </p:nvSpPr>
                    <p:spPr>
                      <a:xfrm>
                        <a:off x="6384033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grpSp>
                    <p:nvGrpSpPr>
                      <p:cNvPr id="222" name="Group 221"/>
                      <p:cNvGrpSpPr/>
                      <p:nvPr/>
                    </p:nvGrpSpPr>
                    <p:grpSpPr>
                      <a:xfrm>
                        <a:off x="6412123" y="2198602"/>
                        <a:ext cx="487375" cy="1238746"/>
                        <a:chOff x="3770523" y="3133100"/>
                        <a:chExt cx="1815461" cy="1809000"/>
                      </a:xfrm>
                    </p:grpSpPr>
                    <p:sp>
                      <p:nvSpPr>
                        <p:cNvPr id="225" name="Line 11"/>
                        <p:cNvSpPr/>
                        <p:nvPr/>
                      </p:nvSpPr>
                      <p:spPr>
                        <a:xfrm flipH="1" flipV="1">
                          <a:off x="3770523" y="3137799"/>
                          <a:ext cx="735463" cy="178882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ysDash"/>
                          <a:round/>
                        </a:ln>
                      </p:spPr>
                    </p:sp>
                    <p:sp>
                      <p:nvSpPr>
                        <p:cNvPr id="226" name="Line 9"/>
                        <p:cNvSpPr/>
                        <p:nvPr/>
                      </p:nvSpPr>
                      <p:spPr>
                        <a:xfrm flipV="1">
                          <a:off x="4505984" y="3133100"/>
                          <a:ext cx="1080000" cy="180900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round/>
                        </a:ln>
                      </p:spPr>
                    </p:sp>
                  </p:grpSp>
                  <p:sp>
                    <p:nvSpPr>
                      <p:cNvPr id="223" name="CustomShape 17"/>
                      <p:cNvSpPr/>
                      <p:nvPr/>
                    </p:nvSpPr>
                    <p:spPr>
                      <a:xfrm>
                        <a:off x="6870235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sp>
                    <p:nvSpPr>
                      <p:cNvPr id="224" name="CustomShape 17"/>
                      <p:cNvSpPr/>
                      <p:nvPr/>
                    </p:nvSpPr>
                    <p:spPr>
                      <a:xfrm>
                        <a:off x="6579396" y="3377154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</p:grpSp>
                <p:grpSp>
                  <p:nvGrpSpPr>
                    <p:cNvPr id="214" name="Group 213"/>
                    <p:cNvGrpSpPr/>
                    <p:nvPr/>
                  </p:nvGrpSpPr>
                  <p:grpSpPr>
                    <a:xfrm rot="360000">
                      <a:off x="6206725" y="1051028"/>
                      <a:ext cx="528517" cy="1218621"/>
                      <a:chOff x="6384033" y="2186240"/>
                      <a:chExt cx="543358" cy="1252841"/>
                    </a:xfrm>
                  </p:grpSpPr>
                  <p:sp>
                    <p:nvSpPr>
                      <p:cNvPr id="215" name="CustomShape 17"/>
                      <p:cNvSpPr/>
                      <p:nvPr/>
                    </p:nvSpPr>
                    <p:spPr>
                      <a:xfrm>
                        <a:off x="6384033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grpSp>
                    <p:nvGrpSpPr>
                      <p:cNvPr id="216" name="Group 215"/>
                      <p:cNvGrpSpPr/>
                      <p:nvPr/>
                    </p:nvGrpSpPr>
                    <p:grpSpPr>
                      <a:xfrm>
                        <a:off x="6412123" y="2198602"/>
                        <a:ext cx="487375" cy="1238746"/>
                        <a:chOff x="3770523" y="3133100"/>
                        <a:chExt cx="1815461" cy="1809000"/>
                      </a:xfrm>
                    </p:grpSpPr>
                    <p:sp>
                      <p:nvSpPr>
                        <p:cNvPr id="219" name="Line 11"/>
                        <p:cNvSpPr/>
                        <p:nvPr/>
                      </p:nvSpPr>
                      <p:spPr>
                        <a:xfrm flipH="1" flipV="1">
                          <a:off x="3770523" y="3137799"/>
                          <a:ext cx="735463" cy="178882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ysDash"/>
                          <a:round/>
                        </a:ln>
                      </p:spPr>
                    </p:sp>
                    <p:sp>
                      <p:nvSpPr>
                        <p:cNvPr id="220" name="Line 9"/>
                        <p:cNvSpPr/>
                        <p:nvPr/>
                      </p:nvSpPr>
                      <p:spPr>
                        <a:xfrm flipV="1">
                          <a:off x="4505984" y="3133100"/>
                          <a:ext cx="1080000" cy="180900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round/>
                        </a:ln>
                      </p:spPr>
                    </p:sp>
                  </p:grpSp>
                  <p:sp>
                    <p:nvSpPr>
                      <p:cNvPr id="217" name="CustomShape 17"/>
                      <p:cNvSpPr/>
                      <p:nvPr/>
                    </p:nvSpPr>
                    <p:spPr>
                      <a:xfrm>
                        <a:off x="6870235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sp>
                    <p:nvSpPr>
                      <p:cNvPr id="218" name="CustomShape 17"/>
                      <p:cNvSpPr/>
                      <p:nvPr/>
                    </p:nvSpPr>
                    <p:spPr>
                      <a:xfrm>
                        <a:off x="6579396" y="3377154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</p:grpSp>
              </p:grpSp>
              <p:grpSp>
                <p:nvGrpSpPr>
                  <p:cNvPr id="198" name="Group 197"/>
                  <p:cNvGrpSpPr/>
                  <p:nvPr/>
                </p:nvGrpSpPr>
                <p:grpSpPr>
                  <a:xfrm rot="720000">
                    <a:off x="6602586" y="1159596"/>
                    <a:ext cx="939106" cy="1243403"/>
                    <a:chOff x="5796136" y="1026246"/>
                    <a:chExt cx="939106" cy="1243403"/>
                  </a:xfrm>
                </p:grpSpPr>
                <p:grpSp>
                  <p:nvGrpSpPr>
                    <p:cNvPr id="199" name="Group 198"/>
                    <p:cNvGrpSpPr/>
                    <p:nvPr/>
                  </p:nvGrpSpPr>
                  <p:grpSpPr>
                    <a:xfrm>
                      <a:off x="5796136" y="1026246"/>
                      <a:ext cx="528517" cy="1218621"/>
                      <a:chOff x="6384033" y="2186240"/>
                      <a:chExt cx="543358" cy="1252841"/>
                    </a:xfrm>
                  </p:grpSpPr>
                  <p:sp>
                    <p:nvSpPr>
                      <p:cNvPr id="207" name="CustomShape 17"/>
                      <p:cNvSpPr/>
                      <p:nvPr/>
                    </p:nvSpPr>
                    <p:spPr>
                      <a:xfrm>
                        <a:off x="6384033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grpSp>
                    <p:nvGrpSpPr>
                      <p:cNvPr id="208" name="Group 207"/>
                      <p:cNvGrpSpPr/>
                      <p:nvPr/>
                    </p:nvGrpSpPr>
                    <p:grpSpPr>
                      <a:xfrm>
                        <a:off x="6412123" y="2198602"/>
                        <a:ext cx="487375" cy="1238746"/>
                        <a:chOff x="3770523" y="3133100"/>
                        <a:chExt cx="1815461" cy="1809000"/>
                      </a:xfrm>
                    </p:grpSpPr>
                    <p:sp>
                      <p:nvSpPr>
                        <p:cNvPr id="211" name="Line 11"/>
                        <p:cNvSpPr/>
                        <p:nvPr/>
                      </p:nvSpPr>
                      <p:spPr>
                        <a:xfrm flipH="1" flipV="1">
                          <a:off x="3770523" y="3137799"/>
                          <a:ext cx="735463" cy="178882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ysDash"/>
                          <a:round/>
                        </a:ln>
                      </p:spPr>
                    </p:sp>
                    <p:sp>
                      <p:nvSpPr>
                        <p:cNvPr id="212" name="Line 9"/>
                        <p:cNvSpPr/>
                        <p:nvPr/>
                      </p:nvSpPr>
                      <p:spPr>
                        <a:xfrm flipV="1">
                          <a:off x="4505984" y="3133100"/>
                          <a:ext cx="1080000" cy="180900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round/>
                        </a:ln>
                      </p:spPr>
                    </p:sp>
                  </p:grpSp>
                  <p:sp>
                    <p:nvSpPr>
                      <p:cNvPr id="209" name="CustomShape 17"/>
                      <p:cNvSpPr/>
                      <p:nvPr/>
                    </p:nvSpPr>
                    <p:spPr>
                      <a:xfrm>
                        <a:off x="6870235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sp>
                    <p:nvSpPr>
                      <p:cNvPr id="210" name="CustomShape 17"/>
                      <p:cNvSpPr/>
                      <p:nvPr/>
                    </p:nvSpPr>
                    <p:spPr>
                      <a:xfrm>
                        <a:off x="6579396" y="3377154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</p:grpSp>
                <p:grpSp>
                  <p:nvGrpSpPr>
                    <p:cNvPr id="200" name="Group 199"/>
                    <p:cNvGrpSpPr/>
                    <p:nvPr/>
                  </p:nvGrpSpPr>
                  <p:grpSpPr>
                    <a:xfrm rot="360000">
                      <a:off x="6206725" y="1051028"/>
                      <a:ext cx="528517" cy="1218621"/>
                      <a:chOff x="6384033" y="2186240"/>
                      <a:chExt cx="543358" cy="1252841"/>
                    </a:xfrm>
                  </p:grpSpPr>
                  <p:sp>
                    <p:nvSpPr>
                      <p:cNvPr id="201" name="CustomShape 17"/>
                      <p:cNvSpPr/>
                      <p:nvPr/>
                    </p:nvSpPr>
                    <p:spPr>
                      <a:xfrm>
                        <a:off x="6384033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grpSp>
                    <p:nvGrpSpPr>
                      <p:cNvPr id="202" name="Group 201"/>
                      <p:cNvGrpSpPr/>
                      <p:nvPr/>
                    </p:nvGrpSpPr>
                    <p:grpSpPr>
                      <a:xfrm>
                        <a:off x="6412123" y="2198602"/>
                        <a:ext cx="487375" cy="1238746"/>
                        <a:chOff x="3770523" y="3133100"/>
                        <a:chExt cx="1815461" cy="1809000"/>
                      </a:xfrm>
                    </p:grpSpPr>
                    <p:sp>
                      <p:nvSpPr>
                        <p:cNvPr id="205" name="Line 11"/>
                        <p:cNvSpPr/>
                        <p:nvPr/>
                      </p:nvSpPr>
                      <p:spPr>
                        <a:xfrm flipH="1" flipV="1">
                          <a:off x="3770523" y="3137799"/>
                          <a:ext cx="735463" cy="178882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ysDash"/>
                          <a:round/>
                        </a:ln>
                      </p:spPr>
                    </p:sp>
                    <p:sp>
                      <p:nvSpPr>
                        <p:cNvPr id="206" name="Line 9"/>
                        <p:cNvSpPr/>
                        <p:nvPr/>
                      </p:nvSpPr>
                      <p:spPr>
                        <a:xfrm flipV="1">
                          <a:off x="4505984" y="3133100"/>
                          <a:ext cx="1080000" cy="180900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round/>
                        </a:ln>
                      </p:spPr>
                    </p:sp>
                  </p:grpSp>
                  <p:sp>
                    <p:nvSpPr>
                      <p:cNvPr id="203" name="CustomShape 17"/>
                      <p:cNvSpPr/>
                      <p:nvPr/>
                    </p:nvSpPr>
                    <p:spPr>
                      <a:xfrm>
                        <a:off x="6870235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sp>
                    <p:nvSpPr>
                      <p:cNvPr id="204" name="CustomShape 17"/>
                      <p:cNvSpPr/>
                      <p:nvPr/>
                    </p:nvSpPr>
                    <p:spPr>
                      <a:xfrm>
                        <a:off x="6579396" y="3377154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</p:grpSp>
              </p:grpSp>
            </p:grpSp>
            <p:grpSp>
              <p:nvGrpSpPr>
                <p:cNvPr id="166" name="Group 165"/>
                <p:cNvGrpSpPr/>
                <p:nvPr/>
              </p:nvGrpSpPr>
              <p:grpSpPr>
                <a:xfrm rot="1440000">
                  <a:off x="4712851" y="1245120"/>
                  <a:ext cx="1745556" cy="1376753"/>
                  <a:chOff x="5796136" y="1026246"/>
                  <a:chExt cx="1745556" cy="1376753"/>
                </a:xfrm>
              </p:grpSpPr>
              <p:grpSp>
                <p:nvGrpSpPr>
                  <p:cNvPr id="167" name="Group 166"/>
                  <p:cNvGrpSpPr/>
                  <p:nvPr/>
                </p:nvGrpSpPr>
                <p:grpSpPr>
                  <a:xfrm>
                    <a:off x="5796136" y="1026246"/>
                    <a:ext cx="939106" cy="1243403"/>
                    <a:chOff x="5796136" y="1026246"/>
                    <a:chExt cx="939106" cy="1243403"/>
                  </a:xfrm>
                </p:grpSpPr>
                <p:grpSp>
                  <p:nvGrpSpPr>
                    <p:cNvPr id="183" name="Group 182"/>
                    <p:cNvGrpSpPr/>
                    <p:nvPr/>
                  </p:nvGrpSpPr>
                  <p:grpSpPr>
                    <a:xfrm>
                      <a:off x="5796136" y="1026246"/>
                      <a:ext cx="528517" cy="1218621"/>
                      <a:chOff x="6384033" y="2186240"/>
                      <a:chExt cx="543358" cy="1252841"/>
                    </a:xfrm>
                  </p:grpSpPr>
                  <p:sp>
                    <p:nvSpPr>
                      <p:cNvPr id="191" name="CustomShape 17"/>
                      <p:cNvSpPr/>
                      <p:nvPr/>
                    </p:nvSpPr>
                    <p:spPr>
                      <a:xfrm>
                        <a:off x="6384033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grpSp>
                    <p:nvGrpSpPr>
                      <p:cNvPr id="192" name="Group 191"/>
                      <p:cNvGrpSpPr/>
                      <p:nvPr/>
                    </p:nvGrpSpPr>
                    <p:grpSpPr>
                      <a:xfrm>
                        <a:off x="6412123" y="2198602"/>
                        <a:ext cx="487375" cy="1238746"/>
                        <a:chOff x="3770523" y="3133100"/>
                        <a:chExt cx="1815461" cy="1809000"/>
                      </a:xfrm>
                    </p:grpSpPr>
                    <p:sp>
                      <p:nvSpPr>
                        <p:cNvPr id="195" name="Line 11"/>
                        <p:cNvSpPr/>
                        <p:nvPr/>
                      </p:nvSpPr>
                      <p:spPr>
                        <a:xfrm flipH="1" flipV="1">
                          <a:off x="3770523" y="3137799"/>
                          <a:ext cx="735463" cy="178882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ysDash"/>
                          <a:round/>
                        </a:ln>
                      </p:spPr>
                    </p:sp>
                    <p:sp>
                      <p:nvSpPr>
                        <p:cNvPr id="196" name="Line 9"/>
                        <p:cNvSpPr/>
                        <p:nvPr/>
                      </p:nvSpPr>
                      <p:spPr>
                        <a:xfrm flipV="1">
                          <a:off x="4505984" y="3133100"/>
                          <a:ext cx="1080000" cy="180900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round/>
                        </a:ln>
                      </p:spPr>
                    </p:sp>
                  </p:grpSp>
                  <p:sp>
                    <p:nvSpPr>
                      <p:cNvPr id="193" name="CustomShape 17"/>
                      <p:cNvSpPr/>
                      <p:nvPr/>
                    </p:nvSpPr>
                    <p:spPr>
                      <a:xfrm>
                        <a:off x="6870235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sp>
                    <p:nvSpPr>
                      <p:cNvPr id="194" name="CustomShape 17"/>
                      <p:cNvSpPr/>
                      <p:nvPr/>
                    </p:nvSpPr>
                    <p:spPr>
                      <a:xfrm>
                        <a:off x="6579396" y="3377154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</p:grpSp>
                <p:grpSp>
                  <p:nvGrpSpPr>
                    <p:cNvPr id="184" name="Group 183"/>
                    <p:cNvGrpSpPr/>
                    <p:nvPr/>
                  </p:nvGrpSpPr>
                  <p:grpSpPr>
                    <a:xfrm rot="360000">
                      <a:off x="6206725" y="1051028"/>
                      <a:ext cx="528517" cy="1218621"/>
                      <a:chOff x="6384033" y="2186240"/>
                      <a:chExt cx="543358" cy="1252841"/>
                    </a:xfrm>
                  </p:grpSpPr>
                  <p:sp>
                    <p:nvSpPr>
                      <p:cNvPr id="185" name="CustomShape 17"/>
                      <p:cNvSpPr/>
                      <p:nvPr/>
                    </p:nvSpPr>
                    <p:spPr>
                      <a:xfrm>
                        <a:off x="6384033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grpSp>
                    <p:nvGrpSpPr>
                      <p:cNvPr id="186" name="Group 185"/>
                      <p:cNvGrpSpPr/>
                      <p:nvPr/>
                    </p:nvGrpSpPr>
                    <p:grpSpPr>
                      <a:xfrm>
                        <a:off x="6412123" y="2198602"/>
                        <a:ext cx="487375" cy="1238746"/>
                        <a:chOff x="3770523" y="3133100"/>
                        <a:chExt cx="1815461" cy="1809000"/>
                      </a:xfrm>
                    </p:grpSpPr>
                    <p:sp>
                      <p:nvSpPr>
                        <p:cNvPr id="189" name="Line 11"/>
                        <p:cNvSpPr/>
                        <p:nvPr/>
                      </p:nvSpPr>
                      <p:spPr>
                        <a:xfrm flipH="1" flipV="1">
                          <a:off x="3770523" y="3137799"/>
                          <a:ext cx="735463" cy="178882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ysDash"/>
                          <a:round/>
                        </a:ln>
                      </p:spPr>
                    </p:sp>
                    <p:sp>
                      <p:nvSpPr>
                        <p:cNvPr id="190" name="Line 9"/>
                        <p:cNvSpPr/>
                        <p:nvPr/>
                      </p:nvSpPr>
                      <p:spPr>
                        <a:xfrm flipV="1">
                          <a:off x="4505984" y="3133100"/>
                          <a:ext cx="1080000" cy="180900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round/>
                        </a:ln>
                      </p:spPr>
                    </p:sp>
                  </p:grpSp>
                  <p:sp>
                    <p:nvSpPr>
                      <p:cNvPr id="187" name="CustomShape 17"/>
                      <p:cNvSpPr/>
                      <p:nvPr/>
                    </p:nvSpPr>
                    <p:spPr>
                      <a:xfrm>
                        <a:off x="6870235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sp>
                    <p:nvSpPr>
                      <p:cNvPr id="188" name="CustomShape 17"/>
                      <p:cNvSpPr/>
                      <p:nvPr/>
                    </p:nvSpPr>
                    <p:spPr>
                      <a:xfrm>
                        <a:off x="6579396" y="3377154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</p:grpSp>
              </p:grpSp>
              <p:grpSp>
                <p:nvGrpSpPr>
                  <p:cNvPr id="168" name="Group 167"/>
                  <p:cNvGrpSpPr/>
                  <p:nvPr/>
                </p:nvGrpSpPr>
                <p:grpSpPr>
                  <a:xfrm rot="720000">
                    <a:off x="6602586" y="1159596"/>
                    <a:ext cx="939106" cy="1243403"/>
                    <a:chOff x="5796136" y="1026246"/>
                    <a:chExt cx="939106" cy="1243403"/>
                  </a:xfrm>
                </p:grpSpPr>
                <p:grpSp>
                  <p:nvGrpSpPr>
                    <p:cNvPr id="169" name="Group 168"/>
                    <p:cNvGrpSpPr/>
                    <p:nvPr/>
                  </p:nvGrpSpPr>
                  <p:grpSpPr>
                    <a:xfrm>
                      <a:off x="5796136" y="1026246"/>
                      <a:ext cx="528517" cy="1218621"/>
                      <a:chOff x="6384033" y="2186240"/>
                      <a:chExt cx="543358" cy="1252841"/>
                    </a:xfrm>
                  </p:grpSpPr>
                  <p:sp>
                    <p:nvSpPr>
                      <p:cNvPr id="177" name="CustomShape 17"/>
                      <p:cNvSpPr/>
                      <p:nvPr/>
                    </p:nvSpPr>
                    <p:spPr>
                      <a:xfrm>
                        <a:off x="6384033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grpSp>
                    <p:nvGrpSpPr>
                      <p:cNvPr id="178" name="Group 177"/>
                      <p:cNvGrpSpPr/>
                      <p:nvPr/>
                    </p:nvGrpSpPr>
                    <p:grpSpPr>
                      <a:xfrm>
                        <a:off x="6412123" y="2198602"/>
                        <a:ext cx="487375" cy="1238746"/>
                        <a:chOff x="3770523" y="3133100"/>
                        <a:chExt cx="1815461" cy="1809000"/>
                      </a:xfrm>
                    </p:grpSpPr>
                    <p:sp>
                      <p:nvSpPr>
                        <p:cNvPr id="181" name="Line 11"/>
                        <p:cNvSpPr/>
                        <p:nvPr/>
                      </p:nvSpPr>
                      <p:spPr>
                        <a:xfrm flipH="1" flipV="1">
                          <a:off x="3770523" y="3137799"/>
                          <a:ext cx="735463" cy="178882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ysDash"/>
                          <a:round/>
                        </a:ln>
                      </p:spPr>
                    </p:sp>
                    <p:sp>
                      <p:nvSpPr>
                        <p:cNvPr id="182" name="Line 9"/>
                        <p:cNvSpPr/>
                        <p:nvPr/>
                      </p:nvSpPr>
                      <p:spPr>
                        <a:xfrm flipV="1">
                          <a:off x="4505984" y="3133100"/>
                          <a:ext cx="1080000" cy="180900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round/>
                        </a:ln>
                      </p:spPr>
                    </p:sp>
                  </p:grpSp>
                  <p:sp>
                    <p:nvSpPr>
                      <p:cNvPr id="179" name="CustomShape 17"/>
                      <p:cNvSpPr/>
                      <p:nvPr/>
                    </p:nvSpPr>
                    <p:spPr>
                      <a:xfrm>
                        <a:off x="6870235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sp>
                    <p:nvSpPr>
                      <p:cNvPr id="180" name="CustomShape 17"/>
                      <p:cNvSpPr/>
                      <p:nvPr/>
                    </p:nvSpPr>
                    <p:spPr>
                      <a:xfrm>
                        <a:off x="6579396" y="3377154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</p:grpSp>
                <p:grpSp>
                  <p:nvGrpSpPr>
                    <p:cNvPr id="170" name="Group 169"/>
                    <p:cNvGrpSpPr/>
                    <p:nvPr/>
                  </p:nvGrpSpPr>
                  <p:grpSpPr>
                    <a:xfrm rot="360000">
                      <a:off x="6206725" y="1051028"/>
                      <a:ext cx="528517" cy="1218621"/>
                      <a:chOff x="6384033" y="2186240"/>
                      <a:chExt cx="543358" cy="1252841"/>
                    </a:xfrm>
                  </p:grpSpPr>
                  <p:sp>
                    <p:nvSpPr>
                      <p:cNvPr id="171" name="CustomShape 17"/>
                      <p:cNvSpPr/>
                      <p:nvPr/>
                    </p:nvSpPr>
                    <p:spPr>
                      <a:xfrm>
                        <a:off x="6384033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grpSp>
                    <p:nvGrpSpPr>
                      <p:cNvPr id="172" name="Group 171"/>
                      <p:cNvGrpSpPr/>
                      <p:nvPr/>
                    </p:nvGrpSpPr>
                    <p:grpSpPr>
                      <a:xfrm>
                        <a:off x="6412123" y="2198602"/>
                        <a:ext cx="487375" cy="1238746"/>
                        <a:chOff x="3770523" y="3133100"/>
                        <a:chExt cx="1815461" cy="1809000"/>
                      </a:xfrm>
                    </p:grpSpPr>
                    <p:sp>
                      <p:nvSpPr>
                        <p:cNvPr id="175" name="Line 11"/>
                        <p:cNvSpPr/>
                        <p:nvPr/>
                      </p:nvSpPr>
                      <p:spPr>
                        <a:xfrm flipH="1" flipV="1">
                          <a:off x="3770523" y="3137799"/>
                          <a:ext cx="735463" cy="178882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ysDash"/>
                          <a:round/>
                        </a:ln>
                      </p:spPr>
                    </p:sp>
                    <p:sp>
                      <p:nvSpPr>
                        <p:cNvPr id="176" name="Line 9"/>
                        <p:cNvSpPr/>
                        <p:nvPr/>
                      </p:nvSpPr>
                      <p:spPr>
                        <a:xfrm flipV="1">
                          <a:off x="4505984" y="3133100"/>
                          <a:ext cx="1080000" cy="180900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round/>
                        </a:ln>
                      </p:spPr>
                    </p:sp>
                  </p:grpSp>
                  <p:sp>
                    <p:nvSpPr>
                      <p:cNvPr id="173" name="CustomShape 17"/>
                      <p:cNvSpPr/>
                      <p:nvPr/>
                    </p:nvSpPr>
                    <p:spPr>
                      <a:xfrm>
                        <a:off x="6870235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sp>
                    <p:nvSpPr>
                      <p:cNvPr id="174" name="CustomShape 17"/>
                      <p:cNvSpPr/>
                      <p:nvPr/>
                    </p:nvSpPr>
                    <p:spPr>
                      <a:xfrm>
                        <a:off x="6579396" y="3377154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</p:grpSp>
              </p:grpSp>
            </p:grpSp>
          </p:grpSp>
          <p:grpSp>
            <p:nvGrpSpPr>
              <p:cNvPr id="102" name="Group 101"/>
              <p:cNvGrpSpPr/>
              <p:nvPr/>
            </p:nvGrpSpPr>
            <p:grpSpPr>
              <a:xfrm rot="2880000">
                <a:off x="5385073" y="2858407"/>
                <a:ext cx="3254559" cy="1963742"/>
                <a:chOff x="3203848" y="658131"/>
                <a:chExt cx="3254559" cy="1963742"/>
              </a:xfrm>
            </p:grpSpPr>
            <p:grpSp>
              <p:nvGrpSpPr>
                <p:cNvPr id="103" name="Group 102"/>
                <p:cNvGrpSpPr/>
                <p:nvPr/>
              </p:nvGrpSpPr>
              <p:grpSpPr>
                <a:xfrm>
                  <a:off x="3203848" y="658131"/>
                  <a:ext cx="1745556" cy="1376753"/>
                  <a:chOff x="5796136" y="1026246"/>
                  <a:chExt cx="1745556" cy="1376753"/>
                </a:xfrm>
              </p:grpSpPr>
              <p:grpSp>
                <p:nvGrpSpPr>
                  <p:cNvPr id="135" name="Group 134"/>
                  <p:cNvGrpSpPr/>
                  <p:nvPr/>
                </p:nvGrpSpPr>
                <p:grpSpPr>
                  <a:xfrm>
                    <a:off x="5796136" y="1026246"/>
                    <a:ext cx="939106" cy="1243403"/>
                    <a:chOff x="5796136" y="1026246"/>
                    <a:chExt cx="939106" cy="1243403"/>
                  </a:xfrm>
                </p:grpSpPr>
                <p:grpSp>
                  <p:nvGrpSpPr>
                    <p:cNvPr id="151" name="Group 150"/>
                    <p:cNvGrpSpPr/>
                    <p:nvPr/>
                  </p:nvGrpSpPr>
                  <p:grpSpPr>
                    <a:xfrm>
                      <a:off x="5796136" y="1026246"/>
                      <a:ext cx="528517" cy="1218621"/>
                      <a:chOff x="6384033" y="2186240"/>
                      <a:chExt cx="543358" cy="1252841"/>
                    </a:xfrm>
                  </p:grpSpPr>
                  <p:sp>
                    <p:nvSpPr>
                      <p:cNvPr id="159" name="CustomShape 17"/>
                      <p:cNvSpPr/>
                      <p:nvPr/>
                    </p:nvSpPr>
                    <p:spPr>
                      <a:xfrm>
                        <a:off x="6384033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grpSp>
                    <p:nvGrpSpPr>
                      <p:cNvPr id="160" name="Group 159"/>
                      <p:cNvGrpSpPr/>
                      <p:nvPr/>
                    </p:nvGrpSpPr>
                    <p:grpSpPr>
                      <a:xfrm>
                        <a:off x="6412123" y="2198602"/>
                        <a:ext cx="487375" cy="1238746"/>
                        <a:chOff x="3770523" y="3133100"/>
                        <a:chExt cx="1815461" cy="1809000"/>
                      </a:xfrm>
                    </p:grpSpPr>
                    <p:sp>
                      <p:nvSpPr>
                        <p:cNvPr id="163" name="Line 11"/>
                        <p:cNvSpPr/>
                        <p:nvPr/>
                      </p:nvSpPr>
                      <p:spPr>
                        <a:xfrm flipH="1" flipV="1">
                          <a:off x="3770523" y="3137799"/>
                          <a:ext cx="735463" cy="178882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ysDash"/>
                          <a:round/>
                        </a:ln>
                      </p:spPr>
                    </p:sp>
                    <p:sp>
                      <p:nvSpPr>
                        <p:cNvPr id="164" name="Line 9"/>
                        <p:cNvSpPr/>
                        <p:nvPr/>
                      </p:nvSpPr>
                      <p:spPr>
                        <a:xfrm flipV="1">
                          <a:off x="4505984" y="3133100"/>
                          <a:ext cx="1080000" cy="180900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round/>
                        </a:ln>
                      </p:spPr>
                    </p:sp>
                  </p:grpSp>
                  <p:sp>
                    <p:nvSpPr>
                      <p:cNvPr id="161" name="CustomShape 17"/>
                      <p:cNvSpPr/>
                      <p:nvPr/>
                    </p:nvSpPr>
                    <p:spPr>
                      <a:xfrm>
                        <a:off x="6870235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sp>
                    <p:nvSpPr>
                      <p:cNvPr id="162" name="CustomShape 17"/>
                      <p:cNvSpPr/>
                      <p:nvPr/>
                    </p:nvSpPr>
                    <p:spPr>
                      <a:xfrm>
                        <a:off x="6579396" y="3377154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</p:grpSp>
                <p:grpSp>
                  <p:nvGrpSpPr>
                    <p:cNvPr id="152" name="Group 151"/>
                    <p:cNvGrpSpPr/>
                    <p:nvPr/>
                  </p:nvGrpSpPr>
                  <p:grpSpPr>
                    <a:xfrm rot="360000">
                      <a:off x="6206725" y="1051028"/>
                      <a:ext cx="528517" cy="1218621"/>
                      <a:chOff x="6384033" y="2186240"/>
                      <a:chExt cx="543358" cy="1252841"/>
                    </a:xfrm>
                  </p:grpSpPr>
                  <p:sp>
                    <p:nvSpPr>
                      <p:cNvPr id="153" name="CustomShape 17"/>
                      <p:cNvSpPr/>
                      <p:nvPr/>
                    </p:nvSpPr>
                    <p:spPr>
                      <a:xfrm>
                        <a:off x="6384033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grpSp>
                    <p:nvGrpSpPr>
                      <p:cNvPr id="154" name="Group 153"/>
                      <p:cNvGrpSpPr/>
                      <p:nvPr/>
                    </p:nvGrpSpPr>
                    <p:grpSpPr>
                      <a:xfrm>
                        <a:off x="6412123" y="2198602"/>
                        <a:ext cx="487375" cy="1238746"/>
                        <a:chOff x="3770523" y="3133100"/>
                        <a:chExt cx="1815461" cy="1809000"/>
                      </a:xfrm>
                    </p:grpSpPr>
                    <p:sp>
                      <p:nvSpPr>
                        <p:cNvPr id="157" name="Line 11"/>
                        <p:cNvSpPr/>
                        <p:nvPr/>
                      </p:nvSpPr>
                      <p:spPr>
                        <a:xfrm flipH="1" flipV="1">
                          <a:off x="3770523" y="3137799"/>
                          <a:ext cx="735463" cy="178882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ysDash"/>
                          <a:round/>
                        </a:ln>
                      </p:spPr>
                    </p:sp>
                    <p:sp>
                      <p:nvSpPr>
                        <p:cNvPr id="158" name="Line 9"/>
                        <p:cNvSpPr/>
                        <p:nvPr/>
                      </p:nvSpPr>
                      <p:spPr>
                        <a:xfrm flipV="1">
                          <a:off x="4505984" y="3133100"/>
                          <a:ext cx="1080000" cy="180900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round/>
                        </a:ln>
                      </p:spPr>
                    </p:sp>
                  </p:grpSp>
                  <p:sp>
                    <p:nvSpPr>
                      <p:cNvPr id="155" name="CustomShape 17"/>
                      <p:cNvSpPr/>
                      <p:nvPr/>
                    </p:nvSpPr>
                    <p:spPr>
                      <a:xfrm>
                        <a:off x="6870235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sp>
                    <p:nvSpPr>
                      <p:cNvPr id="156" name="CustomShape 17"/>
                      <p:cNvSpPr/>
                      <p:nvPr/>
                    </p:nvSpPr>
                    <p:spPr>
                      <a:xfrm>
                        <a:off x="6579396" y="3377154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</p:grpSp>
              </p:grpSp>
              <p:grpSp>
                <p:nvGrpSpPr>
                  <p:cNvPr id="136" name="Group 135"/>
                  <p:cNvGrpSpPr/>
                  <p:nvPr/>
                </p:nvGrpSpPr>
                <p:grpSpPr>
                  <a:xfrm rot="720000">
                    <a:off x="6602586" y="1159596"/>
                    <a:ext cx="939106" cy="1243403"/>
                    <a:chOff x="5796136" y="1026246"/>
                    <a:chExt cx="939106" cy="1243403"/>
                  </a:xfrm>
                </p:grpSpPr>
                <p:grpSp>
                  <p:nvGrpSpPr>
                    <p:cNvPr id="137" name="Group 136"/>
                    <p:cNvGrpSpPr/>
                    <p:nvPr/>
                  </p:nvGrpSpPr>
                  <p:grpSpPr>
                    <a:xfrm>
                      <a:off x="5796136" y="1026246"/>
                      <a:ext cx="528517" cy="1218621"/>
                      <a:chOff x="6384033" y="2186240"/>
                      <a:chExt cx="543358" cy="1252841"/>
                    </a:xfrm>
                  </p:grpSpPr>
                  <p:sp>
                    <p:nvSpPr>
                      <p:cNvPr id="145" name="CustomShape 17"/>
                      <p:cNvSpPr/>
                      <p:nvPr/>
                    </p:nvSpPr>
                    <p:spPr>
                      <a:xfrm>
                        <a:off x="6384033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grpSp>
                    <p:nvGrpSpPr>
                      <p:cNvPr id="146" name="Group 145"/>
                      <p:cNvGrpSpPr/>
                      <p:nvPr/>
                    </p:nvGrpSpPr>
                    <p:grpSpPr>
                      <a:xfrm>
                        <a:off x="6412123" y="2198602"/>
                        <a:ext cx="487375" cy="1238746"/>
                        <a:chOff x="3770523" y="3133100"/>
                        <a:chExt cx="1815461" cy="1809000"/>
                      </a:xfrm>
                    </p:grpSpPr>
                    <p:sp>
                      <p:nvSpPr>
                        <p:cNvPr id="149" name="Line 11"/>
                        <p:cNvSpPr/>
                        <p:nvPr/>
                      </p:nvSpPr>
                      <p:spPr>
                        <a:xfrm flipH="1" flipV="1">
                          <a:off x="3770523" y="3137799"/>
                          <a:ext cx="735463" cy="178882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ysDash"/>
                          <a:round/>
                        </a:ln>
                      </p:spPr>
                    </p:sp>
                    <p:sp>
                      <p:nvSpPr>
                        <p:cNvPr id="150" name="Line 9"/>
                        <p:cNvSpPr/>
                        <p:nvPr/>
                      </p:nvSpPr>
                      <p:spPr>
                        <a:xfrm flipV="1">
                          <a:off x="4505984" y="3133100"/>
                          <a:ext cx="1080000" cy="180900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round/>
                        </a:ln>
                      </p:spPr>
                    </p:sp>
                  </p:grpSp>
                  <p:sp>
                    <p:nvSpPr>
                      <p:cNvPr id="147" name="CustomShape 17"/>
                      <p:cNvSpPr/>
                      <p:nvPr/>
                    </p:nvSpPr>
                    <p:spPr>
                      <a:xfrm>
                        <a:off x="6870235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sp>
                    <p:nvSpPr>
                      <p:cNvPr id="148" name="CustomShape 17"/>
                      <p:cNvSpPr/>
                      <p:nvPr/>
                    </p:nvSpPr>
                    <p:spPr>
                      <a:xfrm>
                        <a:off x="6579396" y="3377154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</p:grpSp>
                <p:grpSp>
                  <p:nvGrpSpPr>
                    <p:cNvPr id="138" name="Group 137"/>
                    <p:cNvGrpSpPr/>
                    <p:nvPr/>
                  </p:nvGrpSpPr>
                  <p:grpSpPr>
                    <a:xfrm rot="360000">
                      <a:off x="6206725" y="1051028"/>
                      <a:ext cx="528517" cy="1218621"/>
                      <a:chOff x="6384033" y="2186240"/>
                      <a:chExt cx="543358" cy="1252841"/>
                    </a:xfrm>
                  </p:grpSpPr>
                  <p:sp>
                    <p:nvSpPr>
                      <p:cNvPr id="139" name="CustomShape 17"/>
                      <p:cNvSpPr/>
                      <p:nvPr/>
                    </p:nvSpPr>
                    <p:spPr>
                      <a:xfrm>
                        <a:off x="6384033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grpSp>
                    <p:nvGrpSpPr>
                      <p:cNvPr id="140" name="Group 139"/>
                      <p:cNvGrpSpPr/>
                      <p:nvPr/>
                    </p:nvGrpSpPr>
                    <p:grpSpPr>
                      <a:xfrm>
                        <a:off x="6412123" y="2198602"/>
                        <a:ext cx="487375" cy="1238746"/>
                        <a:chOff x="3770523" y="3133100"/>
                        <a:chExt cx="1815461" cy="1809000"/>
                      </a:xfrm>
                    </p:grpSpPr>
                    <p:sp>
                      <p:nvSpPr>
                        <p:cNvPr id="143" name="Line 11"/>
                        <p:cNvSpPr/>
                        <p:nvPr/>
                      </p:nvSpPr>
                      <p:spPr>
                        <a:xfrm flipH="1" flipV="1">
                          <a:off x="3770523" y="3137799"/>
                          <a:ext cx="735463" cy="178882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ysDash"/>
                          <a:round/>
                        </a:ln>
                      </p:spPr>
                    </p:sp>
                    <p:sp>
                      <p:nvSpPr>
                        <p:cNvPr id="144" name="Line 9"/>
                        <p:cNvSpPr/>
                        <p:nvPr/>
                      </p:nvSpPr>
                      <p:spPr>
                        <a:xfrm flipV="1">
                          <a:off x="4505984" y="3133100"/>
                          <a:ext cx="1080000" cy="180900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round/>
                        </a:ln>
                      </p:spPr>
                    </p:sp>
                  </p:grpSp>
                  <p:sp>
                    <p:nvSpPr>
                      <p:cNvPr id="141" name="CustomShape 17"/>
                      <p:cNvSpPr/>
                      <p:nvPr/>
                    </p:nvSpPr>
                    <p:spPr>
                      <a:xfrm>
                        <a:off x="6870235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sp>
                    <p:nvSpPr>
                      <p:cNvPr id="142" name="CustomShape 17"/>
                      <p:cNvSpPr/>
                      <p:nvPr/>
                    </p:nvSpPr>
                    <p:spPr>
                      <a:xfrm>
                        <a:off x="6579396" y="3377154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</p:grpSp>
              </p:grpSp>
            </p:grpSp>
            <p:grpSp>
              <p:nvGrpSpPr>
                <p:cNvPr id="104" name="Group 103"/>
                <p:cNvGrpSpPr/>
                <p:nvPr/>
              </p:nvGrpSpPr>
              <p:grpSpPr>
                <a:xfrm rot="1440000">
                  <a:off x="4712851" y="1245120"/>
                  <a:ext cx="1745556" cy="1376753"/>
                  <a:chOff x="5796136" y="1026246"/>
                  <a:chExt cx="1745556" cy="1376753"/>
                </a:xfrm>
              </p:grpSpPr>
              <p:grpSp>
                <p:nvGrpSpPr>
                  <p:cNvPr id="105" name="Group 104"/>
                  <p:cNvGrpSpPr/>
                  <p:nvPr/>
                </p:nvGrpSpPr>
                <p:grpSpPr>
                  <a:xfrm>
                    <a:off x="5796136" y="1026246"/>
                    <a:ext cx="939106" cy="1243403"/>
                    <a:chOff x="5796136" y="1026246"/>
                    <a:chExt cx="939106" cy="1243403"/>
                  </a:xfrm>
                </p:grpSpPr>
                <p:grpSp>
                  <p:nvGrpSpPr>
                    <p:cNvPr id="121" name="Group 120"/>
                    <p:cNvGrpSpPr/>
                    <p:nvPr/>
                  </p:nvGrpSpPr>
                  <p:grpSpPr>
                    <a:xfrm>
                      <a:off x="5796136" y="1026246"/>
                      <a:ext cx="528517" cy="1218621"/>
                      <a:chOff x="6384033" y="2186240"/>
                      <a:chExt cx="543358" cy="1252841"/>
                    </a:xfrm>
                  </p:grpSpPr>
                  <p:sp>
                    <p:nvSpPr>
                      <p:cNvPr id="129" name="CustomShape 17"/>
                      <p:cNvSpPr/>
                      <p:nvPr/>
                    </p:nvSpPr>
                    <p:spPr>
                      <a:xfrm>
                        <a:off x="6384033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grpSp>
                    <p:nvGrpSpPr>
                      <p:cNvPr id="130" name="Group 129"/>
                      <p:cNvGrpSpPr/>
                      <p:nvPr/>
                    </p:nvGrpSpPr>
                    <p:grpSpPr>
                      <a:xfrm>
                        <a:off x="6412123" y="2198602"/>
                        <a:ext cx="487375" cy="1238746"/>
                        <a:chOff x="3770523" y="3133100"/>
                        <a:chExt cx="1815461" cy="1809000"/>
                      </a:xfrm>
                    </p:grpSpPr>
                    <p:sp>
                      <p:nvSpPr>
                        <p:cNvPr id="133" name="Line 11"/>
                        <p:cNvSpPr/>
                        <p:nvPr/>
                      </p:nvSpPr>
                      <p:spPr>
                        <a:xfrm flipH="1" flipV="1">
                          <a:off x="3770523" y="3137799"/>
                          <a:ext cx="735463" cy="178882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ysDash"/>
                          <a:round/>
                        </a:ln>
                      </p:spPr>
                    </p:sp>
                    <p:sp>
                      <p:nvSpPr>
                        <p:cNvPr id="134" name="Line 9"/>
                        <p:cNvSpPr/>
                        <p:nvPr/>
                      </p:nvSpPr>
                      <p:spPr>
                        <a:xfrm flipV="1">
                          <a:off x="4505984" y="3133100"/>
                          <a:ext cx="1080000" cy="180900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round/>
                        </a:ln>
                      </p:spPr>
                    </p:sp>
                  </p:grpSp>
                  <p:sp>
                    <p:nvSpPr>
                      <p:cNvPr id="131" name="CustomShape 17"/>
                      <p:cNvSpPr/>
                      <p:nvPr/>
                    </p:nvSpPr>
                    <p:spPr>
                      <a:xfrm>
                        <a:off x="6870235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sp>
                    <p:nvSpPr>
                      <p:cNvPr id="132" name="CustomShape 17"/>
                      <p:cNvSpPr/>
                      <p:nvPr/>
                    </p:nvSpPr>
                    <p:spPr>
                      <a:xfrm>
                        <a:off x="6579396" y="3377154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</p:grpSp>
                <p:grpSp>
                  <p:nvGrpSpPr>
                    <p:cNvPr id="122" name="Group 121"/>
                    <p:cNvGrpSpPr/>
                    <p:nvPr/>
                  </p:nvGrpSpPr>
                  <p:grpSpPr>
                    <a:xfrm rot="360000">
                      <a:off x="6206725" y="1051028"/>
                      <a:ext cx="528517" cy="1218621"/>
                      <a:chOff x="6384033" y="2186240"/>
                      <a:chExt cx="543358" cy="1252841"/>
                    </a:xfrm>
                  </p:grpSpPr>
                  <p:sp>
                    <p:nvSpPr>
                      <p:cNvPr id="123" name="CustomShape 17"/>
                      <p:cNvSpPr/>
                      <p:nvPr/>
                    </p:nvSpPr>
                    <p:spPr>
                      <a:xfrm>
                        <a:off x="6384033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grpSp>
                    <p:nvGrpSpPr>
                      <p:cNvPr id="124" name="Group 123"/>
                      <p:cNvGrpSpPr/>
                      <p:nvPr/>
                    </p:nvGrpSpPr>
                    <p:grpSpPr>
                      <a:xfrm>
                        <a:off x="6412123" y="2198602"/>
                        <a:ext cx="487375" cy="1238746"/>
                        <a:chOff x="3770523" y="3133100"/>
                        <a:chExt cx="1815461" cy="1809000"/>
                      </a:xfrm>
                    </p:grpSpPr>
                    <p:sp>
                      <p:nvSpPr>
                        <p:cNvPr id="127" name="Line 11"/>
                        <p:cNvSpPr/>
                        <p:nvPr/>
                      </p:nvSpPr>
                      <p:spPr>
                        <a:xfrm flipH="1" flipV="1">
                          <a:off x="3770523" y="3137799"/>
                          <a:ext cx="735463" cy="178882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ysDash"/>
                          <a:round/>
                        </a:ln>
                      </p:spPr>
                    </p:sp>
                    <p:sp>
                      <p:nvSpPr>
                        <p:cNvPr id="128" name="Line 9"/>
                        <p:cNvSpPr/>
                        <p:nvPr/>
                      </p:nvSpPr>
                      <p:spPr>
                        <a:xfrm flipV="1">
                          <a:off x="4505984" y="3133100"/>
                          <a:ext cx="1080000" cy="180900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round/>
                        </a:ln>
                      </p:spPr>
                    </p:sp>
                  </p:grpSp>
                  <p:sp>
                    <p:nvSpPr>
                      <p:cNvPr id="125" name="CustomShape 17"/>
                      <p:cNvSpPr/>
                      <p:nvPr/>
                    </p:nvSpPr>
                    <p:spPr>
                      <a:xfrm>
                        <a:off x="6870235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sp>
                    <p:nvSpPr>
                      <p:cNvPr id="126" name="CustomShape 17"/>
                      <p:cNvSpPr/>
                      <p:nvPr/>
                    </p:nvSpPr>
                    <p:spPr>
                      <a:xfrm>
                        <a:off x="6579396" y="3377154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</p:grpSp>
              </p:grpSp>
              <p:grpSp>
                <p:nvGrpSpPr>
                  <p:cNvPr id="106" name="Group 105"/>
                  <p:cNvGrpSpPr/>
                  <p:nvPr/>
                </p:nvGrpSpPr>
                <p:grpSpPr>
                  <a:xfrm rot="720000">
                    <a:off x="6602586" y="1159596"/>
                    <a:ext cx="939106" cy="1243403"/>
                    <a:chOff x="5796136" y="1026246"/>
                    <a:chExt cx="939106" cy="1243403"/>
                  </a:xfrm>
                </p:grpSpPr>
                <p:grpSp>
                  <p:nvGrpSpPr>
                    <p:cNvPr id="107" name="Group 106"/>
                    <p:cNvGrpSpPr/>
                    <p:nvPr/>
                  </p:nvGrpSpPr>
                  <p:grpSpPr>
                    <a:xfrm>
                      <a:off x="5796136" y="1026246"/>
                      <a:ext cx="528517" cy="1218621"/>
                      <a:chOff x="6384033" y="2186240"/>
                      <a:chExt cx="543358" cy="1252841"/>
                    </a:xfrm>
                  </p:grpSpPr>
                  <p:sp>
                    <p:nvSpPr>
                      <p:cNvPr id="115" name="CustomShape 17"/>
                      <p:cNvSpPr/>
                      <p:nvPr/>
                    </p:nvSpPr>
                    <p:spPr>
                      <a:xfrm>
                        <a:off x="6384033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grpSp>
                    <p:nvGrpSpPr>
                      <p:cNvPr id="116" name="Group 115"/>
                      <p:cNvGrpSpPr/>
                      <p:nvPr/>
                    </p:nvGrpSpPr>
                    <p:grpSpPr>
                      <a:xfrm>
                        <a:off x="6412123" y="2198602"/>
                        <a:ext cx="487375" cy="1238746"/>
                        <a:chOff x="3770523" y="3133100"/>
                        <a:chExt cx="1815461" cy="1809000"/>
                      </a:xfrm>
                    </p:grpSpPr>
                    <p:sp>
                      <p:nvSpPr>
                        <p:cNvPr id="119" name="Line 11"/>
                        <p:cNvSpPr/>
                        <p:nvPr/>
                      </p:nvSpPr>
                      <p:spPr>
                        <a:xfrm flipH="1" flipV="1">
                          <a:off x="3770523" y="3137799"/>
                          <a:ext cx="735463" cy="178882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ysDash"/>
                          <a:round/>
                        </a:ln>
                      </p:spPr>
                    </p:sp>
                    <p:sp>
                      <p:nvSpPr>
                        <p:cNvPr id="120" name="Line 9"/>
                        <p:cNvSpPr/>
                        <p:nvPr/>
                      </p:nvSpPr>
                      <p:spPr>
                        <a:xfrm flipV="1">
                          <a:off x="4505984" y="3133100"/>
                          <a:ext cx="1080000" cy="180900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round/>
                        </a:ln>
                      </p:spPr>
                    </p:sp>
                  </p:grpSp>
                  <p:sp>
                    <p:nvSpPr>
                      <p:cNvPr id="117" name="CustomShape 17"/>
                      <p:cNvSpPr/>
                      <p:nvPr/>
                    </p:nvSpPr>
                    <p:spPr>
                      <a:xfrm>
                        <a:off x="6870235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sp>
                    <p:nvSpPr>
                      <p:cNvPr id="118" name="CustomShape 17"/>
                      <p:cNvSpPr/>
                      <p:nvPr/>
                    </p:nvSpPr>
                    <p:spPr>
                      <a:xfrm>
                        <a:off x="6579396" y="3377154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</p:grpSp>
                <p:grpSp>
                  <p:nvGrpSpPr>
                    <p:cNvPr id="108" name="Group 107"/>
                    <p:cNvGrpSpPr/>
                    <p:nvPr/>
                  </p:nvGrpSpPr>
                  <p:grpSpPr>
                    <a:xfrm rot="360000">
                      <a:off x="6206725" y="1051028"/>
                      <a:ext cx="528517" cy="1218621"/>
                      <a:chOff x="6384033" y="2186240"/>
                      <a:chExt cx="543358" cy="1252841"/>
                    </a:xfrm>
                  </p:grpSpPr>
                  <p:sp>
                    <p:nvSpPr>
                      <p:cNvPr id="109" name="CustomShape 17"/>
                      <p:cNvSpPr/>
                      <p:nvPr/>
                    </p:nvSpPr>
                    <p:spPr>
                      <a:xfrm>
                        <a:off x="6384033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grpSp>
                    <p:nvGrpSpPr>
                      <p:cNvPr id="110" name="Group 109"/>
                      <p:cNvGrpSpPr/>
                      <p:nvPr/>
                    </p:nvGrpSpPr>
                    <p:grpSpPr>
                      <a:xfrm>
                        <a:off x="6412123" y="2198602"/>
                        <a:ext cx="487375" cy="1238746"/>
                        <a:chOff x="3770523" y="3133100"/>
                        <a:chExt cx="1815461" cy="1809000"/>
                      </a:xfrm>
                    </p:grpSpPr>
                    <p:sp>
                      <p:nvSpPr>
                        <p:cNvPr id="113" name="Line 11"/>
                        <p:cNvSpPr/>
                        <p:nvPr/>
                      </p:nvSpPr>
                      <p:spPr>
                        <a:xfrm flipH="1" flipV="1">
                          <a:off x="3770523" y="3137799"/>
                          <a:ext cx="735463" cy="178882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ysDash"/>
                          <a:round/>
                        </a:ln>
                      </p:spPr>
                    </p:sp>
                    <p:sp>
                      <p:nvSpPr>
                        <p:cNvPr id="114" name="Line 9"/>
                        <p:cNvSpPr/>
                        <p:nvPr/>
                      </p:nvSpPr>
                      <p:spPr>
                        <a:xfrm flipV="1">
                          <a:off x="4505984" y="3133100"/>
                          <a:ext cx="1080000" cy="180900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round/>
                        </a:ln>
                      </p:spPr>
                    </p:sp>
                  </p:grpSp>
                  <p:sp>
                    <p:nvSpPr>
                      <p:cNvPr id="111" name="CustomShape 17"/>
                      <p:cNvSpPr/>
                      <p:nvPr/>
                    </p:nvSpPr>
                    <p:spPr>
                      <a:xfrm>
                        <a:off x="6870235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sp>
                    <p:nvSpPr>
                      <p:cNvPr id="112" name="CustomShape 17"/>
                      <p:cNvSpPr/>
                      <p:nvPr/>
                    </p:nvSpPr>
                    <p:spPr>
                      <a:xfrm>
                        <a:off x="6579396" y="3377154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</p:grpSp>
              </p:grpSp>
            </p:grpSp>
          </p:grpSp>
        </p:grpSp>
        <p:grpSp>
          <p:nvGrpSpPr>
            <p:cNvPr id="9" name="Group 8"/>
            <p:cNvGrpSpPr/>
            <p:nvPr/>
          </p:nvGrpSpPr>
          <p:grpSpPr>
            <a:xfrm rot="17280000">
              <a:off x="705806" y="1307499"/>
              <a:ext cx="1875059" cy="1131377"/>
              <a:chOff x="3203848" y="658131"/>
              <a:chExt cx="3254559" cy="1963742"/>
            </a:xfrm>
          </p:grpSpPr>
          <p:grpSp>
            <p:nvGrpSpPr>
              <p:cNvPr id="39" name="Group 38"/>
              <p:cNvGrpSpPr/>
              <p:nvPr/>
            </p:nvGrpSpPr>
            <p:grpSpPr>
              <a:xfrm>
                <a:off x="3203848" y="658131"/>
                <a:ext cx="1745556" cy="1376753"/>
                <a:chOff x="5796136" y="1026246"/>
                <a:chExt cx="1745556" cy="1376753"/>
              </a:xfrm>
            </p:grpSpPr>
            <p:grpSp>
              <p:nvGrpSpPr>
                <p:cNvPr id="71" name="Group 70"/>
                <p:cNvGrpSpPr/>
                <p:nvPr/>
              </p:nvGrpSpPr>
              <p:grpSpPr>
                <a:xfrm>
                  <a:off x="5796136" y="1026246"/>
                  <a:ext cx="939106" cy="1243403"/>
                  <a:chOff x="5796136" y="1026246"/>
                  <a:chExt cx="939106" cy="1243403"/>
                </a:xfrm>
              </p:grpSpPr>
              <p:grpSp>
                <p:nvGrpSpPr>
                  <p:cNvPr id="87" name="Group 86"/>
                  <p:cNvGrpSpPr/>
                  <p:nvPr/>
                </p:nvGrpSpPr>
                <p:grpSpPr>
                  <a:xfrm>
                    <a:off x="5796136" y="1026246"/>
                    <a:ext cx="528517" cy="1218621"/>
                    <a:chOff x="6384033" y="2186240"/>
                    <a:chExt cx="543358" cy="1252841"/>
                  </a:xfrm>
                </p:grpSpPr>
                <p:sp>
                  <p:nvSpPr>
                    <p:cNvPr id="95" name="CustomShape 17"/>
                    <p:cNvSpPr/>
                    <p:nvPr/>
                  </p:nvSpPr>
                  <p:spPr>
                    <a:xfrm>
                      <a:off x="6384033" y="2186240"/>
                      <a:ext cx="57156" cy="61927"/>
                    </a:xfrm>
                    <a:prstGeom prst="ellipse">
                      <a:avLst/>
                    </a:prstGeom>
                    <a:solidFill>
                      <a:srgbClr val="494949"/>
                    </a:solidFill>
                    <a:ln w="19050">
                      <a:noFill/>
                      <a:round/>
                    </a:ln>
                  </p:spPr>
                </p:sp>
                <p:grpSp>
                  <p:nvGrpSpPr>
                    <p:cNvPr id="96" name="Group 95"/>
                    <p:cNvGrpSpPr/>
                    <p:nvPr/>
                  </p:nvGrpSpPr>
                  <p:grpSpPr>
                    <a:xfrm>
                      <a:off x="6412123" y="2198602"/>
                      <a:ext cx="487375" cy="1238746"/>
                      <a:chOff x="3770523" y="3133100"/>
                      <a:chExt cx="1815461" cy="1809000"/>
                    </a:xfrm>
                  </p:grpSpPr>
                  <p:sp>
                    <p:nvSpPr>
                      <p:cNvPr id="99" name="Line 11"/>
                      <p:cNvSpPr/>
                      <p:nvPr/>
                    </p:nvSpPr>
                    <p:spPr>
                      <a:xfrm flipH="1" flipV="1">
                        <a:off x="3770523" y="3137799"/>
                        <a:ext cx="735463" cy="1788820"/>
                      </a:xfrm>
                      <a:prstGeom prst="line">
                        <a:avLst/>
                      </a:prstGeom>
                      <a:ln w="1905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prstDash val="sysDash"/>
                        <a:round/>
                      </a:ln>
                    </p:spPr>
                  </p:sp>
                  <p:sp>
                    <p:nvSpPr>
                      <p:cNvPr id="100" name="Line 9"/>
                      <p:cNvSpPr/>
                      <p:nvPr/>
                    </p:nvSpPr>
                    <p:spPr>
                      <a:xfrm flipV="1">
                        <a:off x="4505984" y="3133100"/>
                        <a:ext cx="1080000" cy="1809000"/>
                      </a:xfrm>
                      <a:prstGeom prst="line">
                        <a:avLst/>
                      </a:prstGeom>
                      <a:ln w="1905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round/>
                      </a:ln>
                    </p:spPr>
                  </p:sp>
                </p:grpSp>
                <p:sp>
                  <p:nvSpPr>
                    <p:cNvPr id="97" name="CustomShape 17"/>
                    <p:cNvSpPr/>
                    <p:nvPr/>
                  </p:nvSpPr>
                  <p:spPr>
                    <a:xfrm>
                      <a:off x="6870235" y="2186240"/>
                      <a:ext cx="57156" cy="61927"/>
                    </a:xfrm>
                    <a:prstGeom prst="ellipse">
                      <a:avLst/>
                    </a:prstGeom>
                    <a:solidFill>
                      <a:srgbClr val="494949"/>
                    </a:solidFill>
                    <a:ln w="19050">
                      <a:noFill/>
                      <a:round/>
                    </a:ln>
                  </p:spPr>
                </p:sp>
                <p:sp>
                  <p:nvSpPr>
                    <p:cNvPr id="98" name="CustomShape 17"/>
                    <p:cNvSpPr/>
                    <p:nvPr/>
                  </p:nvSpPr>
                  <p:spPr>
                    <a:xfrm>
                      <a:off x="6579396" y="3377154"/>
                      <a:ext cx="57156" cy="61927"/>
                    </a:xfrm>
                    <a:prstGeom prst="ellipse">
                      <a:avLst/>
                    </a:prstGeom>
                    <a:solidFill>
                      <a:srgbClr val="494949"/>
                    </a:solidFill>
                    <a:ln w="19050">
                      <a:noFill/>
                      <a:round/>
                    </a:ln>
                  </p:spPr>
                </p:sp>
              </p:grpSp>
              <p:grpSp>
                <p:nvGrpSpPr>
                  <p:cNvPr id="88" name="Group 87"/>
                  <p:cNvGrpSpPr/>
                  <p:nvPr/>
                </p:nvGrpSpPr>
                <p:grpSpPr>
                  <a:xfrm rot="360000">
                    <a:off x="6206725" y="1051028"/>
                    <a:ext cx="528517" cy="1218621"/>
                    <a:chOff x="6384033" y="2186240"/>
                    <a:chExt cx="543358" cy="1252841"/>
                  </a:xfrm>
                </p:grpSpPr>
                <p:sp>
                  <p:nvSpPr>
                    <p:cNvPr id="89" name="CustomShape 17"/>
                    <p:cNvSpPr/>
                    <p:nvPr/>
                  </p:nvSpPr>
                  <p:spPr>
                    <a:xfrm>
                      <a:off x="6384033" y="2186240"/>
                      <a:ext cx="57156" cy="61927"/>
                    </a:xfrm>
                    <a:prstGeom prst="ellipse">
                      <a:avLst/>
                    </a:prstGeom>
                    <a:solidFill>
                      <a:srgbClr val="494949"/>
                    </a:solidFill>
                    <a:ln w="19050">
                      <a:noFill/>
                      <a:round/>
                    </a:ln>
                  </p:spPr>
                </p:sp>
                <p:grpSp>
                  <p:nvGrpSpPr>
                    <p:cNvPr id="90" name="Group 89"/>
                    <p:cNvGrpSpPr/>
                    <p:nvPr/>
                  </p:nvGrpSpPr>
                  <p:grpSpPr>
                    <a:xfrm>
                      <a:off x="6412123" y="2198602"/>
                      <a:ext cx="487375" cy="1238746"/>
                      <a:chOff x="3770523" y="3133100"/>
                      <a:chExt cx="1815461" cy="1809000"/>
                    </a:xfrm>
                  </p:grpSpPr>
                  <p:sp>
                    <p:nvSpPr>
                      <p:cNvPr id="93" name="Line 11"/>
                      <p:cNvSpPr/>
                      <p:nvPr/>
                    </p:nvSpPr>
                    <p:spPr>
                      <a:xfrm flipH="1" flipV="1">
                        <a:off x="3770523" y="3137799"/>
                        <a:ext cx="735463" cy="1788820"/>
                      </a:xfrm>
                      <a:prstGeom prst="line">
                        <a:avLst/>
                      </a:prstGeom>
                      <a:ln w="1905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prstDash val="sysDash"/>
                        <a:round/>
                      </a:ln>
                    </p:spPr>
                  </p:sp>
                  <p:sp>
                    <p:nvSpPr>
                      <p:cNvPr id="94" name="Line 9"/>
                      <p:cNvSpPr/>
                      <p:nvPr/>
                    </p:nvSpPr>
                    <p:spPr>
                      <a:xfrm flipV="1">
                        <a:off x="4505984" y="3133100"/>
                        <a:ext cx="1080000" cy="1809000"/>
                      </a:xfrm>
                      <a:prstGeom prst="line">
                        <a:avLst/>
                      </a:prstGeom>
                      <a:ln w="1905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round/>
                      </a:ln>
                    </p:spPr>
                  </p:sp>
                </p:grpSp>
                <p:sp>
                  <p:nvSpPr>
                    <p:cNvPr id="91" name="CustomShape 17"/>
                    <p:cNvSpPr/>
                    <p:nvPr/>
                  </p:nvSpPr>
                  <p:spPr>
                    <a:xfrm>
                      <a:off x="6870235" y="2186240"/>
                      <a:ext cx="57156" cy="61927"/>
                    </a:xfrm>
                    <a:prstGeom prst="ellipse">
                      <a:avLst/>
                    </a:prstGeom>
                    <a:solidFill>
                      <a:srgbClr val="494949"/>
                    </a:solidFill>
                    <a:ln w="19050">
                      <a:noFill/>
                      <a:round/>
                    </a:ln>
                  </p:spPr>
                </p:sp>
                <p:sp>
                  <p:nvSpPr>
                    <p:cNvPr id="92" name="CustomShape 17"/>
                    <p:cNvSpPr/>
                    <p:nvPr/>
                  </p:nvSpPr>
                  <p:spPr>
                    <a:xfrm>
                      <a:off x="6579396" y="3377154"/>
                      <a:ext cx="57156" cy="61927"/>
                    </a:xfrm>
                    <a:prstGeom prst="ellipse">
                      <a:avLst/>
                    </a:prstGeom>
                    <a:solidFill>
                      <a:srgbClr val="494949"/>
                    </a:solidFill>
                    <a:ln w="19050">
                      <a:noFill/>
                      <a:round/>
                    </a:ln>
                  </p:spPr>
                </p:sp>
              </p:grpSp>
            </p:grpSp>
            <p:grpSp>
              <p:nvGrpSpPr>
                <p:cNvPr id="72" name="Group 71"/>
                <p:cNvGrpSpPr/>
                <p:nvPr/>
              </p:nvGrpSpPr>
              <p:grpSpPr>
                <a:xfrm rot="720000">
                  <a:off x="6602586" y="1159596"/>
                  <a:ext cx="939106" cy="1243403"/>
                  <a:chOff x="5796136" y="1026246"/>
                  <a:chExt cx="939106" cy="1243403"/>
                </a:xfrm>
              </p:grpSpPr>
              <p:grpSp>
                <p:nvGrpSpPr>
                  <p:cNvPr id="73" name="Group 72"/>
                  <p:cNvGrpSpPr/>
                  <p:nvPr/>
                </p:nvGrpSpPr>
                <p:grpSpPr>
                  <a:xfrm>
                    <a:off x="5796136" y="1026246"/>
                    <a:ext cx="528517" cy="1218621"/>
                    <a:chOff x="6384033" y="2186240"/>
                    <a:chExt cx="543358" cy="1252841"/>
                  </a:xfrm>
                </p:grpSpPr>
                <p:sp>
                  <p:nvSpPr>
                    <p:cNvPr id="81" name="CustomShape 17"/>
                    <p:cNvSpPr/>
                    <p:nvPr/>
                  </p:nvSpPr>
                  <p:spPr>
                    <a:xfrm>
                      <a:off x="6384033" y="2186240"/>
                      <a:ext cx="57156" cy="61927"/>
                    </a:xfrm>
                    <a:prstGeom prst="ellipse">
                      <a:avLst/>
                    </a:prstGeom>
                    <a:solidFill>
                      <a:srgbClr val="494949"/>
                    </a:solidFill>
                    <a:ln w="19050">
                      <a:noFill/>
                      <a:round/>
                    </a:ln>
                  </p:spPr>
                </p:sp>
                <p:grpSp>
                  <p:nvGrpSpPr>
                    <p:cNvPr id="82" name="Group 81"/>
                    <p:cNvGrpSpPr/>
                    <p:nvPr/>
                  </p:nvGrpSpPr>
                  <p:grpSpPr>
                    <a:xfrm>
                      <a:off x="6412123" y="2198602"/>
                      <a:ext cx="487375" cy="1238746"/>
                      <a:chOff x="3770523" y="3133100"/>
                      <a:chExt cx="1815461" cy="1809000"/>
                    </a:xfrm>
                  </p:grpSpPr>
                  <p:sp>
                    <p:nvSpPr>
                      <p:cNvPr id="85" name="Line 11"/>
                      <p:cNvSpPr/>
                      <p:nvPr/>
                    </p:nvSpPr>
                    <p:spPr>
                      <a:xfrm flipH="1" flipV="1">
                        <a:off x="3770523" y="3137799"/>
                        <a:ext cx="735463" cy="1788820"/>
                      </a:xfrm>
                      <a:prstGeom prst="line">
                        <a:avLst/>
                      </a:prstGeom>
                      <a:ln w="1905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prstDash val="sysDash"/>
                        <a:round/>
                      </a:ln>
                    </p:spPr>
                  </p:sp>
                  <p:sp>
                    <p:nvSpPr>
                      <p:cNvPr id="86" name="Line 9"/>
                      <p:cNvSpPr/>
                      <p:nvPr/>
                    </p:nvSpPr>
                    <p:spPr>
                      <a:xfrm flipV="1">
                        <a:off x="4505984" y="3133100"/>
                        <a:ext cx="1080000" cy="1809000"/>
                      </a:xfrm>
                      <a:prstGeom prst="line">
                        <a:avLst/>
                      </a:prstGeom>
                      <a:ln w="1905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round/>
                      </a:ln>
                    </p:spPr>
                  </p:sp>
                </p:grpSp>
                <p:sp>
                  <p:nvSpPr>
                    <p:cNvPr id="83" name="CustomShape 17"/>
                    <p:cNvSpPr/>
                    <p:nvPr/>
                  </p:nvSpPr>
                  <p:spPr>
                    <a:xfrm>
                      <a:off x="6870235" y="2186240"/>
                      <a:ext cx="57156" cy="61927"/>
                    </a:xfrm>
                    <a:prstGeom prst="ellipse">
                      <a:avLst/>
                    </a:prstGeom>
                    <a:solidFill>
                      <a:srgbClr val="494949"/>
                    </a:solidFill>
                    <a:ln w="19050">
                      <a:noFill/>
                      <a:round/>
                    </a:ln>
                  </p:spPr>
                </p:sp>
                <p:sp>
                  <p:nvSpPr>
                    <p:cNvPr id="84" name="CustomShape 17"/>
                    <p:cNvSpPr/>
                    <p:nvPr/>
                  </p:nvSpPr>
                  <p:spPr>
                    <a:xfrm>
                      <a:off x="6579396" y="3377154"/>
                      <a:ext cx="57156" cy="61927"/>
                    </a:xfrm>
                    <a:prstGeom prst="ellipse">
                      <a:avLst/>
                    </a:prstGeom>
                    <a:solidFill>
                      <a:srgbClr val="494949"/>
                    </a:solidFill>
                    <a:ln w="19050">
                      <a:noFill/>
                      <a:round/>
                    </a:ln>
                  </p:spPr>
                </p:sp>
              </p:grpSp>
              <p:grpSp>
                <p:nvGrpSpPr>
                  <p:cNvPr id="74" name="Group 73"/>
                  <p:cNvGrpSpPr/>
                  <p:nvPr/>
                </p:nvGrpSpPr>
                <p:grpSpPr>
                  <a:xfrm rot="360000">
                    <a:off x="6206725" y="1051028"/>
                    <a:ext cx="528517" cy="1218621"/>
                    <a:chOff x="6384033" y="2186240"/>
                    <a:chExt cx="543358" cy="1252841"/>
                  </a:xfrm>
                </p:grpSpPr>
                <p:sp>
                  <p:nvSpPr>
                    <p:cNvPr id="75" name="CustomShape 17"/>
                    <p:cNvSpPr/>
                    <p:nvPr/>
                  </p:nvSpPr>
                  <p:spPr>
                    <a:xfrm>
                      <a:off x="6384033" y="2186240"/>
                      <a:ext cx="57156" cy="61927"/>
                    </a:xfrm>
                    <a:prstGeom prst="ellipse">
                      <a:avLst/>
                    </a:prstGeom>
                    <a:solidFill>
                      <a:srgbClr val="494949"/>
                    </a:solidFill>
                    <a:ln w="19050">
                      <a:noFill/>
                      <a:round/>
                    </a:ln>
                  </p:spPr>
                </p:sp>
                <p:grpSp>
                  <p:nvGrpSpPr>
                    <p:cNvPr id="76" name="Group 75"/>
                    <p:cNvGrpSpPr/>
                    <p:nvPr/>
                  </p:nvGrpSpPr>
                  <p:grpSpPr>
                    <a:xfrm>
                      <a:off x="6412123" y="2198602"/>
                      <a:ext cx="487375" cy="1238746"/>
                      <a:chOff x="3770523" y="3133100"/>
                      <a:chExt cx="1815461" cy="1809000"/>
                    </a:xfrm>
                  </p:grpSpPr>
                  <p:sp>
                    <p:nvSpPr>
                      <p:cNvPr id="79" name="Line 11"/>
                      <p:cNvSpPr/>
                      <p:nvPr/>
                    </p:nvSpPr>
                    <p:spPr>
                      <a:xfrm flipH="1" flipV="1">
                        <a:off x="3770523" y="3137799"/>
                        <a:ext cx="735463" cy="1788820"/>
                      </a:xfrm>
                      <a:prstGeom prst="line">
                        <a:avLst/>
                      </a:prstGeom>
                      <a:ln w="1905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prstDash val="sysDash"/>
                        <a:round/>
                      </a:ln>
                    </p:spPr>
                  </p:sp>
                  <p:sp>
                    <p:nvSpPr>
                      <p:cNvPr id="80" name="Line 9"/>
                      <p:cNvSpPr/>
                      <p:nvPr/>
                    </p:nvSpPr>
                    <p:spPr>
                      <a:xfrm flipV="1">
                        <a:off x="4505984" y="3133100"/>
                        <a:ext cx="1080000" cy="1809000"/>
                      </a:xfrm>
                      <a:prstGeom prst="line">
                        <a:avLst/>
                      </a:prstGeom>
                      <a:ln w="1905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round/>
                      </a:ln>
                    </p:spPr>
                  </p:sp>
                </p:grpSp>
                <p:sp>
                  <p:nvSpPr>
                    <p:cNvPr id="77" name="CustomShape 17"/>
                    <p:cNvSpPr/>
                    <p:nvPr/>
                  </p:nvSpPr>
                  <p:spPr>
                    <a:xfrm>
                      <a:off x="6870235" y="2186240"/>
                      <a:ext cx="57156" cy="61927"/>
                    </a:xfrm>
                    <a:prstGeom prst="ellipse">
                      <a:avLst/>
                    </a:prstGeom>
                    <a:solidFill>
                      <a:srgbClr val="494949"/>
                    </a:solidFill>
                    <a:ln w="19050">
                      <a:noFill/>
                      <a:round/>
                    </a:ln>
                  </p:spPr>
                </p:sp>
                <p:sp>
                  <p:nvSpPr>
                    <p:cNvPr id="78" name="CustomShape 17"/>
                    <p:cNvSpPr/>
                    <p:nvPr/>
                  </p:nvSpPr>
                  <p:spPr>
                    <a:xfrm>
                      <a:off x="6579396" y="3377154"/>
                      <a:ext cx="57156" cy="61927"/>
                    </a:xfrm>
                    <a:prstGeom prst="ellipse">
                      <a:avLst/>
                    </a:prstGeom>
                    <a:solidFill>
                      <a:srgbClr val="494949"/>
                    </a:solidFill>
                    <a:ln w="19050">
                      <a:noFill/>
                      <a:round/>
                    </a:ln>
                  </p:spPr>
                </p:sp>
              </p:grpSp>
            </p:grpSp>
          </p:grpSp>
          <p:grpSp>
            <p:nvGrpSpPr>
              <p:cNvPr id="40" name="Group 39"/>
              <p:cNvGrpSpPr/>
              <p:nvPr/>
            </p:nvGrpSpPr>
            <p:grpSpPr>
              <a:xfrm rot="1440000">
                <a:off x="4712851" y="1245120"/>
                <a:ext cx="1745556" cy="1376753"/>
                <a:chOff x="5796136" y="1026246"/>
                <a:chExt cx="1745556" cy="1376753"/>
              </a:xfrm>
            </p:grpSpPr>
            <p:grpSp>
              <p:nvGrpSpPr>
                <p:cNvPr id="41" name="Group 40"/>
                <p:cNvGrpSpPr/>
                <p:nvPr/>
              </p:nvGrpSpPr>
              <p:grpSpPr>
                <a:xfrm>
                  <a:off x="5796136" y="1026246"/>
                  <a:ext cx="939106" cy="1243403"/>
                  <a:chOff x="5796136" y="1026246"/>
                  <a:chExt cx="939106" cy="1243403"/>
                </a:xfrm>
              </p:grpSpPr>
              <p:grpSp>
                <p:nvGrpSpPr>
                  <p:cNvPr id="57" name="Group 56"/>
                  <p:cNvGrpSpPr/>
                  <p:nvPr/>
                </p:nvGrpSpPr>
                <p:grpSpPr>
                  <a:xfrm>
                    <a:off x="5796136" y="1026246"/>
                    <a:ext cx="528517" cy="1218621"/>
                    <a:chOff x="6384033" y="2186240"/>
                    <a:chExt cx="543358" cy="1252841"/>
                  </a:xfrm>
                </p:grpSpPr>
                <p:sp>
                  <p:nvSpPr>
                    <p:cNvPr id="65" name="CustomShape 17"/>
                    <p:cNvSpPr/>
                    <p:nvPr/>
                  </p:nvSpPr>
                  <p:spPr>
                    <a:xfrm>
                      <a:off x="6384033" y="2186240"/>
                      <a:ext cx="57156" cy="61927"/>
                    </a:xfrm>
                    <a:prstGeom prst="ellipse">
                      <a:avLst/>
                    </a:prstGeom>
                    <a:solidFill>
                      <a:srgbClr val="494949"/>
                    </a:solidFill>
                    <a:ln w="19050">
                      <a:noFill/>
                      <a:round/>
                    </a:ln>
                  </p:spPr>
                </p:sp>
                <p:grpSp>
                  <p:nvGrpSpPr>
                    <p:cNvPr id="66" name="Group 65"/>
                    <p:cNvGrpSpPr/>
                    <p:nvPr/>
                  </p:nvGrpSpPr>
                  <p:grpSpPr>
                    <a:xfrm>
                      <a:off x="6412123" y="2198602"/>
                      <a:ext cx="487375" cy="1238746"/>
                      <a:chOff x="3770523" y="3133100"/>
                      <a:chExt cx="1815461" cy="1809000"/>
                    </a:xfrm>
                  </p:grpSpPr>
                  <p:sp>
                    <p:nvSpPr>
                      <p:cNvPr id="69" name="Line 11"/>
                      <p:cNvSpPr/>
                      <p:nvPr/>
                    </p:nvSpPr>
                    <p:spPr>
                      <a:xfrm flipH="1" flipV="1">
                        <a:off x="3770523" y="3137799"/>
                        <a:ext cx="735463" cy="1788820"/>
                      </a:xfrm>
                      <a:prstGeom prst="line">
                        <a:avLst/>
                      </a:prstGeom>
                      <a:ln w="1905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prstDash val="sysDash"/>
                        <a:round/>
                      </a:ln>
                    </p:spPr>
                  </p:sp>
                  <p:sp>
                    <p:nvSpPr>
                      <p:cNvPr id="70" name="Line 9"/>
                      <p:cNvSpPr/>
                      <p:nvPr/>
                    </p:nvSpPr>
                    <p:spPr>
                      <a:xfrm flipV="1">
                        <a:off x="4505984" y="3133100"/>
                        <a:ext cx="1080000" cy="1809000"/>
                      </a:xfrm>
                      <a:prstGeom prst="line">
                        <a:avLst/>
                      </a:prstGeom>
                      <a:ln w="1905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round/>
                      </a:ln>
                    </p:spPr>
                  </p:sp>
                </p:grpSp>
                <p:sp>
                  <p:nvSpPr>
                    <p:cNvPr id="67" name="CustomShape 17"/>
                    <p:cNvSpPr/>
                    <p:nvPr/>
                  </p:nvSpPr>
                  <p:spPr>
                    <a:xfrm>
                      <a:off x="6870235" y="2186240"/>
                      <a:ext cx="57156" cy="61927"/>
                    </a:xfrm>
                    <a:prstGeom prst="ellipse">
                      <a:avLst/>
                    </a:prstGeom>
                    <a:solidFill>
                      <a:srgbClr val="494949"/>
                    </a:solidFill>
                    <a:ln w="19050">
                      <a:noFill/>
                      <a:round/>
                    </a:ln>
                  </p:spPr>
                </p:sp>
                <p:sp>
                  <p:nvSpPr>
                    <p:cNvPr id="68" name="CustomShape 17"/>
                    <p:cNvSpPr/>
                    <p:nvPr/>
                  </p:nvSpPr>
                  <p:spPr>
                    <a:xfrm>
                      <a:off x="6579396" y="3377154"/>
                      <a:ext cx="57156" cy="61927"/>
                    </a:xfrm>
                    <a:prstGeom prst="ellipse">
                      <a:avLst/>
                    </a:prstGeom>
                    <a:solidFill>
                      <a:srgbClr val="494949"/>
                    </a:solidFill>
                    <a:ln w="19050">
                      <a:noFill/>
                      <a:round/>
                    </a:ln>
                  </p:spPr>
                </p:sp>
              </p:grpSp>
              <p:grpSp>
                <p:nvGrpSpPr>
                  <p:cNvPr id="58" name="Group 57"/>
                  <p:cNvGrpSpPr/>
                  <p:nvPr/>
                </p:nvGrpSpPr>
                <p:grpSpPr>
                  <a:xfrm rot="360000">
                    <a:off x="6206725" y="1051028"/>
                    <a:ext cx="528517" cy="1218621"/>
                    <a:chOff x="6384033" y="2186240"/>
                    <a:chExt cx="543358" cy="1252841"/>
                  </a:xfrm>
                </p:grpSpPr>
                <p:sp>
                  <p:nvSpPr>
                    <p:cNvPr id="59" name="CustomShape 17"/>
                    <p:cNvSpPr/>
                    <p:nvPr/>
                  </p:nvSpPr>
                  <p:spPr>
                    <a:xfrm>
                      <a:off x="6384033" y="2186240"/>
                      <a:ext cx="57156" cy="61927"/>
                    </a:xfrm>
                    <a:prstGeom prst="ellipse">
                      <a:avLst/>
                    </a:prstGeom>
                    <a:solidFill>
                      <a:srgbClr val="494949"/>
                    </a:solidFill>
                    <a:ln w="19050">
                      <a:noFill/>
                      <a:round/>
                    </a:ln>
                  </p:spPr>
                </p:sp>
                <p:grpSp>
                  <p:nvGrpSpPr>
                    <p:cNvPr id="60" name="Group 59"/>
                    <p:cNvGrpSpPr/>
                    <p:nvPr/>
                  </p:nvGrpSpPr>
                  <p:grpSpPr>
                    <a:xfrm>
                      <a:off x="6412123" y="2198602"/>
                      <a:ext cx="487375" cy="1238746"/>
                      <a:chOff x="3770523" y="3133100"/>
                      <a:chExt cx="1815461" cy="1809000"/>
                    </a:xfrm>
                  </p:grpSpPr>
                  <p:sp>
                    <p:nvSpPr>
                      <p:cNvPr id="63" name="Line 11"/>
                      <p:cNvSpPr/>
                      <p:nvPr/>
                    </p:nvSpPr>
                    <p:spPr>
                      <a:xfrm flipH="1" flipV="1">
                        <a:off x="3770523" y="3137799"/>
                        <a:ext cx="735463" cy="1788820"/>
                      </a:xfrm>
                      <a:prstGeom prst="line">
                        <a:avLst/>
                      </a:prstGeom>
                      <a:ln w="1905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prstDash val="sysDash"/>
                        <a:round/>
                      </a:ln>
                    </p:spPr>
                  </p:sp>
                  <p:sp>
                    <p:nvSpPr>
                      <p:cNvPr id="64" name="Line 9"/>
                      <p:cNvSpPr/>
                      <p:nvPr/>
                    </p:nvSpPr>
                    <p:spPr>
                      <a:xfrm flipV="1">
                        <a:off x="4505984" y="3133100"/>
                        <a:ext cx="1080000" cy="1809000"/>
                      </a:xfrm>
                      <a:prstGeom prst="line">
                        <a:avLst/>
                      </a:prstGeom>
                      <a:ln w="1905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round/>
                      </a:ln>
                    </p:spPr>
                  </p:sp>
                </p:grpSp>
                <p:sp>
                  <p:nvSpPr>
                    <p:cNvPr id="61" name="CustomShape 17"/>
                    <p:cNvSpPr/>
                    <p:nvPr/>
                  </p:nvSpPr>
                  <p:spPr>
                    <a:xfrm>
                      <a:off x="6870235" y="2186240"/>
                      <a:ext cx="57156" cy="61927"/>
                    </a:xfrm>
                    <a:prstGeom prst="ellipse">
                      <a:avLst/>
                    </a:prstGeom>
                    <a:solidFill>
                      <a:srgbClr val="494949"/>
                    </a:solidFill>
                    <a:ln w="19050">
                      <a:noFill/>
                      <a:round/>
                    </a:ln>
                  </p:spPr>
                </p:sp>
                <p:sp>
                  <p:nvSpPr>
                    <p:cNvPr id="62" name="CustomShape 17"/>
                    <p:cNvSpPr/>
                    <p:nvPr/>
                  </p:nvSpPr>
                  <p:spPr>
                    <a:xfrm>
                      <a:off x="6579396" y="3377154"/>
                      <a:ext cx="57156" cy="61927"/>
                    </a:xfrm>
                    <a:prstGeom prst="ellipse">
                      <a:avLst/>
                    </a:prstGeom>
                    <a:solidFill>
                      <a:srgbClr val="494949"/>
                    </a:solidFill>
                    <a:ln w="19050">
                      <a:noFill/>
                      <a:round/>
                    </a:ln>
                  </p:spPr>
                </p:sp>
              </p:grpSp>
            </p:grpSp>
            <p:grpSp>
              <p:nvGrpSpPr>
                <p:cNvPr id="42" name="Group 41"/>
                <p:cNvGrpSpPr/>
                <p:nvPr/>
              </p:nvGrpSpPr>
              <p:grpSpPr>
                <a:xfrm rot="720000">
                  <a:off x="6602586" y="1159596"/>
                  <a:ext cx="939106" cy="1243403"/>
                  <a:chOff x="5796136" y="1026246"/>
                  <a:chExt cx="939106" cy="1243403"/>
                </a:xfrm>
              </p:grpSpPr>
              <p:grpSp>
                <p:nvGrpSpPr>
                  <p:cNvPr id="43" name="Group 42"/>
                  <p:cNvGrpSpPr/>
                  <p:nvPr/>
                </p:nvGrpSpPr>
                <p:grpSpPr>
                  <a:xfrm>
                    <a:off x="5796136" y="1026246"/>
                    <a:ext cx="528517" cy="1218621"/>
                    <a:chOff x="6384033" y="2186240"/>
                    <a:chExt cx="543358" cy="1252841"/>
                  </a:xfrm>
                </p:grpSpPr>
                <p:sp>
                  <p:nvSpPr>
                    <p:cNvPr id="51" name="CustomShape 17"/>
                    <p:cNvSpPr/>
                    <p:nvPr/>
                  </p:nvSpPr>
                  <p:spPr>
                    <a:xfrm>
                      <a:off x="6384033" y="2186240"/>
                      <a:ext cx="57156" cy="61927"/>
                    </a:xfrm>
                    <a:prstGeom prst="ellipse">
                      <a:avLst/>
                    </a:prstGeom>
                    <a:solidFill>
                      <a:srgbClr val="494949"/>
                    </a:solidFill>
                    <a:ln w="19050">
                      <a:noFill/>
                      <a:round/>
                    </a:ln>
                  </p:spPr>
                </p:sp>
                <p:grpSp>
                  <p:nvGrpSpPr>
                    <p:cNvPr id="52" name="Group 51"/>
                    <p:cNvGrpSpPr/>
                    <p:nvPr/>
                  </p:nvGrpSpPr>
                  <p:grpSpPr>
                    <a:xfrm>
                      <a:off x="6412123" y="2198602"/>
                      <a:ext cx="487375" cy="1238746"/>
                      <a:chOff x="3770523" y="3133100"/>
                      <a:chExt cx="1815461" cy="1809000"/>
                    </a:xfrm>
                  </p:grpSpPr>
                  <p:sp>
                    <p:nvSpPr>
                      <p:cNvPr id="55" name="Line 11"/>
                      <p:cNvSpPr/>
                      <p:nvPr/>
                    </p:nvSpPr>
                    <p:spPr>
                      <a:xfrm flipH="1" flipV="1">
                        <a:off x="3770523" y="3137799"/>
                        <a:ext cx="735463" cy="1788820"/>
                      </a:xfrm>
                      <a:prstGeom prst="line">
                        <a:avLst/>
                      </a:prstGeom>
                      <a:ln w="1905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prstDash val="sysDash"/>
                        <a:round/>
                      </a:ln>
                    </p:spPr>
                  </p:sp>
                  <p:sp>
                    <p:nvSpPr>
                      <p:cNvPr id="56" name="Line 9"/>
                      <p:cNvSpPr/>
                      <p:nvPr/>
                    </p:nvSpPr>
                    <p:spPr>
                      <a:xfrm flipV="1">
                        <a:off x="4505984" y="3133100"/>
                        <a:ext cx="1080000" cy="1809000"/>
                      </a:xfrm>
                      <a:prstGeom prst="line">
                        <a:avLst/>
                      </a:prstGeom>
                      <a:ln w="1905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round/>
                      </a:ln>
                    </p:spPr>
                  </p:sp>
                </p:grpSp>
                <p:sp>
                  <p:nvSpPr>
                    <p:cNvPr id="53" name="CustomShape 17"/>
                    <p:cNvSpPr/>
                    <p:nvPr/>
                  </p:nvSpPr>
                  <p:spPr>
                    <a:xfrm>
                      <a:off x="6870235" y="2186240"/>
                      <a:ext cx="57156" cy="61927"/>
                    </a:xfrm>
                    <a:prstGeom prst="ellipse">
                      <a:avLst/>
                    </a:prstGeom>
                    <a:solidFill>
                      <a:srgbClr val="494949"/>
                    </a:solidFill>
                    <a:ln w="19050">
                      <a:noFill/>
                      <a:round/>
                    </a:ln>
                  </p:spPr>
                </p:sp>
                <p:sp>
                  <p:nvSpPr>
                    <p:cNvPr id="54" name="CustomShape 17"/>
                    <p:cNvSpPr/>
                    <p:nvPr/>
                  </p:nvSpPr>
                  <p:spPr>
                    <a:xfrm>
                      <a:off x="6579396" y="3377154"/>
                      <a:ext cx="57156" cy="61927"/>
                    </a:xfrm>
                    <a:prstGeom prst="ellipse">
                      <a:avLst/>
                    </a:prstGeom>
                    <a:solidFill>
                      <a:srgbClr val="494949"/>
                    </a:solidFill>
                    <a:ln w="19050">
                      <a:noFill/>
                      <a:round/>
                    </a:ln>
                  </p:spPr>
                </p:sp>
              </p:grpSp>
              <p:grpSp>
                <p:nvGrpSpPr>
                  <p:cNvPr id="44" name="Group 43"/>
                  <p:cNvGrpSpPr/>
                  <p:nvPr/>
                </p:nvGrpSpPr>
                <p:grpSpPr>
                  <a:xfrm rot="360000">
                    <a:off x="6206725" y="1051028"/>
                    <a:ext cx="528517" cy="1218621"/>
                    <a:chOff x="6384033" y="2186240"/>
                    <a:chExt cx="543358" cy="1252841"/>
                  </a:xfrm>
                </p:grpSpPr>
                <p:sp>
                  <p:nvSpPr>
                    <p:cNvPr id="45" name="CustomShape 17"/>
                    <p:cNvSpPr/>
                    <p:nvPr/>
                  </p:nvSpPr>
                  <p:spPr>
                    <a:xfrm>
                      <a:off x="6384033" y="2186240"/>
                      <a:ext cx="57156" cy="61927"/>
                    </a:xfrm>
                    <a:prstGeom prst="ellipse">
                      <a:avLst/>
                    </a:prstGeom>
                    <a:solidFill>
                      <a:srgbClr val="494949"/>
                    </a:solidFill>
                    <a:ln w="19050">
                      <a:noFill/>
                      <a:round/>
                    </a:ln>
                  </p:spPr>
                </p:sp>
                <p:grpSp>
                  <p:nvGrpSpPr>
                    <p:cNvPr id="46" name="Group 45"/>
                    <p:cNvGrpSpPr/>
                    <p:nvPr/>
                  </p:nvGrpSpPr>
                  <p:grpSpPr>
                    <a:xfrm>
                      <a:off x="6412123" y="2198602"/>
                      <a:ext cx="487375" cy="1238746"/>
                      <a:chOff x="3770523" y="3133100"/>
                      <a:chExt cx="1815461" cy="1809000"/>
                    </a:xfrm>
                  </p:grpSpPr>
                  <p:sp>
                    <p:nvSpPr>
                      <p:cNvPr id="49" name="Line 11"/>
                      <p:cNvSpPr/>
                      <p:nvPr/>
                    </p:nvSpPr>
                    <p:spPr>
                      <a:xfrm flipH="1" flipV="1">
                        <a:off x="3770523" y="3137799"/>
                        <a:ext cx="735463" cy="1788820"/>
                      </a:xfrm>
                      <a:prstGeom prst="line">
                        <a:avLst/>
                      </a:prstGeom>
                      <a:ln w="1905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prstDash val="sysDash"/>
                        <a:round/>
                      </a:ln>
                    </p:spPr>
                  </p:sp>
                  <p:sp>
                    <p:nvSpPr>
                      <p:cNvPr id="50" name="Line 9"/>
                      <p:cNvSpPr/>
                      <p:nvPr/>
                    </p:nvSpPr>
                    <p:spPr>
                      <a:xfrm flipV="1">
                        <a:off x="4505984" y="3133100"/>
                        <a:ext cx="1080000" cy="1809000"/>
                      </a:xfrm>
                      <a:prstGeom prst="line">
                        <a:avLst/>
                      </a:prstGeom>
                      <a:ln w="1905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round/>
                      </a:ln>
                    </p:spPr>
                  </p:sp>
                </p:grpSp>
                <p:sp>
                  <p:nvSpPr>
                    <p:cNvPr id="47" name="CustomShape 17"/>
                    <p:cNvSpPr/>
                    <p:nvPr/>
                  </p:nvSpPr>
                  <p:spPr>
                    <a:xfrm>
                      <a:off x="6870235" y="2186240"/>
                      <a:ext cx="57156" cy="61927"/>
                    </a:xfrm>
                    <a:prstGeom prst="ellipse">
                      <a:avLst/>
                    </a:prstGeom>
                    <a:solidFill>
                      <a:srgbClr val="494949"/>
                    </a:solidFill>
                    <a:ln w="19050">
                      <a:noFill/>
                      <a:round/>
                    </a:ln>
                  </p:spPr>
                </p:sp>
                <p:sp>
                  <p:nvSpPr>
                    <p:cNvPr id="48" name="CustomShape 17"/>
                    <p:cNvSpPr/>
                    <p:nvPr/>
                  </p:nvSpPr>
                  <p:spPr>
                    <a:xfrm>
                      <a:off x="6579396" y="3377154"/>
                      <a:ext cx="57156" cy="61927"/>
                    </a:xfrm>
                    <a:prstGeom prst="ellipse">
                      <a:avLst/>
                    </a:prstGeom>
                    <a:solidFill>
                      <a:srgbClr val="494949"/>
                    </a:solidFill>
                    <a:ln w="19050">
                      <a:noFill/>
                      <a:round/>
                    </a:ln>
                  </p:spPr>
                </p:sp>
              </p:grpSp>
            </p:grpSp>
          </p:grpSp>
        </p:grpSp>
        <p:grpSp>
          <p:nvGrpSpPr>
            <p:cNvPr id="10" name="Group 9"/>
            <p:cNvGrpSpPr/>
            <p:nvPr/>
          </p:nvGrpSpPr>
          <p:grpSpPr>
            <a:xfrm rot="20160000">
              <a:off x="2273014" y="793290"/>
              <a:ext cx="541050" cy="716366"/>
              <a:chOff x="5796136" y="1026246"/>
              <a:chExt cx="939106" cy="1243403"/>
            </a:xfrm>
          </p:grpSpPr>
          <p:grpSp>
            <p:nvGrpSpPr>
              <p:cNvPr id="25" name="Group 24"/>
              <p:cNvGrpSpPr/>
              <p:nvPr/>
            </p:nvGrpSpPr>
            <p:grpSpPr>
              <a:xfrm>
                <a:off x="5796136" y="1026246"/>
                <a:ext cx="528517" cy="1218621"/>
                <a:chOff x="6384033" y="2186240"/>
                <a:chExt cx="543358" cy="1252841"/>
              </a:xfrm>
            </p:grpSpPr>
            <p:sp>
              <p:nvSpPr>
                <p:cNvPr id="33" name="CustomShape 17"/>
                <p:cNvSpPr/>
                <p:nvPr/>
              </p:nvSpPr>
              <p:spPr>
                <a:xfrm>
                  <a:off x="6384033" y="2186240"/>
                  <a:ext cx="57156" cy="61927"/>
                </a:xfrm>
                <a:prstGeom prst="ellipse">
                  <a:avLst/>
                </a:prstGeom>
                <a:solidFill>
                  <a:srgbClr val="494949"/>
                </a:solidFill>
                <a:ln w="19050">
                  <a:noFill/>
                  <a:round/>
                </a:ln>
              </p:spPr>
            </p:sp>
            <p:grpSp>
              <p:nvGrpSpPr>
                <p:cNvPr id="34" name="Group 33"/>
                <p:cNvGrpSpPr/>
                <p:nvPr/>
              </p:nvGrpSpPr>
              <p:grpSpPr>
                <a:xfrm>
                  <a:off x="6412123" y="2198602"/>
                  <a:ext cx="487375" cy="1238746"/>
                  <a:chOff x="3770523" y="3133100"/>
                  <a:chExt cx="1815461" cy="1809000"/>
                </a:xfrm>
              </p:grpSpPr>
              <p:sp>
                <p:nvSpPr>
                  <p:cNvPr id="37" name="Line 11"/>
                  <p:cNvSpPr/>
                  <p:nvPr/>
                </p:nvSpPr>
                <p:spPr>
                  <a:xfrm flipH="1" flipV="1">
                    <a:off x="3770523" y="3137799"/>
                    <a:ext cx="735463" cy="1788820"/>
                  </a:xfrm>
                  <a:prstGeom prst="line">
                    <a:avLst/>
                  </a:prstGeom>
                  <a:ln w="19050">
                    <a:solidFill>
                      <a:schemeClr val="tx1">
                        <a:lumMod val="75000"/>
                        <a:lumOff val="25000"/>
                      </a:schemeClr>
                    </a:solidFill>
                    <a:prstDash val="sysDash"/>
                    <a:round/>
                  </a:ln>
                </p:spPr>
              </p:sp>
              <p:sp>
                <p:nvSpPr>
                  <p:cNvPr id="38" name="Line 9"/>
                  <p:cNvSpPr/>
                  <p:nvPr/>
                </p:nvSpPr>
                <p:spPr>
                  <a:xfrm flipV="1">
                    <a:off x="4505984" y="3133100"/>
                    <a:ext cx="1080000" cy="1809000"/>
                  </a:xfrm>
                  <a:prstGeom prst="line">
                    <a:avLst/>
                  </a:prstGeom>
                  <a:ln w="19050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</a:ln>
                </p:spPr>
              </p:sp>
            </p:grpSp>
            <p:sp>
              <p:nvSpPr>
                <p:cNvPr id="35" name="CustomShape 17"/>
                <p:cNvSpPr/>
                <p:nvPr/>
              </p:nvSpPr>
              <p:spPr>
                <a:xfrm>
                  <a:off x="6870235" y="2186240"/>
                  <a:ext cx="57156" cy="61927"/>
                </a:xfrm>
                <a:prstGeom prst="ellipse">
                  <a:avLst/>
                </a:prstGeom>
                <a:solidFill>
                  <a:srgbClr val="494949"/>
                </a:solidFill>
                <a:ln w="19050">
                  <a:noFill/>
                  <a:round/>
                </a:ln>
              </p:spPr>
            </p:sp>
            <p:sp>
              <p:nvSpPr>
                <p:cNvPr id="36" name="CustomShape 17"/>
                <p:cNvSpPr/>
                <p:nvPr/>
              </p:nvSpPr>
              <p:spPr>
                <a:xfrm>
                  <a:off x="6579396" y="3377154"/>
                  <a:ext cx="57156" cy="61927"/>
                </a:xfrm>
                <a:prstGeom prst="ellipse">
                  <a:avLst/>
                </a:prstGeom>
                <a:solidFill>
                  <a:srgbClr val="494949"/>
                </a:solidFill>
                <a:ln w="19050">
                  <a:noFill/>
                  <a:round/>
                </a:ln>
              </p:spPr>
            </p:sp>
          </p:grpSp>
          <p:grpSp>
            <p:nvGrpSpPr>
              <p:cNvPr id="26" name="Group 25"/>
              <p:cNvGrpSpPr/>
              <p:nvPr/>
            </p:nvGrpSpPr>
            <p:grpSpPr>
              <a:xfrm rot="360000">
                <a:off x="6206725" y="1051028"/>
                <a:ext cx="528517" cy="1218621"/>
                <a:chOff x="6384033" y="2186240"/>
                <a:chExt cx="543358" cy="1252841"/>
              </a:xfrm>
            </p:grpSpPr>
            <p:sp>
              <p:nvSpPr>
                <p:cNvPr id="27" name="CustomShape 17"/>
                <p:cNvSpPr/>
                <p:nvPr/>
              </p:nvSpPr>
              <p:spPr>
                <a:xfrm>
                  <a:off x="6384033" y="2186240"/>
                  <a:ext cx="57156" cy="61927"/>
                </a:xfrm>
                <a:prstGeom prst="ellipse">
                  <a:avLst/>
                </a:prstGeom>
                <a:solidFill>
                  <a:srgbClr val="494949"/>
                </a:solidFill>
                <a:ln w="19050">
                  <a:noFill/>
                  <a:round/>
                </a:ln>
              </p:spPr>
            </p:sp>
            <p:grpSp>
              <p:nvGrpSpPr>
                <p:cNvPr id="28" name="Group 27"/>
                <p:cNvGrpSpPr/>
                <p:nvPr/>
              </p:nvGrpSpPr>
              <p:grpSpPr>
                <a:xfrm>
                  <a:off x="6412123" y="2198602"/>
                  <a:ext cx="487375" cy="1238746"/>
                  <a:chOff x="3770523" y="3133100"/>
                  <a:chExt cx="1815461" cy="1809000"/>
                </a:xfrm>
              </p:grpSpPr>
              <p:sp>
                <p:nvSpPr>
                  <p:cNvPr id="31" name="Line 11"/>
                  <p:cNvSpPr/>
                  <p:nvPr/>
                </p:nvSpPr>
                <p:spPr>
                  <a:xfrm flipH="1" flipV="1">
                    <a:off x="3770523" y="3137799"/>
                    <a:ext cx="735463" cy="1788820"/>
                  </a:xfrm>
                  <a:prstGeom prst="line">
                    <a:avLst/>
                  </a:prstGeom>
                  <a:ln w="19050">
                    <a:solidFill>
                      <a:schemeClr val="tx1">
                        <a:lumMod val="75000"/>
                        <a:lumOff val="25000"/>
                      </a:schemeClr>
                    </a:solidFill>
                    <a:prstDash val="sysDash"/>
                    <a:round/>
                  </a:ln>
                </p:spPr>
              </p:sp>
              <p:sp>
                <p:nvSpPr>
                  <p:cNvPr id="32" name="Line 9"/>
                  <p:cNvSpPr/>
                  <p:nvPr/>
                </p:nvSpPr>
                <p:spPr>
                  <a:xfrm flipV="1">
                    <a:off x="4505984" y="3133100"/>
                    <a:ext cx="1080000" cy="1809000"/>
                  </a:xfrm>
                  <a:prstGeom prst="line">
                    <a:avLst/>
                  </a:prstGeom>
                  <a:ln w="19050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</a:ln>
                </p:spPr>
              </p:sp>
            </p:grpSp>
            <p:sp>
              <p:nvSpPr>
                <p:cNvPr id="29" name="CustomShape 17"/>
                <p:cNvSpPr/>
                <p:nvPr/>
              </p:nvSpPr>
              <p:spPr>
                <a:xfrm>
                  <a:off x="6870235" y="2186240"/>
                  <a:ext cx="57156" cy="61927"/>
                </a:xfrm>
                <a:prstGeom prst="ellipse">
                  <a:avLst/>
                </a:prstGeom>
                <a:solidFill>
                  <a:srgbClr val="494949"/>
                </a:solidFill>
                <a:ln w="19050">
                  <a:noFill/>
                  <a:round/>
                </a:ln>
              </p:spPr>
            </p:sp>
            <p:sp>
              <p:nvSpPr>
                <p:cNvPr id="30" name="CustomShape 17"/>
                <p:cNvSpPr/>
                <p:nvPr/>
              </p:nvSpPr>
              <p:spPr>
                <a:xfrm>
                  <a:off x="6579396" y="3377154"/>
                  <a:ext cx="57156" cy="61927"/>
                </a:xfrm>
                <a:prstGeom prst="ellipse">
                  <a:avLst/>
                </a:prstGeom>
                <a:solidFill>
                  <a:srgbClr val="494949"/>
                </a:solidFill>
                <a:ln w="19050">
                  <a:noFill/>
                  <a:round/>
                </a:ln>
              </p:spPr>
            </p:sp>
          </p:grpSp>
        </p:grpSp>
        <p:grpSp>
          <p:nvGrpSpPr>
            <p:cNvPr id="11" name="Group 10"/>
            <p:cNvGrpSpPr/>
            <p:nvPr/>
          </p:nvGrpSpPr>
          <p:grpSpPr>
            <a:xfrm rot="20880000">
              <a:off x="2729817" y="699243"/>
              <a:ext cx="304496" cy="702088"/>
              <a:chOff x="6384033" y="2186240"/>
              <a:chExt cx="543358" cy="1252841"/>
            </a:xfrm>
          </p:grpSpPr>
          <p:sp>
            <p:nvSpPr>
              <p:cNvPr id="19" name="CustomShape 17"/>
              <p:cNvSpPr/>
              <p:nvPr/>
            </p:nvSpPr>
            <p:spPr>
              <a:xfrm>
                <a:off x="6384033" y="2186240"/>
                <a:ext cx="57156" cy="61927"/>
              </a:xfrm>
              <a:prstGeom prst="ellipse">
                <a:avLst/>
              </a:prstGeom>
              <a:solidFill>
                <a:srgbClr val="494949"/>
              </a:solidFill>
              <a:ln w="19050">
                <a:noFill/>
                <a:round/>
              </a:ln>
            </p:spPr>
          </p:sp>
          <p:grpSp>
            <p:nvGrpSpPr>
              <p:cNvPr id="20" name="Group 19"/>
              <p:cNvGrpSpPr/>
              <p:nvPr/>
            </p:nvGrpSpPr>
            <p:grpSpPr>
              <a:xfrm>
                <a:off x="6412123" y="2198602"/>
                <a:ext cx="487375" cy="1238746"/>
                <a:chOff x="3770523" y="3133100"/>
                <a:chExt cx="1815461" cy="1809000"/>
              </a:xfrm>
            </p:grpSpPr>
            <p:sp>
              <p:nvSpPr>
                <p:cNvPr id="23" name="Line 11"/>
                <p:cNvSpPr/>
                <p:nvPr/>
              </p:nvSpPr>
              <p:spPr>
                <a:xfrm flipH="1" flipV="1">
                  <a:off x="3770523" y="3137799"/>
                  <a:ext cx="735463" cy="1788820"/>
                </a:xfrm>
                <a:prstGeom prst="line">
                  <a:avLst/>
                </a:prstGeom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  <a:prstDash val="sysDash"/>
                  <a:round/>
                </a:ln>
              </p:spPr>
            </p:sp>
            <p:sp>
              <p:nvSpPr>
                <p:cNvPr id="24" name="Line 9"/>
                <p:cNvSpPr/>
                <p:nvPr/>
              </p:nvSpPr>
              <p:spPr>
                <a:xfrm flipV="1">
                  <a:off x="4505984" y="3133100"/>
                  <a:ext cx="1080000" cy="1809000"/>
                </a:xfrm>
                <a:prstGeom prst="line">
                  <a:avLst/>
                </a:prstGeom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</a:ln>
              </p:spPr>
            </p:sp>
          </p:grpSp>
          <p:sp>
            <p:nvSpPr>
              <p:cNvPr id="21" name="CustomShape 17"/>
              <p:cNvSpPr/>
              <p:nvPr/>
            </p:nvSpPr>
            <p:spPr>
              <a:xfrm>
                <a:off x="6870235" y="2186240"/>
                <a:ext cx="57156" cy="61927"/>
              </a:xfrm>
              <a:prstGeom prst="ellipse">
                <a:avLst/>
              </a:prstGeom>
              <a:solidFill>
                <a:srgbClr val="494949"/>
              </a:solidFill>
              <a:ln w="19050">
                <a:noFill/>
                <a:round/>
              </a:ln>
            </p:spPr>
          </p:sp>
          <p:sp>
            <p:nvSpPr>
              <p:cNvPr id="22" name="CustomShape 17"/>
              <p:cNvSpPr/>
              <p:nvPr/>
            </p:nvSpPr>
            <p:spPr>
              <a:xfrm>
                <a:off x="6579396" y="3377154"/>
                <a:ext cx="57156" cy="61927"/>
              </a:xfrm>
              <a:prstGeom prst="ellipse">
                <a:avLst/>
              </a:prstGeom>
              <a:solidFill>
                <a:srgbClr val="494949"/>
              </a:solidFill>
              <a:ln w="19050">
                <a:noFill/>
                <a:round/>
              </a:ln>
            </p:spPr>
          </p:sp>
        </p:grpSp>
        <p:grpSp>
          <p:nvGrpSpPr>
            <p:cNvPr id="12" name="Group 11"/>
            <p:cNvGrpSpPr/>
            <p:nvPr/>
          </p:nvGrpSpPr>
          <p:grpSpPr>
            <a:xfrm rot="21240000">
              <a:off x="2964171" y="664027"/>
              <a:ext cx="304496" cy="702088"/>
              <a:chOff x="6384033" y="2186240"/>
              <a:chExt cx="543358" cy="1252841"/>
            </a:xfrm>
          </p:grpSpPr>
          <p:sp>
            <p:nvSpPr>
              <p:cNvPr id="13" name="CustomShape 17"/>
              <p:cNvSpPr/>
              <p:nvPr/>
            </p:nvSpPr>
            <p:spPr>
              <a:xfrm>
                <a:off x="6384033" y="2186240"/>
                <a:ext cx="57156" cy="61927"/>
              </a:xfrm>
              <a:prstGeom prst="ellipse">
                <a:avLst/>
              </a:prstGeom>
              <a:solidFill>
                <a:srgbClr val="494949"/>
              </a:solidFill>
              <a:ln w="19050">
                <a:noFill/>
                <a:round/>
              </a:ln>
            </p:spPr>
          </p:sp>
          <p:grpSp>
            <p:nvGrpSpPr>
              <p:cNvPr id="14" name="Group 13"/>
              <p:cNvGrpSpPr/>
              <p:nvPr/>
            </p:nvGrpSpPr>
            <p:grpSpPr>
              <a:xfrm>
                <a:off x="6412123" y="2198602"/>
                <a:ext cx="487375" cy="1238746"/>
                <a:chOff x="3770523" y="3133100"/>
                <a:chExt cx="1815461" cy="1809000"/>
              </a:xfrm>
            </p:grpSpPr>
            <p:sp>
              <p:nvSpPr>
                <p:cNvPr id="17" name="Line 11"/>
                <p:cNvSpPr/>
                <p:nvPr/>
              </p:nvSpPr>
              <p:spPr>
                <a:xfrm flipH="1" flipV="1">
                  <a:off x="3770523" y="3137799"/>
                  <a:ext cx="735463" cy="1788820"/>
                </a:xfrm>
                <a:prstGeom prst="line">
                  <a:avLst/>
                </a:prstGeom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  <a:prstDash val="sysDash"/>
                  <a:round/>
                </a:ln>
              </p:spPr>
            </p:sp>
            <p:sp>
              <p:nvSpPr>
                <p:cNvPr id="18" name="Line 9"/>
                <p:cNvSpPr/>
                <p:nvPr/>
              </p:nvSpPr>
              <p:spPr>
                <a:xfrm flipV="1">
                  <a:off x="4505984" y="3133100"/>
                  <a:ext cx="1080000" cy="1809000"/>
                </a:xfrm>
                <a:prstGeom prst="line">
                  <a:avLst/>
                </a:prstGeom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</a:ln>
              </p:spPr>
            </p:sp>
          </p:grpSp>
          <p:sp>
            <p:nvSpPr>
              <p:cNvPr id="15" name="CustomShape 17"/>
              <p:cNvSpPr/>
              <p:nvPr/>
            </p:nvSpPr>
            <p:spPr>
              <a:xfrm>
                <a:off x="6870235" y="2186240"/>
                <a:ext cx="57156" cy="61927"/>
              </a:xfrm>
              <a:prstGeom prst="ellipse">
                <a:avLst/>
              </a:prstGeom>
              <a:solidFill>
                <a:srgbClr val="494949"/>
              </a:solidFill>
              <a:ln w="19050">
                <a:noFill/>
                <a:round/>
              </a:ln>
            </p:spPr>
          </p:sp>
          <p:sp>
            <p:nvSpPr>
              <p:cNvPr id="16" name="CustomShape 17"/>
              <p:cNvSpPr/>
              <p:nvPr/>
            </p:nvSpPr>
            <p:spPr>
              <a:xfrm>
                <a:off x="6579396" y="3377154"/>
                <a:ext cx="57156" cy="61927"/>
              </a:xfrm>
              <a:prstGeom prst="ellipse">
                <a:avLst/>
              </a:prstGeom>
              <a:solidFill>
                <a:srgbClr val="494949"/>
              </a:solidFill>
              <a:ln w="19050">
                <a:noFill/>
                <a:round/>
              </a:ln>
            </p:spPr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6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7 C 0.10538 3.7037E-7 0.19253 0.11389 0.19253 0.25532 C 0.19253 0.39583 0.10538 0.51065 8.33333E-7 0.51065 C -0.1059 0.51065 -0.19097 0.39583 -0.19097 0.25532 C -0.19097 0.11389 -0.1059 3.7037E-7 8.33333E-7 3.7037E-7 Z " pathEditMode="relative" rAng="0" ptsTypes="AAAAA">
                                      <p:cBhvr>
                                        <p:cTn id="6" dur="50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2553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accel="6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" presetClass="pat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7 C 0.10555 3.7037E-7 0.19271 0.11458 0.19271 0.25671 C 0.19271 0.39838 0.10555 0.51366 8.33333E-7 0.51366 C -0.10538 0.51366 -0.19063 0.39838 -0.19063 0.25671 C -0.19063 0.11458 -0.10538 3.7037E-7 8.33333E-7 3.7037E-7 Z " pathEditMode="relative" rAng="0" ptsTypes="AAAAA">
                                      <p:cBhvr>
                                        <p:cTn id="11" dur="30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5671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30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722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2681" t="23223" r="31737" b="11253"/>
          <a:stretch/>
        </p:blipFill>
        <p:spPr bwMode="auto">
          <a:xfrm>
            <a:off x="395536" y="1484785"/>
            <a:ext cx="8460432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олилиния 2"/>
          <p:cNvSpPr/>
          <p:nvPr/>
        </p:nvSpPr>
        <p:spPr>
          <a:xfrm>
            <a:off x="7677217" y="914400"/>
            <a:ext cx="1369801" cy="1575100"/>
          </a:xfrm>
          <a:custGeom>
            <a:avLst/>
            <a:gdLst>
              <a:gd name="connsiteX0" fmla="*/ 1355947 w 1369801"/>
              <a:gd name="connsiteY0" fmla="*/ 997527 h 1575100"/>
              <a:gd name="connsiteX1" fmla="*/ 1342092 w 1369801"/>
              <a:gd name="connsiteY1" fmla="*/ 429491 h 1575100"/>
              <a:gd name="connsiteX2" fmla="*/ 1314383 w 1369801"/>
              <a:gd name="connsiteY2" fmla="*/ 263236 h 1575100"/>
              <a:gd name="connsiteX3" fmla="*/ 1286674 w 1369801"/>
              <a:gd name="connsiteY3" fmla="*/ 180109 h 1575100"/>
              <a:gd name="connsiteX4" fmla="*/ 1258965 w 1369801"/>
              <a:gd name="connsiteY4" fmla="*/ 138545 h 1575100"/>
              <a:gd name="connsiteX5" fmla="*/ 1245110 w 1369801"/>
              <a:gd name="connsiteY5" fmla="*/ 96982 h 1575100"/>
              <a:gd name="connsiteX6" fmla="*/ 1175838 w 1369801"/>
              <a:gd name="connsiteY6" fmla="*/ 27709 h 1575100"/>
              <a:gd name="connsiteX7" fmla="*/ 1134274 w 1369801"/>
              <a:gd name="connsiteY7" fmla="*/ 13855 h 1575100"/>
              <a:gd name="connsiteX8" fmla="*/ 774056 w 1369801"/>
              <a:gd name="connsiteY8" fmla="*/ 0 h 1575100"/>
              <a:gd name="connsiteX9" fmla="*/ 469256 w 1369801"/>
              <a:gd name="connsiteY9" fmla="*/ 27709 h 1575100"/>
              <a:gd name="connsiteX10" fmla="*/ 427692 w 1369801"/>
              <a:gd name="connsiteY10" fmla="*/ 41564 h 1575100"/>
              <a:gd name="connsiteX11" fmla="*/ 372274 w 1369801"/>
              <a:gd name="connsiteY11" fmla="*/ 69273 h 1575100"/>
              <a:gd name="connsiteX12" fmla="*/ 261438 w 1369801"/>
              <a:gd name="connsiteY12" fmla="*/ 27709 h 1575100"/>
              <a:gd name="connsiteX13" fmla="*/ 192165 w 1369801"/>
              <a:gd name="connsiteY13" fmla="*/ 41564 h 1575100"/>
              <a:gd name="connsiteX14" fmla="*/ 150601 w 1369801"/>
              <a:gd name="connsiteY14" fmla="*/ 124691 h 1575100"/>
              <a:gd name="connsiteX15" fmla="*/ 109038 w 1369801"/>
              <a:gd name="connsiteY15" fmla="*/ 207818 h 1575100"/>
              <a:gd name="connsiteX16" fmla="*/ 95183 w 1369801"/>
              <a:gd name="connsiteY16" fmla="*/ 277091 h 1575100"/>
              <a:gd name="connsiteX17" fmla="*/ 67474 w 1369801"/>
              <a:gd name="connsiteY17" fmla="*/ 318655 h 1575100"/>
              <a:gd name="connsiteX18" fmla="*/ 12056 w 1369801"/>
              <a:gd name="connsiteY18" fmla="*/ 429491 h 1575100"/>
              <a:gd name="connsiteX19" fmla="*/ 67474 w 1369801"/>
              <a:gd name="connsiteY19" fmla="*/ 665018 h 1575100"/>
              <a:gd name="connsiteX20" fmla="*/ 95183 w 1369801"/>
              <a:gd name="connsiteY20" fmla="*/ 789709 h 1575100"/>
              <a:gd name="connsiteX21" fmla="*/ 192165 w 1369801"/>
              <a:gd name="connsiteY21" fmla="*/ 1066800 h 1575100"/>
              <a:gd name="connsiteX22" fmla="*/ 219874 w 1369801"/>
              <a:gd name="connsiteY22" fmla="*/ 1191491 h 1575100"/>
              <a:gd name="connsiteX23" fmla="*/ 330710 w 1369801"/>
              <a:gd name="connsiteY23" fmla="*/ 1399309 h 1575100"/>
              <a:gd name="connsiteX24" fmla="*/ 386128 w 1369801"/>
              <a:gd name="connsiteY24" fmla="*/ 1496291 h 1575100"/>
              <a:gd name="connsiteX25" fmla="*/ 871038 w 1369801"/>
              <a:gd name="connsiteY25" fmla="*/ 1482436 h 1575100"/>
              <a:gd name="connsiteX26" fmla="*/ 1023438 w 1369801"/>
              <a:gd name="connsiteY26" fmla="*/ 1357745 h 1575100"/>
              <a:gd name="connsiteX27" fmla="*/ 1065001 w 1369801"/>
              <a:gd name="connsiteY27" fmla="*/ 1330036 h 1575100"/>
              <a:gd name="connsiteX28" fmla="*/ 1217401 w 1369801"/>
              <a:gd name="connsiteY28" fmla="*/ 1205345 h 1575100"/>
              <a:gd name="connsiteX29" fmla="*/ 1272819 w 1369801"/>
              <a:gd name="connsiteY29" fmla="*/ 1191491 h 1575100"/>
              <a:gd name="connsiteX30" fmla="*/ 1355947 w 1369801"/>
              <a:gd name="connsiteY30" fmla="*/ 1163782 h 1575100"/>
              <a:gd name="connsiteX31" fmla="*/ 1369801 w 1369801"/>
              <a:gd name="connsiteY31" fmla="*/ 1122218 h 1575100"/>
              <a:gd name="connsiteX32" fmla="*/ 1355947 w 1369801"/>
              <a:gd name="connsiteY32" fmla="*/ 1011382 h 1575100"/>
              <a:gd name="connsiteX33" fmla="*/ 1355947 w 1369801"/>
              <a:gd name="connsiteY33" fmla="*/ 997527 h 1575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369801" h="1575100">
                <a:moveTo>
                  <a:pt x="1355947" y="997527"/>
                </a:moveTo>
                <a:cubicBezTo>
                  <a:pt x="1353638" y="900545"/>
                  <a:pt x="1349816" y="618735"/>
                  <a:pt x="1342092" y="429491"/>
                </a:cubicBezTo>
                <a:cubicBezTo>
                  <a:pt x="1339926" y="376423"/>
                  <a:pt x="1330083" y="315570"/>
                  <a:pt x="1314383" y="263236"/>
                </a:cubicBezTo>
                <a:cubicBezTo>
                  <a:pt x="1305990" y="235260"/>
                  <a:pt x="1295910" y="207818"/>
                  <a:pt x="1286674" y="180109"/>
                </a:cubicBezTo>
                <a:cubicBezTo>
                  <a:pt x="1281408" y="164312"/>
                  <a:pt x="1266412" y="153438"/>
                  <a:pt x="1258965" y="138545"/>
                </a:cubicBezTo>
                <a:cubicBezTo>
                  <a:pt x="1252434" y="125483"/>
                  <a:pt x="1251641" y="110044"/>
                  <a:pt x="1245110" y="96982"/>
                </a:cubicBezTo>
                <a:cubicBezTo>
                  <a:pt x="1226637" y="60037"/>
                  <a:pt x="1212783" y="46182"/>
                  <a:pt x="1175838" y="27709"/>
                </a:cubicBezTo>
                <a:cubicBezTo>
                  <a:pt x="1162776" y="21178"/>
                  <a:pt x="1148843" y="14860"/>
                  <a:pt x="1134274" y="13855"/>
                </a:cubicBezTo>
                <a:cubicBezTo>
                  <a:pt x="1014397" y="5588"/>
                  <a:pt x="894129" y="4618"/>
                  <a:pt x="774056" y="0"/>
                </a:cubicBezTo>
                <a:cubicBezTo>
                  <a:pt x="642906" y="7715"/>
                  <a:pt x="577355" y="684"/>
                  <a:pt x="469256" y="27709"/>
                </a:cubicBezTo>
                <a:cubicBezTo>
                  <a:pt x="455088" y="31251"/>
                  <a:pt x="441115" y="35811"/>
                  <a:pt x="427692" y="41564"/>
                </a:cubicBezTo>
                <a:cubicBezTo>
                  <a:pt x="408709" y="49700"/>
                  <a:pt x="390747" y="60037"/>
                  <a:pt x="372274" y="69273"/>
                </a:cubicBezTo>
                <a:cubicBezTo>
                  <a:pt x="340747" y="53510"/>
                  <a:pt x="299164" y="27709"/>
                  <a:pt x="261438" y="27709"/>
                </a:cubicBezTo>
                <a:cubicBezTo>
                  <a:pt x="237890" y="27709"/>
                  <a:pt x="215256" y="36946"/>
                  <a:pt x="192165" y="41564"/>
                </a:cubicBezTo>
                <a:cubicBezTo>
                  <a:pt x="157337" y="146043"/>
                  <a:pt x="204320" y="17250"/>
                  <a:pt x="150601" y="124691"/>
                </a:cubicBezTo>
                <a:cubicBezTo>
                  <a:pt x="93245" y="239406"/>
                  <a:pt x="188444" y="88710"/>
                  <a:pt x="109038" y="207818"/>
                </a:cubicBezTo>
                <a:cubicBezTo>
                  <a:pt x="104420" y="230909"/>
                  <a:pt x="103451" y="255042"/>
                  <a:pt x="95183" y="277091"/>
                </a:cubicBezTo>
                <a:cubicBezTo>
                  <a:pt x="89336" y="292682"/>
                  <a:pt x="76299" y="304535"/>
                  <a:pt x="67474" y="318655"/>
                </a:cubicBezTo>
                <a:cubicBezTo>
                  <a:pt x="20732" y="393441"/>
                  <a:pt x="33158" y="366181"/>
                  <a:pt x="12056" y="429491"/>
                </a:cubicBezTo>
                <a:cubicBezTo>
                  <a:pt x="39474" y="703685"/>
                  <a:pt x="0" y="449102"/>
                  <a:pt x="67474" y="665018"/>
                </a:cubicBezTo>
                <a:cubicBezTo>
                  <a:pt x="80174" y="705657"/>
                  <a:pt x="82563" y="749045"/>
                  <a:pt x="95183" y="789709"/>
                </a:cubicBezTo>
                <a:cubicBezTo>
                  <a:pt x="124188" y="883169"/>
                  <a:pt x="170937" y="971273"/>
                  <a:pt x="192165" y="1066800"/>
                </a:cubicBezTo>
                <a:cubicBezTo>
                  <a:pt x="201401" y="1108364"/>
                  <a:pt x="206410" y="1151098"/>
                  <a:pt x="219874" y="1191491"/>
                </a:cubicBezTo>
                <a:cubicBezTo>
                  <a:pt x="263805" y="1323285"/>
                  <a:pt x="268375" y="1295418"/>
                  <a:pt x="330710" y="1399309"/>
                </a:cubicBezTo>
                <a:cubicBezTo>
                  <a:pt x="436185" y="1575100"/>
                  <a:pt x="290269" y="1352501"/>
                  <a:pt x="386128" y="1496291"/>
                </a:cubicBezTo>
                <a:cubicBezTo>
                  <a:pt x="547765" y="1491673"/>
                  <a:pt x="710525" y="1502011"/>
                  <a:pt x="871038" y="1482436"/>
                </a:cubicBezTo>
                <a:cubicBezTo>
                  <a:pt x="912910" y="1477330"/>
                  <a:pt x="997714" y="1383469"/>
                  <a:pt x="1023438" y="1357745"/>
                </a:cubicBezTo>
                <a:cubicBezTo>
                  <a:pt x="1035212" y="1345971"/>
                  <a:pt x="1052209" y="1340696"/>
                  <a:pt x="1065001" y="1330036"/>
                </a:cubicBezTo>
                <a:cubicBezTo>
                  <a:pt x="1114417" y="1288856"/>
                  <a:pt x="1149355" y="1222356"/>
                  <a:pt x="1217401" y="1205345"/>
                </a:cubicBezTo>
                <a:cubicBezTo>
                  <a:pt x="1235874" y="1200727"/>
                  <a:pt x="1254581" y="1196962"/>
                  <a:pt x="1272819" y="1191491"/>
                </a:cubicBezTo>
                <a:cubicBezTo>
                  <a:pt x="1300795" y="1183098"/>
                  <a:pt x="1355947" y="1163782"/>
                  <a:pt x="1355947" y="1163782"/>
                </a:cubicBezTo>
                <a:cubicBezTo>
                  <a:pt x="1360565" y="1149927"/>
                  <a:pt x="1369801" y="1136822"/>
                  <a:pt x="1369801" y="1122218"/>
                </a:cubicBezTo>
                <a:cubicBezTo>
                  <a:pt x="1369801" y="1084985"/>
                  <a:pt x="1360059" y="1048387"/>
                  <a:pt x="1355947" y="1011382"/>
                </a:cubicBezTo>
                <a:cubicBezTo>
                  <a:pt x="1355437" y="1006792"/>
                  <a:pt x="1358256" y="1094509"/>
                  <a:pt x="1355947" y="997527"/>
                </a:cubicBezTo>
                <a:close/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1"/>
          <p:cNvGraphicFramePr>
            <a:graphicFrameLocks noChangeAspect="1"/>
          </p:cNvGraphicFramePr>
          <p:nvPr/>
        </p:nvGraphicFramePr>
        <p:xfrm>
          <a:off x="102913" y="1031528"/>
          <a:ext cx="8805236" cy="47229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9878" y="952128"/>
            <a:ext cx="7841954" cy="43204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ysClr val="windowText" lastClr="000000"/>
                </a:solidFill>
              </a:rPr>
              <a:t>Two ways to go about it!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467544" y="-99392"/>
            <a:ext cx="24021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Approaches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" name="Straight Arrow Connector 5"/>
          <p:cNvCxnSpPr>
            <a:endCxn id="8" idx="0"/>
          </p:cNvCxnSpPr>
          <p:nvPr/>
        </p:nvCxnSpPr>
        <p:spPr>
          <a:xfrm flipH="1">
            <a:off x="2570387" y="2247331"/>
            <a:ext cx="1780468" cy="676671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1000822" y="2924002"/>
            <a:ext cx="3139130" cy="79302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ysClr val="windowText" lastClr="000000"/>
                </a:solidFill>
              </a:rPr>
              <a:t>Using Ampere’s Law</a:t>
            </a:r>
            <a:endParaRPr lang="ru-RU" sz="2000" dirty="0">
              <a:solidFill>
                <a:sysClr val="windowText" lastClr="000000"/>
              </a:solidFill>
            </a:endParaRPr>
          </a:p>
        </p:txBody>
      </p:sp>
      <p:pic>
        <p:nvPicPr>
          <p:cNvPr id="15" name="Picture 2" descr="http://fn.bmstu.ru/data-physics/library/physbook/tom3/ch4/images/image4_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2" t="24329" r="29207" b="28186"/>
          <a:stretch/>
        </p:blipFill>
        <p:spPr bwMode="auto">
          <a:xfrm>
            <a:off x="755576" y="3933056"/>
            <a:ext cx="3240360" cy="2403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Down Arrow 9"/>
          <p:cNvSpPr/>
          <p:nvPr/>
        </p:nvSpPr>
        <p:spPr>
          <a:xfrm>
            <a:off x="4200841" y="1438602"/>
            <a:ext cx="288032" cy="330499"/>
          </a:xfrm>
          <a:prstGeom prst="down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>
            <a:off x="4350855" y="2247331"/>
            <a:ext cx="3749536" cy="3679793"/>
            <a:chOff x="4350855" y="2247331"/>
            <a:chExt cx="3749536" cy="3679793"/>
          </a:xfrm>
        </p:grpSpPr>
        <p:cxnSp>
          <p:nvCxnSpPr>
            <p:cNvPr id="7" name="Straight Arrow Connector 6"/>
            <p:cNvCxnSpPr>
              <a:endCxn id="9" idx="0"/>
            </p:cNvCxnSpPr>
            <p:nvPr/>
          </p:nvCxnSpPr>
          <p:spPr>
            <a:xfrm>
              <a:off x="4350855" y="2247331"/>
              <a:ext cx="2160240" cy="676671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/>
            <p:cNvSpPr/>
            <p:nvPr/>
          </p:nvSpPr>
          <p:spPr>
            <a:xfrm>
              <a:off x="4921798" y="2924002"/>
              <a:ext cx="3178593" cy="649013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solidFill>
                    <a:sysClr val="windowText" lastClr="000000"/>
                  </a:solidFill>
                </a:rPr>
                <a:t>Using Magnetic Dipoles</a:t>
              </a:r>
              <a:endParaRPr lang="ru-RU" sz="200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45" name="Группа 44"/>
            <p:cNvGrpSpPr/>
            <p:nvPr/>
          </p:nvGrpSpPr>
          <p:grpSpPr>
            <a:xfrm>
              <a:off x="4649804" y="4081997"/>
              <a:ext cx="2989040" cy="1845127"/>
              <a:chOff x="4908261" y="3774106"/>
              <a:chExt cx="2590502" cy="1599110"/>
            </a:xfrm>
          </p:grpSpPr>
          <p:grpSp>
            <p:nvGrpSpPr>
              <p:cNvPr id="20" name="Group 19"/>
              <p:cNvGrpSpPr/>
              <p:nvPr/>
            </p:nvGrpSpPr>
            <p:grpSpPr>
              <a:xfrm>
                <a:off x="6361747" y="4312473"/>
                <a:ext cx="315454" cy="864096"/>
                <a:chOff x="5148064" y="3717032"/>
                <a:chExt cx="864096" cy="864096"/>
              </a:xfrm>
            </p:grpSpPr>
            <p:sp>
              <p:nvSpPr>
                <p:cNvPr id="21" name="Arc 20"/>
                <p:cNvSpPr/>
                <p:nvPr/>
              </p:nvSpPr>
              <p:spPr>
                <a:xfrm>
                  <a:off x="5148064" y="3717032"/>
                  <a:ext cx="864096" cy="864096"/>
                </a:xfrm>
                <a:prstGeom prst="arc">
                  <a:avLst>
                    <a:gd name="adj1" fmla="val 17204090"/>
                    <a:gd name="adj2" fmla="val 0"/>
                  </a:avLst>
                </a:prstGeom>
                <a:ln w="28575"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2" name="Arc 21"/>
                <p:cNvSpPr/>
                <p:nvPr/>
              </p:nvSpPr>
              <p:spPr>
                <a:xfrm rot="16200000">
                  <a:off x="5182347" y="3717032"/>
                  <a:ext cx="822960" cy="822959"/>
                </a:xfrm>
                <a:prstGeom prst="arc">
                  <a:avLst>
                    <a:gd name="adj1" fmla="val 16200000"/>
                    <a:gd name="adj2" fmla="val 1552313"/>
                  </a:avLst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3" name="Arc 22"/>
                <p:cNvSpPr/>
                <p:nvPr/>
              </p:nvSpPr>
              <p:spPr>
                <a:xfrm rot="10800000">
                  <a:off x="5182347" y="3733971"/>
                  <a:ext cx="777240" cy="777240"/>
                </a:xfrm>
                <a:prstGeom prst="arc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4" name="Arc 23"/>
                <p:cNvSpPr/>
                <p:nvPr/>
              </p:nvSpPr>
              <p:spPr>
                <a:xfrm rot="5400000">
                  <a:off x="5182106" y="3896104"/>
                  <a:ext cx="731520" cy="492793"/>
                </a:xfrm>
                <a:prstGeom prst="arc">
                  <a:avLst/>
                </a:prstGeom>
                <a:ln w="28575">
                  <a:headEnd type="triangl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graphicFrame>
            <p:nvGraphicFramePr>
              <p:cNvPr id="25" name="Object 24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86547743"/>
                  </p:ext>
                </p:extLst>
              </p:nvPr>
            </p:nvGraphicFramePr>
            <p:xfrm>
              <a:off x="6574691" y="4740285"/>
              <a:ext cx="241392" cy="31381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8238" name="Equation" r:id="rId5" imgW="126780" imgH="164814" progId="">
                      <p:embed/>
                    </p:oleObj>
                  </mc:Choice>
                  <mc:Fallback>
                    <p:oleObj name="Equation" r:id="rId5" imgW="126780" imgH="164814" progId="">
                      <p:embed/>
                      <p:pic>
                        <p:nvPicPr>
                          <p:cNvPr id="0" name="Picture 7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574691" y="4740285"/>
                            <a:ext cx="241392" cy="31381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" name="Object 25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67425751"/>
                  </p:ext>
                </p:extLst>
              </p:nvPr>
            </p:nvGraphicFramePr>
            <p:xfrm>
              <a:off x="5742396" y="4480524"/>
              <a:ext cx="288925" cy="3873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8239" name="Equation" r:id="rId7" imgW="152268" imgH="203024" progId="">
                      <p:embed/>
                    </p:oleObj>
                  </mc:Choice>
                  <mc:Fallback>
                    <p:oleObj name="Equation" r:id="rId7" imgW="152268" imgH="203024" progId="">
                      <p:embed/>
                      <p:pic>
                        <p:nvPicPr>
                          <p:cNvPr id="0" name="Picture 7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742396" y="4480524"/>
                            <a:ext cx="288925" cy="38735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7" name="Oval 26"/>
              <p:cNvSpPr/>
              <p:nvPr/>
            </p:nvSpPr>
            <p:spPr>
              <a:xfrm>
                <a:off x="6253735" y="4399212"/>
                <a:ext cx="216024" cy="62852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6202619" y="4399212"/>
                <a:ext cx="216024" cy="628524"/>
              </a:xfrm>
              <a:prstGeom prst="ellipse">
                <a:avLst/>
              </a:prstGeom>
              <a:solidFill>
                <a:srgbClr val="0066FF"/>
              </a:solidFill>
              <a:ln>
                <a:solidFill>
                  <a:srgbClr val="0066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29" name="Straight Arrow Connector 28"/>
              <p:cNvCxnSpPr/>
              <p:nvPr/>
            </p:nvCxnSpPr>
            <p:spPr>
              <a:xfrm flipH="1">
                <a:off x="5089510" y="4347127"/>
                <a:ext cx="1477691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/>
              <p:cNvCxnSpPr/>
              <p:nvPr/>
            </p:nvCxnSpPr>
            <p:spPr>
              <a:xfrm>
                <a:off x="6337755" y="4723545"/>
                <a:ext cx="1161008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aphicFrame>
            <p:nvGraphicFramePr>
              <p:cNvPr id="32" name="Object 31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145387403"/>
                  </p:ext>
                </p:extLst>
              </p:nvPr>
            </p:nvGraphicFramePr>
            <p:xfrm>
              <a:off x="4908261" y="3774106"/>
              <a:ext cx="360363" cy="4826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8240" name="Equation" r:id="rId9" imgW="190417" imgH="253890" progId="">
                      <p:embed/>
                    </p:oleObj>
                  </mc:Choice>
                  <mc:Fallback>
                    <p:oleObj name="Equation" r:id="rId9" imgW="190417" imgH="253890" progId="">
                      <p:embed/>
                      <p:pic>
                        <p:nvPicPr>
                          <p:cNvPr id="0" name="Picture 7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908261" y="3774106"/>
                            <a:ext cx="360363" cy="4826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34" name="Group 33"/>
              <p:cNvGrpSpPr/>
              <p:nvPr/>
            </p:nvGrpSpPr>
            <p:grpSpPr>
              <a:xfrm>
                <a:off x="5907533" y="4025635"/>
                <a:ext cx="857086" cy="595532"/>
                <a:chOff x="6111135" y="3543935"/>
                <a:chExt cx="857086" cy="595532"/>
              </a:xfrm>
            </p:grpSpPr>
            <p:sp>
              <p:nvSpPr>
                <p:cNvPr id="35" name="Arc 34"/>
                <p:cNvSpPr/>
                <p:nvPr/>
              </p:nvSpPr>
              <p:spPr>
                <a:xfrm flipV="1">
                  <a:off x="6111135" y="3738472"/>
                  <a:ext cx="704383" cy="400995"/>
                </a:xfrm>
                <a:prstGeom prst="arc">
                  <a:avLst>
                    <a:gd name="adj1" fmla="val 1029639"/>
                    <a:gd name="adj2" fmla="val 16383173"/>
                  </a:avLst>
                </a:prstGeom>
                <a:ln w="28575">
                  <a:solidFill>
                    <a:srgbClr val="FF0000"/>
                  </a:solidFill>
                  <a:headEnd type="triangl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6" name="Arc 35"/>
                <p:cNvSpPr/>
                <p:nvPr/>
              </p:nvSpPr>
              <p:spPr>
                <a:xfrm flipV="1">
                  <a:off x="6258975" y="3543935"/>
                  <a:ext cx="709246" cy="524266"/>
                </a:xfrm>
                <a:prstGeom prst="arc">
                  <a:avLst>
                    <a:gd name="adj1" fmla="val 21074234"/>
                    <a:gd name="adj2" fmla="val 14429633"/>
                  </a:avLst>
                </a:prstGeom>
                <a:ln>
                  <a:solidFill>
                    <a:srgbClr val="FF0000"/>
                  </a:solidFill>
                  <a:headEnd type="triangl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grpSp>
            <p:nvGrpSpPr>
              <p:cNvPr id="37" name="Group 36"/>
              <p:cNvGrpSpPr/>
              <p:nvPr/>
            </p:nvGrpSpPr>
            <p:grpSpPr>
              <a:xfrm flipV="1">
                <a:off x="5915288" y="4812156"/>
                <a:ext cx="857086" cy="561060"/>
                <a:chOff x="6111135" y="3543935"/>
                <a:chExt cx="857086" cy="595532"/>
              </a:xfrm>
            </p:grpSpPr>
            <p:sp>
              <p:nvSpPr>
                <p:cNvPr id="38" name="Arc 37"/>
                <p:cNvSpPr/>
                <p:nvPr/>
              </p:nvSpPr>
              <p:spPr>
                <a:xfrm flipV="1">
                  <a:off x="6111135" y="3738472"/>
                  <a:ext cx="704383" cy="400995"/>
                </a:xfrm>
                <a:prstGeom prst="arc">
                  <a:avLst>
                    <a:gd name="adj1" fmla="val 1029639"/>
                    <a:gd name="adj2" fmla="val 16383173"/>
                  </a:avLst>
                </a:prstGeom>
                <a:ln w="28575">
                  <a:solidFill>
                    <a:srgbClr val="FF0000"/>
                  </a:solidFill>
                  <a:headEnd type="triangl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9" name="Arc 38"/>
                <p:cNvSpPr/>
                <p:nvPr/>
              </p:nvSpPr>
              <p:spPr>
                <a:xfrm flipV="1">
                  <a:off x="6258975" y="3543935"/>
                  <a:ext cx="709246" cy="524266"/>
                </a:xfrm>
                <a:prstGeom prst="arc">
                  <a:avLst>
                    <a:gd name="adj1" fmla="val 21074234"/>
                    <a:gd name="adj2" fmla="val 14429633"/>
                  </a:avLst>
                </a:prstGeom>
                <a:ln>
                  <a:solidFill>
                    <a:srgbClr val="FF0000"/>
                  </a:solidFill>
                  <a:headEnd type="triangl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7032311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0624_1657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27984" cy="3320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20160624_165837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989" y="12200"/>
            <a:ext cx="4668011" cy="3501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20160624_165327_Richtone(HDR)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92624"/>
            <a:ext cx="4459723" cy="3344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20160624_165259_Richtone(HDR)"/>
          <p:cNvPicPr>
            <a:picLocks noGrp="1" noChangeAspect="1"/>
          </p:cNvPicPr>
          <p:nvPr isPhoto="1"/>
        </p:nvPicPr>
        <p:blipFill rotWithShape="1"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0" t="20203" r="24873" b="9799"/>
          <a:stretch/>
        </p:blipFill>
        <p:spPr>
          <a:xfrm rot="5400000">
            <a:off x="4941804" y="3563252"/>
            <a:ext cx="3240360" cy="225177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448" y="6356351"/>
            <a:ext cx="539552" cy="365125"/>
          </a:xfrm>
        </p:spPr>
        <p:txBody>
          <a:bodyPr/>
          <a:lstStyle/>
          <a:p>
            <a:fld id="{4A562FAD-7674-4D75-B193-EBE3E2F50D5C}" type="slidenum">
              <a:rPr lang="en-US" smtClean="0"/>
              <a:t>4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812360" y="3717032"/>
            <a:ext cx="1224136" cy="201622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n-GB" dirty="0" smtClean="0"/>
              <a:t>This what we were able to make with the help of a </a:t>
            </a:r>
            <a:r>
              <a:rPr lang="en-GB" smtClean="0"/>
              <a:t>3D Printer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9845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5122199" y="3522284"/>
            <a:ext cx="1963626" cy="1994948"/>
            <a:chOff x="448134" y="2821334"/>
            <a:chExt cx="1963626" cy="1994948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22" name="Прямоугольник 3"/>
            <p:cNvSpPr/>
            <p:nvPr/>
          </p:nvSpPr>
          <p:spPr>
            <a:xfrm>
              <a:off x="448134" y="2821334"/>
              <a:ext cx="1963626" cy="1975818"/>
            </a:xfrm>
            <a:prstGeom prst="rect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  <a:p>
              <a:pPr algn="ctr"/>
              <a:endParaRPr lang="ru-RU" dirty="0" smtClean="0">
                <a:solidFill>
                  <a:schemeClr val="tx1"/>
                </a:solidFill>
              </a:endParaRPr>
            </a:p>
            <a:p>
              <a:pPr algn="ctr"/>
              <a:endParaRPr lang="ru-RU" dirty="0">
                <a:solidFill>
                  <a:schemeClr val="tx1"/>
                </a:solidFill>
              </a:endParaRPr>
            </a:p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graphicFrame>
          <p:nvGraphicFramePr>
            <p:cNvPr id="23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70445744"/>
                </p:ext>
              </p:extLst>
            </p:nvPr>
          </p:nvGraphicFramePr>
          <p:xfrm>
            <a:off x="648941" y="3574857"/>
            <a:ext cx="1474787" cy="12414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7365" name="Equation" r:id="rId4" imgW="799753" imgH="672808" progId="">
                    <p:embed/>
                  </p:oleObj>
                </mc:Choice>
                <mc:Fallback>
                  <p:oleObj name="Equation" r:id="rId4" imgW="799753" imgH="672808" progId="">
                    <p:embed/>
                    <p:pic>
                      <p:nvPicPr>
                        <p:cNvPr id="0" name="Picture 11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48941" y="3574857"/>
                          <a:ext cx="1474787" cy="12414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5" name="Group 24"/>
          <p:cNvGrpSpPr/>
          <p:nvPr/>
        </p:nvGrpSpPr>
        <p:grpSpPr>
          <a:xfrm>
            <a:off x="7111690" y="5517232"/>
            <a:ext cx="1963626" cy="824740"/>
            <a:chOff x="448134" y="3561150"/>
            <a:chExt cx="1963626" cy="82474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26" name="Прямоугольник 3"/>
            <p:cNvSpPr/>
            <p:nvPr/>
          </p:nvSpPr>
          <p:spPr>
            <a:xfrm>
              <a:off x="448134" y="3561150"/>
              <a:ext cx="1963626" cy="824740"/>
            </a:xfrm>
            <a:prstGeom prst="rect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 smtClean="0">
                <a:solidFill>
                  <a:schemeClr val="tx1"/>
                </a:solidFill>
              </a:endParaRPr>
            </a:p>
          </p:txBody>
        </p:sp>
        <p:graphicFrame>
          <p:nvGraphicFramePr>
            <p:cNvPr id="27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28466381"/>
                </p:ext>
              </p:extLst>
            </p:nvPr>
          </p:nvGraphicFramePr>
          <p:xfrm>
            <a:off x="607876" y="4008245"/>
            <a:ext cx="1568450" cy="3746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7366" name="Equation" r:id="rId6" imgW="850531" imgH="203112" progId="">
                    <p:embed/>
                  </p:oleObj>
                </mc:Choice>
                <mc:Fallback>
                  <p:oleObj name="Equation" r:id="rId6" imgW="850531" imgH="203112" progId="">
                    <p:embed/>
                    <p:pic>
                      <p:nvPicPr>
                        <p:cNvPr id="0" name="Picture 11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7876" y="4008245"/>
                          <a:ext cx="1568450" cy="3746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1" name="Группа 30"/>
          <p:cNvGrpSpPr/>
          <p:nvPr/>
        </p:nvGrpSpPr>
        <p:grpSpPr>
          <a:xfrm>
            <a:off x="5076056" y="548680"/>
            <a:ext cx="1963626" cy="1728192"/>
            <a:chOff x="611560" y="836712"/>
            <a:chExt cx="1963626" cy="1728192"/>
          </a:xfrm>
          <a:solidFill>
            <a:schemeClr val="bg1"/>
          </a:solidFill>
        </p:grpSpPr>
        <p:sp>
          <p:nvSpPr>
            <p:cNvPr id="20" name="Прямоугольник 3"/>
            <p:cNvSpPr/>
            <p:nvPr/>
          </p:nvSpPr>
          <p:spPr>
            <a:xfrm>
              <a:off x="611560" y="836712"/>
              <a:ext cx="1963626" cy="1728192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  <a:p>
              <a:pPr algn="ctr"/>
              <a:endParaRPr lang="ru-RU" dirty="0" smtClean="0">
                <a:solidFill>
                  <a:schemeClr val="tx1"/>
                </a:solidFill>
              </a:endParaRPr>
            </a:p>
            <a:p>
              <a:pPr algn="ctr"/>
              <a:endParaRPr lang="ru-RU" dirty="0">
                <a:solidFill>
                  <a:schemeClr val="tx1"/>
                </a:solidFill>
              </a:endParaRPr>
            </a:p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graphicFrame>
          <p:nvGraphicFramePr>
            <p:cNvPr id="18" name="Объект 1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31944948"/>
                </p:ext>
              </p:extLst>
            </p:nvPr>
          </p:nvGraphicFramePr>
          <p:xfrm>
            <a:off x="740917" y="1556445"/>
            <a:ext cx="1612900" cy="9413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7367" name="Equation" r:id="rId8" imgW="711000" imgH="431640" progId="Equation.3">
                    <p:embed/>
                  </p:oleObj>
                </mc:Choice>
                <mc:Fallback>
                  <p:oleObj name="Equation" r:id="rId8" imgW="711000" imgH="431640" progId="Equation.3">
                    <p:embed/>
                    <p:pic>
                      <p:nvPicPr>
                        <p:cNvPr id="0" name="Picture 11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40917" y="1556445"/>
                          <a:ext cx="1612900" cy="94138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2" name="Группа 31"/>
          <p:cNvGrpSpPr/>
          <p:nvPr/>
        </p:nvGrpSpPr>
        <p:grpSpPr>
          <a:xfrm>
            <a:off x="7111690" y="2132856"/>
            <a:ext cx="1963626" cy="1728192"/>
            <a:chOff x="8748464" y="1916832"/>
            <a:chExt cx="1963626" cy="1728192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6" name="Прямоугольник 3"/>
            <p:cNvSpPr/>
            <p:nvPr/>
          </p:nvSpPr>
          <p:spPr>
            <a:xfrm>
              <a:off x="8748464" y="1916832"/>
              <a:ext cx="1963626" cy="1728192"/>
            </a:xfrm>
            <a:prstGeom prst="rect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  <a:p>
              <a:pPr algn="ctr"/>
              <a:endParaRPr lang="ru-RU" dirty="0" smtClean="0">
                <a:solidFill>
                  <a:schemeClr val="tx1"/>
                </a:solidFill>
              </a:endParaRPr>
            </a:p>
            <a:p>
              <a:pPr algn="ctr"/>
              <a:endParaRPr lang="ru-RU" dirty="0">
                <a:solidFill>
                  <a:schemeClr val="tx1"/>
                </a:solidFill>
              </a:endParaRPr>
            </a:p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graphicFrame>
          <p:nvGraphicFramePr>
            <p:cNvPr id="30" name="Объект 2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72317760"/>
                </p:ext>
              </p:extLst>
            </p:nvPr>
          </p:nvGraphicFramePr>
          <p:xfrm>
            <a:off x="8950387" y="2565276"/>
            <a:ext cx="1539875" cy="9350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7368" name="Equation" r:id="rId10" imgW="711000" imgH="431640" progId="Equation.3">
                    <p:embed/>
                  </p:oleObj>
                </mc:Choice>
                <mc:Fallback>
                  <p:oleObj name="Equation" r:id="rId10" imgW="711000" imgH="431640" progId="Equation.3">
                    <p:embed/>
                    <p:pic>
                      <p:nvPicPr>
                        <p:cNvPr id="0" name="Picture 12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950387" y="2565276"/>
                          <a:ext cx="1539875" cy="93503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297054" name="Picture 94" descr="C:\Users\Владелец\Desktop\Никита\Турнир по физике\Задача 8\Видео\IMG_2947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5400000">
            <a:off x="-552449" y="1136626"/>
            <a:ext cx="3528392" cy="2352501"/>
          </a:xfrm>
          <a:prstGeom prst="rect">
            <a:avLst/>
          </a:prstGeom>
          <a:noFill/>
        </p:spPr>
      </p:pic>
      <p:pic>
        <p:nvPicPr>
          <p:cNvPr id="297055" name="Picture 95" descr="C:\Users\Владелец\Desktop\Никита\Турнир по физике\Задача 8\Видео\IMG_2948.JPG"/>
          <p:cNvPicPr>
            <a:picLocks noChangeAspect="1" noChangeArrowheads="1"/>
          </p:cNvPicPr>
          <p:nvPr/>
        </p:nvPicPr>
        <p:blipFill>
          <a:blip r:embed="rId13" cstate="print"/>
          <a:srcRect l="30474" t="21457" r="31349" b="26824"/>
          <a:stretch>
            <a:fillRect/>
          </a:stretch>
        </p:blipFill>
        <p:spPr bwMode="auto">
          <a:xfrm>
            <a:off x="2555776" y="1340768"/>
            <a:ext cx="2391694" cy="2160240"/>
          </a:xfrm>
          <a:prstGeom prst="rect">
            <a:avLst/>
          </a:prstGeom>
          <a:noFill/>
        </p:spPr>
      </p:pic>
      <p:cxnSp>
        <p:nvCxnSpPr>
          <p:cNvPr id="34" name="Прямая со стрелкой 33"/>
          <p:cNvCxnSpPr/>
          <p:nvPr/>
        </p:nvCxnSpPr>
        <p:spPr>
          <a:xfrm>
            <a:off x="2987824" y="2420888"/>
            <a:ext cx="1476000" cy="0"/>
          </a:xfrm>
          <a:prstGeom prst="straightConnector1">
            <a:avLst/>
          </a:prstGeom>
          <a:ln>
            <a:solidFill>
              <a:schemeClr val="bg1"/>
            </a:solidFill>
            <a:headEnd type="arrow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graphicFrame>
        <p:nvGraphicFramePr>
          <p:cNvPr id="38" name="Объект 37"/>
          <p:cNvGraphicFramePr>
            <a:graphicFrameLocks noChangeAspect="1"/>
          </p:cNvGraphicFramePr>
          <p:nvPr/>
        </p:nvGraphicFramePr>
        <p:xfrm>
          <a:off x="3491880" y="1844824"/>
          <a:ext cx="586606" cy="5866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369" name="Формула" r:id="rId14" imgW="164885" imgH="164885" progId="Equation.3">
                  <p:embed/>
                </p:oleObj>
              </mc:Choice>
              <mc:Fallback>
                <p:oleObj name="Формула" r:id="rId14" imgW="164885" imgH="164885" progId="Equation.3">
                  <p:embed/>
                  <p:pic>
                    <p:nvPicPr>
                      <p:cNvPr id="0" name="Picture 1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lum bright="100000" contrast="-7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1880" y="1844824"/>
                        <a:ext cx="586606" cy="58660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Правая фигурная скобка 38"/>
          <p:cNvSpPr/>
          <p:nvPr/>
        </p:nvSpPr>
        <p:spPr>
          <a:xfrm>
            <a:off x="4283968" y="2636912"/>
            <a:ext cx="576064" cy="216024"/>
          </a:xfrm>
          <a:prstGeom prst="righ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40" name="Объект 39"/>
          <p:cNvGraphicFramePr>
            <a:graphicFrameLocks noChangeAspect="1"/>
          </p:cNvGraphicFramePr>
          <p:nvPr/>
        </p:nvGraphicFramePr>
        <p:xfrm>
          <a:off x="4860032" y="2420888"/>
          <a:ext cx="495548" cy="6937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370" name="Формула" r:id="rId16" imgW="126725" imgH="177415" progId="Equation.3">
                  <p:embed/>
                </p:oleObj>
              </mc:Choice>
              <mc:Fallback>
                <p:oleObj name="Формула" r:id="rId16" imgW="126725" imgH="177415" progId="Equation.3">
                  <p:embed/>
                  <p:pic>
                    <p:nvPicPr>
                      <p:cNvPr id="0" name="Picture 1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0032" y="2420888"/>
                        <a:ext cx="495548" cy="69376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7059" name="Picture 99" descr="C:\Users\Владелец\Desktop\Никита\Турнир по физике\Задача 8\Видео\IMG_2946.JPG"/>
          <p:cNvPicPr>
            <a:picLocks noChangeAspect="1" noChangeArrowheads="1"/>
          </p:cNvPicPr>
          <p:nvPr/>
        </p:nvPicPr>
        <p:blipFill>
          <a:blip r:embed="rId18" cstate="print"/>
          <a:srcRect l="5414" t="30855" r="3635" b="35041"/>
          <a:stretch>
            <a:fillRect/>
          </a:stretch>
        </p:blipFill>
        <p:spPr bwMode="auto">
          <a:xfrm>
            <a:off x="0" y="4653136"/>
            <a:ext cx="5076056" cy="151216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CustomShape 3"/>
          <p:cNvSpPr/>
          <p:nvPr/>
        </p:nvSpPr>
        <p:spPr>
          <a:xfrm>
            <a:off x="467544" y="476672"/>
            <a:ext cx="7344816" cy="216024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endParaRPr sz="2800" dirty="0"/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E9E9E9"/>
              </a:clrFrom>
              <a:clrTo>
                <a:srgbClr val="E9E9E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9" t="16808" r="8263" b="8149"/>
          <a:stretch/>
        </p:blipFill>
        <p:spPr>
          <a:xfrm>
            <a:off x="611560" y="1052736"/>
            <a:ext cx="4730766" cy="2365383"/>
          </a:xfrm>
          <a:prstGeom prst="rect">
            <a:avLst/>
          </a:prstGeom>
        </p:spPr>
      </p:pic>
      <p:cxnSp>
        <p:nvCxnSpPr>
          <p:cNvPr id="59" name="Прямая соединительная линия 58"/>
          <p:cNvCxnSpPr>
            <a:endCxn id="58" idx="1"/>
          </p:cNvCxnSpPr>
          <p:nvPr/>
        </p:nvCxnSpPr>
        <p:spPr>
          <a:xfrm flipV="1">
            <a:off x="6093792" y="4289733"/>
            <a:ext cx="31204" cy="480016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Down Arrow 13"/>
          <p:cNvSpPr/>
          <p:nvPr/>
        </p:nvSpPr>
        <p:spPr>
          <a:xfrm rot="20583206">
            <a:off x="3650542" y="3045870"/>
            <a:ext cx="939155" cy="734490"/>
          </a:xfrm>
          <a:prstGeom prst="down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90" name="Group 89"/>
          <p:cNvGrpSpPr/>
          <p:nvPr/>
        </p:nvGrpSpPr>
        <p:grpSpPr>
          <a:xfrm>
            <a:off x="4138915" y="4588085"/>
            <a:ext cx="4124882" cy="1347118"/>
            <a:chOff x="-54212" y="2618390"/>
            <a:chExt cx="8704208" cy="2842650"/>
          </a:xfrm>
        </p:grpSpPr>
        <p:sp>
          <p:nvSpPr>
            <p:cNvPr id="91" name="Rectangle 90"/>
            <p:cNvSpPr/>
            <p:nvPr/>
          </p:nvSpPr>
          <p:spPr>
            <a:xfrm flipH="1">
              <a:off x="1141203" y="3133100"/>
              <a:ext cx="1218661" cy="1793340"/>
            </a:xfrm>
            <a:prstGeom prst="rect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0070C0"/>
                </a:gs>
              </a:gsLst>
              <a:lin ang="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2" name="Rectangle 91"/>
            <p:cNvSpPr/>
            <p:nvPr/>
          </p:nvSpPr>
          <p:spPr>
            <a:xfrm>
              <a:off x="6671009" y="3133100"/>
              <a:ext cx="1218661" cy="1793340"/>
            </a:xfrm>
            <a:prstGeom prst="rect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0070C0"/>
                </a:gs>
              </a:gsLst>
              <a:lin ang="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3" name="CustomShape 7"/>
            <p:cNvSpPr/>
            <p:nvPr/>
          </p:nvSpPr>
          <p:spPr>
            <a:xfrm rot="5400000">
              <a:off x="3947412" y="1866620"/>
              <a:ext cx="1117144" cy="4319640"/>
            </a:xfrm>
            <a:prstGeom prst="rect">
              <a:avLst/>
            </a:prstGeom>
            <a:solidFill>
              <a:srgbClr val="FFFFFF"/>
            </a:solidFill>
            <a:ln w="25560">
              <a:solidFill>
                <a:srgbClr val="000000"/>
              </a:solidFill>
              <a:round/>
            </a:ln>
          </p:spPr>
        </p:sp>
        <p:sp>
          <p:nvSpPr>
            <p:cNvPr id="94" name="Line 9"/>
            <p:cNvSpPr/>
            <p:nvPr/>
          </p:nvSpPr>
          <p:spPr>
            <a:xfrm flipV="1">
              <a:off x="4505984" y="3133100"/>
              <a:ext cx="1080000" cy="1809000"/>
            </a:xfrm>
            <a:prstGeom prst="line">
              <a:avLst/>
            </a:prstGeom>
            <a:ln w="28575">
              <a:solidFill>
                <a:srgbClr val="002060"/>
              </a:solidFill>
              <a:round/>
            </a:ln>
          </p:spPr>
        </p:sp>
        <p:sp>
          <p:nvSpPr>
            <p:cNvPr id="95" name="Line 10"/>
            <p:cNvSpPr/>
            <p:nvPr/>
          </p:nvSpPr>
          <p:spPr>
            <a:xfrm flipV="1">
              <a:off x="2345984" y="3126620"/>
              <a:ext cx="1080000" cy="1808280"/>
            </a:xfrm>
            <a:prstGeom prst="line">
              <a:avLst/>
            </a:prstGeom>
            <a:ln w="28575">
              <a:solidFill>
                <a:srgbClr val="002060"/>
              </a:solidFill>
              <a:round/>
            </a:ln>
          </p:spPr>
        </p:sp>
        <p:sp>
          <p:nvSpPr>
            <p:cNvPr id="96" name="Line 11"/>
            <p:cNvSpPr/>
            <p:nvPr/>
          </p:nvSpPr>
          <p:spPr>
            <a:xfrm flipH="1" flipV="1">
              <a:off x="3409064" y="3126620"/>
              <a:ext cx="1096920" cy="1800000"/>
            </a:xfrm>
            <a:prstGeom prst="line">
              <a:avLst/>
            </a:prstGeom>
            <a:ln w="28575">
              <a:solidFill>
                <a:srgbClr val="002060"/>
              </a:solidFill>
              <a:prstDash val="dash"/>
              <a:round/>
            </a:ln>
          </p:spPr>
        </p:sp>
        <p:sp>
          <p:nvSpPr>
            <p:cNvPr id="97" name="Line 12"/>
            <p:cNvSpPr/>
            <p:nvPr/>
          </p:nvSpPr>
          <p:spPr>
            <a:xfrm flipH="1" flipV="1">
              <a:off x="5569064" y="3137420"/>
              <a:ext cx="1096920" cy="1800360"/>
            </a:xfrm>
            <a:prstGeom prst="line">
              <a:avLst/>
            </a:prstGeom>
            <a:ln w="28575">
              <a:solidFill>
                <a:srgbClr val="002060"/>
              </a:solidFill>
              <a:prstDash val="dash"/>
              <a:round/>
            </a:ln>
          </p:spPr>
        </p:sp>
        <p:sp>
          <p:nvSpPr>
            <p:cNvPr id="98" name="CustomShape 13"/>
            <p:cNvSpPr/>
            <p:nvPr/>
          </p:nvSpPr>
          <p:spPr>
            <a:xfrm>
              <a:off x="3162464" y="2871020"/>
              <a:ext cx="492840" cy="492840"/>
            </a:xfrm>
            <a:prstGeom prst="ellipse">
              <a:avLst/>
            </a:prstGeom>
            <a:solidFill>
              <a:srgbClr val="FFFFFF"/>
            </a:solidFill>
            <a:ln w="25560">
              <a:solidFill>
                <a:schemeClr val="tx1"/>
              </a:solidFill>
              <a:round/>
            </a:ln>
          </p:spPr>
        </p:sp>
        <p:grpSp>
          <p:nvGrpSpPr>
            <p:cNvPr id="99" name="Group 98"/>
            <p:cNvGrpSpPr/>
            <p:nvPr/>
          </p:nvGrpSpPr>
          <p:grpSpPr>
            <a:xfrm>
              <a:off x="3305790" y="3014346"/>
              <a:ext cx="206188" cy="206188"/>
              <a:chOff x="3234464" y="2943020"/>
              <a:chExt cx="348840" cy="348840"/>
            </a:xfrm>
          </p:grpSpPr>
          <p:sp>
            <p:nvSpPr>
              <p:cNvPr id="128" name="Line 14"/>
              <p:cNvSpPr/>
              <p:nvPr/>
            </p:nvSpPr>
            <p:spPr>
              <a:xfrm flipH="1" flipV="1">
                <a:off x="3234464" y="2943020"/>
                <a:ext cx="348840" cy="348840"/>
              </a:xfrm>
              <a:prstGeom prst="line">
                <a:avLst/>
              </a:prstGeom>
              <a:ln w="19050">
                <a:solidFill>
                  <a:schemeClr val="tx1"/>
                </a:solidFill>
                <a:round/>
              </a:ln>
            </p:spPr>
          </p:sp>
          <p:sp>
            <p:nvSpPr>
              <p:cNvPr id="129" name="Line 15"/>
              <p:cNvSpPr/>
              <p:nvPr/>
            </p:nvSpPr>
            <p:spPr>
              <a:xfrm flipV="1">
                <a:off x="3234464" y="2943020"/>
                <a:ext cx="348840" cy="348840"/>
              </a:xfrm>
              <a:prstGeom prst="line">
                <a:avLst/>
              </a:prstGeom>
              <a:ln w="19050">
                <a:solidFill>
                  <a:schemeClr val="tx1"/>
                </a:solidFill>
                <a:round/>
              </a:ln>
            </p:spPr>
          </p:sp>
        </p:grpSp>
        <p:sp>
          <p:nvSpPr>
            <p:cNvPr id="100" name="CustomShape 16"/>
            <p:cNvSpPr/>
            <p:nvPr/>
          </p:nvSpPr>
          <p:spPr>
            <a:xfrm>
              <a:off x="4259384" y="4695860"/>
              <a:ext cx="492840" cy="492840"/>
            </a:xfrm>
            <a:prstGeom prst="ellipse">
              <a:avLst/>
            </a:prstGeom>
            <a:solidFill>
              <a:srgbClr val="FFFFFF"/>
            </a:solidFill>
            <a:ln w="25560">
              <a:solidFill>
                <a:schemeClr val="tx1"/>
              </a:solidFill>
              <a:round/>
            </a:ln>
          </p:spPr>
        </p:sp>
        <p:sp>
          <p:nvSpPr>
            <p:cNvPr id="101" name="CustomShape 17"/>
            <p:cNvSpPr/>
            <p:nvPr/>
          </p:nvSpPr>
          <p:spPr>
            <a:xfrm>
              <a:off x="4419990" y="4856466"/>
              <a:ext cx="171628" cy="171628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round/>
            </a:ln>
          </p:spPr>
        </p:sp>
        <p:sp>
          <p:nvSpPr>
            <p:cNvPr id="102" name="CustomShape 18"/>
            <p:cNvSpPr/>
            <p:nvPr/>
          </p:nvSpPr>
          <p:spPr>
            <a:xfrm>
              <a:off x="6419384" y="4680380"/>
              <a:ext cx="492840" cy="492840"/>
            </a:xfrm>
            <a:prstGeom prst="ellipse">
              <a:avLst/>
            </a:prstGeom>
            <a:solidFill>
              <a:srgbClr val="FFFFFF"/>
            </a:solidFill>
            <a:ln w="25560">
              <a:solidFill>
                <a:schemeClr val="tx1"/>
              </a:solidFill>
              <a:round/>
            </a:ln>
          </p:spPr>
        </p:sp>
        <p:sp>
          <p:nvSpPr>
            <p:cNvPr id="103" name="CustomShape 20"/>
            <p:cNvSpPr/>
            <p:nvPr/>
          </p:nvSpPr>
          <p:spPr>
            <a:xfrm>
              <a:off x="5339384" y="2871020"/>
              <a:ext cx="492840" cy="492840"/>
            </a:xfrm>
            <a:prstGeom prst="ellipse">
              <a:avLst/>
            </a:prstGeom>
            <a:solidFill>
              <a:srgbClr val="FFFFFF"/>
            </a:solidFill>
            <a:ln w="25560">
              <a:solidFill>
                <a:schemeClr val="tx1"/>
              </a:solidFill>
              <a:round/>
            </a:ln>
          </p:spPr>
        </p:sp>
        <p:sp>
          <p:nvSpPr>
            <p:cNvPr id="104" name="CustomShape 23"/>
            <p:cNvSpPr/>
            <p:nvPr/>
          </p:nvSpPr>
          <p:spPr>
            <a:xfrm>
              <a:off x="2099384" y="4709900"/>
              <a:ext cx="492840" cy="492840"/>
            </a:xfrm>
            <a:prstGeom prst="ellipse">
              <a:avLst/>
            </a:prstGeom>
            <a:solidFill>
              <a:srgbClr val="FFFFFF"/>
            </a:solidFill>
            <a:ln w="25560">
              <a:solidFill>
                <a:schemeClr val="tx1"/>
              </a:solidFill>
              <a:round/>
            </a:ln>
          </p:spPr>
        </p:sp>
        <p:sp>
          <p:nvSpPr>
            <p:cNvPr id="105" name="CustomShape 24"/>
            <p:cNvSpPr/>
            <p:nvPr/>
          </p:nvSpPr>
          <p:spPr>
            <a:xfrm>
              <a:off x="2259990" y="4870506"/>
              <a:ext cx="171628" cy="171628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round/>
            </a:ln>
          </p:spPr>
        </p:sp>
        <p:sp>
          <p:nvSpPr>
            <p:cNvPr id="106" name="CustomShape 19"/>
            <p:cNvSpPr/>
            <p:nvPr/>
          </p:nvSpPr>
          <p:spPr>
            <a:xfrm>
              <a:off x="6579990" y="4840986"/>
              <a:ext cx="171628" cy="171628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round/>
            </a:ln>
          </p:spPr>
        </p:sp>
        <p:grpSp>
          <p:nvGrpSpPr>
            <p:cNvPr id="107" name="Group 106"/>
            <p:cNvGrpSpPr/>
            <p:nvPr/>
          </p:nvGrpSpPr>
          <p:grpSpPr>
            <a:xfrm>
              <a:off x="5806054" y="2622620"/>
              <a:ext cx="2843942" cy="2838420"/>
              <a:chOff x="5806054" y="2942568"/>
              <a:chExt cx="2843942" cy="2838420"/>
            </a:xfrm>
          </p:grpSpPr>
          <p:grpSp>
            <p:nvGrpSpPr>
              <p:cNvPr id="122" name="Group 121"/>
              <p:cNvGrpSpPr/>
              <p:nvPr/>
            </p:nvGrpSpPr>
            <p:grpSpPr>
              <a:xfrm>
                <a:off x="5806054" y="2942568"/>
                <a:ext cx="2843942" cy="1423440"/>
                <a:chOff x="5806054" y="2942568"/>
                <a:chExt cx="2843942" cy="1423440"/>
              </a:xfrm>
            </p:grpSpPr>
            <p:sp>
              <p:nvSpPr>
                <p:cNvPr id="126" name="CustomShape 27"/>
                <p:cNvSpPr/>
                <p:nvPr/>
              </p:nvSpPr>
              <p:spPr>
                <a:xfrm flipH="1" flipV="1">
                  <a:off x="5806054" y="2942568"/>
                  <a:ext cx="2829960" cy="1423440"/>
                </a:xfrm>
                <a:prstGeom prst="arc">
                  <a:avLst>
                    <a:gd name="adj1" fmla="val 1000477"/>
                    <a:gd name="adj2" fmla="val 13436826"/>
                  </a:avLst>
                </a:prstGeom>
                <a:noFill/>
                <a:ln w="28575">
                  <a:solidFill>
                    <a:srgbClr val="9BBB59"/>
                  </a:solidFill>
                  <a:round/>
                  <a:headEnd type="stealth" w="lg" len="lg"/>
                </a:ln>
              </p:spPr>
            </p:sp>
            <p:sp>
              <p:nvSpPr>
                <p:cNvPr id="127" name="CustomShape 27"/>
                <p:cNvSpPr/>
                <p:nvPr/>
              </p:nvSpPr>
              <p:spPr>
                <a:xfrm flipH="1" flipV="1">
                  <a:off x="5820036" y="2942568"/>
                  <a:ext cx="2829960" cy="1423440"/>
                </a:xfrm>
                <a:prstGeom prst="arc">
                  <a:avLst>
                    <a:gd name="adj1" fmla="val 18722415"/>
                    <a:gd name="adj2" fmla="val 13460770"/>
                  </a:avLst>
                </a:prstGeom>
                <a:noFill/>
                <a:ln w="6350">
                  <a:solidFill>
                    <a:srgbClr val="9BBB59"/>
                  </a:solidFill>
                  <a:prstDash val="sysDash"/>
                  <a:round/>
                  <a:headEnd type="stealth" w="lg" len="lg"/>
                </a:ln>
              </p:spPr>
            </p:sp>
          </p:grpSp>
          <p:grpSp>
            <p:nvGrpSpPr>
              <p:cNvPr id="123" name="Group 122"/>
              <p:cNvGrpSpPr/>
              <p:nvPr/>
            </p:nvGrpSpPr>
            <p:grpSpPr>
              <a:xfrm flipV="1">
                <a:off x="5806054" y="4357548"/>
                <a:ext cx="2843942" cy="1423440"/>
                <a:chOff x="5806054" y="2942568"/>
                <a:chExt cx="2843942" cy="1423440"/>
              </a:xfrm>
            </p:grpSpPr>
            <p:sp>
              <p:nvSpPr>
                <p:cNvPr id="124" name="CustomShape 27"/>
                <p:cNvSpPr/>
                <p:nvPr/>
              </p:nvSpPr>
              <p:spPr>
                <a:xfrm flipH="1" flipV="1">
                  <a:off x="5806054" y="2942568"/>
                  <a:ext cx="2829960" cy="1423440"/>
                </a:xfrm>
                <a:prstGeom prst="arc">
                  <a:avLst>
                    <a:gd name="adj1" fmla="val 1000477"/>
                    <a:gd name="adj2" fmla="val 13436826"/>
                  </a:avLst>
                </a:prstGeom>
                <a:noFill/>
                <a:ln w="28575">
                  <a:solidFill>
                    <a:srgbClr val="9BBB59"/>
                  </a:solidFill>
                  <a:round/>
                  <a:headEnd type="stealth" w="lg" len="lg"/>
                </a:ln>
              </p:spPr>
            </p:sp>
            <p:sp>
              <p:nvSpPr>
                <p:cNvPr id="125" name="CustomShape 27"/>
                <p:cNvSpPr/>
                <p:nvPr/>
              </p:nvSpPr>
              <p:spPr>
                <a:xfrm flipH="1" flipV="1">
                  <a:off x="5820036" y="2942568"/>
                  <a:ext cx="2829960" cy="1423440"/>
                </a:xfrm>
                <a:prstGeom prst="arc">
                  <a:avLst>
                    <a:gd name="adj1" fmla="val 18722415"/>
                    <a:gd name="adj2" fmla="val 13460770"/>
                  </a:avLst>
                </a:prstGeom>
                <a:noFill/>
                <a:ln w="6350">
                  <a:solidFill>
                    <a:srgbClr val="9BBB59"/>
                  </a:solidFill>
                  <a:prstDash val="sysDash"/>
                  <a:round/>
                  <a:headEnd type="stealth" w="lg" len="lg"/>
                </a:ln>
              </p:spPr>
            </p:sp>
          </p:grpSp>
        </p:grpSp>
        <p:grpSp>
          <p:nvGrpSpPr>
            <p:cNvPr id="108" name="Group 107"/>
            <p:cNvGrpSpPr/>
            <p:nvPr/>
          </p:nvGrpSpPr>
          <p:grpSpPr>
            <a:xfrm flipH="1">
              <a:off x="351217" y="2618390"/>
              <a:ext cx="2843942" cy="2838420"/>
              <a:chOff x="5806054" y="2942568"/>
              <a:chExt cx="2843942" cy="2838420"/>
            </a:xfrm>
          </p:grpSpPr>
          <p:grpSp>
            <p:nvGrpSpPr>
              <p:cNvPr id="116" name="Group 115"/>
              <p:cNvGrpSpPr/>
              <p:nvPr/>
            </p:nvGrpSpPr>
            <p:grpSpPr>
              <a:xfrm>
                <a:off x="5806054" y="2942568"/>
                <a:ext cx="2843942" cy="1423440"/>
                <a:chOff x="5806054" y="2942568"/>
                <a:chExt cx="2843942" cy="1423440"/>
              </a:xfrm>
            </p:grpSpPr>
            <p:sp>
              <p:nvSpPr>
                <p:cNvPr id="120" name="CustomShape 27"/>
                <p:cNvSpPr/>
                <p:nvPr/>
              </p:nvSpPr>
              <p:spPr>
                <a:xfrm flipH="1" flipV="1">
                  <a:off x="5806054" y="2942568"/>
                  <a:ext cx="2829960" cy="1423440"/>
                </a:xfrm>
                <a:prstGeom prst="arc">
                  <a:avLst>
                    <a:gd name="adj1" fmla="val 1000477"/>
                    <a:gd name="adj2" fmla="val 13436826"/>
                  </a:avLst>
                </a:prstGeom>
                <a:noFill/>
                <a:ln w="28575">
                  <a:solidFill>
                    <a:srgbClr val="9BBB59"/>
                  </a:solidFill>
                  <a:round/>
                  <a:headEnd type="stealth" w="lg" len="lg"/>
                </a:ln>
              </p:spPr>
            </p:sp>
            <p:sp>
              <p:nvSpPr>
                <p:cNvPr id="121" name="CustomShape 27"/>
                <p:cNvSpPr/>
                <p:nvPr/>
              </p:nvSpPr>
              <p:spPr>
                <a:xfrm flipH="1" flipV="1">
                  <a:off x="5820036" y="2942568"/>
                  <a:ext cx="2829960" cy="1423440"/>
                </a:xfrm>
                <a:prstGeom prst="arc">
                  <a:avLst>
                    <a:gd name="adj1" fmla="val 18722415"/>
                    <a:gd name="adj2" fmla="val 13460770"/>
                  </a:avLst>
                </a:prstGeom>
                <a:noFill/>
                <a:ln w="6350">
                  <a:solidFill>
                    <a:srgbClr val="9BBB59"/>
                  </a:solidFill>
                  <a:prstDash val="sysDash"/>
                  <a:round/>
                  <a:headEnd type="stealth" w="lg" len="lg"/>
                </a:ln>
              </p:spPr>
            </p:sp>
          </p:grpSp>
          <p:grpSp>
            <p:nvGrpSpPr>
              <p:cNvPr id="117" name="Group 116"/>
              <p:cNvGrpSpPr/>
              <p:nvPr/>
            </p:nvGrpSpPr>
            <p:grpSpPr>
              <a:xfrm flipV="1">
                <a:off x="5806054" y="4357548"/>
                <a:ext cx="2843942" cy="1423440"/>
                <a:chOff x="5806054" y="2942568"/>
                <a:chExt cx="2843942" cy="1423440"/>
              </a:xfrm>
            </p:grpSpPr>
            <p:sp>
              <p:nvSpPr>
                <p:cNvPr id="118" name="CustomShape 27"/>
                <p:cNvSpPr/>
                <p:nvPr/>
              </p:nvSpPr>
              <p:spPr>
                <a:xfrm flipH="1" flipV="1">
                  <a:off x="5806054" y="2942568"/>
                  <a:ext cx="2829960" cy="1423440"/>
                </a:xfrm>
                <a:prstGeom prst="arc">
                  <a:avLst>
                    <a:gd name="adj1" fmla="val 1000477"/>
                    <a:gd name="adj2" fmla="val 13436826"/>
                  </a:avLst>
                </a:prstGeom>
                <a:noFill/>
                <a:ln w="28575">
                  <a:solidFill>
                    <a:srgbClr val="9BBB59"/>
                  </a:solidFill>
                  <a:round/>
                  <a:headEnd type="stealth" w="lg" len="lg"/>
                </a:ln>
              </p:spPr>
            </p:sp>
            <p:sp>
              <p:nvSpPr>
                <p:cNvPr id="119" name="CustomShape 27"/>
                <p:cNvSpPr/>
                <p:nvPr/>
              </p:nvSpPr>
              <p:spPr>
                <a:xfrm flipH="1" flipV="1">
                  <a:off x="5820036" y="2942568"/>
                  <a:ext cx="2829960" cy="1423440"/>
                </a:xfrm>
                <a:prstGeom prst="arc">
                  <a:avLst>
                    <a:gd name="adj1" fmla="val 18722415"/>
                    <a:gd name="adj2" fmla="val 13460770"/>
                  </a:avLst>
                </a:prstGeom>
                <a:noFill/>
                <a:ln w="6350">
                  <a:solidFill>
                    <a:srgbClr val="9BBB59"/>
                  </a:solidFill>
                  <a:prstDash val="sysDash"/>
                  <a:round/>
                  <a:headEnd type="stealth" w="lg" len="lg"/>
                </a:ln>
              </p:spPr>
            </p:sp>
          </p:grpSp>
        </p:grpSp>
        <p:sp>
          <p:nvSpPr>
            <p:cNvPr id="109" name="Line 10"/>
            <p:cNvSpPr/>
            <p:nvPr/>
          </p:nvSpPr>
          <p:spPr>
            <a:xfrm flipV="1">
              <a:off x="4865992" y="3904637"/>
              <a:ext cx="264961" cy="443809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  <a:round/>
              <a:headEnd type="none" w="med" len="med"/>
              <a:tailEnd type="arrow" w="med" len="med"/>
            </a:ln>
          </p:spPr>
        </p:sp>
        <p:graphicFrame>
          <p:nvGraphicFramePr>
            <p:cNvPr id="110" name="Object 10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83023906"/>
                </p:ext>
              </p:extLst>
            </p:nvPr>
          </p:nvGraphicFramePr>
          <p:xfrm>
            <a:off x="5140840" y="3736814"/>
            <a:ext cx="549383" cy="71687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7796" name="Equation" r:id="rId5" imgW="126780" imgH="164814" progId="">
                    <p:embed/>
                  </p:oleObj>
                </mc:Choice>
                <mc:Fallback>
                  <p:oleObj name="Equation" r:id="rId5" imgW="126780" imgH="164814" progId="">
                    <p:embed/>
                    <p:pic>
                      <p:nvPicPr>
                        <p:cNvPr id="0" name="Picture 2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40840" y="3736814"/>
                          <a:ext cx="549383" cy="71687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1" name="Object 1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3968734"/>
                </p:ext>
              </p:extLst>
            </p:nvPr>
          </p:nvGraphicFramePr>
          <p:xfrm>
            <a:off x="-54212" y="3494735"/>
            <a:ext cx="538163" cy="7191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7797" name="Equation" r:id="rId7" imgW="152268" imgH="203024" progId="">
                    <p:embed/>
                  </p:oleObj>
                </mc:Choice>
                <mc:Fallback>
                  <p:oleObj name="Equation" r:id="rId7" imgW="152268" imgH="203024" progId="">
                    <p:embed/>
                    <p:pic>
                      <p:nvPicPr>
                        <p:cNvPr id="0" name="Picture 2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54212" y="3494735"/>
                          <a:ext cx="538163" cy="71913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12" name="Group 111"/>
            <p:cNvGrpSpPr/>
            <p:nvPr/>
          </p:nvGrpSpPr>
          <p:grpSpPr>
            <a:xfrm>
              <a:off x="5488569" y="3014346"/>
              <a:ext cx="206188" cy="206188"/>
              <a:chOff x="3234464" y="2943020"/>
              <a:chExt cx="348840" cy="348840"/>
            </a:xfrm>
          </p:grpSpPr>
          <p:sp>
            <p:nvSpPr>
              <p:cNvPr id="113" name="Line 14"/>
              <p:cNvSpPr/>
              <p:nvPr/>
            </p:nvSpPr>
            <p:spPr>
              <a:xfrm flipH="1" flipV="1">
                <a:off x="3234464" y="2943020"/>
                <a:ext cx="348840" cy="348840"/>
              </a:xfrm>
              <a:prstGeom prst="line">
                <a:avLst/>
              </a:prstGeom>
              <a:ln w="19050">
                <a:solidFill>
                  <a:schemeClr val="tx1"/>
                </a:solidFill>
                <a:round/>
              </a:ln>
            </p:spPr>
          </p:sp>
          <p:sp>
            <p:nvSpPr>
              <p:cNvPr id="115" name="Line 15"/>
              <p:cNvSpPr/>
              <p:nvPr/>
            </p:nvSpPr>
            <p:spPr>
              <a:xfrm flipV="1">
                <a:off x="3234464" y="2943020"/>
                <a:ext cx="348840" cy="348840"/>
              </a:xfrm>
              <a:prstGeom prst="line">
                <a:avLst/>
              </a:prstGeom>
              <a:ln w="19050">
                <a:solidFill>
                  <a:schemeClr val="tx1"/>
                </a:solidFill>
                <a:round/>
              </a:ln>
            </p:spPr>
          </p:sp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/>
          <p:cNvGrpSpPr/>
          <p:nvPr/>
        </p:nvGrpSpPr>
        <p:grpSpPr>
          <a:xfrm>
            <a:off x="1691680" y="1587307"/>
            <a:ext cx="5356602" cy="1558807"/>
            <a:chOff x="65346" y="2260891"/>
            <a:chExt cx="3776981" cy="1099127"/>
          </a:xfrm>
        </p:grpSpPr>
        <p:grpSp>
          <p:nvGrpSpPr>
            <p:cNvPr id="76" name="Group 75"/>
            <p:cNvGrpSpPr/>
            <p:nvPr/>
          </p:nvGrpSpPr>
          <p:grpSpPr>
            <a:xfrm>
              <a:off x="65346" y="2260891"/>
              <a:ext cx="3776981" cy="1099127"/>
              <a:chOff x="1641396" y="3133100"/>
              <a:chExt cx="5766150" cy="1793340"/>
            </a:xfrm>
          </p:grpSpPr>
          <p:sp>
            <p:nvSpPr>
              <p:cNvPr id="85" name="Rectangle 84"/>
              <p:cNvSpPr/>
              <p:nvPr/>
            </p:nvSpPr>
            <p:spPr>
              <a:xfrm>
                <a:off x="1641396" y="3133100"/>
                <a:ext cx="718467" cy="1793340"/>
              </a:xfrm>
              <a:prstGeom prst="rect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rgbClr val="0070C0"/>
                  </a:gs>
                </a:gsLst>
                <a:lin ang="0" scaled="1"/>
                <a:tileRect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9" name="Rectangle 88"/>
              <p:cNvSpPr/>
              <p:nvPr/>
            </p:nvSpPr>
            <p:spPr>
              <a:xfrm>
                <a:off x="6686247" y="3133100"/>
                <a:ext cx="721299" cy="1793340"/>
              </a:xfrm>
              <a:prstGeom prst="rect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rgbClr val="0070C0"/>
                  </a:gs>
                </a:gsLst>
                <a:lin ang="0" scaled="1"/>
                <a:tileRect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0" name="CustomShape 7"/>
              <p:cNvSpPr/>
              <p:nvPr/>
            </p:nvSpPr>
            <p:spPr>
              <a:xfrm rot="5400000">
                <a:off x="3962652" y="1866620"/>
                <a:ext cx="1117144" cy="4319640"/>
              </a:xfrm>
              <a:prstGeom prst="rect">
                <a:avLst/>
              </a:prstGeom>
              <a:solidFill>
                <a:srgbClr val="FFFFFF"/>
              </a:solidFill>
              <a:ln w="25560">
                <a:solidFill>
                  <a:srgbClr val="000000"/>
                </a:solidFill>
                <a:round/>
              </a:ln>
            </p:spPr>
          </p:sp>
        </p:grpSp>
        <p:sp>
          <p:nvSpPr>
            <p:cNvPr id="78" name="Cross 77"/>
            <p:cNvSpPr/>
            <p:nvPr/>
          </p:nvSpPr>
          <p:spPr>
            <a:xfrm rot="5400000">
              <a:off x="217955" y="2738245"/>
              <a:ext cx="159870" cy="159870"/>
            </a:xfrm>
            <a:prstGeom prst="plus">
              <a:avLst>
                <a:gd name="adj" fmla="val 44234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80" name="Straight Connector 79"/>
            <p:cNvCxnSpPr/>
            <p:nvPr/>
          </p:nvCxnSpPr>
          <p:spPr>
            <a:xfrm>
              <a:off x="3521075" y="2817973"/>
              <a:ext cx="18415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" name="Group 90"/>
          <p:cNvGrpSpPr/>
          <p:nvPr/>
        </p:nvGrpSpPr>
        <p:grpSpPr>
          <a:xfrm>
            <a:off x="2259596" y="1477989"/>
            <a:ext cx="4206348" cy="1780254"/>
            <a:chOff x="3961463" y="2183810"/>
            <a:chExt cx="2965928" cy="1255271"/>
          </a:xfrm>
        </p:grpSpPr>
        <p:grpSp>
          <p:nvGrpSpPr>
            <p:cNvPr id="92" name="Group 91"/>
            <p:cNvGrpSpPr/>
            <p:nvPr/>
          </p:nvGrpSpPr>
          <p:grpSpPr>
            <a:xfrm>
              <a:off x="3961463" y="2183810"/>
              <a:ext cx="2065338" cy="1255270"/>
              <a:chOff x="3961463" y="2183810"/>
              <a:chExt cx="2065338" cy="1255270"/>
            </a:xfrm>
          </p:grpSpPr>
          <p:grpSp>
            <p:nvGrpSpPr>
              <p:cNvPr id="130" name="Group 129"/>
              <p:cNvGrpSpPr/>
              <p:nvPr/>
            </p:nvGrpSpPr>
            <p:grpSpPr>
              <a:xfrm>
                <a:off x="3985497" y="2194164"/>
                <a:ext cx="2041304" cy="1243183"/>
                <a:chOff x="1241688" y="3126620"/>
                <a:chExt cx="7603826" cy="1815480"/>
              </a:xfrm>
            </p:grpSpPr>
            <p:sp>
              <p:nvSpPr>
                <p:cNvPr id="138" name="Line 12"/>
                <p:cNvSpPr/>
                <p:nvPr/>
              </p:nvSpPr>
              <p:spPr>
                <a:xfrm flipH="1" flipV="1">
                  <a:off x="7748594" y="3137420"/>
                  <a:ext cx="1096920" cy="1800360"/>
                </a:xfrm>
                <a:prstGeom prst="line">
                  <a:avLst/>
                </a:prstGeom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  <a:prstDash val="sysDash"/>
                  <a:round/>
                </a:ln>
              </p:spPr>
            </p:sp>
            <p:sp>
              <p:nvSpPr>
                <p:cNvPr id="139" name="Line 12"/>
                <p:cNvSpPr/>
                <p:nvPr/>
              </p:nvSpPr>
              <p:spPr>
                <a:xfrm flipH="1" flipV="1">
                  <a:off x="5569064" y="3137420"/>
                  <a:ext cx="1096920" cy="1800360"/>
                </a:xfrm>
                <a:prstGeom prst="line">
                  <a:avLst/>
                </a:prstGeom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  <a:prstDash val="sysDash"/>
                  <a:round/>
                </a:ln>
              </p:spPr>
            </p:sp>
            <p:sp>
              <p:nvSpPr>
                <p:cNvPr id="140" name="Line 11"/>
                <p:cNvSpPr/>
                <p:nvPr/>
              </p:nvSpPr>
              <p:spPr>
                <a:xfrm flipH="1" flipV="1">
                  <a:off x="3409064" y="3126620"/>
                  <a:ext cx="1096920" cy="1800000"/>
                </a:xfrm>
                <a:prstGeom prst="line">
                  <a:avLst/>
                </a:prstGeom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  <a:prstDash val="sysDash"/>
                  <a:round/>
                </a:ln>
              </p:spPr>
            </p:sp>
            <p:sp>
              <p:nvSpPr>
                <p:cNvPr id="141" name="Line 12"/>
                <p:cNvSpPr/>
                <p:nvPr/>
              </p:nvSpPr>
              <p:spPr>
                <a:xfrm flipH="1" flipV="1">
                  <a:off x="1241688" y="3137420"/>
                  <a:ext cx="1096920" cy="1800360"/>
                </a:xfrm>
                <a:prstGeom prst="line">
                  <a:avLst/>
                </a:prstGeom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  <a:prstDash val="sysDash"/>
                  <a:round/>
                </a:ln>
              </p:spPr>
            </p:sp>
            <p:sp>
              <p:nvSpPr>
                <p:cNvPr id="142" name="Line 9"/>
                <p:cNvSpPr/>
                <p:nvPr/>
              </p:nvSpPr>
              <p:spPr>
                <a:xfrm flipV="1">
                  <a:off x="4505984" y="3133100"/>
                  <a:ext cx="1080000" cy="1809000"/>
                </a:xfrm>
                <a:prstGeom prst="line">
                  <a:avLst/>
                </a:prstGeom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</a:ln>
              </p:spPr>
            </p:sp>
            <p:sp>
              <p:nvSpPr>
                <p:cNvPr id="143" name="Line 9"/>
                <p:cNvSpPr/>
                <p:nvPr/>
              </p:nvSpPr>
              <p:spPr>
                <a:xfrm flipV="1">
                  <a:off x="6637394" y="3133100"/>
                  <a:ext cx="1080000" cy="1809000"/>
                </a:xfrm>
                <a:prstGeom prst="line">
                  <a:avLst/>
                </a:prstGeom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</a:ln>
              </p:spPr>
            </p:sp>
            <p:sp>
              <p:nvSpPr>
                <p:cNvPr id="146" name="Line 10"/>
                <p:cNvSpPr/>
                <p:nvPr/>
              </p:nvSpPr>
              <p:spPr>
                <a:xfrm flipV="1">
                  <a:off x="2345984" y="3126620"/>
                  <a:ext cx="1080000" cy="1808280"/>
                </a:xfrm>
                <a:prstGeom prst="line">
                  <a:avLst/>
                </a:prstGeom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</a:ln>
              </p:spPr>
            </p:sp>
          </p:grpSp>
          <p:sp>
            <p:nvSpPr>
              <p:cNvPr id="131" name="CustomShape 17"/>
              <p:cNvSpPr/>
              <p:nvPr/>
            </p:nvSpPr>
            <p:spPr>
              <a:xfrm>
                <a:off x="5700110" y="2183810"/>
                <a:ext cx="59885" cy="61927"/>
              </a:xfrm>
              <a:prstGeom prst="ellipse">
                <a:avLst/>
              </a:prstGeom>
              <a:solidFill>
                <a:srgbClr val="494949"/>
              </a:solidFill>
              <a:ln w="19050">
                <a:noFill/>
                <a:round/>
              </a:ln>
            </p:spPr>
          </p:sp>
          <p:sp>
            <p:nvSpPr>
              <p:cNvPr id="132" name="CustomShape 17"/>
              <p:cNvSpPr/>
              <p:nvPr/>
            </p:nvSpPr>
            <p:spPr>
              <a:xfrm>
                <a:off x="5120242" y="2183810"/>
                <a:ext cx="59885" cy="61927"/>
              </a:xfrm>
              <a:prstGeom prst="ellipse">
                <a:avLst/>
              </a:prstGeom>
              <a:solidFill>
                <a:srgbClr val="494949"/>
              </a:solidFill>
              <a:ln w="19050">
                <a:noFill/>
                <a:round/>
              </a:ln>
            </p:spPr>
          </p:sp>
          <p:sp>
            <p:nvSpPr>
              <p:cNvPr id="133" name="CustomShape 17"/>
              <p:cNvSpPr/>
              <p:nvPr/>
            </p:nvSpPr>
            <p:spPr>
              <a:xfrm>
                <a:off x="5407888" y="3377153"/>
                <a:ext cx="59885" cy="61927"/>
              </a:xfrm>
              <a:prstGeom prst="ellipse">
                <a:avLst/>
              </a:prstGeom>
              <a:solidFill>
                <a:srgbClr val="494949"/>
              </a:solidFill>
              <a:ln w="19050">
                <a:noFill/>
                <a:round/>
              </a:ln>
            </p:spPr>
          </p:sp>
          <p:sp>
            <p:nvSpPr>
              <p:cNvPr id="134" name="CustomShape 17"/>
              <p:cNvSpPr/>
              <p:nvPr/>
            </p:nvSpPr>
            <p:spPr>
              <a:xfrm>
                <a:off x="4542645" y="2183810"/>
                <a:ext cx="59885" cy="61927"/>
              </a:xfrm>
              <a:prstGeom prst="ellipse">
                <a:avLst/>
              </a:prstGeom>
              <a:solidFill>
                <a:srgbClr val="494949"/>
              </a:solidFill>
              <a:ln w="19050">
                <a:noFill/>
                <a:round/>
              </a:ln>
            </p:spPr>
          </p:sp>
          <p:sp>
            <p:nvSpPr>
              <p:cNvPr id="135" name="CustomShape 17"/>
              <p:cNvSpPr/>
              <p:nvPr/>
            </p:nvSpPr>
            <p:spPr>
              <a:xfrm>
                <a:off x="4830292" y="3377153"/>
                <a:ext cx="59885" cy="61927"/>
              </a:xfrm>
              <a:prstGeom prst="ellipse">
                <a:avLst/>
              </a:prstGeom>
              <a:solidFill>
                <a:srgbClr val="494949"/>
              </a:solidFill>
              <a:ln w="19050">
                <a:noFill/>
                <a:round/>
              </a:ln>
            </p:spPr>
          </p:sp>
          <p:sp>
            <p:nvSpPr>
              <p:cNvPr id="136" name="CustomShape 17"/>
              <p:cNvSpPr/>
              <p:nvPr/>
            </p:nvSpPr>
            <p:spPr>
              <a:xfrm>
                <a:off x="3961463" y="2183810"/>
                <a:ext cx="59885" cy="61927"/>
              </a:xfrm>
              <a:prstGeom prst="ellipse">
                <a:avLst/>
              </a:prstGeom>
              <a:solidFill>
                <a:srgbClr val="494949"/>
              </a:solidFill>
              <a:ln w="19050">
                <a:noFill/>
                <a:round/>
              </a:ln>
            </p:spPr>
          </p:sp>
          <p:sp>
            <p:nvSpPr>
              <p:cNvPr id="137" name="CustomShape 17"/>
              <p:cNvSpPr/>
              <p:nvPr/>
            </p:nvSpPr>
            <p:spPr>
              <a:xfrm>
                <a:off x="4249110" y="3377153"/>
                <a:ext cx="59885" cy="61927"/>
              </a:xfrm>
              <a:prstGeom prst="ellipse">
                <a:avLst/>
              </a:prstGeom>
              <a:solidFill>
                <a:srgbClr val="494949"/>
              </a:solidFill>
              <a:ln w="19050">
                <a:noFill/>
                <a:round/>
              </a:ln>
            </p:spPr>
          </p:sp>
        </p:grpSp>
        <p:grpSp>
          <p:nvGrpSpPr>
            <p:cNvPr id="94" name="Group 93"/>
            <p:cNvGrpSpPr/>
            <p:nvPr/>
          </p:nvGrpSpPr>
          <p:grpSpPr>
            <a:xfrm>
              <a:off x="5998215" y="2186240"/>
              <a:ext cx="929176" cy="1252841"/>
              <a:chOff x="5998215" y="2186240"/>
              <a:chExt cx="929176" cy="1252841"/>
            </a:xfrm>
          </p:grpSpPr>
          <p:sp>
            <p:nvSpPr>
              <p:cNvPr id="102" name="CustomShape 17"/>
              <p:cNvSpPr/>
              <p:nvPr/>
            </p:nvSpPr>
            <p:spPr>
              <a:xfrm>
                <a:off x="6292637" y="2186240"/>
                <a:ext cx="57156" cy="61927"/>
              </a:xfrm>
              <a:prstGeom prst="ellipse">
                <a:avLst/>
              </a:prstGeom>
              <a:solidFill>
                <a:srgbClr val="494949"/>
              </a:solidFill>
              <a:ln w="19050">
                <a:noFill/>
                <a:round/>
              </a:ln>
            </p:spPr>
          </p:sp>
          <p:grpSp>
            <p:nvGrpSpPr>
              <p:cNvPr id="95" name="Group 94"/>
              <p:cNvGrpSpPr/>
              <p:nvPr/>
            </p:nvGrpSpPr>
            <p:grpSpPr>
              <a:xfrm>
                <a:off x="6029694" y="2194164"/>
                <a:ext cx="869803" cy="1243183"/>
                <a:chOff x="2345984" y="3126620"/>
                <a:chExt cx="3240000" cy="1815480"/>
              </a:xfrm>
            </p:grpSpPr>
            <p:sp>
              <p:nvSpPr>
                <p:cNvPr id="129" name="Line 10"/>
                <p:cNvSpPr/>
                <p:nvPr/>
              </p:nvSpPr>
              <p:spPr>
                <a:xfrm flipV="1">
                  <a:off x="2345984" y="3126620"/>
                  <a:ext cx="1080000" cy="1808280"/>
                </a:xfrm>
                <a:prstGeom prst="line">
                  <a:avLst/>
                </a:prstGeom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</a:ln>
              </p:spPr>
            </p:sp>
            <p:sp>
              <p:nvSpPr>
                <p:cNvPr id="107" name="Line 11"/>
                <p:cNvSpPr/>
                <p:nvPr/>
              </p:nvSpPr>
              <p:spPr>
                <a:xfrm flipH="1" flipV="1">
                  <a:off x="3409064" y="3126620"/>
                  <a:ext cx="1096920" cy="1800000"/>
                </a:xfrm>
                <a:prstGeom prst="line">
                  <a:avLst/>
                </a:prstGeom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  <a:prstDash val="sysDash"/>
                  <a:round/>
                </a:ln>
              </p:spPr>
            </p:sp>
            <p:sp>
              <p:nvSpPr>
                <p:cNvPr id="124" name="Line 9"/>
                <p:cNvSpPr/>
                <p:nvPr/>
              </p:nvSpPr>
              <p:spPr>
                <a:xfrm flipV="1">
                  <a:off x="4505984" y="3133100"/>
                  <a:ext cx="1080000" cy="1809000"/>
                </a:xfrm>
                <a:prstGeom prst="line">
                  <a:avLst/>
                </a:prstGeom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</a:ln>
              </p:spPr>
            </p:sp>
          </p:grpSp>
          <p:sp>
            <p:nvSpPr>
              <p:cNvPr id="98" name="CustomShape 17"/>
              <p:cNvSpPr/>
              <p:nvPr/>
            </p:nvSpPr>
            <p:spPr>
              <a:xfrm>
                <a:off x="6870235" y="2186240"/>
                <a:ext cx="57156" cy="61927"/>
              </a:xfrm>
              <a:prstGeom prst="ellipse">
                <a:avLst/>
              </a:prstGeom>
              <a:solidFill>
                <a:srgbClr val="494949"/>
              </a:solidFill>
              <a:ln w="19050">
                <a:noFill/>
                <a:round/>
              </a:ln>
            </p:spPr>
          </p:sp>
          <p:sp>
            <p:nvSpPr>
              <p:cNvPr id="103" name="CustomShape 17"/>
              <p:cNvSpPr/>
              <p:nvPr/>
            </p:nvSpPr>
            <p:spPr>
              <a:xfrm>
                <a:off x="6579396" y="3377154"/>
                <a:ext cx="57156" cy="61927"/>
              </a:xfrm>
              <a:prstGeom prst="ellipse">
                <a:avLst/>
              </a:prstGeom>
              <a:solidFill>
                <a:srgbClr val="494949"/>
              </a:solidFill>
              <a:ln w="19050">
                <a:noFill/>
                <a:round/>
              </a:ln>
            </p:spPr>
          </p:sp>
          <p:sp>
            <p:nvSpPr>
              <p:cNvPr id="104" name="CustomShape 17"/>
              <p:cNvSpPr/>
              <p:nvPr/>
            </p:nvSpPr>
            <p:spPr>
              <a:xfrm>
                <a:off x="5998215" y="3377154"/>
                <a:ext cx="57156" cy="61927"/>
              </a:xfrm>
              <a:prstGeom prst="ellipse">
                <a:avLst/>
              </a:prstGeom>
              <a:solidFill>
                <a:srgbClr val="494949"/>
              </a:solidFill>
              <a:ln w="19050">
                <a:noFill/>
                <a:round/>
              </a:ln>
            </p:spPr>
          </p:sp>
        </p:grpSp>
      </p:grpSp>
      <p:grpSp>
        <p:nvGrpSpPr>
          <p:cNvPr id="147" name="Group 146"/>
          <p:cNvGrpSpPr/>
          <p:nvPr/>
        </p:nvGrpSpPr>
        <p:grpSpPr>
          <a:xfrm>
            <a:off x="5226591" y="1066960"/>
            <a:ext cx="645256" cy="2540837"/>
            <a:chOff x="6053514" y="1893990"/>
            <a:chExt cx="454975" cy="1791564"/>
          </a:xfrm>
        </p:grpSpPr>
        <p:grpSp>
          <p:nvGrpSpPr>
            <p:cNvPr id="148" name="Group 147"/>
            <p:cNvGrpSpPr/>
            <p:nvPr/>
          </p:nvGrpSpPr>
          <p:grpSpPr>
            <a:xfrm>
              <a:off x="6053514" y="3467563"/>
              <a:ext cx="217991" cy="217991"/>
              <a:chOff x="2195490" y="4644431"/>
              <a:chExt cx="334253" cy="334253"/>
            </a:xfrm>
          </p:grpSpPr>
          <p:sp>
            <p:nvSpPr>
              <p:cNvPr id="153" name="CustomShape 23"/>
              <p:cNvSpPr/>
              <p:nvPr/>
            </p:nvSpPr>
            <p:spPr>
              <a:xfrm>
                <a:off x="2195490" y="4644431"/>
                <a:ext cx="334253" cy="334253"/>
              </a:xfrm>
              <a:prstGeom prst="ellipse">
                <a:avLst/>
              </a:prstGeom>
              <a:solidFill>
                <a:srgbClr val="FFFFFF"/>
              </a:solidFill>
              <a:ln w="25560">
                <a:solidFill>
                  <a:schemeClr val="tx1"/>
                </a:solidFill>
                <a:round/>
              </a:ln>
            </p:spPr>
          </p:sp>
          <p:sp>
            <p:nvSpPr>
              <p:cNvPr id="154" name="CustomShape 24"/>
              <p:cNvSpPr/>
              <p:nvPr/>
            </p:nvSpPr>
            <p:spPr>
              <a:xfrm>
                <a:off x="2304414" y="4753369"/>
                <a:ext cx="116404" cy="116403"/>
              </a:xfrm>
              <a:prstGeom prst="ellipse">
                <a:avLst/>
              </a:prstGeom>
              <a:solidFill>
                <a:schemeClr val="tx1"/>
              </a:solidFill>
              <a:ln w="25560">
                <a:noFill/>
                <a:round/>
              </a:ln>
            </p:spPr>
          </p:sp>
        </p:grpSp>
        <p:grpSp>
          <p:nvGrpSpPr>
            <p:cNvPr id="149" name="Group 148"/>
            <p:cNvGrpSpPr/>
            <p:nvPr/>
          </p:nvGrpSpPr>
          <p:grpSpPr>
            <a:xfrm>
              <a:off x="6288503" y="1893990"/>
              <a:ext cx="219986" cy="219985"/>
              <a:chOff x="4602550" y="3002695"/>
              <a:chExt cx="336430" cy="336430"/>
            </a:xfrm>
          </p:grpSpPr>
          <p:sp>
            <p:nvSpPr>
              <p:cNvPr id="151" name="CustomShape 13"/>
              <p:cNvSpPr/>
              <p:nvPr/>
            </p:nvSpPr>
            <p:spPr>
              <a:xfrm>
                <a:off x="4602550" y="3002695"/>
                <a:ext cx="336430" cy="336430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chemeClr val="tx1"/>
                </a:solidFill>
                <a:round/>
              </a:ln>
            </p:spPr>
          </p:sp>
          <p:sp>
            <p:nvSpPr>
              <p:cNvPr id="152" name="Cross 151"/>
              <p:cNvSpPr/>
              <p:nvPr/>
            </p:nvSpPr>
            <p:spPr>
              <a:xfrm rot="2700000">
                <a:off x="4656543" y="3054179"/>
                <a:ext cx="230175" cy="230176"/>
              </a:xfrm>
              <a:prstGeom prst="plus">
                <a:avLst>
                  <a:gd name="adj" fmla="val 47389"/>
                </a:avLst>
              </a:pr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50" name="Line 10"/>
            <p:cNvSpPr/>
            <p:nvPr/>
          </p:nvSpPr>
          <p:spPr>
            <a:xfrm flipV="1">
              <a:off x="6099437" y="2717670"/>
              <a:ext cx="97330" cy="420344"/>
            </a:xfrm>
            <a:prstGeom prst="line">
              <a:avLst/>
            </a:prstGeom>
            <a:ln w="19050">
              <a:solidFill>
                <a:schemeClr val="tx1"/>
              </a:solidFill>
              <a:round/>
              <a:headEnd type="none" w="med" len="med"/>
              <a:tailEnd type="arrow" w="med" len="med"/>
            </a:ln>
          </p:spPr>
        </p:sp>
      </p:grpSp>
      <p:grpSp>
        <p:nvGrpSpPr>
          <p:cNvPr id="26" name="Group 25"/>
          <p:cNvGrpSpPr/>
          <p:nvPr/>
        </p:nvGrpSpPr>
        <p:grpSpPr>
          <a:xfrm>
            <a:off x="468586" y="1286015"/>
            <a:ext cx="7767980" cy="2286314"/>
            <a:chOff x="468586" y="1988840"/>
            <a:chExt cx="7767980" cy="2286314"/>
          </a:xfrm>
        </p:grpSpPr>
        <p:grpSp>
          <p:nvGrpSpPr>
            <p:cNvPr id="13" name="Group 12"/>
            <p:cNvGrpSpPr/>
            <p:nvPr/>
          </p:nvGrpSpPr>
          <p:grpSpPr>
            <a:xfrm>
              <a:off x="701617" y="1988840"/>
              <a:ext cx="2692384" cy="2286314"/>
              <a:chOff x="892631" y="1681958"/>
              <a:chExt cx="2310355" cy="2900078"/>
            </a:xfrm>
          </p:grpSpPr>
          <p:grpSp>
            <p:nvGrpSpPr>
              <p:cNvPr id="66" name="Group 65"/>
              <p:cNvGrpSpPr/>
              <p:nvPr/>
            </p:nvGrpSpPr>
            <p:grpSpPr>
              <a:xfrm flipH="1">
                <a:off x="892631" y="1681958"/>
                <a:ext cx="2310355" cy="1423440"/>
                <a:chOff x="5806054" y="2942568"/>
                <a:chExt cx="2843942" cy="1423440"/>
              </a:xfrm>
            </p:grpSpPr>
            <p:sp>
              <p:nvSpPr>
                <p:cNvPr id="70" name="CustomShape 27"/>
                <p:cNvSpPr/>
                <p:nvPr/>
              </p:nvSpPr>
              <p:spPr>
                <a:xfrm flipV="1">
                  <a:off x="5806054" y="2942568"/>
                  <a:ext cx="2829960" cy="1423440"/>
                </a:xfrm>
                <a:prstGeom prst="arc">
                  <a:avLst>
                    <a:gd name="adj1" fmla="val 2784932"/>
                    <a:gd name="adj2" fmla="val 14107266"/>
                  </a:avLst>
                </a:prstGeom>
                <a:noFill/>
                <a:ln w="12700">
                  <a:solidFill>
                    <a:schemeClr val="tx1"/>
                  </a:solidFill>
                  <a:round/>
                  <a:headEnd type="stealth" w="lg" len="lg"/>
                </a:ln>
              </p:spPr>
            </p:sp>
            <p:sp>
              <p:nvSpPr>
                <p:cNvPr id="71" name="CustomShape 27"/>
                <p:cNvSpPr/>
                <p:nvPr/>
              </p:nvSpPr>
              <p:spPr>
                <a:xfrm flipH="1" flipV="1">
                  <a:off x="5820036" y="2942568"/>
                  <a:ext cx="2829960" cy="1423440"/>
                </a:xfrm>
                <a:prstGeom prst="arc">
                  <a:avLst>
                    <a:gd name="adj1" fmla="val 18021267"/>
                    <a:gd name="adj2" fmla="val 14128471"/>
                  </a:avLst>
                </a:prstGeom>
                <a:noFill/>
                <a:ln w="6350">
                  <a:solidFill>
                    <a:schemeClr val="tx1"/>
                  </a:solidFill>
                  <a:prstDash val="sysDash"/>
                  <a:round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155" name="Group 154"/>
              <p:cNvGrpSpPr/>
              <p:nvPr/>
            </p:nvGrpSpPr>
            <p:grpSpPr>
              <a:xfrm flipH="1" flipV="1">
                <a:off x="892631" y="3158596"/>
                <a:ext cx="2310355" cy="1423440"/>
                <a:chOff x="5806054" y="2942568"/>
                <a:chExt cx="2843942" cy="1423440"/>
              </a:xfrm>
            </p:grpSpPr>
            <p:sp>
              <p:nvSpPr>
                <p:cNvPr id="156" name="CustomShape 27"/>
                <p:cNvSpPr/>
                <p:nvPr/>
              </p:nvSpPr>
              <p:spPr>
                <a:xfrm flipV="1">
                  <a:off x="5806054" y="2942568"/>
                  <a:ext cx="2829960" cy="1423440"/>
                </a:xfrm>
                <a:prstGeom prst="arc">
                  <a:avLst>
                    <a:gd name="adj1" fmla="val 3218158"/>
                    <a:gd name="adj2" fmla="val 14139096"/>
                  </a:avLst>
                </a:prstGeom>
                <a:noFill/>
                <a:ln w="12700">
                  <a:solidFill>
                    <a:schemeClr val="tx1"/>
                  </a:solidFill>
                  <a:round/>
                  <a:headEnd type="stealth" w="lg" len="lg"/>
                </a:ln>
              </p:spPr>
            </p:sp>
            <p:sp>
              <p:nvSpPr>
                <p:cNvPr id="157" name="CustomShape 27"/>
                <p:cNvSpPr/>
                <p:nvPr/>
              </p:nvSpPr>
              <p:spPr>
                <a:xfrm flipH="1" flipV="1">
                  <a:off x="5820036" y="2942568"/>
                  <a:ext cx="2829960" cy="1423440"/>
                </a:xfrm>
                <a:prstGeom prst="arc">
                  <a:avLst>
                    <a:gd name="adj1" fmla="val 18065279"/>
                    <a:gd name="adj2" fmla="val 14250040"/>
                  </a:avLst>
                </a:prstGeom>
                <a:noFill/>
                <a:ln w="6350">
                  <a:solidFill>
                    <a:schemeClr val="tx1"/>
                  </a:solidFill>
                  <a:prstDash val="sysDash"/>
                  <a:round/>
                  <a:headEnd type="none" w="med" len="med"/>
                  <a:tailEnd type="none" w="med" len="med"/>
                </a:ln>
              </p:spPr>
            </p:sp>
          </p:grpSp>
        </p:grpSp>
        <p:graphicFrame>
          <p:nvGraphicFramePr>
            <p:cNvPr id="166" name="Object 16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26882384"/>
                </p:ext>
              </p:extLst>
            </p:nvPr>
          </p:nvGraphicFramePr>
          <p:xfrm>
            <a:off x="7788891" y="2742797"/>
            <a:ext cx="447675" cy="596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2988" name="Equation" r:id="rId4" imgW="152268" imgH="203024" progId="">
                    <p:embed/>
                  </p:oleObj>
                </mc:Choice>
                <mc:Fallback>
                  <p:oleObj name="Equation" r:id="rId4" imgW="152268" imgH="203024" progId="">
                    <p:embed/>
                    <p:pic>
                      <p:nvPicPr>
                        <p:cNvPr id="0" name="Picture 2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788891" y="2742797"/>
                          <a:ext cx="447675" cy="5969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7" name="Object 16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22137834"/>
                </p:ext>
              </p:extLst>
            </p:nvPr>
          </p:nvGraphicFramePr>
          <p:xfrm>
            <a:off x="468586" y="2742797"/>
            <a:ext cx="447675" cy="596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2989" name="Equation" r:id="rId6" imgW="152268" imgH="203024" progId="">
                    <p:embed/>
                  </p:oleObj>
                </mc:Choice>
                <mc:Fallback>
                  <p:oleObj name="Equation" r:id="rId6" imgW="152268" imgH="203024" progId="">
                    <p:embed/>
                    <p:pic>
                      <p:nvPicPr>
                        <p:cNvPr id="0" name="Picture 2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8586" y="2742797"/>
                          <a:ext cx="447675" cy="5969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68" name="Group 167"/>
            <p:cNvGrpSpPr/>
            <p:nvPr/>
          </p:nvGrpSpPr>
          <p:grpSpPr>
            <a:xfrm flipH="1">
              <a:off x="5343273" y="1988840"/>
              <a:ext cx="2692384" cy="2286314"/>
              <a:chOff x="892631" y="1681958"/>
              <a:chExt cx="2310355" cy="2900078"/>
            </a:xfrm>
          </p:grpSpPr>
          <p:grpSp>
            <p:nvGrpSpPr>
              <p:cNvPr id="169" name="Group 168"/>
              <p:cNvGrpSpPr/>
              <p:nvPr/>
            </p:nvGrpSpPr>
            <p:grpSpPr>
              <a:xfrm flipH="1">
                <a:off x="892631" y="1681958"/>
                <a:ext cx="2310355" cy="1423440"/>
                <a:chOff x="5806054" y="2942568"/>
                <a:chExt cx="2843942" cy="1423440"/>
              </a:xfrm>
            </p:grpSpPr>
            <p:sp>
              <p:nvSpPr>
                <p:cNvPr id="173" name="CustomShape 27"/>
                <p:cNvSpPr/>
                <p:nvPr/>
              </p:nvSpPr>
              <p:spPr>
                <a:xfrm flipH="1" flipV="1">
                  <a:off x="5806054" y="2942568"/>
                  <a:ext cx="2829960" cy="1423440"/>
                </a:xfrm>
                <a:prstGeom prst="arc">
                  <a:avLst>
                    <a:gd name="adj1" fmla="val 2661327"/>
                    <a:gd name="adj2" fmla="val 14107266"/>
                  </a:avLst>
                </a:prstGeom>
                <a:noFill/>
                <a:ln w="12700">
                  <a:solidFill>
                    <a:schemeClr val="tx1"/>
                  </a:solidFill>
                  <a:round/>
                  <a:headEnd type="stealth" w="lg" len="lg"/>
                </a:ln>
              </p:spPr>
            </p:sp>
            <p:sp>
              <p:nvSpPr>
                <p:cNvPr id="174" name="CustomShape 27"/>
                <p:cNvSpPr/>
                <p:nvPr/>
              </p:nvSpPr>
              <p:spPr>
                <a:xfrm flipH="1" flipV="1">
                  <a:off x="5820036" y="2942568"/>
                  <a:ext cx="2829960" cy="1423440"/>
                </a:xfrm>
                <a:prstGeom prst="arc">
                  <a:avLst>
                    <a:gd name="adj1" fmla="val 18021267"/>
                    <a:gd name="adj2" fmla="val 14128471"/>
                  </a:avLst>
                </a:prstGeom>
                <a:noFill/>
                <a:ln w="6350">
                  <a:solidFill>
                    <a:schemeClr val="tx1"/>
                  </a:solidFill>
                  <a:prstDash val="sysDash"/>
                  <a:round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170" name="Group 169"/>
              <p:cNvGrpSpPr/>
              <p:nvPr/>
            </p:nvGrpSpPr>
            <p:grpSpPr>
              <a:xfrm flipH="1" flipV="1">
                <a:off x="892631" y="3158596"/>
                <a:ext cx="2310355" cy="1423440"/>
                <a:chOff x="5806054" y="2942568"/>
                <a:chExt cx="2843942" cy="1423440"/>
              </a:xfrm>
            </p:grpSpPr>
            <p:sp>
              <p:nvSpPr>
                <p:cNvPr id="171" name="CustomShape 27"/>
                <p:cNvSpPr/>
                <p:nvPr/>
              </p:nvSpPr>
              <p:spPr>
                <a:xfrm flipH="1" flipV="1">
                  <a:off x="5806054" y="2942568"/>
                  <a:ext cx="2829960" cy="1423440"/>
                </a:xfrm>
                <a:prstGeom prst="arc">
                  <a:avLst>
                    <a:gd name="adj1" fmla="val 3218158"/>
                    <a:gd name="adj2" fmla="val 14139096"/>
                  </a:avLst>
                </a:prstGeom>
                <a:noFill/>
                <a:ln w="12700">
                  <a:solidFill>
                    <a:schemeClr val="tx1"/>
                  </a:solidFill>
                  <a:round/>
                  <a:headEnd type="stealth" w="lg" len="lg"/>
                </a:ln>
              </p:spPr>
            </p:sp>
            <p:sp>
              <p:nvSpPr>
                <p:cNvPr id="172" name="CustomShape 27"/>
                <p:cNvSpPr/>
                <p:nvPr/>
              </p:nvSpPr>
              <p:spPr>
                <a:xfrm flipH="1" flipV="1">
                  <a:off x="5820036" y="2942568"/>
                  <a:ext cx="2829960" cy="1423440"/>
                </a:xfrm>
                <a:prstGeom prst="arc">
                  <a:avLst>
                    <a:gd name="adj1" fmla="val 18065279"/>
                    <a:gd name="adj2" fmla="val 14250040"/>
                  </a:avLst>
                </a:prstGeom>
                <a:noFill/>
                <a:ln w="6350">
                  <a:solidFill>
                    <a:schemeClr val="tx1"/>
                  </a:solidFill>
                  <a:prstDash val="sysDash"/>
                  <a:round/>
                  <a:headEnd type="none" w="med" len="med"/>
                  <a:tailEnd type="none" w="med" len="med"/>
                </a:ln>
              </p:spPr>
            </p:sp>
          </p:grpSp>
        </p:grpSp>
      </p:grpSp>
      <p:sp>
        <p:nvSpPr>
          <p:cNvPr id="220" name="Line 10"/>
          <p:cNvSpPr/>
          <p:nvPr/>
        </p:nvSpPr>
        <p:spPr>
          <a:xfrm flipH="1" flipV="1">
            <a:off x="5302470" y="948793"/>
            <a:ext cx="301665" cy="582059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round/>
            <a:headEnd type="none" w="med" len="med"/>
            <a:tailEnd type="arrow" w="med" len="med"/>
          </a:ln>
        </p:spPr>
      </p:sp>
      <p:graphicFrame>
        <p:nvGraphicFramePr>
          <p:cNvPr id="74" name="Object 7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227631"/>
              </p:ext>
            </p:extLst>
          </p:nvPr>
        </p:nvGraphicFramePr>
        <p:xfrm>
          <a:off x="5476764" y="2196720"/>
          <a:ext cx="267711" cy="3480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2990" name="Equation" r:id="rId7" imgW="126780" imgH="164814" progId="">
                  <p:embed/>
                </p:oleObj>
              </mc:Choice>
              <mc:Fallback>
                <p:oleObj name="Equation" r:id="rId7" imgW="126780" imgH="164814" progId="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76764" y="2196720"/>
                        <a:ext cx="267711" cy="34802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"/>
          <p:cNvGrpSpPr/>
          <p:nvPr/>
        </p:nvGrpSpPr>
        <p:grpSpPr>
          <a:xfrm>
            <a:off x="4570910" y="1203326"/>
            <a:ext cx="1858984" cy="2303735"/>
            <a:chOff x="4570910" y="1203326"/>
            <a:chExt cx="1858984" cy="2303735"/>
          </a:xfrm>
        </p:grpSpPr>
        <p:sp>
          <p:nvSpPr>
            <p:cNvPr id="77" name="Line 10"/>
            <p:cNvSpPr/>
            <p:nvPr/>
          </p:nvSpPr>
          <p:spPr>
            <a:xfrm flipH="1">
              <a:off x="5771499" y="3216043"/>
              <a:ext cx="251849" cy="291018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  <a:round/>
              <a:headEnd type="none" w="med" len="med"/>
              <a:tailEnd type="arrow" w="med" len="med"/>
            </a:ln>
          </p:spPr>
        </p:sp>
        <p:sp>
          <p:nvSpPr>
            <p:cNvPr id="81" name="Line 10"/>
            <p:cNvSpPr/>
            <p:nvPr/>
          </p:nvSpPr>
          <p:spPr>
            <a:xfrm flipH="1" flipV="1">
              <a:off x="6417467" y="1203326"/>
              <a:ext cx="12427" cy="324982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  <a:round/>
              <a:headEnd type="none" w="med" len="med"/>
              <a:tailEnd type="arrow" w="med" len="med"/>
            </a:ln>
          </p:spPr>
        </p:sp>
        <p:sp>
          <p:nvSpPr>
            <p:cNvPr id="82" name="Line 10"/>
            <p:cNvSpPr/>
            <p:nvPr/>
          </p:nvSpPr>
          <p:spPr>
            <a:xfrm flipH="1">
              <a:off x="4921249" y="3216043"/>
              <a:ext cx="270109" cy="155807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  <a:round/>
              <a:headEnd type="none" w="med" len="med"/>
              <a:tailEnd type="arrow" w="med" len="med"/>
            </a:ln>
          </p:spPr>
        </p:sp>
        <p:sp>
          <p:nvSpPr>
            <p:cNvPr id="83" name="Line 10"/>
            <p:cNvSpPr/>
            <p:nvPr/>
          </p:nvSpPr>
          <p:spPr>
            <a:xfrm flipH="1" flipV="1">
              <a:off x="4570910" y="1435107"/>
              <a:ext cx="200818" cy="73782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  <a:round/>
              <a:headEnd type="none" w="med" len="med"/>
              <a:tailEnd type="arrow" w="med" len="med"/>
            </a:ln>
          </p:spPr>
        </p:sp>
      </p:grpSp>
      <p:sp>
        <p:nvSpPr>
          <p:cNvPr id="86" name="Line 10"/>
          <p:cNvSpPr/>
          <p:nvPr/>
        </p:nvSpPr>
        <p:spPr>
          <a:xfrm>
            <a:off x="2705079" y="3216043"/>
            <a:ext cx="251849" cy="291018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round/>
            <a:headEnd type="none" w="med" len="med"/>
            <a:tailEnd type="arrow" w="med" len="med"/>
          </a:ln>
        </p:spPr>
      </p:sp>
      <p:sp>
        <p:nvSpPr>
          <p:cNvPr id="87" name="Line 10"/>
          <p:cNvSpPr/>
          <p:nvPr/>
        </p:nvSpPr>
        <p:spPr>
          <a:xfrm flipV="1">
            <a:off x="2304516" y="1203326"/>
            <a:ext cx="12427" cy="324982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round/>
            <a:headEnd type="none" w="med" len="med"/>
            <a:tailEnd type="arrow" w="med" len="med"/>
          </a:ln>
        </p:spPr>
      </p:sp>
      <p:sp>
        <p:nvSpPr>
          <p:cNvPr id="88" name="Line 10"/>
          <p:cNvSpPr/>
          <p:nvPr/>
        </p:nvSpPr>
        <p:spPr>
          <a:xfrm>
            <a:off x="3540033" y="3222393"/>
            <a:ext cx="270109" cy="155807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round/>
            <a:headEnd type="none" w="med" len="med"/>
            <a:tailEnd type="arrow" w="med" len="med"/>
          </a:ln>
        </p:spPr>
      </p:sp>
      <p:sp>
        <p:nvSpPr>
          <p:cNvPr id="93" name="Line 10"/>
          <p:cNvSpPr/>
          <p:nvPr/>
        </p:nvSpPr>
        <p:spPr>
          <a:xfrm flipV="1">
            <a:off x="3957528" y="1435107"/>
            <a:ext cx="200818" cy="73782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round/>
            <a:headEnd type="none" w="med" len="med"/>
            <a:tailEnd type="arrow" w="med" len="med"/>
          </a:ln>
        </p:spPr>
      </p:sp>
      <p:sp>
        <p:nvSpPr>
          <p:cNvPr id="96" name="Line 10"/>
          <p:cNvSpPr/>
          <p:nvPr/>
        </p:nvSpPr>
        <p:spPr>
          <a:xfrm flipV="1">
            <a:off x="3109641" y="948793"/>
            <a:ext cx="301665" cy="582059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round/>
            <a:headEnd type="none" w="med" len="med"/>
            <a:tailEnd type="arrow" w="med" len="med"/>
          </a:ln>
        </p:spPr>
      </p:sp>
      <p:sp>
        <p:nvSpPr>
          <p:cNvPr id="3" name="Oval 2"/>
          <p:cNvSpPr/>
          <p:nvPr/>
        </p:nvSpPr>
        <p:spPr>
          <a:xfrm>
            <a:off x="4280977" y="3304661"/>
            <a:ext cx="134051" cy="222250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57240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938" name="Picture 2" descr="C:\Users\Владелец\Desktop\Никита\Турнир по физике\Видео\image06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420872" y="0"/>
            <a:ext cx="404023" cy="144016"/>
          </a:xfrm>
          <a:prstGeom prst="rect">
            <a:avLst/>
          </a:prstGeom>
          <a:noFill/>
        </p:spPr>
      </p:pic>
      <p:grpSp>
        <p:nvGrpSpPr>
          <p:cNvPr id="31" name="Группа 30"/>
          <p:cNvGrpSpPr/>
          <p:nvPr/>
        </p:nvGrpSpPr>
        <p:grpSpPr>
          <a:xfrm>
            <a:off x="-828600" y="2348880"/>
            <a:ext cx="10260632" cy="2793189"/>
            <a:chOff x="-1764704" y="3212976"/>
            <a:chExt cx="12025336" cy="3585277"/>
          </a:xfrm>
        </p:grpSpPr>
        <p:sp>
          <p:nvSpPr>
            <p:cNvPr id="56" name="Дуга 55"/>
            <p:cNvSpPr/>
            <p:nvPr/>
          </p:nvSpPr>
          <p:spPr>
            <a:xfrm rot="10800000">
              <a:off x="6948265" y="3573016"/>
              <a:ext cx="504056" cy="2160240"/>
            </a:xfrm>
            <a:prstGeom prst="arc">
              <a:avLst>
                <a:gd name="adj1" fmla="val 16200000"/>
                <a:gd name="adj2" fmla="val 5486438"/>
              </a:avLst>
            </a:prstGeom>
            <a:ln>
              <a:solidFill>
                <a:srgbClr val="002060"/>
              </a:solidFill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5" name="Дуга 54"/>
            <p:cNvSpPr/>
            <p:nvPr/>
          </p:nvSpPr>
          <p:spPr>
            <a:xfrm rot="10800000">
              <a:off x="3362811" y="3573016"/>
              <a:ext cx="504056" cy="2160240"/>
            </a:xfrm>
            <a:prstGeom prst="arc">
              <a:avLst>
                <a:gd name="adj1" fmla="val 16200000"/>
                <a:gd name="adj2" fmla="val 5486438"/>
              </a:avLst>
            </a:prstGeom>
            <a:ln>
              <a:solidFill>
                <a:srgbClr val="002060"/>
              </a:solidFill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86954" y="4221088"/>
              <a:ext cx="1907704" cy="72008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6" name="Прямая соединительная линия 5"/>
            <p:cNvCxnSpPr>
              <a:stCxn id="4" idx="0"/>
              <a:endCxn id="4" idx="2"/>
            </p:cNvCxnSpPr>
            <p:nvPr/>
          </p:nvCxnSpPr>
          <p:spPr>
            <a:xfrm>
              <a:off x="1040806" y="4221088"/>
              <a:ext cx="0" cy="720080"/>
            </a:xfrm>
            <a:prstGeom prst="line">
              <a:avLst/>
            </a:prstGeom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338474" y="4293096"/>
              <a:ext cx="34977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S</a:t>
              </a:r>
              <a:endParaRPr lang="ru-RU" sz="28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274578" y="4293096"/>
              <a:ext cx="4171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N</a:t>
              </a:r>
              <a:endParaRPr lang="ru-RU" sz="2800" dirty="0"/>
            </a:p>
          </p:txBody>
        </p:sp>
        <p:sp>
          <p:nvSpPr>
            <p:cNvPr id="13" name="CustomShape 25"/>
            <p:cNvSpPr/>
            <p:nvPr/>
          </p:nvSpPr>
          <p:spPr>
            <a:xfrm rot="10800000" flipV="1">
              <a:off x="-1101686" y="4885880"/>
              <a:ext cx="4392488" cy="1423440"/>
            </a:xfrm>
            <a:prstGeom prst="arc">
              <a:avLst>
                <a:gd name="adj1" fmla="val 10273376"/>
                <a:gd name="adj2" fmla="val 12927894"/>
              </a:avLst>
            </a:prstGeom>
            <a:noFill/>
            <a:ln w="63360">
              <a:solidFill>
                <a:srgbClr val="9BBB59"/>
              </a:solidFill>
              <a:round/>
              <a:headEnd type="stealth" w="lg" len="lg"/>
            </a:ln>
          </p:spPr>
        </p:sp>
        <p:sp>
          <p:nvSpPr>
            <p:cNvPr id="14" name="CustomShape 25"/>
            <p:cNvSpPr/>
            <p:nvPr/>
          </p:nvSpPr>
          <p:spPr>
            <a:xfrm rot="10800000" flipV="1">
              <a:off x="-1764704" y="4669855"/>
              <a:ext cx="5760640" cy="1423440"/>
            </a:xfrm>
            <a:prstGeom prst="arc">
              <a:avLst>
                <a:gd name="adj1" fmla="val 10949520"/>
                <a:gd name="adj2" fmla="val 13090350"/>
              </a:avLst>
            </a:prstGeom>
            <a:noFill/>
            <a:ln w="63360">
              <a:solidFill>
                <a:srgbClr val="9BBB59"/>
              </a:solidFill>
              <a:round/>
              <a:headEnd type="stealth" w="lg" len="lg"/>
            </a:ln>
          </p:spPr>
        </p:sp>
        <p:sp>
          <p:nvSpPr>
            <p:cNvPr id="15" name="CustomShape 25"/>
            <p:cNvSpPr/>
            <p:nvPr/>
          </p:nvSpPr>
          <p:spPr>
            <a:xfrm rot="10800000" flipV="1">
              <a:off x="-1764704" y="4597847"/>
              <a:ext cx="7056784" cy="1423440"/>
            </a:xfrm>
            <a:prstGeom prst="arc">
              <a:avLst>
                <a:gd name="adj1" fmla="val 11430860"/>
                <a:gd name="adj2" fmla="val 15205874"/>
              </a:avLst>
            </a:prstGeom>
            <a:noFill/>
            <a:ln w="63360">
              <a:solidFill>
                <a:srgbClr val="9BBB59"/>
              </a:solidFill>
              <a:round/>
              <a:headEnd type="stealth" w="lg" len="lg"/>
            </a:ln>
          </p:spPr>
        </p:sp>
        <p:sp>
          <p:nvSpPr>
            <p:cNvPr id="17" name="CustomShape 24"/>
            <p:cNvSpPr/>
            <p:nvPr/>
          </p:nvSpPr>
          <p:spPr>
            <a:xfrm>
              <a:off x="-669638" y="3501008"/>
              <a:ext cx="6264696" cy="1055880"/>
            </a:xfrm>
            <a:prstGeom prst="arc">
              <a:avLst>
                <a:gd name="adj1" fmla="val 747641"/>
                <a:gd name="adj2" fmla="val 7798876"/>
              </a:avLst>
            </a:prstGeom>
            <a:noFill/>
            <a:ln w="63360">
              <a:solidFill>
                <a:srgbClr val="9BBB59"/>
              </a:solidFill>
              <a:round/>
              <a:headEnd type="stealth" w="lg" len="lg"/>
            </a:ln>
          </p:spPr>
        </p:sp>
        <p:sp>
          <p:nvSpPr>
            <p:cNvPr id="19" name="CustomShape 24"/>
            <p:cNvSpPr/>
            <p:nvPr/>
          </p:nvSpPr>
          <p:spPr>
            <a:xfrm>
              <a:off x="-1245702" y="3381232"/>
              <a:ext cx="5328592" cy="1055880"/>
            </a:xfrm>
            <a:prstGeom prst="arc">
              <a:avLst>
                <a:gd name="adj1" fmla="val 150038"/>
                <a:gd name="adj2" fmla="val 2474235"/>
              </a:avLst>
            </a:prstGeom>
            <a:noFill/>
            <a:ln w="63360">
              <a:solidFill>
                <a:srgbClr val="9BBB59"/>
              </a:solidFill>
              <a:round/>
              <a:headEnd type="stealth" w="lg" len="lg"/>
            </a:ln>
          </p:spPr>
        </p:sp>
        <p:sp>
          <p:nvSpPr>
            <p:cNvPr id="20" name="CustomShape 24"/>
            <p:cNvSpPr/>
            <p:nvPr/>
          </p:nvSpPr>
          <p:spPr>
            <a:xfrm>
              <a:off x="-1173694" y="3212976"/>
              <a:ext cx="4536504" cy="1055880"/>
            </a:xfrm>
            <a:prstGeom prst="arc">
              <a:avLst>
                <a:gd name="adj1" fmla="val 21115545"/>
                <a:gd name="adj2" fmla="val 1666617"/>
              </a:avLst>
            </a:prstGeom>
            <a:noFill/>
            <a:ln w="63360">
              <a:solidFill>
                <a:srgbClr val="9BBB59"/>
              </a:solidFill>
              <a:round/>
              <a:headEnd type="stealth" w="lg" len="lg"/>
            </a:ln>
          </p:spPr>
        </p:sp>
        <p:sp>
          <p:nvSpPr>
            <p:cNvPr id="43" name="Прямоугольник 42"/>
            <p:cNvSpPr/>
            <p:nvPr/>
          </p:nvSpPr>
          <p:spPr>
            <a:xfrm>
              <a:off x="4788024" y="4293096"/>
              <a:ext cx="1872208" cy="72008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44" name="Прямая соединительная линия 43"/>
            <p:cNvCxnSpPr/>
            <p:nvPr/>
          </p:nvCxnSpPr>
          <p:spPr>
            <a:xfrm>
              <a:off x="5724128" y="4293096"/>
              <a:ext cx="0" cy="720080"/>
            </a:xfrm>
            <a:prstGeom prst="line">
              <a:avLst/>
            </a:prstGeom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5" name="TextBox 44"/>
            <p:cNvSpPr txBox="1"/>
            <p:nvPr/>
          </p:nvSpPr>
          <p:spPr>
            <a:xfrm>
              <a:off x="5076056" y="4365104"/>
              <a:ext cx="34977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S</a:t>
              </a:r>
              <a:endParaRPr lang="ru-RU" sz="2800" dirty="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940152" y="4365104"/>
              <a:ext cx="4171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N</a:t>
              </a:r>
              <a:endParaRPr lang="ru-RU" sz="2800" dirty="0"/>
            </a:p>
          </p:txBody>
        </p:sp>
        <p:sp>
          <p:nvSpPr>
            <p:cNvPr id="47" name="CustomShape 25"/>
            <p:cNvSpPr/>
            <p:nvPr/>
          </p:nvSpPr>
          <p:spPr>
            <a:xfrm rot="10800000" flipV="1">
              <a:off x="2915816" y="4741863"/>
              <a:ext cx="5760640" cy="1423440"/>
            </a:xfrm>
            <a:prstGeom prst="arc">
              <a:avLst>
                <a:gd name="adj1" fmla="val 10949520"/>
                <a:gd name="adj2" fmla="val 13090350"/>
              </a:avLst>
            </a:prstGeom>
            <a:noFill/>
            <a:ln w="63360">
              <a:solidFill>
                <a:srgbClr val="9BBB59"/>
              </a:solidFill>
              <a:round/>
              <a:headEnd type="stealth" w="lg" len="lg"/>
            </a:ln>
          </p:spPr>
        </p:sp>
        <p:sp>
          <p:nvSpPr>
            <p:cNvPr id="48" name="CustomShape 25"/>
            <p:cNvSpPr/>
            <p:nvPr/>
          </p:nvSpPr>
          <p:spPr>
            <a:xfrm rot="10800000" flipV="1">
              <a:off x="2915816" y="4669855"/>
              <a:ext cx="7056784" cy="1423440"/>
            </a:xfrm>
            <a:prstGeom prst="arc">
              <a:avLst>
                <a:gd name="adj1" fmla="val 11430860"/>
                <a:gd name="adj2" fmla="val 15205874"/>
              </a:avLst>
            </a:prstGeom>
            <a:noFill/>
            <a:ln w="63360">
              <a:solidFill>
                <a:srgbClr val="9BBB59"/>
              </a:solidFill>
              <a:round/>
              <a:headEnd type="stealth" w="lg" len="lg"/>
            </a:ln>
          </p:spPr>
        </p:sp>
        <p:sp>
          <p:nvSpPr>
            <p:cNvPr id="49" name="CustomShape 24"/>
            <p:cNvSpPr/>
            <p:nvPr/>
          </p:nvSpPr>
          <p:spPr>
            <a:xfrm>
              <a:off x="3995936" y="3573016"/>
              <a:ext cx="6264696" cy="1055880"/>
            </a:xfrm>
            <a:prstGeom prst="arc">
              <a:avLst>
                <a:gd name="adj1" fmla="val 747641"/>
                <a:gd name="adj2" fmla="val 7798876"/>
              </a:avLst>
            </a:prstGeom>
            <a:noFill/>
            <a:ln w="63360">
              <a:solidFill>
                <a:srgbClr val="9BBB59"/>
              </a:solidFill>
              <a:round/>
              <a:headEnd type="stealth" w="lg" len="lg"/>
            </a:ln>
          </p:spPr>
        </p:sp>
        <p:sp>
          <p:nvSpPr>
            <p:cNvPr id="50" name="CustomShape 24"/>
            <p:cNvSpPr/>
            <p:nvPr/>
          </p:nvSpPr>
          <p:spPr>
            <a:xfrm>
              <a:off x="3419872" y="3453240"/>
              <a:ext cx="5328592" cy="1055880"/>
            </a:xfrm>
            <a:prstGeom prst="arc">
              <a:avLst>
                <a:gd name="adj1" fmla="val 150038"/>
                <a:gd name="adj2" fmla="val 2474235"/>
              </a:avLst>
            </a:prstGeom>
            <a:noFill/>
            <a:ln w="63360">
              <a:solidFill>
                <a:srgbClr val="9BBB59"/>
              </a:solidFill>
              <a:round/>
              <a:headEnd type="stealth" w="lg" len="lg"/>
            </a:ln>
          </p:spPr>
        </p:sp>
        <p:sp>
          <p:nvSpPr>
            <p:cNvPr id="51" name="CustomShape 24"/>
            <p:cNvSpPr/>
            <p:nvPr/>
          </p:nvSpPr>
          <p:spPr>
            <a:xfrm>
              <a:off x="3491880" y="3284984"/>
              <a:ext cx="4536504" cy="1055880"/>
            </a:xfrm>
            <a:prstGeom prst="arc">
              <a:avLst>
                <a:gd name="adj1" fmla="val 21115545"/>
                <a:gd name="adj2" fmla="val 1666617"/>
              </a:avLst>
            </a:prstGeom>
            <a:noFill/>
            <a:ln w="63360">
              <a:solidFill>
                <a:srgbClr val="9BBB59"/>
              </a:solidFill>
              <a:round/>
              <a:headEnd type="stealth" w="lg" len="lg"/>
            </a:ln>
          </p:spPr>
        </p:sp>
        <p:sp>
          <p:nvSpPr>
            <p:cNvPr id="52" name="CustomShape 25"/>
            <p:cNvSpPr/>
            <p:nvPr/>
          </p:nvSpPr>
          <p:spPr>
            <a:xfrm rot="10800000" flipV="1">
              <a:off x="3563888" y="4957887"/>
              <a:ext cx="4392488" cy="1423440"/>
            </a:xfrm>
            <a:prstGeom prst="arc">
              <a:avLst>
                <a:gd name="adj1" fmla="val 10273376"/>
                <a:gd name="adj2" fmla="val 12927894"/>
              </a:avLst>
            </a:prstGeom>
            <a:noFill/>
            <a:ln w="63360">
              <a:solidFill>
                <a:srgbClr val="9BBB59"/>
              </a:solidFill>
              <a:round/>
              <a:headEnd type="stealth" w="lg" len="lg"/>
            </a:ln>
          </p:spPr>
        </p:sp>
        <p:sp>
          <p:nvSpPr>
            <p:cNvPr id="54" name="Дуга 53"/>
            <p:cNvSpPr/>
            <p:nvPr/>
          </p:nvSpPr>
          <p:spPr>
            <a:xfrm>
              <a:off x="3362810" y="3573016"/>
              <a:ext cx="504056" cy="2160240"/>
            </a:xfrm>
            <a:prstGeom prst="arc">
              <a:avLst>
                <a:gd name="adj1" fmla="val 16200000"/>
                <a:gd name="adj2" fmla="val 5486438"/>
              </a:avLst>
            </a:prstGeom>
            <a:ln>
              <a:solidFill>
                <a:srgbClr val="002060"/>
              </a:solidFill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" name="Дуга 56"/>
            <p:cNvSpPr/>
            <p:nvPr/>
          </p:nvSpPr>
          <p:spPr>
            <a:xfrm>
              <a:off x="6948264" y="3573016"/>
              <a:ext cx="504056" cy="2160240"/>
            </a:xfrm>
            <a:prstGeom prst="arc">
              <a:avLst>
                <a:gd name="adj1" fmla="val 16200000"/>
                <a:gd name="adj2" fmla="val 5486438"/>
              </a:avLst>
            </a:prstGeom>
            <a:ln>
              <a:solidFill>
                <a:srgbClr val="002060"/>
              </a:solidFill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59" name="Прямая соединительная линия 58"/>
            <p:cNvCxnSpPr/>
            <p:nvPr/>
          </p:nvCxnSpPr>
          <p:spPr>
            <a:xfrm>
              <a:off x="4572000" y="3381232"/>
              <a:ext cx="0" cy="2352024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aphicFrame>
          <p:nvGraphicFramePr>
            <p:cNvPr id="2" name="Object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85042690"/>
                </p:ext>
              </p:extLst>
            </p:nvPr>
          </p:nvGraphicFramePr>
          <p:xfrm>
            <a:off x="3214430" y="5496892"/>
            <a:ext cx="2671215" cy="13013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9069" name="Equation" r:id="rId4" imgW="495085" imgH="241195" progId="">
                    <p:embed/>
                  </p:oleObj>
                </mc:Choice>
                <mc:Fallback>
                  <p:oleObj name="Equation" r:id="rId4" imgW="495085" imgH="241195" progId="">
                    <p:embed/>
                    <p:pic>
                      <p:nvPicPr>
                        <p:cNvPr id="0" name="Picture 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14430" y="5496892"/>
                          <a:ext cx="2671215" cy="1301361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6884159"/>
              </p:ext>
            </p:extLst>
          </p:nvPr>
        </p:nvGraphicFramePr>
        <p:xfrm>
          <a:off x="482871" y="796801"/>
          <a:ext cx="3441057" cy="1808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0153" name="Equation" r:id="rId3" imgW="748975" imgH="393529" progId="">
                  <p:embed/>
                </p:oleObj>
              </mc:Choice>
              <mc:Fallback>
                <p:oleObj name="Equation" r:id="rId3" imgW="748975" imgH="393529" progId="">
                  <p:embed/>
                  <p:pic>
                    <p:nvPicPr>
                      <p:cNvPr id="0" name="Picture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2871" y="796801"/>
                        <a:ext cx="3441057" cy="18080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18"/>
          <p:cNvSpPr/>
          <p:nvPr/>
        </p:nvSpPr>
        <p:spPr>
          <a:xfrm>
            <a:off x="395536" y="692696"/>
            <a:ext cx="3528392" cy="2016224"/>
          </a:xfrm>
          <a:prstGeom prst="rect">
            <a:avLst/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541944"/>
              </p:ext>
            </p:extLst>
          </p:nvPr>
        </p:nvGraphicFramePr>
        <p:xfrm>
          <a:off x="840656" y="3068960"/>
          <a:ext cx="2638152" cy="25557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0154" name="Equation" r:id="rId5" imgW="406048" imgH="393359" progId="">
                  <p:embed/>
                </p:oleObj>
              </mc:Choice>
              <mc:Fallback>
                <p:oleObj name="Equation" r:id="rId5" imgW="406048" imgH="393359" progId="">
                  <p:embed/>
                  <p:pic>
                    <p:nvPicPr>
                      <p:cNvPr id="0" name="Picture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0656" y="3068960"/>
                        <a:ext cx="2638152" cy="255571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18"/>
          <p:cNvSpPr/>
          <p:nvPr/>
        </p:nvSpPr>
        <p:spPr>
          <a:xfrm>
            <a:off x="395536" y="3356993"/>
            <a:ext cx="3528392" cy="2195669"/>
          </a:xfrm>
          <a:prstGeom prst="rect">
            <a:avLst/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09214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755576" y="692696"/>
            <a:ext cx="4680520" cy="1584176"/>
          </a:xfrm>
          <a:prstGeom prst="rect">
            <a:avLst/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5436096" y="1130979"/>
            <a:ext cx="1800200" cy="86455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8954800"/>
              </p:ext>
            </p:extLst>
          </p:nvPr>
        </p:nvGraphicFramePr>
        <p:xfrm>
          <a:off x="899592" y="646331"/>
          <a:ext cx="6281738" cy="172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183" name="Equation" r:id="rId3" imgW="1524000" imgH="419100" progId="">
                  <p:embed/>
                </p:oleObj>
              </mc:Choice>
              <mc:Fallback>
                <p:oleObj name="Equation" r:id="rId3" imgW="1524000" imgH="419100" progId="">
                  <p:embed/>
                  <p:pic>
                    <p:nvPicPr>
                      <p:cNvPr id="0" name="Picture 9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9592" y="646331"/>
                        <a:ext cx="6281738" cy="1727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07369120"/>
              </p:ext>
            </p:extLst>
          </p:nvPr>
        </p:nvGraphicFramePr>
        <p:xfrm>
          <a:off x="755576" y="2564904"/>
          <a:ext cx="6992082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http://refdb.ru/images/1360/2718738/579c803c.gif"/>
          <p:cNvPicPr>
            <a:picLocks noChangeAspect="1" noChangeArrowheads="1"/>
          </p:cNvPicPr>
          <p:nvPr/>
        </p:nvPicPr>
        <p:blipFill>
          <a:blip r:embed="rId2" cstate="print"/>
          <a:srcRect l="15732" t="50625" r="61545" b="17545"/>
          <a:stretch>
            <a:fillRect/>
          </a:stretch>
        </p:blipFill>
        <p:spPr bwMode="auto">
          <a:xfrm>
            <a:off x="1259632" y="1412776"/>
            <a:ext cx="6264696" cy="3672408"/>
          </a:xfrm>
          <a:prstGeom prst="rect">
            <a:avLst/>
          </a:prstGeom>
          <a:noFill/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-66128" y="260648"/>
            <a:ext cx="9210128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http://refdb.ru/images/1360/2718738/579c803c.gif"/>
          <p:cNvPicPr>
            <a:picLocks noChangeAspect="1" noChangeArrowheads="1"/>
          </p:cNvPicPr>
          <p:nvPr/>
        </p:nvPicPr>
        <p:blipFill>
          <a:blip r:embed="rId2" cstate="print"/>
          <a:srcRect l="32273" r="46752" b="54056"/>
          <a:stretch>
            <a:fillRect/>
          </a:stretch>
        </p:blipFill>
        <p:spPr bwMode="auto">
          <a:xfrm>
            <a:off x="2123728" y="332656"/>
            <a:ext cx="4968552" cy="455450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7"/>
          <p:cNvSpPr/>
          <p:nvPr/>
        </p:nvSpPr>
        <p:spPr>
          <a:xfrm rot="5400000">
            <a:off x="3707484" y="1341188"/>
            <a:ext cx="1584176" cy="4319640"/>
          </a:xfrm>
          <a:prstGeom prst="rect">
            <a:avLst/>
          </a:prstGeom>
          <a:solidFill>
            <a:srgbClr val="FFFFFF"/>
          </a:solidFill>
          <a:ln w="25560">
            <a:solidFill>
              <a:srgbClr val="000000"/>
            </a:solidFill>
            <a:round/>
          </a:ln>
        </p:spPr>
      </p:sp>
      <p:sp>
        <p:nvSpPr>
          <p:cNvPr id="97" name="CustomShape 25"/>
          <p:cNvSpPr/>
          <p:nvPr/>
        </p:nvSpPr>
        <p:spPr>
          <a:xfrm>
            <a:off x="683568" y="3501008"/>
            <a:ext cx="2736304" cy="1152128"/>
          </a:xfrm>
          <a:prstGeom prst="arc">
            <a:avLst>
              <a:gd name="adj1" fmla="val 17537555"/>
              <a:gd name="adj2" fmla="val 12584577"/>
            </a:avLst>
          </a:prstGeom>
          <a:ln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02" name="CustomShape 28"/>
          <p:cNvSpPr/>
          <p:nvPr/>
        </p:nvSpPr>
        <p:spPr>
          <a:xfrm flipH="1">
            <a:off x="5652120" y="3429000"/>
            <a:ext cx="2736304" cy="1296144"/>
          </a:xfrm>
          <a:prstGeom prst="arc">
            <a:avLst>
              <a:gd name="adj1" fmla="val 17980278"/>
              <a:gd name="adj2" fmla="val 13003542"/>
            </a:avLst>
          </a:prstGeom>
          <a:ln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" name="Slide Number Placeholder 2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1" name="CustomShape 1"/>
          <p:cNvSpPr/>
          <p:nvPr/>
        </p:nvSpPr>
        <p:spPr>
          <a:xfrm flipV="1">
            <a:off x="2339572" y="4797452"/>
            <a:ext cx="360" cy="742320"/>
          </a:xfrm>
          <a:prstGeom prst="straightConnector1">
            <a:avLst/>
          </a:prstGeom>
          <a:noFill/>
          <a:ln w="50760">
            <a:solidFill>
              <a:srgbClr val="000000"/>
            </a:solidFill>
            <a:round/>
          </a:ln>
        </p:spPr>
      </p:sp>
      <p:sp>
        <p:nvSpPr>
          <p:cNvPr id="42" name="CustomShape 2"/>
          <p:cNvSpPr/>
          <p:nvPr/>
        </p:nvSpPr>
        <p:spPr>
          <a:xfrm rot="16200000" flipV="1">
            <a:off x="2339212" y="4796732"/>
            <a:ext cx="360" cy="742320"/>
          </a:xfrm>
          <a:prstGeom prst="straightConnector1">
            <a:avLst/>
          </a:prstGeom>
          <a:noFill/>
          <a:ln w="50760">
            <a:solidFill>
              <a:srgbClr val="000000"/>
            </a:solidFill>
            <a:round/>
          </a:ln>
        </p:spPr>
      </p:sp>
      <p:sp>
        <p:nvSpPr>
          <p:cNvPr id="43" name="CustomShape 3"/>
          <p:cNvSpPr/>
          <p:nvPr/>
        </p:nvSpPr>
        <p:spPr>
          <a:xfrm rot="16200000" flipV="1">
            <a:off x="6659212" y="4796732"/>
            <a:ext cx="360" cy="742320"/>
          </a:xfrm>
          <a:prstGeom prst="straightConnector1">
            <a:avLst/>
          </a:prstGeom>
          <a:noFill/>
          <a:ln w="50760">
            <a:solidFill>
              <a:srgbClr val="000000"/>
            </a:solidFill>
            <a:round/>
          </a:ln>
        </p:spPr>
      </p:sp>
      <p:sp>
        <p:nvSpPr>
          <p:cNvPr id="45" name="CustomShape 6"/>
          <p:cNvSpPr/>
          <p:nvPr/>
        </p:nvSpPr>
        <p:spPr>
          <a:xfrm>
            <a:off x="6659572" y="2637092"/>
            <a:ext cx="1188000" cy="1800000"/>
          </a:xfrm>
          <a:prstGeom prst="rect">
            <a:avLst/>
          </a:prstGeom>
          <a:solidFill>
            <a:srgbClr val="FFFFFF"/>
          </a:solidFill>
          <a:ln w="25560">
            <a:solidFill>
              <a:srgbClr val="000000"/>
            </a:solidFill>
            <a:round/>
          </a:ln>
        </p:spPr>
      </p:sp>
      <p:sp>
        <p:nvSpPr>
          <p:cNvPr id="47" name="CustomShape 8"/>
          <p:cNvSpPr/>
          <p:nvPr/>
        </p:nvSpPr>
        <p:spPr>
          <a:xfrm>
            <a:off x="1151212" y="2637092"/>
            <a:ext cx="1188000" cy="1800000"/>
          </a:xfrm>
          <a:prstGeom prst="rect">
            <a:avLst/>
          </a:prstGeom>
          <a:solidFill>
            <a:srgbClr val="FFFFFF"/>
          </a:solidFill>
          <a:ln w="25560">
            <a:solidFill>
              <a:srgbClr val="000000"/>
            </a:solidFill>
            <a:round/>
          </a:ln>
        </p:spPr>
      </p:sp>
      <p:sp>
        <p:nvSpPr>
          <p:cNvPr id="48" name="Line 9"/>
          <p:cNvSpPr/>
          <p:nvPr/>
        </p:nvSpPr>
        <p:spPr>
          <a:xfrm flipV="1">
            <a:off x="4499572" y="2643572"/>
            <a:ext cx="1080000" cy="1809000"/>
          </a:xfrm>
          <a:prstGeom prst="line">
            <a:avLst/>
          </a:prstGeom>
          <a:ln w="63360">
            <a:solidFill>
              <a:srgbClr val="4A7EBB"/>
            </a:solidFill>
            <a:round/>
          </a:ln>
        </p:spPr>
      </p:sp>
      <p:sp>
        <p:nvSpPr>
          <p:cNvPr id="49" name="Line 10"/>
          <p:cNvSpPr/>
          <p:nvPr/>
        </p:nvSpPr>
        <p:spPr>
          <a:xfrm flipV="1">
            <a:off x="2339572" y="2637092"/>
            <a:ext cx="1080000" cy="1808280"/>
          </a:xfrm>
          <a:prstGeom prst="line">
            <a:avLst/>
          </a:prstGeom>
          <a:ln w="63360">
            <a:solidFill>
              <a:srgbClr val="4A7EBB"/>
            </a:solidFill>
            <a:round/>
          </a:ln>
        </p:spPr>
      </p:sp>
      <p:sp>
        <p:nvSpPr>
          <p:cNvPr id="50" name="Line 11"/>
          <p:cNvSpPr/>
          <p:nvPr/>
        </p:nvSpPr>
        <p:spPr>
          <a:xfrm flipH="1" flipV="1">
            <a:off x="3402652" y="2637092"/>
            <a:ext cx="1096920" cy="1800000"/>
          </a:xfrm>
          <a:prstGeom prst="line">
            <a:avLst/>
          </a:prstGeom>
          <a:ln w="63360">
            <a:solidFill>
              <a:srgbClr val="4A7EBB"/>
            </a:solidFill>
            <a:custDash>
              <a:ds d="704000" sp="528000"/>
            </a:custDash>
            <a:round/>
          </a:ln>
        </p:spPr>
      </p:sp>
      <p:sp>
        <p:nvSpPr>
          <p:cNvPr id="51" name="Line 12"/>
          <p:cNvSpPr/>
          <p:nvPr/>
        </p:nvSpPr>
        <p:spPr>
          <a:xfrm flipH="1" flipV="1">
            <a:off x="5562652" y="2647892"/>
            <a:ext cx="1096920" cy="1800360"/>
          </a:xfrm>
          <a:prstGeom prst="line">
            <a:avLst/>
          </a:prstGeom>
          <a:ln w="63360">
            <a:solidFill>
              <a:srgbClr val="4A7EBB"/>
            </a:solidFill>
            <a:custDash>
              <a:ds d="704000" sp="528000"/>
            </a:custDash>
            <a:round/>
          </a:ln>
        </p:spPr>
      </p:sp>
      <p:sp>
        <p:nvSpPr>
          <p:cNvPr id="52" name="CustomShape 13"/>
          <p:cNvSpPr/>
          <p:nvPr/>
        </p:nvSpPr>
        <p:spPr>
          <a:xfrm>
            <a:off x="3156052" y="2381492"/>
            <a:ext cx="492840" cy="492840"/>
          </a:xfrm>
          <a:prstGeom prst="ellipse">
            <a:avLst/>
          </a:prstGeom>
          <a:solidFill>
            <a:srgbClr val="FFFFFF"/>
          </a:solidFill>
          <a:ln w="25560">
            <a:solidFill>
              <a:srgbClr val="3A5F8B"/>
            </a:solidFill>
            <a:round/>
          </a:ln>
        </p:spPr>
      </p:sp>
      <p:sp>
        <p:nvSpPr>
          <p:cNvPr id="53" name="Line 14"/>
          <p:cNvSpPr/>
          <p:nvPr/>
        </p:nvSpPr>
        <p:spPr>
          <a:xfrm flipH="1" flipV="1">
            <a:off x="3228052" y="2453492"/>
            <a:ext cx="348840" cy="348840"/>
          </a:xfrm>
          <a:prstGeom prst="line">
            <a:avLst/>
          </a:prstGeom>
          <a:ln w="50760">
            <a:solidFill>
              <a:srgbClr val="4A7EBB"/>
            </a:solidFill>
            <a:round/>
          </a:ln>
        </p:spPr>
      </p:sp>
      <p:sp>
        <p:nvSpPr>
          <p:cNvPr id="54" name="Line 15"/>
          <p:cNvSpPr/>
          <p:nvPr/>
        </p:nvSpPr>
        <p:spPr>
          <a:xfrm flipV="1">
            <a:off x="3228052" y="2453492"/>
            <a:ext cx="348840" cy="348840"/>
          </a:xfrm>
          <a:prstGeom prst="line">
            <a:avLst/>
          </a:prstGeom>
          <a:ln w="50760">
            <a:solidFill>
              <a:srgbClr val="4A7EBB"/>
            </a:solidFill>
            <a:round/>
          </a:ln>
        </p:spPr>
      </p:sp>
      <p:sp>
        <p:nvSpPr>
          <p:cNvPr id="55" name="CustomShape 16"/>
          <p:cNvSpPr/>
          <p:nvPr/>
        </p:nvSpPr>
        <p:spPr>
          <a:xfrm>
            <a:off x="4252972" y="4206332"/>
            <a:ext cx="492840" cy="492840"/>
          </a:xfrm>
          <a:prstGeom prst="ellipse">
            <a:avLst/>
          </a:prstGeom>
          <a:solidFill>
            <a:srgbClr val="FFFFFF"/>
          </a:solidFill>
          <a:ln w="25560">
            <a:solidFill>
              <a:srgbClr val="3A5F8B"/>
            </a:solidFill>
            <a:round/>
          </a:ln>
        </p:spPr>
      </p:sp>
      <p:sp>
        <p:nvSpPr>
          <p:cNvPr id="56" name="CustomShape 17"/>
          <p:cNvSpPr/>
          <p:nvPr/>
        </p:nvSpPr>
        <p:spPr>
          <a:xfrm>
            <a:off x="4339372" y="4292732"/>
            <a:ext cx="320040" cy="320040"/>
          </a:xfrm>
          <a:prstGeom prst="ellipse">
            <a:avLst/>
          </a:prstGeom>
          <a:solidFill>
            <a:srgbClr val="4F81BD"/>
          </a:solidFill>
          <a:ln w="25560">
            <a:solidFill>
              <a:srgbClr val="3A5F8B"/>
            </a:solidFill>
            <a:round/>
          </a:ln>
        </p:spPr>
      </p:sp>
      <p:sp>
        <p:nvSpPr>
          <p:cNvPr id="57" name="CustomShape 18"/>
          <p:cNvSpPr/>
          <p:nvPr/>
        </p:nvSpPr>
        <p:spPr>
          <a:xfrm>
            <a:off x="6412972" y="4190852"/>
            <a:ext cx="492840" cy="492840"/>
          </a:xfrm>
          <a:prstGeom prst="ellipse">
            <a:avLst/>
          </a:prstGeom>
          <a:solidFill>
            <a:srgbClr val="FFFFFF"/>
          </a:solidFill>
          <a:ln w="25560">
            <a:solidFill>
              <a:srgbClr val="3A5F8B"/>
            </a:solidFill>
            <a:round/>
          </a:ln>
        </p:spPr>
      </p:sp>
      <p:sp>
        <p:nvSpPr>
          <p:cNvPr id="58" name="CustomShape 20"/>
          <p:cNvSpPr/>
          <p:nvPr/>
        </p:nvSpPr>
        <p:spPr>
          <a:xfrm>
            <a:off x="5332972" y="2381492"/>
            <a:ext cx="492840" cy="492840"/>
          </a:xfrm>
          <a:prstGeom prst="ellipse">
            <a:avLst/>
          </a:prstGeom>
          <a:solidFill>
            <a:srgbClr val="FFFFFF"/>
          </a:solidFill>
          <a:ln w="25560">
            <a:solidFill>
              <a:srgbClr val="3A5F8B"/>
            </a:solidFill>
            <a:round/>
          </a:ln>
        </p:spPr>
      </p:sp>
      <p:sp>
        <p:nvSpPr>
          <p:cNvPr id="59" name="Line 21"/>
          <p:cNvSpPr/>
          <p:nvPr/>
        </p:nvSpPr>
        <p:spPr>
          <a:xfrm flipH="1" flipV="1">
            <a:off x="5404972" y="2453492"/>
            <a:ext cx="348840" cy="348840"/>
          </a:xfrm>
          <a:prstGeom prst="line">
            <a:avLst/>
          </a:prstGeom>
          <a:ln w="50760">
            <a:solidFill>
              <a:srgbClr val="4A7EBB"/>
            </a:solidFill>
            <a:round/>
          </a:ln>
        </p:spPr>
      </p:sp>
      <p:sp>
        <p:nvSpPr>
          <p:cNvPr id="60" name="Line 22"/>
          <p:cNvSpPr/>
          <p:nvPr/>
        </p:nvSpPr>
        <p:spPr>
          <a:xfrm flipV="1">
            <a:off x="5404972" y="2453492"/>
            <a:ext cx="348840" cy="348840"/>
          </a:xfrm>
          <a:prstGeom prst="line">
            <a:avLst/>
          </a:prstGeom>
          <a:ln w="50760">
            <a:solidFill>
              <a:srgbClr val="4A7EBB"/>
            </a:solidFill>
            <a:round/>
          </a:ln>
        </p:spPr>
      </p:sp>
      <p:sp>
        <p:nvSpPr>
          <p:cNvPr id="61" name="CustomShape 23"/>
          <p:cNvSpPr/>
          <p:nvPr/>
        </p:nvSpPr>
        <p:spPr>
          <a:xfrm>
            <a:off x="2092972" y="4220372"/>
            <a:ext cx="492840" cy="492840"/>
          </a:xfrm>
          <a:prstGeom prst="ellipse">
            <a:avLst/>
          </a:prstGeom>
          <a:solidFill>
            <a:srgbClr val="FFFFFF"/>
          </a:solidFill>
          <a:ln w="25560">
            <a:solidFill>
              <a:srgbClr val="3A5F8B"/>
            </a:solidFill>
            <a:round/>
          </a:ln>
        </p:spPr>
      </p:sp>
      <p:cxnSp>
        <p:nvCxnSpPr>
          <p:cNvPr id="69" name="Прямая со стрелкой 68"/>
          <p:cNvCxnSpPr/>
          <p:nvPr/>
        </p:nvCxnSpPr>
        <p:spPr>
          <a:xfrm>
            <a:off x="395536" y="1700808"/>
            <a:ext cx="0" cy="7200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2" name="CustomShape 28"/>
          <p:cNvSpPr/>
          <p:nvPr/>
        </p:nvSpPr>
        <p:spPr>
          <a:xfrm>
            <a:off x="7265820" y="2619524"/>
            <a:ext cx="612000" cy="1836000"/>
          </a:xfrm>
          <a:prstGeom prst="rect">
            <a:avLst/>
          </a:prstGeom>
          <a:solidFill>
            <a:srgbClr val="4F81BD"/>
          </a:solidFill>
          <a:ln w="25560">
            <a:noFill/>
          </a:ln>
        </p:spPr>
      </p:sp>
      <p:sp>
        <p:nvSpPr>
          <p:cNvPr id="73" name="CustomShape 7"/>
          <p:cNvSpPr/>
          <p:nvPr/>
        </p:nvSpPr>
        <p:spPr>
          <a:xfrm>
            <a:off x="1721204" y="2619524"/>
            <a:ext cx="612000" cy="1836000"/>
          </a:xfrm>
          <a:prstGeom prst="rect">
            <a:avLst/>
          </a:prstGeom>
          <a:solidFill>
            <a:srgbClr val="C0504D"/>
          </a:solidFill>
          <a:ln w="25560">
            <a:noFill/>
          </a:ln>
        </p:spPr>
      </p:sp>
      <p:sp>
        <p:nvSpPr>
          <p:cNvPr id="74" name="CustomShape 28"/>
          <p:cNvSpPr/>
          <p:nvPr/>
        </p:nvSpPr>
        <p:spPr>
          <a:xfrm>
            <a:off x="1145140" y="2619524"/>
            <a:ext cx="612000" cy="1836000"/>
          </a:xfrm>
          <a:prstGeom prst="rect">
            <a:avLst/>
          </a:prstGeom>
          <a:solidFill>
            <a:srgbClr val="4F81BD"/>
          </a:solidFill>
          <a:ln w="25560">
            <a:noFill/>
          </a:ln>
        </p:spPr>
      </p:sp>
      <p:sp>
        <p:nvSpPr>
          <p:cNvPr id="75" name="CustomShape 7"/>
          <p:cNvSpPr/>
          <p:nvPr/>
        </p:nvSpPr>
        <p:spPr>
          <a:xfrm>
            <a:off x="6653820" y="2619524"/>
            <a:ext cx="612000" cy="1836000"/>
          </a:xfrm>
          <a:prstGeom prst="rect">
            <a:avLst/>
          </a:prstGeom>
          <a:solidFill>
            <a:srgbClr val="C0504D"/>
          </a:solidFill>
          <a:ln w="25560">
            <a:noFill/>
          </a:ln>
        </p:spPr>
      </p:sp>
      <p:sp>
        <p:nvSpPr>
          <p:cNvPr id="77" name="CustomShape 24"/>
          <p:cNvSpPr/>
          <p:nvPr/>
        </p:nvSpPr>
        <p:spPr>
          <a:xfrm>
            <a:off x="2179372" y="4306772"/>
            <a:ext cx="320040" cy="320040"/>
          </a:xfrm>
          <a:prstGeom prst="ellipse">
            <a:avLst/>
          </a:prstGeom>
          <a:solidFill>
            <a:srgbClr val="4F81BD"/>
          </a:solidFill>
          <a:ln w="25560">
            <a:solidFill>
              <a:srgbClr val="3A5F8B"/>
            </a:solidFill>
            <a:round/>
          </a:ln>
        </p:spPr>
      </p:sp>
      <p:sp>
        <p:nvSpPr>
          <p:cNvPr id="80" name="CustomShape 19"/>
          <p:cNvSpPr/>
          <p:nvPr/>
        </p:nvSpPr>
        <p:spPr>
          <a:xfrm>
            <a:off x="6499372" y="4277252"/>
            <a:ext cx="320040" cy="320040"/>
          </a:xfrm>
          <a:prstGeom prst="ellipse">
            <a:avLst/>
          </a:prstGeom>
          <a:solidFill>
            <a:srgbClr val="4F81BD"/>
          </a:solidFill>
          <a:ln w="25560">
            <a:solidFill>
              <a:srgbClr val="3A5F8B"/>
            </a:solidFill>
            <a:round/>
          </a:ln>
        </p:spPr>
      </p:sp>
      <p:sp>
        <p:nvSpPr>
          <p:cNvPr id="81" name="TextBox 80"/>
          <p:cNvSpPr txBox="1"/>
          <p:nvPr/>
        </p:nvSpPr>
        <p:spPr>
          <a:xfrm>
            <a:off x="1289156" y="3375404"/>
            <a:ext cx="3754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Calibri" pitchFamily="34" charset="0"/>
              </a:rPr>
              <a:t>С</a:t>
            </a:r>
            <a:endParaRPr lang="ru-RU" sz="2800" dirty="0">
              <a:latin typeface="Calibri" pitchFamily="34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7337828" y="3303396"/>
            <a:ext cx="3754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Calibri" pitchFamily="34" charset="0"/>
              </a:rPr>
              <a:t>С</a:t>
            </a:r>
            <a:endParaRPr lang="ru-RU" sz="2800" dirty="0">
              <a:latin typeface="Calibri" pitchFamily="34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1793212" y="3375404"/>
            <a:ext cx="5004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Calibri" pitchFamily="34" charset="0"/>
              </a:rPr>
              <a:t>Ю</a:t>
            </a:r>
            <a:endParaRPr lang="ru-RU" sz="2800" dirty="0">
              <a:latin typeface="Calibri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6761764" y="3303396"/>
            <a:ext cx="5004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Calibri" pitchFamily="34" charset="0"/>
              </a:rPr>
              <a:t>Ю</a:t>
            </a:r>
            <a:endParaRPr lang="ru-RU" sz="2800" dirty="0">
              <a:latin typeface="Calibri" pitchFamily="34" charset="0"/>
            </a:endParaRPr>
          </a:p>
        </p:txBody>
      </p:sp>
      <p:sp>
        <p:nvSpPr>
          <p:cNvPr id="91" name="CustomShape 26"/>
          <p:cNvSpPr/>
          <p:nvPr/>
        </p:nvSpPr>
        <p:spPr>
          <a:xfrm flipV="1">
            <a:off x="0" y="1988840"/>
            <a:ext cx="9144000" cy="1512168"/>
          </a:xfrm>
          <a:prstGeom prst="arc">
            <a:avLst>
              <a:gd name="adj1" fmla="val 20945933"/>
              <a:gd name="adj2" fmla="val 11425723"/>
            </a:avLst>
          </a:prstGeom>
          <a:noFill/>
          <a:ln w="63360">
            <a:solidFill>
              <a:srgbClr val="9BBB59"/>
            </a:solidFill>
            <a:round/>
            <a:headEnd type="stealth" w="lg" len="lg"/>
          </a:ln>
        </p:spPr>
      </p:sp>
      <p:sp>
        <p:nvSpPr>
          <p:cNvPr id="94" name="CustomShape 25"/>
          <p:cNvSpPr/>
          <p:nvPr/>
        </p:nvSpPr>
        <p:spPr>
          <a:xfrm>
            <a:off x="0" y="3573016"/>
            <a:ext cx="9144000" cy="1224136"/>
          </a:xfrm>
          <a:prstGeom prst="arc">
            <a:avLst>
              <a:gd name="adj1" fmla="val 21068158"/>
              <a:gd name="adj2" fmla="val 11318827"/>
            </a:avLst>
          </a:prstGeom>
          <a:noFill/>
          <a:ln w="63360">
            <a:solidFill>
              <a:srgbClr val="9BBB59"/>
            </a:solidFill>
            <a:round/>
            <a:headEnd type="stealth" w="lg" len="lg"/>
          </a:ln>
        </p:spPr>
      </p:sp>
      <p:cxnSp>
        <p:nvCxnSpPr>
          <p:cNvPr id="99" name="Прямая со стрелкой 98"/>
          <p:cNvCxnSpPr/>
          <p:nvPr/>
        </p:nvCxnSpPr>
        <p:spPr>
          <a:xfrm flipH="1">
            <a:off x="251520" y="3645024"/>
            <a:ext cx="100811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0" name="Прямая со стрелкой 99"/>
          <p:cNvCxnSpPr/>
          <p:nvPr/>
        </p:nvCxnSpPr>
        <p:spPr>
          <a:xfrm>
            <a:off x="7884368" y="3573016"/>
            <a:ext cx="100811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101" name="Объект 100"/>
          <p:cNvGraphicFramePr>
            <a:graphicFrameLocks noChangeAspect="1"/>
          </p:cNvGraphicFramePr>
          <p:nvPr/>
        </p:nvGraphicFramePr>
        <p:xfrm>
          <a:off x="7884368" y="3356992"/>
          <a:ext cx="1069454" cy="11713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678" name="Equation" r:id="rId3" imgW="266469" imgH="291847" progId="Equation.3">
                  <p:embed/>
                </p:oleObj>
              </mc:Choice>
              <mc:Fallback>
                <p:oleObj name="Equation" r:id="rId3" imgW="266469" imgH="291847" progId="Equation.3">
                  <p:embed/>
                  <p:pic>
                    <p:nvPicPr>
                      <p:cNvPr id="0" name="Picture 8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4368" y="3356992"/>
                        <a:ext cx="1069454" cy="117130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9507" name="Object 3"/>
          <p:cNvGraphicFramePr>
            <a:graphicFrameLocks noChangeAspect="1"/>
          </p:cNvGraphicFramePr>
          <p:nvPr/>
        </p:nvGraphicFramePr>
        <p:xfrm>
          <a:off x="179512" y="3356992"/>
          <a:ext cx="1080120" cy="11829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679" name="Equation" r:id="rId5" imgW="266469" imgH="291847" progId="Equation.3">
                  <p:embed/>
                </p:oleObj>
              </mc:Choice>
              <mc:Fallback>
                <p:oleObj name="Equation" r:id="rId5" imgW="266469" imgH="291847" progId="Equation.3">
                  <p:embed/>
                  <p:pic>
                    <p:nvPicPr>
                      <p:cNvPr id="0" name="Picture 8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2" y="3356992"/>
                        <a:ext cx="1080120" cy="118298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8" name="Рисунок 7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499992" y="2348880"/>
            <a:ext cx="1003320" cy="1231920"/>
          </a:xfrm>
          <a:prstGeom prst="rect">
            <a:avLst/>
          </a:prstGeom>
          <a:ln>
            <a:noFill/>
          </a:ln>
        </p:spPr>
      </p:pic>
      <p:sp>
        <p:nvSpPr>
          <p:cNvPr id="70" name="Line 12"/>
          <p:cNvSpPr/>
          <p:nvPr/>
        </p:nvSpPr>
        <p:spPr>
          <a:xfrm flipH="1" flipV="1">
            <a:off x="1187624" y="2636912"/>
            <a:ext cx="1096920" cy="1800360"/>
          </a:xfrm>
          <a:prstGeom prst="line">
            <a:avLst/>
          </a:prstGeom>
          <a:ln w="63360">
            <a:solidFill>
              <a:srgbClr val="4A7EBB"/>
            </a:solidFill>
            <a:custDash>
              <a:ds d="704000" sp="528000"/>
            </a:custDash>
            <a:round/>
          </a:ln>
        </p:spPr>
      </p:sp>
      <p:sp>
        <p:nvSpPr>
          <p:cNvPr id="76" name="CustomShape 20"/>
          <p:cNvSpPr/>
          <p:nvPr/>
        </p:nvSpPr>
        <p:spPr>
          <a:xfrm>
            <a:off x="971608" y="2420896"/>
            <a:ext cx="492840" cy="492840"/>
          </a:xfrm>
          <a:prstGeom prst="ellipse">
            <a:avLst/>
          </a:prstGeom>
          <a:solidFill>
            <a:srgbClr val="FFFFFF"/>
          </a:solidFill>
          <a:ln w="25560">
            <a:solidFill>
              <a:srgbClr val="3A5F8B"/>
            </a:solidFill>
            <a:round/>
          </a:ln>
        </p:spPr>
      </p:sp>
      <p:sp>
        <p:nvSpPr>
          <p:cNvPr id="79" name="Line 21"/>
          <p:cNvSpPr/>
          <p:nvPr/>
        </p:nvSpPr>
        <p:spPr>
          <a:xfrm flipH="1" flipV="1">
            <a:off x="1043608" y="2492896"/>
            <a:ext cx="348840" cy="348840"/>
          </a:xfrm>
          <a:prstGeom prst="line">
            <a:avLst/>
          </a:prstGeom>
          <a:ln w="50760">
            <a:solidFill>
              <a:srgbClr val="4A7EBB"/>
            </a:solidFill>
            <a:round/>
          </a:ln>
        </p:spPr>
      </p:sp>
      <p:sp>
        <p:nvSpPr>
          <p:cNvPr id="85" name="Line 22"/>
          <p:cNvSpPr/>
          <p:nvPr/>
        </p:nvSpPr>
        <p:spPr>
          <a:xfrm flipV="1">
            <a:off x="1043608" y="2492896"/>
            <a:ext cx="348840" cy="348840"/>
          </a:xfrm>
          <a:prstGeom prst="line">
            <a:avLst/>
          </a:prstGeom>
          <a:ln w="50760">
            <a:solidFill>
              <a:srgbClr val="4A7EBB"/>
            </a:solidFill>
            <a:round/>
          </a:ln>
        </p:spPr>
      </p:sp>
      <p:sp>
        <p:nvSpPr>
          <p:cNvPr id="86" name="Line 9"/>
          <p:cNvSpPr/>
          <p:nvPr/>
        </p:nvSpPr>
        <p:spPr>
          <a:xfrm flipV="1">
            <a:off x="6660232" y="2636912"/>
            <a:ext cx="1080000" cy="1809000"/>
          </a:xfrm>
          <a:prstGeom prst="line">
            <a:avLst/>
          </a:prstGeom>
          <a:ln w="63360">
            <a:solidFill>
              <a:srgbClr val="4A7EBB"/>
            </a:solidFill>
            <a:round/>
          </a:ln>
        </p:spPr>
      </p:sp>
      <p:sp>
        <p:nvSpPr>
          <p:cNvPr id="87" name="CustomShape 20"/>
          <p:cNvSpPr/>
          <p:nvPr/>
        </p:nvSpPr>
        <p:spPr>
          <a:xfrm>
            <a:off x="7452328" y="2420896"/>
            <a:ext cx="492840" cy="492840"/>
          </a:xfrm>
          <a:prstGeom prst="ellipse">
            <a:avLst/>
          </a:prstGeom>
          <a:solidFill>
            <a:srgbClr val="FFFFFF"/>
          </a:solidFill>
          <a:ln w="25560">
            <a:solidFill>
              <a:srgbClr val="3A5F8B"/>
            </a:solidFill>
            <a:round/>
          </a:ln>
        </p:spPr>
      </p:sp>
      <p:sp>
        <p:nvSpPr>
          <p:cNvPr id="88" name="Line 21"/>
          <p:cNvSpPr/>
          <p:nvPr/>
        </p:nvSpPr>
        <p:spPr>
          <a:xfrm flipH="1" flipV="1">
            <a:off x="7524328" y="2492896"/>
            <a:ext cx="348840" cy="348840"/>
          </a:xfrm>
          <a:prstGeom prst="line">
            <a:avLst/>
          </a:prstGeom>
          <a:ln w="50760">
            <a:solidFill>
              <a:srgbClr val="4A7EBB"/>
            </a:solidFill>
            <a:round/>
          </a:ln>
        </p:spPr>
      </p:sp>
      <p:sp>
        <p:nvSpPr>
          <p:cNvPr id="89" name="Line 22"/>
          <p:cNvSpPr/>
          <p:nvPr/>
        </p:nvSpPr>
        <p:spPr>
          <a:xfrm flipV="1">
            <a:off x="7524328" y="2492896"/>
            <a:ext cx="348840" cy="348840"/>
          </a:xfrm>
          <a:prstGeom prst="line">
            <a:avLst/>
          </a:prstGeom>
          <a:ln w="50760">
            <a:solidFill>
              <a:srgbClr val="4A7EBB"/>
            </a:solidFill>
            <a:round/>
          </a:ln>
        </p:spPr>
      </p:sp>
      <p:sp>
        <p:nvSpPr>
          <p:cNvPr id="95" name="CustomShape 26"/>
          <p:cNvSpPr/>
          <p:nvPr/>
        </p:nvSpPr>
        <p:spPr>
          <a:xfrm flipV="1">
            <a:off x="611560" y="2348880"/>
            <a:ext cx="2829960" cy="1423440"/>
          </a:xfrm>
          <a:prstGeom prst="arc">
            <a:avLst>
              <a:gd name="adj1" fmla="val 17380146"/>
              <a:gd name="adj2" fmla="val 12803619"/>
            </a:avLst>
          </a:prstGeom>
          <a:ln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8" name="CustomShape 27"/>
          <p:cNvSpPr/>
          <p:nvPr/>
        </p:nvSpPr>
        <p:spPr>
          <a:xfrm flipH="1" flipV="1">
            <a:off x="5508104" y="2276872"/>
            <a:ext cx="2829960" cy="1423440"/>
          </a:xfrm>
          <a:prstGeom prst="arc">
            <a:avLst>
              <a:gd name="adj1" fmla="val 17114915"/>
              <a:gd name="adj2" fmla="val 12803619"/>
            </a:avLst>
          </a:prstGeom>
          <a:ln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1" name="CustomShape 34"/>
          <p:cNvSpPr/>
          <p:nvPr/>
        </p:nvSpPr>
        <p:spPr>
          <a:xfrm flipH="1">
            <a:off x="3707904" y="3501008"/>
            <a:ext cx="3369600" cy="0"/>
          </a:xfrm>
          <a:prstGeom prst="straightConnector1">
            <a:avLst/>
          </a:prstGeom>
          <a:noFill/>
          <a:ln w="63360">
            <a:solidFill>
              <a:srgbClr val="C00000"/>
            </a:solidFill>
            <a:round/>
            <a:headEnd type="stealth" w="lg" len="lg"/>
          </a:ln>
        </p:spPr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xit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-252536" y="2276872"/>
            <a:ext cx="10515600" cy="435133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2374617"/>
              </p:ext>
            </p:extLst>
          </p:nvPr>
        </p:nvGraphicFramePr>
        <p:xfrm>
          <a:off x="2147888" y="2492375"/>
          <a:ext cx="4202112" cy="194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3385" name="Equation" r:id="rId3" imgW="850680" imgH="393480" progId="Equation.3">
                  <p:embed/>
                </p:oleObj>
              </mc:Choice>
              <mc:Fallback>
                <p:oleObj name="Equation" r:id="rId3" imgW="850680" imgH="393480" progId="Equation.3">
                  <p:embed/>
                  <p:pic>
                    <p:nvPicPr>
                      <p:cNvPr id="0" name="Picture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7888" y="2492375"/>
                        <a:ext cx="4202112" cy="194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gnetic Train - re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626" y="90872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3"/>
          <p:cNvGraphicFramePr>
            <a:graphicFrameLocks noChangeAspect="1"/>
          </p:cNvGraphicFramePr>
          <p:nvPr/>
        </p:nvGraphicFramePr>
        <p:xfrm>
          <a:off x="0" y="260648"/>
          <a:ext cx="9144000" cy="6597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0" y="0"/>
            <a:ext cx="9144000" cy="50405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0623_062403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7" b="10665"/>
          <a:stretch/>
        </p:blipFill>
        <p:spPr>
          <a:xfrm>
            <a:off x="0" y="0"/>
            <a:ext cx="8950490" cy="583264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62FAD-7674-4D75-B193-EBE3E2F50D5C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12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2555776" y="1484784"/>
            <a:ext cx="20882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S=0.1</a:t>
            </a:r>
            <a:r>
              <a:rPr lang="ru-RU" sz="2800" dirty="0" smtClean="0"/>
              <a:t>7м</a:t>
            </a:r>
          </a:p>
          <a:p>
            <a:r>
              <a:rPr lang="en-US" sz="2800" dirty="0" smtClean="0"/>
              <a:t>t=0.</a:t>
            </a:r>
            <a:r>
              <a:rPr lang="ru-RU" sz="2800" dirty="0" smtClean="0"/>
              <a:t>2</a:t>
            </a:r>
            <a:r>
              <a:rPr lang="en-US" sz="2800" dirty="0" smtClean="0"/>
              <a:t>7</a:t>
            </a:r>
            <a:r>
              <a:rPr lang="ru-RU" sz="2800" dirty="0" smtClean="0"/>
              <a:t>с  </a:t>
            </a:r>
            <a:endParaRPr lang="ru-RU" sz="2800" dirty="0"/>
          </a:p>
        </p:txBody>
      </p:sp>
      <p:graphicFrame>
        <p:nvGraphicFramePr>
          <p:cNvPr id="14" name="Объект 13"/>
          <p:cNvGraphicFramePr>
            <a:graphicFrameLocks noChangeAspect="1"/>
          </p:cNvGraphicFramePr>
          <p:nvPr/>
        </p:nvGraphicFramePr>
        <p:xfrm>
          <a:off x="395536" y="1196752"/>
          <a:ext cx="1532602" cy="15121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29" name="Equation" r:id="rId3" imgW="418918" imgH="393529" progId="Equation.3">
                  <p:embed/>
                </p:oleObj>
              </mc:Choice>
              <mc:Fallback>
                <p:oleObj name="Equation" r:id="rId3" imgW="418918" imgH="393529" progId="Equation.3">
                  <p:embed/>
                  <p:pic>
                    <p:nvPicPr>
                      <p:cNvPr id="0" name="Picture 9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536" y="1196752"/>
                        <a:ext cx="1532602" cy="151216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Объект 15"/>
          <p:cNvGraphicFramePr>
            <a:graphicFrameLocks noChangeAspect="1"/>
          </p:cNvGraphicFramePr>
          <p:nvPr/>
        </p:nvGraphicFramePr>
        <p:xfrm>
          <a:off x="280988" y="2635994"/>
          <a:ext cx="7540625" cy="208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30" name="Equation" r:id="rId5" imgW="1422400" imgH="393700" progId="Equation.3">
                  <p:embed/>
                </p:oleObj>
              </mc:Choice>
              <mc:Fallback>
                <p:oleObj name="Equation" r:id="rId5" imgW="1422400" imgH="393700" progId="Equation.3">
                  <p:embed/>
                  <p:pic>
                    <p:nvPicPr>
                      <p:cNvPr id="0" name="Picture 9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0988" y="2635994"/>
                        <a:ext cx="7540625" cy="2089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54" name="Ink 10"/>
          <p:cNvPicPr>
            <a:picLocks noRot="1" noChangeAspect="1" noEditPoints="1" noChangeArrowheads="1" noChangeShapeType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357683" y="2636912"/>
            <a:ext cx="2676784" cy="2064011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3" name="Group 742"/>
          <p:cNvGrpSpPr/>
          <p:nvPr/>
        </p:nvGrpSpPr>
        <p:grpSpPr>
          <a:xfrm>
            <a:off x="2146299" y="1340768"/>
            <a:ext cx="4225901" cy="4132261"/>
            <a:chOff x="491057" y="658131"/>
            <a:chExt cx="5472685" cy="5351419"/>
          </a:xfrm>
        </p:grpSpPr>
        <p:grpSp>
          <p:nvGrpSpPr>
            <p:cNvPr id="234" name="Group 233"/>
            <p:cNvGrpSpPr/>
            <p:nvPr/>
          </p:nvGrpSpPr>
          <p:grpSpPr>
            <a:xfrm>
              <a:off x="3203848" y="658131"/>
              <a:ext cx="2759894" cy="2770869"/>
              <a:chOff x="3203848" y="658131"/>
              <a:chExt cx="4790376" cy="4809426"/>
            </a:xfrm>
          </p:grpSpPr>
          <p:grpSp>
            <p:nvGrpSpPr>
              <p:cNvPr id="170" name="Group 169"/>
              <p:cNvGrpSpPr/>
              <p:nvPr/>
            </p:nvGrpSpPr>
            <p:grpSpPr>
              <a:xfrm>
                <a:off x="3203848" y="658131"/>
                <a:ext cx="3254559" cy="1963742"/>
                <a:chOff x="3203848" y="658131"/>
                <a:chExt cx="3254559" cy="1963742"/>
              </a:xfrm>
            </p:grpSpPr>
            <p:grpSp>
              <p:nvGrpSpPr>
                <p:cNvPr id="138" name="Group 137"/>
                <p:cNvGrpSpPr/>
                <p:nvPr/>
              </p:nvGrpSpPr>
              <p:grpSpPr>
                <a:xfrm>
                  <a:off x="3203848" y="658131"/>
                  <a:ext cx="1745556" cy="1376753"/>
                  <a:chOff x="5796136" y="1026246"/>
                  <a:chExt cx="1745556" cy="1376753"/>
                </a:xfrm>
              </p:grpSpPr>
              <p:grpSp>
                <p:nvGrpSpPr>
                  <p:cNvPr id="90" name="Group 89"/>
                  <p:cNvGrpSpPr/>
                  <p:nvPr/>
                </p:nvGrpSpPr>
                <p:grpSpPr>
                  <a:xfrm>
                    <a:off x="5796136" y="1026246"/>
                    <a:ext cx="939106" cy="1243403"/>
                    <a:chOff x="5796136" y="1026246"/>
                    <a:chExt cx="939106" cy="1243403"/>
                  </a:xfrm>
                </p:grpSpPr>
                <p:grpSp>
                  <p:nvGrpSpPr>
                    <p:cNvPr id="4" name="Group 3"/>
                    <p:cNvGrpSpPr/>
                    <p:nvPr/>
                  </p:nvGrpSpPr>
                  <p:grpSpPr>
                    <a:xfrm>
                      <a:off x="5796136" y="1026246"/>
                      <a:ext cx="528517" cy="1218621"/>
                      <a:chOff x="6384033" y="2186240"/>
                      <a:chExt cx="543358" cy="1252841"/>
                    </a:xfrm>
                  </p:grpSpPr>
                  <p:sp>
                    <p:nvSpPr>
                      <p:cNvPr id="5" name="CustomShape 17"/>
                      <p:cNvSpPr/>
                      <p:nvPr/>
                    </p:nvSpPr>
                    <p:spPr>
                      <a:xfrm>
                        <a:off x="6384033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grpSp>
                    <p:nvGrpSpPr>
                      <p:cNvPr id="6" name="Group 5"/>
                      <p:cNvGrpSpPr/>
                      <p:nvPr/>
                    </p:nvGrpSpPr>
                    <p:grpSpPr>
                      <a:xfrm>
                        <a:off x="6412123" y="2198602"/>
                        <a:ext cx="487375" cy="1238746"/>
                        <a:chOff x="3770523" y="3133100"/>
                        <a:chExt cx="1815461" cy="1809000"/>
                      </a:xfrm>
                    </p:grpSpPr>
                    <p:sp>
                      <p:nvSpPr>
                        <p:cNvPr id="11" name="Line 11"/>
                        <p:cNvSpPr/>
                        <p:nvPr/>
                      </p:nvSpPr>
                      <p:spPr>
                        <a:xfrm flipH="1" flipV="1">
                          <a:off x="3770523" y="3137799"/>
                          <a:ext cx="735463" cy="178882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ysDash"/>
                          <a:round/>
                        </a:ln>
                      </p:spPr>
                    </p:sp>
                    <p:sp>
                      <p:nvSpPr>
                        <p:cNvPr id="12" name="Line 9"/>
                        <p:cNvSpPr/>
                        <p:nvPr/>
                      </p:nvSpPr>
                      <p:spPr>
                        <a:xfrm flipV="1">
                          <a:off x="4505984" y="3133100"/>
                          <a:ext cx="1080000" cy="180900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round/>
                        </a:ln>
                      </p:spPr>
                    </p:sp>
                  </p:grpSp>
                  <p:sp>
                    <p:nvSpPr>
                      <p:cNvPr id="7" name="CustomShape 17"/>
                      <p:cNvSpPr/>
                      <p:nvPr/>
                    </p:nvSpPr>
                    <p:spPr>
                      <a:xfrm>
                        <a:off x="6870235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sp>
                    <p:nvSpPr>
                      <p:cNvPr id="8" name="CustomShape 17"/>
                      <p:cNvSpPr/>
                      <p:nvPr/>
                    </p:nvSpPr>
                    <p:spPr>
                      <a:xfrm>
                        <a:off x="6579396" y="3377154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</p:grpSp>
                <p:grpSp>
                  <p:nvGrpSpPr>
                    <p:cNvPr id="82" name="Group 81"/>
                    <p:cNvGrpSpPr/>
                    <p:nvPr/>
                  </p:nvGrpSpPr>
                  <p:grpSpPr>
                    <a:xfrm rot="360000">
                      <a:off x="6206725" y="1051028"/>
                      <a:ext cx="528517" cy="1218621"/>
                      <a:chOff x="6384033" y="2186240"/>
                      <a:chExt cx="543358" cy="1252841"/>
                    </a:xfrm>
                  </p:grpSpPr>
                  <p:sp>
                    <p:nvSpPr>
                      <p:cNvPr id="84" name="CustomShape 17"/>
                      <p:cNvSpPr/>
                      <p:nvPr/>
                    </p:nvSpPr>
                    <p:spPr>
                      <a:xfrm>
                        <a:off x="6384033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grpSp>
                    <p:nvGrpSpPr>
                      <p:cNvPr id="85" name="Group 84"/>
                      <p:cNvGrpSpPr/>
                      <p:nvPr/>
                    </p:nvGrpSpPr>
                    <p:grpSpPr>
                      <a:xfrm>
                        <a:off x="6412123" y="2198602"/>
                        <a:ext cx="487375" cy="1238746"/>
                        <a:chOff x="3770523" y="3133100"/>
                        <a:chExt cx="1815461" cy="1809000"/>
                      </a:xfrm>
                    </p:grpSpPr>
                    <p:sp>
                      <p:nvSpPr>
                        <p:cNvPr id="88" name="Line 11"/>
                        <p:cNvSpPr/>
                        <p:nvPr/>
                      </p:nvSpPr>
                      <p:spPr>
                        <a:xfrm flipH="1" flipV="1">
                          <a:off x="3770523" y="3137799"/>
                          <a:ext cx="735463" cy="178882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ysDash"/>
                          <a:round/>
                        </a:ln>
                      </p:spPr>
                    </p:sp>
                    <p:sp>
                      <p:nvSpPr>
                        <p:cNvPr id="89" name="Line 9"/>
                        <p:cNvSpPr/>
                        <p:nvPr/>
                      </p:nvSpPr>
                      <p:spPr>
                        <a:xfrm flipV="1">
                          <a:off x="4505984" y="3133100"/>
                          <a:ext cx="1080000" cy="180900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round/>
                        </a:ln>
                      </p:spPr>
                    </p:sp>
                  </p:grpSp>
                  <p:sp>
                    <p:nvSpPr>
                      <p:cNvPr id="86" name="CustomShape 17"/>
                      <p:cNvSpPr/>
                      <p:nvPr/>
                    </p:nvSpPr>
                    <p:spPr>
                      <a:xfrm>
                        <a:off x="6870235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sp>
                    <p:nvSpPr>
                      <p:cNvPr id="87" name="CustomShape 17"/>
                      <p:cNvSpPr/>
                      <p:nvPr/>
                    </p:nvSpPr>
                    <p:spPr>
                      <a:xfrm>
                        <a:off x="6579396" y="3377154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</p:grpSp>
              </p:grpSp>
              <p:grpSp>
                <p:nvGrpSpPr>
                  <p:cNvPr id="91" name="Group 90"/>
                  <p:cNvGrpSpPr/>
                  <p:nvPr/>
                </p:nvGrpSpPr>
                <p:grpSpPr>
                  <a:xfrm rot="720000">
                    <a:off x="6602586" y="1159596"/>
                    <a:ext cx="939106" cy="1243403"/>
                    <a:chOff x="5796136" y="1026246"/>
                    <a:chExt cx="939106" cy="1243403"/>
                  </a:xfrm>
                </p:grpSpPr>
                <p:grpSp>
                  <p:nvGrpSpPr>
                    <p:cNvPr id="92" name="Group 91"/>
                    <p:cNvGrpSpPr/>
                    <p:nvPr/>
                  </p:nvGrpSpPr>
                  <p:grpSpPr>
                    <a:xfrm>
                      <a:off x="5796136" y="1026246"/>
                      <a:ext cx="528517" cy="1218621"/>
                      <a:chOff x="6384033" y="2186240"/>
                      <a:chExt cx="543358" cy="1252841"/>
                    </a:xfrm>
                  </p:grpSpPr>
                  <p:sp>
                    <p:nvSpPr>
                      <p:cNvPr id="100" name="CustomShape 17"/>
                      <p:cNvSpPr/>
                      <p:nvPr/>
                    </p:nvSpPr>
                    <p:spPr>
                      <a:xfrm>
                        <a:off x="6384033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grpSp>
                    <p:nvGrpSpPr>
                      <p:cNvPr id="101" name="Group 100"/>
                      <p:cNvGrpSpPr/>
                      <p:nvPr/>
                    </p:nvGrpSpPr>
                    <p:grpSpPr>
                      <a:xfrm>
                        <a:off x="6412123" y="2198602"/>
                        <a:ext cx="487375" cy="1238746"/>
                        <a:chOff x="3770523" y="3133100"/>
                        <a:chExt cx="1815461" cy="1809000"/>
                      </a:xfrm>
                    </p:grpSpPr>
                    <p:sp>
                      <p:nvSpPr>
                        <p:cNvPr id="104" name="Line 11"/>
                        <p:cNvSpPr/>
                        <p:nvPr/>
                      </p:nvSpPr>
                      <p:spPr>
                        <a:xfrm flipH="1" flipV="1">
                          <a:off x="3770523" y="3137799"/>
                          <a:ext cx="735463" cy="178882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ysDash"/>
                          <a:round/>
                        </a:ln>
                      </p:spPr>
                    </p:sp>
                    <p:sp>
                      <p:nvSpPr>
                        <p:cNvPr id="105" name="Line 9"/>
                        <p:cNvSpPr/>
                        <p:nvPr/>
                      </p:nvSpPr>
                      <p:spPr>
                        <a:xfrm flipV="1">
                          <a:off x="4505984" y="3133100"/>
                          <a:ext cx="1080000" cy="180900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round/>
                        </a:ln>
                      </p:spPr>
                    </p:sp>
                  </p:grpSp>
                  <p:sp>
                    <p:nvSpPr>
                      <p:cNvPr id="102" name="CustomShape 17"/>
                      <p:cNvSpPr/>
                      <p:nvPr/>
                    </p:nvSpPr>
                    <p:spPr>
                      <a:xfrm>
                        <a:off x="6870235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sp>
                    <p:nvSpPr>
                      <p:cNvPr id="103" name="CustomShape 17"/>
                      <p:cNvSpPr/>
                      <p:nvPr/>
                    </p:nvSpPr>
                    <p:spPr>
                      <a:xfrm>
                        <a:off x="6579396" y="3377154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</p:grpSp>
                <p:grpSp>
                  <p:nvGrpSpPr>
                    <p:cNvPr id="93" name="Group 92"/>
                    <p:cNvGrpSpPr/>
                    <p:nvPr/>
                  </p:nvGrpSpPr>
                  <p:grpSpPr>
                    <a:xfrm rot="360000">
                      <a:off x="6206725" y="1051028"/>
                      <a:ext cx="528517" cy="1218621"/>
                      <a:chOff x="6384033" y="2186240"/>
                      <a:chExt cx="543358" cy="1252841"/>
                    </a:xfrm>
                  </p:grpSpPr>
                  <p:sp>
                    <p:nvSpPr>
                      <p:cNvPr id="94" name="CustomShape 17"/>
                      <p:cNvSpPr/>
                      <p:nvPr/>
                    </p:nvSpPr>
                    <p:spPr>
                      <a:xfrm>
                        <a:off x="6384033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grpSp>
                    <p:nvGrpSpPr>
                      <p:cNvPr id="95" name="Group 94"/>
                      <p:cNvGrpSpPr/>
                      <p:nvPr/>
                    </p:nvGrpSpPr>
                    <p:grpSpPr>
                      <a:xfrm>
                        <a:off x="6412123" y="2198602"/>
                        <a:ext cx="487375" cy="1238746"/>
                        <a:chOff x="3770523" y="3133100"/>
                        <a:chExt cx="1815461" cy="1809000"/>
                      </a:xfrm>
                    </p:grpSpPr>
                    <p:sp>
                      <p:nvSpPr>
                        <p:cNvPr id="98" name="Line 11"/>
                        <p:cNvSpPr/>
                        <p:nvPr/>
                      </p:nvSpPr>
                      <p:spPr>
                        <a:xfrm flipH="1" flipV="1">
                          <a:off x="3770523" y="3137799"/>
                          <a:ext cx="735463" cy="178882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ysDash"/>
                          <a:round/>
                        </a:ln>
                      </p:spPr>
                    </p:sp>
                    <p:sp>
                      <p:nvSpPr>
                        <p:cNvPr id="99" name="Line 9"/>
                        <p:cNvSpPr/>
                        <p:nvPr/>
                      </p:nvSpPr>
                      <p:spPr>
                        <a:xfrm flipV="1">
                          <a:off x="4505984" y="3133100"/>
                          <a:ext cx="1080000" cy="180900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round/>
                        </a:ln>
                      </p:spPr>
                    </p:sp>
                  </p:grpSp>
                  <p:sp>
                    <p:nvSpPr>
                      <p:cNvPr id="96" name="CustomShape 17"/>
                      <p:cNvSpPr/>
                      <p:nvPr/>
                    </p:nvSpPr>
                    <p:spPr>
                      <a:xfrm>
                        <a:off x="6870235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sp>
                    <p:nvSpPr>
                      <p:cNvPr id="97" name="CustomShape 17"/>
                      <p:cNvSpPr/>
                      <p:nvPr/>
                    </p:nvSpPr>
                    <p:spPr>
                      <a:xfrm>
                        <a:off x="6579396" y="3377154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</p:grpSp>
              </p:grpSp>
            </p:grpSp>
            <p:grpSp>
              <p:nvGrpSpPr>
                <p:cNvPr id="139" name="Group 138"/>
                <p:cNvGrpSpPr/>
                <p:nvPr/>
              </p:nvGrpSpPr>
              <p:grpSpPr>
                <a:xfrm rot="1440000">
                  <a:off x="4712851" y="1245120"/>
                  <a:ext cx="1745556" cy="1376753"/>
                  <a:chOff x="5796136" y="1026246"/>
                  <a:chExt cx="1745556" cy="1376753"/>
                </a:xfrm>
              </p:grpSpPr>
              <p:grpSp>
                <p:nvGrpSpPr>
                  <p:cNvPr id="140" name="Group 139"/>
                  <p:cNvGrpSpPr/>
                  <p:nvPr/>
                </p:nvGrpSpPr>
                <p:grpSpPr>
                  <a:xfrm>
                    <a:off x="5796136" y="1026246"/>
                    <a:ext cx="939106" cy="1243403"/>
                    <a:chOff x="5796136" y="1026246"/>
                    <a:chExt cx="939106" cy="1243403"/>
                  </a:xfrm>
                </p:grpSpPr>
                <p:grpSp>
                  <p:nvGrpSpPr>
                    <p:cNvPr id="156" name="Group 155"/>
                    <p:cNvGrpSpPr/>
                    <p:nvPr/>
                  </p:nvGrpSpPr>
                  <p:grpSpPr>
                    <a:xfrm>
                      <a:off x="5796136" y="1026246"/>
                      <a:ext cx="528517" cy="1218621"/>
                      <a:chOff x="6384033" y="2186240"/>
                      <a:chExt cx="543358" cy="1252841"/>
                    </a:xfrm>
                  </p:grpSpPr>
                  <p:sp>
                    <p:nvSpPr>
                      <p:cNvPr id="164" name="CustomShape 17"/>
                      <p:cNvSpPr/>
                      <p:nvPr/>
                    </p:nvSpPr>
                    <p:spPr>
                      <a:xfrm>
                        <a:off x="6384033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grpSp>
                    <p:nvGrpSpPr>
                      <p:cNvPr id="165" name="Group 164"/>
                      <p:cNvGrpSpPr/>
                      <p:nvPr/>
                    </p:nvGrpSpPr>
                    <p:grpSpPr>
                      <a:xfrm>
                        <a:off x="6412123" y="2198602"/>
                        <a:ext cx="487375" cy="1238746"/>
                        <a:chOff x="3770523" y="3133100"/>
                        <a:chExt cx="1815461" cy="1809000"/>
                      </a:xfrm>
                    </p:grpSpPr>
                    <p:sp>
                      <p:nvSpPr>
                        <p:cNvPr id="168" name="Line 11"/>
                        <p:cNvSpPr/>
                        <p:nvPr/>
                      </p:nvSpPr>
                      <p:spPr>
                        <a:xfrm flipH="1" flipV="1">
                          <a:off x="3770523" y="3137799"/>
                          <a:ext cx="735463" cy="178882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ysDash"/>
                          <a:round/>
                        </a:ln>
                      </p:spPr>
                    </p:sp>
                    <p:sp>
                      <p:nvSpPr>
                        <p:cNvPr id="169" name="Line 9"/>
                        <p:cNvSpPr/>
                        <p:nvPr/>
                      </p:nvSpPr>
                      <p:spPr>
                        <a:xfrm flipV="1">
                          <a:off x="4505984" y="3133100"/>
                          <a:ext cx="1080000" cy="180900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round/>
                        </a:ln>
                      </p:spPr>
                    </p:sp>
                  </p:grpSp>
                  <p:sp>
                    <p:nvSpPr>
                      <p:cNvPr id="166" name="CustomShape 17"/>
                      <p:cNvSpPr/>
                      <p:nvPr/>
                    </p:nvSpPr>
                    <p:spPr>
                      <a:xfrm>
                        <a:off x="6870235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sp>
                    <p:nvSpPr>
                      <p:cNvPr id="167" name="CustomShape 17"/>
                      <p:cNvSpPr/>
                      <p:nvPr/>
                    </p:nvSpPr>
                    <p:spPr>
                      <a:xfrm>
                        <a:off x="6579396" y="3377154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</p:grpSp>
                <p:grpSp>
                  <p:nvGrpSpPr>
                    <p:cNvPr id="157" name="Group 156"/>
                    <p:cNvGrpSpPr/>
                    <p:nvPr/>
                  </p:nvGrpSpPr>
                  <p:grpSpPr>
                    <a:xfrm rot="360000">
                      <a:off x="6206725" y="1051028"/>
                      <a:ext cx="528517" cy="1218621"/>
                      <a:chOff x="6384033" y="2186240"/>
                      <a:chExt cx="543358" cy="1252841"/>
                    </a:xfrm>
                  </p:grpSpPr>
                  <p:sp>
                    <p:nvSpPr>
                      <p:cNvPr id="158" name="CustomShape 17"/>
                      <p:cNvSpPr/>
                      <p:nvPr/>
                    </p:nvSpPr>
                    <p:spPr>
                      <a:xfrm>
                        <a:off x="6384033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grpSp>
                    <p:nvGrpSpPr>
                      <p:cNvPr id="159" name="Group 158"/>
                      <p:cNvGrpSpPr/>
                      <p:nvPr/>
                    </p:nvGrpSpPr>
                    <p:grpSpPr>
                      <a:xfrm>
                        <a:off x="6412123" y="2198602"/>
                        <a:ext cx="487375" cy="1238746"/>
                        <a:chOff x="3770523" y="3133100"/>
                        <a:chExt cx="1815461" cy="1809000"/>
                      </a:xfrm>
                    </p:grpSpPr>
                    <p:sp>
                      <p:nvSpPr>
                        <p:cNvPr id="162" name="Line 11"/>
                        <p:cNvSpPr/>
                        <p:nvPr/>
                      </p:nvSpPr>
                      <p:spPr>
                        <a:xfrm flipH="1" flipV="1">
                          <a:off x="3770523" y="3137799"/>
                          <a:ext cx="735463" cy="178882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ysDash"/>
                          <a:round/>
                        </a:ln>
                      </p:spPr>
                    </p:sp>
                    <p:sp>
                      <p:nvSpPr>
                        <p:cNvPr id="163" name="Line 9"/>
                        <p:cNvSpPr/>
                        <p:nvPr/>
                      </p:nvSpPr>
                      <p:spPr>
                        <a:xfrm flipV="1">
                          <a:off x="4505984" y="3133100"/>
                          <a:ext cx="1080000" cy="180900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round/>
                        </a:ln>
                      </p:spPr>
                    </p:sp>
                  </p:grpSp>
                  <p:sp>
                    <p:nvSpPr>
                      <p:cNvPr id="160" name="CustomShape 17"/>
                      <p:cNvSpPr/>
                      <p:nvPr/>
                    </p:nvSpPr>
                    <p:spPr>
                      <a:xfrm>
                        <a:off x="6870235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sp>
                    <p:nvSpPr>
                      <p:cNvPr id="161" name="CustomShape 17"/>
                      <p:cNvSpPr/>
                      <p:nvPr/>
                    </p:nvSpPr>
                    <p:spPr>
                      <a:xfrm>
                        <a:off x="6579396" y="3377154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</p:grpSp>
              </p:grpSp>
              <p:grpSp>
                <p:nvGrpSpPr>
                  <p:cNvPr id="141" name="Group 140"/>
                  <p:cNvGrpSpPr/>
                  <p:nvPr/>
                </p:nvGrpSpPr>
                <p:grpSpPr>
                  <a:xfrm rot="720000">
                    <a:off x="6602586" y="1159596"/>
                    <a:ext cx="939106" cy="1243403"/>
                    <a:chOff x="5796136" y="1026246"/>
                    <a:chExt cx="939106" cy="1243403"/>
                  </a:xfrm>
                </p:grpSpPr>
                <p:grpSp>
                  <p:nvGrpSpPr>
                    <p:cNvPr id="142" name="Group 141"/>
                    <p:cNvGrpSpPr/>
                    <p:nvPr/>
                  </p:nvGrpSpPr>
                  <p:grpSpPr>
                    <a:xfrm>
                      <a:off x="5796136" y="1026246"/>
                      <a:ext cx="528517" cy="1218621"/>
                      <a:chOff x="6384033" y="2186240"/>
                      <a:chExt cx="543358" cy="1252841"/>
                    </a:xfrm>
                  </p:grpSpPr>
                  <p:sp>
                    <p:nvSpPr>
                      <p:cNvPr id="150" name="CustomShape 17"/>
                      <p:cNvSpPr/>
                      <p:nvPr/>
                    </p:nvSpPr>
                    <p:spPr>
                      <a:xfrm>
                        <a:off x="6384033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grpSp>
                    <p:nvGrpSpPr>
                      <p:cNvPr id="151" name="Group 150"/>
                      <p:cNvGrpSpPr/>
                      <p:nvPr/>
                    </p:nvGrpSpPr>
                    <p:grpSpPr>
                      <a:xfrm>
                        <a:off x="6412123" y="2198602"/>
                        <a:ext cx="487375" cy="1238746"/>
                        <a:chOff x="3770523" y="3133100"/>
                        <a:chExt cx="1815461" cy="1809000"/>
                      </a:xfrm>
                    </p:grpSpPr>
                    <p:sp>
                      <p:nvSpPr>
                        <p:cNvPr id="154" name="Line 11"/>
                        <p:cNvSpPr/>
                        <p:nvPr/>
                      </p:nvSpPr>
                      <p:spPr>
                        <a:xfrm flipH="1" flipV="1">
                          <a:off x="3770523" y="3137799"/>
                          <a:ext cx="735463" cy="178882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ysDash"/>
                          <a:round/>
                        </a:ln>
                      </p:spPr>
                    </p:sp>
                    <p:sp>
                      <p:nvSpPr>
                        <p:cNvPr id="155" name="Line 9"/>
                        <p:cNvSpPr/>
                        <p:nvPr/>
                      </p:nvSpPr>
                      <p:spPr>
                        <a:xfrm flipV="1">
                          <a:off x="4505984" y="3133100"/>
                          <a:ext cx="1080000" cy="180900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round/>
                        </a:ln>
                      </p:spPr>
                    </p:sp>
                  </p:grpSp>
                  <p:sp>
                    <p:nvSpPr>
                      <p:cNvPr id="152" name="CustomShape 17"/>
                      <p:cNvSpPr/>
                      <p:nvPr/>
                    </p:nvSpPr>
                    <p:spPr>
                      <a:xfrm>
                        <a:off x="6870235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sp>
                    <p:nvSpPr>
                      <p:cNvPr id="153" name="CustomShape 17"/>
                      <p:cNvSpPr/>
                      <p:nvPr/>
                    </p:nvSpPr>
                    <p:spPr>
                      <a:xfrm>
                        <a:off x="6579396" y="3377154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</p:grpSp>
                <p:grpSp>
                  <p:nvGrpSpPr>
                    <p:cNvPr id="143" name="Group 142"/>
                    <p:cNvGrpSpPr/>
                    <p:nvPr/>
                  </p:nvGrpSpPr>
                  <p:grpSpPr>
                    <a:xfrm rot="360000">
                      <a:off x="6206725" y="1051028"/>
                      <a:ext cx="528517" cy="1218621"/>
                      <a:chOff x="6384033" y="2186240"/>
                      <a:chExt cx="543358" cy="1252841"/>
                    </a:xfrm>
                  </p:grpSpPr>
                  <p:sp>
                    <p:nvSpPr>
                      <p:cNvPr id="144" name="CustomShape 17"/>
                      <p:cNvSpPr/>
                      <p:nvPr/>
                    </p:nvSpPr>
                    <p:spPr>
                      <a:xfrm>
                        <a:off x="6384033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grpSp>
                    <p:nvGrpSpPr>
                      <p:cNvPr id="145" name="Group 144"/>
                      <p:cNvGrpSpPr/>
                      <p:nvPr/>
                    </p:nvGrpSpPr>
                    <p:grpSpPr>
                      <a:xfrm>
                        <a:off x="6412123" y="2198602"/>
                        <a:ext cx="487375" cy="1238746"/>
                        <a:chOff x="3770523" y="3133100"/>
                        <a:chExt cx="1815461" cy="1809000"/>
                      </a:xfrm>
                    </p:grpSpPr>
                    <p:sp>
                      <p:nvSpPr>
                        <p:cNvPr id="148" name="Line 11"/>
                        <p:cNvSpPr/>
                        <p:nvPr/>
                      </p:nvSpPr>
                      <p:spPr>
                        <a:xfrm flipH="1" flipV="1">
                          <a:off x="3770523" y="3137799"/>
                          <a:ext cx="735463" cy="178882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ysDash"/>
                          <a:round/>
                        </a:ln>
                      </p:spPr>
                    </p:sp>
                    <p:sp>
                      <p:nvSpPr>
                        <p:cNvPr id="149" name="Line 9"/>
                        <p:cNvSpPr/>
                        <p:nvPr/>
                      </p:nvSpPr>
                      <p:spPr>
                        <a:xfrm flipV="1">
                          <a:off x="4505984" y="3133100"/>
                          <a:ext cx="1080000" cy="180900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round/>
                        </a:ln>
                      </p:spPr>
                    </p:sp>
                  </p:grpSp>
                  <p:sp>
                    <p:nvSpPr>
                      <p:cNvPr id="146" name="CustomShape 17"/>
                      <p:cNvSpPr/>
                      <p:nvPr/>
                    </p:nvSpPr>
                    <p:spPr>
                      <a:xfrm>
                        <a:off x="6870235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sp>
                    <p:nvSpPr>
                      <p:cNvPr id="147" name="CustomShape 17"/>
                      <p:cNvSpPr/>
                      <p:nvPr/>
                    </p:nvSpPr>
                    <p:spPr>
                      <a:xfrm>
                        <a:off x="6579396" y="3377154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</p:grpSp>
              </p:grpSp>
            </p:grpSp>
          </p:grpSp>
          <p:grpSp>
            <p:nvGrpSpPr>
              <p:cNvPr id="171" name="Group 170"/>
              <p:cNvGrpSpPr/>
              <p:nvPr/>
            </p:nvGrpSpPr>
            <p:grpSpPr>
              <a:xfrm rot="2880000">
                <a:off x="5385073" y="2858407"/>
                <a:ext cx="3254559" cy="1963742"/>
                <a:chOff x="3203848" y="658131"/>
                <a:chExt cx="3254559" cy="1963742"/>
              </a:xfrm>
            </p:grpSpPr>
            <p:grpSp>
              <p:nvGrpSpPr>
                <p:cNvPr id="172" name="Group 171"/>
                <p:cNvGrpSpPr/>
                <p:nvPr/>
              </p:nvGrpSpPr>
              <p:grpSpPr>
                <a:xfrm>
                  <a:off x="3203848" y="658131"/>
                  <a:ext cx="1745556" cy="1376753"/>
                  <a:chOff x="5796136" y="1026246"/>
                  <a:chExt cx="1745556" cy="1376753"/>
                </a:xfrm>
              </p:grpSpPr>
              <p:grpSp>
                <p:nvGrpSpPr>
                  <p:cNvPr id="204" name="Group 203"/>
                  <p:cNvGrpSpPr/>
                  <p:nvPr/>
                </p:nvGrpSpPr>
                <p:grpSpPr>
                  <a:xfrm>
                    <a:off x="5796136" y="1026246"/>
                    <a:ext cx="939106" cy="1243403"/>
                    <a:chOff x="5796136" y="1026246"/>
                    <a:chExt cx="939106" cy="1243403"/>
                  </a:xfrm>
                </p:grpSpPr>
                <p:grpSp>
                  <p:nvGrpSpPr>
                    <p:cNvPr id="220" name="Group 219"/>
                    <p:cNvGrpSpPr/>
                    <p:nvPr/>
                  </p:nvGrpSpPr>
                  <p:grpSpPr>
                    <a:xfrm>
                      <a:off x="5796136" y="1026246"/>
                      <a:ext cx="528517" cy="1218621"/>
                      <a:chOff x="6384033" y="2186240"/>
                      <a:chExt cx="543358" cy="1252841"/>
                    </a:xfrm>
                  </p:grpSpPr>
                  <p:sp>
                    <p:nvSpPr>
                      <p:cNvPr id="228" name="CustomShape 17"/>
                      <p:cNvSpPr/>
                      <p:nvPr/>
                    </p:nvSpPr>
                    <p:spPr>
                      <a:xfrm>
                        <a:off x="6384033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grpSp>
                    <p:nvGrpSpPr>
                      <p:cNvPr id="229" name="Group 228"/>
                      <p:cNvGrpSpPr/>
                      <p:nvPr/>
                    </p:nvGrpSpPr>
                    <p:grpSpPr>
                      <a:xfrm>
                        <a:off x="6412123" y="2198602"/>
                        <a:ext cx="487375" cy="1238746"/>
                        <a:chOff x="3770523" y="3133100"/>
                        <a:chExt cx="1815461" cy="1809000"/>
                      </a:xfrm>
                    </p:grpSpPr>
                    <p:sp>
                      <p:nvSpPr>
                        <p:cNvPr id="232" name="Line 11"/>
                        <p:cNvSpPr/>
                        <p:nvPr/>
                      </p:nvSpPr>
                      <p:spPr>
                        <a:xfrm flipH="1" flipV="1">
                          <a:off x="3770523" y="3137799"/>
                          <a:ext cx="735463" cy="178882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ysDash"/>
                          <a:round/>
                        </a:ln>
                      </p:spPr>
                    </p:sp>
                    <p:sp>
                      <p:nvSpPr>
                        <p:cNvPr id="233" name="Line 9"/>
                        <p:cNvSpPr/>
                        <p:nvPr/>
                      </p:nvSpPr>
                      <p:spPr>
                        <a:xfrm flipV="1">
                          <a:off x="4505984" y="3133100"/>
                          <a:ext cx="1080000" cy="180900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round/>
                        </a:ln>
                      </p:spPr>
                    </p:sp>
                  </p:grpSp>
                  <p:sp>
                    <p:nvSpPr>
                      <p:cNvPr id="230" name="CustomShape 17"/>
                      <p:cNvSpPr/>
                      <p:nvPr/>
                    </p:nvSpPr>
                    <p:spPr>
                      <a:xfrm>
                        <a:off x="6870235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sp>
                    <p:nvSpPr>
                      <p:cNvPr id="231" name="CustomShape 17"/>
                      <p:cNvSpPr/>
                      <p:nvPr/>
                    </p:nvSpPr>
                    <p:spPr>
                      <a:xfrm>
                        <a:off x="6579396" y="3377154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</p:grpSp>
                <p:grpSp>
                  <p:nvGrpSpPr>
                    <p:cNvPr id="221" name="Group 220"/>
                    <p:cNvGrpSpPr/>
                    <p:nvPr/>
                  </p:nvGrpSpPr>
                  <p:grpSpPr>
                    <a:xfrm rot="360000">
                      <a:off x="6206725" y="1051028"/>
                      <a:ext cx="528517" cy="1218621"/>
                      <a:chOff x="6384033" y="2186240"/>
                      <a:chExt cx="543358" cy="1252841"/>
                    </a:xfrm>
                  </p:grpSpPr>
                  <p:sp>
                    <p:nvSpPr>
                      <p:cNvPr id="222" name="CustomShape 17"/>
                      <p:cNvSpPr/>
                      <p:nvPr/>
                    </p:nvSpPr>
                    <p:spPr>
                      <a:xfrm>
                        <a:off x="6384033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grpSp>
                    <p:nvGrpSpPr>
                      <p:cNvPr id="223" name="Group 222"/>
                      <p:cNvGrpSpPr/>
                      <p:nvPr/>
                    </p:nvGrpSpPr>
                    <p:grpSpPr>
                      <a:xfrm>
                        <a:off x="6412123" y="2198602"/>
                        <a:ext cx="487375" cy="1238746"/>
                        <a:chOff x="3770523" y="3133100"/>
                        <a:chExt cx="1815461" cy="1809000"/>
                      </a:xfrm>
                    </p:grpSpPr>
                    <p:sp>
                      <p:nvSpPr>
                        <p:cNvPr id="226" name="Line 11"/>
                        <p:cNvSpPr/>
                        <p:nvPr/>
                      </p:nvSpPr>
                      <p:spPr>
                        <a:xfrm flipH="1" flipV="1">
                          <a:off x="3770523" y="3137799"/>
                          <a:ext cx="735463" cy="178882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ysDash"/>
                          <a:round/>
                        </a:ln>
                      </p:spPr>
                    </p:sp>
                    <p:sp>
                      <p:nvSpPr>
                        <p:cNvPr id="227" name="Line 9"/>
                        <p:cNvSpPr/>
                        <p:nvPr/>
                      </p:nvSpPr>
                      <p:spPr>
                        <a:xfrm flipV="1">
                          <a:off x="4505984" y="3133100"/>
                          <a:ext cx="1080000" cy="180900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round/>
                        </a:ln>
                      </p:spPr>
                    </p:sp>
                  </p:grpSp>
                  <p:sp>
                    <p:nvSpPr>
                      <p:cNvPr id="224" name="CustomShape 17"/>
                      <p:cNvSpPr/>
                      <p:nvPr/>
                    </p:nvSpPr>
                    <p:spPr>
                      <a:xfrm>
                        <a:off x="6870235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sp>
                    <p:nvSpPr>
                      <p:cNvPr id="225" name="CustomShape 17"/>
                      <p:cNvSpPr/>
                      <p:nvPr/>
                    </p:nvSpPr>
                    <p:spPr>
                      <a:xfrm>
                        <a:off x="6579396" y="3377154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</p:grpSp>
              </p:grpSp>
              <p:grpSp>
                <p:nvGrpSpPr>
                  <p:cNvPr id="205" name="Group 204"/>
                  <p:cNvGrpSpPr/>
                  <p:nvPr/>
                </p:nvGrpSpPr>
                <p:grpSpPr>
                  <a:xfrm rot="720000">
                    <a:off x="6602586" y="1159596"/>
                    <a:ext cx="939106" cy="1243403"/>
                    <a:chOff x="5796136" y="1026246"/>
                    <a:chExt cx="939106" cy="1243403"/>
                  </a:xfrm>
                </p:grpSpPr>
                <p:grpSp>
                  <p:nvGrpSpPr>
                    <p:cNvPr id="206" name="Group 205"/>
                    <p:cNvGrpSpPr/>
                    <p:nvPr/>
                  </p:nvGrpSpPr>
                  <p:grpSpPr>
                    <a:xfrm>
                      <a:off x="5796136" y="1026246"/>
                      <a:ext cx="528517" cy="1218621"/>
                      <a:chOff x="6384033" y="2186240"/>
                      <a:chExt cx="543358" cy="1252841"/>
                    </a:xfrm>
                  </p:grpSpPr>
                  <p:sp>
                    <p:nvSpPr>
                      <p:cNvPr id="214" name="CustomShape 17"/>
                      <p:cNvSpPr/>
                      <p:nvPr/>
                    </p:nvSpPr>
                    <p:spPr>
                      <a:xfrm>
                        <a:off x="6384033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grpSp>
                    <p:nvGrpSpPr>
                      <p:cNvPr id="215" name="Group 214"/>
                      <p:cNvGrpSpPr/>
                      <p:nvPr/>
                    </p:nvGrpSpPr>
                    <p:grpSpPr>
                      <a:xfrm>
                        <a:off x="6412123" y="2198602"/>
                        <a:ext cx="487375" cy="1238746"/>
                        <a:chOff x="3770523" y="3133100"/>
                        <a:chExt cx="1815461" cy="1809000"/>
                      </a:xfrm>
                    </p:grpSpPr>
                    <p:sp>
                      <p:nvSpPr>
                        <p:cNvPr id="218" name="Line 11"/>
                        <p:cNvSpPr/>
                        <p:nvPr/>
                      </p:nvSpPr>
                      <p:spPr>
                        <a:xfrm flipH="1" flipV="1">
                          <a:off x="3770523" y="3137799"/>
                          <a:ext cx="735463" cy="178882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ysDash"/>
                          <a:round/>
                        </a:ln>
                      </p:spPr>
                    </p:sp>
                    <p:sp>
                      <p:nvSpPr>
                        <p:cNvPr id="219" name="Line 9"/>
                        <p:cNvSpPr/>
                        <p:nvPr/>
                      </p:nvSpPr>
                      <p:spPr>
                        <a:xfrm flipV="1">
                          <a:off x="4505984" y="3133100"/>
                          <a:ext cx="1080000" cy="180900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round/>
                        </a:ln>
                      </p:spPr>
                    </p:sp>
                  </p:grpSp>
                  <p:sp>
                    <p:nvSpPr>
                      <p:cNvPr id="216" name="CustomShape 17"/>
                      <p:cNvSpPr/>
                      <p:nvPr/>
                    </p:nvSpPr>
                    <p:spPr>
                      <a:xfrm>
                        <a:off x="6870235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sp>
                    <p:nvSpPr>
                      <p:cNvPr id="217" name="CustomShape 17"/>
                      <p:cNvSpPr/>
                      <p:nvPr/>
                    </p:nvSpPr>
                    <p:spPr>
                      <a:xfrm>
                        <a:off x="6579396" y="3377154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</p:grpSp>
                <p:grpSp>
                  <p:nvGrpSpPr>
                    <p:cNvPr id="207" name="Group 206"/>
                    <p:cNvGrpSpPr/>
                    <p:nvPr/>
                  </p:nvGrpSpPr>
                  <p:grpSpPr>
                    <a:xfrm rot="360000">
                      <a:off x="6206725" y="1051028"/>
                      <a:ext cx="528517" cy="1218621"/>
                      <a:chOff x="6384033" y="2186240"/>
                      <a:chExt cx="543358" cy="1252841"/>
                    </a:xfrm>
                  </p:grpSpPr>
                  <p:sp>
                    <p:nvSpPr>
                      <p:cNvPr id="208" name="CustomShape 17"/>
                      <p:cNvSpPr/>
                      <p:nvPr/>
                    </p:nvSpPr>
                    <p:spPr>
                      <a:xfrm>
                        <a:off x="6384033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grpSp>
                    <p:nvGrpSpPr>
                      <p:cNvPr id="209" name="Group 208"/>
                      <p:cNvGrpSpPr/>
                      <p:nvPr/>
                    </p:nvGrpSpPr>
                    <p:grpSpPr>
                      <a:xfrm>
                        <a:off x="6412123" y="2198602"/>
                        <a:ext cx="487375" cy="1238746"/>
                        <a:chOff x="3770523" y="3133100"/>
                        <a:chExt cx="1815461" cy="1809000"/>
                      </a:xfrm>
                    </p:grpSpPr>
                    <p:sp>
                      <p:nvSpPr>
                        <p:cNvPr id="212" name="Line 11"/>
                        <p:cNvSpPr/>
                        <p:nvPr/>
                      </p:nvSpPr>
                      <p:spPr>
                        <a:xfrm flipH="1" flipV="1">
                          <a:off x="3770523" y="3137799"/>
                          <a:ext cx="735463" cy="178882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ysDash"/>
                          <a:round/>
                        </a:ln>
                      </p:spPr>
                    </p:sp>
                    <p:sp>
                      <p:nvSpPr>
                        <p:cNvPr id="213" name="Line 9"/>
                        <p:cNvSpPr/>
                        <p:nvPr/>
                      </p:nvSpPr>
                      <p:spPr>
                        <a:xfrm flipV="1">
                          <a:off x="4505984" y="3133100"/>
                          <a:ext cx="1080000" cy="180900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round/>
                        </a:ln>
                      </p:spPr>
                    </p:sp>
                  </p:grpSp>
                  <p:sp>
                    <p:nvSpPr>
                      <p:cNvPr id="210" name="CustomShape 17"/>
                      <p:cNvSpPr/>
                      <p:nvPr/>
                    </p:nvSpPr>
                    <p:spPr>
                      <a:xfrm>
                        <a:off x="6870235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sp>
                    <p:nvSpPr>
                      <p:cNvPr id="211" name="CustomShape 17"/>
                      <p:cNvSpPr/>
                      <p:nvPr/>
                    </p:nvSpPr>
                    <p:spPr>
                      <a:xfrm>
                        <a:off x="6579396" y="3377154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</p:grpSp>
              </p:grpSp>
            </p:grpSp>
            <p:grpSp>
              <p:nvGrpSpPr>
                <p:cNvPr id="173" name="Group 172"/>
                <p:cNvGrpSpPr/>
                <p:nvPr/>
              </p:nvGrpSpPr>
              <p:grpSpPr>
                <a:xfrm rot="1440000">
                  <a:off x="4712851" y="1245120"/>
                  <a:ext cx="1745556" cy="1376753"/>
                  <a:chOff x="5796136" y="1026246"/>
                  <a:chExt cx="1745556" cy="1376753"/>
                </a:xfrm>
              </p:grpSpPr>
              <p:grpSp>
                <p:nvGrpSpPr>
                  <p:cNvPr id="174" name="Group 173"/>
                  <p:cNvGrpSpPr/>
                  <p:nvPr/>
                </p:nvGrpSpPr>
                <p:grpSpPr>
                  <a:xfrm>
                    <a:off x="5796136" y="1026246"/>
                    <a:ext cx="939106" cy="1243403"/>
                    <a:chOff x="5796136" y="1026246"/>
                    <a:chExt cx="939106" cy="1243403"/>
                  </a:xfrm>
                </p:grpSpPr>
                <p:grpSp>
                  <p:nvGrpSpPr>
                    <p:cNvPr id="190" name="Group 189"/>
                    <p:cNvGrpSpPr/>
                    <p:nvPr/>
                  </p:nvGrpSpPr>
                  <p:grpSpPr>
                    <a:xfrm>
                      <a:off x="5796136" y="1026246"/>
                      <a:ext cx="528517" cy="1218621"/>
                      <a:chOff x="6384033" y="2186240"/>
                      <a:chExt cx="543358" cy="1252841"/>
                    </a:xfrm>
                  </p:grpSpPr>
                  <p:sp>
                    <p:nvSpPr>
                      <p:cNvPr id="198" name="CustomShape 17"/>
                      <p:cNvSpPr/>
                      <p:nvPr/>
                    </p:nvSpPr>
                    <p:spPr>
                      <a:xfrm>
                        <a:off x="6384033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grpSp>
                    <p:nvGrpSpPr>
                      <p:cNvPr id="199" name="Group 198"/>
                      <p:cNvGrpSpPr/>
                      <p:nvPr/>
                    </p:nvGrpSpPr>
                    <p:grpSpPr>
                      <a:xfrm>
                        <a:off x="6412123" y="2198602"/>
                        <a:ext cx="487375" cy="1238746"/>
                        <a:chOff x="3770523" y="3133100"/>
                        <a:chExt cx="1815461" cy="1809000"/>
                      </a:xfrm>
                    </p:grpSpPr>
                    <p:sp>
                      <p:nvSpPr>
                        <p:cNvPr id="202" name="Line 11"/>
                        <p:cNvSpPr/>
                        <p:nvPr/>
                      </p:nvSpPr>
                      <p:spPr>
                        <a:xfrm flipH="1" flipV="1">
                          <a:off x="3770523" y="3137799"/>
                          <a:ext cx="735463" cy="178882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ysDash"/>
                          <a:round/>
                        </a:ln>
                      </p:spPr>
                    </p:sp>
                    <p:sp>
                      <p:nvSpPr>
                        <p:cNvPr id="203" name="Line 9"/>
                        <p:cNvSpPr/>
                        <p:nvPr/>
                      </p:nvSpPr>
                      <p:spPr>
                        <a:xfrm flipV="1">
                          <a:off x="4505984" y="3133100"/>
                          <a:ext cx="1080000" cy="180900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round/>
                        </a:ln>
                      </p:spPr>
                    </p:sp>
                  </p:grpSp>
                  <p:sp>
                    <p:nvSpPr>
                      <p:cNvPr id="200" name="CustomShape 17"/>
                      <p:cNvSpPr/>
                      <p:nvPr/>
                    </p:nvSpPr>
                    <p:spPr>
                      <a:xfrm>
                        <a:off x="6870235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sp>
                    <p:nvSpPr>
                      <p:cNvPr id="201" name="CustomShape 17"/>
                      <p:cNvSpPr/>
                      <p:nvPr/>
                    </p:nvSpPr>
                    <p:spPr>
                      <a:xfrm>
                        <a:off x="6579396" y="3377154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</p:grpSp>
                <p:grpSp>
                  <p:nvGrpSpPr>
                    <p:cNvPr id="191" name="Group 190"/>
                    <p:cNvGrpSpPr/>
                    <p:nvPr/>
                  </p:nvGrpSpPr>
                  <p:grpSpPr>
                    <a:xfrm rot="360000">
                      <a:off x="6206725" y="1051028"/>
                      <a:ext cx="528517" cy="1218621"/>
                      <a:chOff x="6384033" y="2186240"/>
                      <a:chExt cx="543358" cy="1252841"/>
                    </a:xfrm>
                  </p:grpSpPr>
                  <p:sp>
                    <p:nvSpPr>
                      <p:cNvPr id="192" name="CustomShape 17"/>
                      <p:cNvSpPr/>
                      <p:nvPr/>
                    </p:nvSpPr>
                    <p:spPr>
                      <a:xfrm>
                        <a:off x="6384033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grpSp>
                    <p:nvGrpSpPr>
                      <p:cNvPr id="193" name="Group 192"/>
                      <p:cNvGrpSpPr/>
                      <p:nvPr/>
                    </p:nvGrpSpPr>
                    <p:grpSpPr>
                      <a:xfrm>
                        <a:off x="6412123" y="2198602"/>
                        <a:ext cx="487375" cy="1238746"/>
                        <a:chOff x="3770523" y="3133100"/>
                        <a:chExt cx="1815461" cy="1809000"/>
                      </a:xfrm>
                    </p:grpSpPr>
                    <p:sp>
                      <p:nvSpPr>
                        <p:cNvPr id="196" name="Line 11"/>
                        <p:cNvSpPr/>
                        <p:nvPr/>
                      </p:nvSpPr>
                      <p:spPr>
                        <a:xfrm flipH="1" flipV="1">
                          <a:off x="3770523" y="3137799"/>
                          <a:ext cx="735463" cy="178882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ysDash"/>
                          <a:round/>
                        </a:ln>
                      </p:spPr>
                    </p:sp>
                    <p:sp>
                      <p:nvSpPr>
                        <p:cNvPr id="197" name="Line 9"/>
                        <p:cNvSpPr/>
                        <p:nvPr/>
                      </p:nvSpPr>
                      <p:spPr>
                        <a:xfrm flipV="1">
                          <a:off x="4505984" y="3133100"/>
                          <a:ext cx="1080000" cy="180900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round/>
                        </a:ln>
                      </p:spPr>
                    </p:sp>
                  </p:grpSp>
                  <p:sp>
                    <p:nvSpPr>
                      <p:cNvPr id="194" name="CustomShape 17"/>
                      <p:cNvSpPr/>
                      <p:nvPr/>
                    </p:nvSpPr>
                    <p:spPr>
                      <a:xfrm>
                        <a:off x="6870235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sp>
                    <p:nvSpPr>
                      <p:cNvPr id="195" name="CustomShape 17"/>
                      <p:cNvSpPr/>
                      <p:nvPr/>
                    </p:nvSpPr>
                    <p:spPr>
                      <a:xfrm>
                        <a:off x="6579396" y="3377154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</p:grpSp>
              </p:grpSp>
              <p:grpSp>
                <p:nvGrpSpPr>
                  <p:cNvPr id="175" name="Group 174"/>
                  <p:cNvGrpSpPr/>
                  <p:nvPr/>
                </p:nvGrpSpPr>
                <p:grpSpPr>
                  <a:xfrm rot="720000">
                    <a:off x="6602586" y="1159596"/>
                    <a:ext cx="939106" cy="1243403"/>
                    <a:chOff x="5796136" y="1026246"/>
                    <a:chExt cx="939106" cy="1243403"/>
                  </a:xfrm>
                </p:grpSpPr>
                <p:grpSp>
                  <p:nvGrpSpPr>
                    <p:cNvPr id="176" name="Group 175"/>
                    <p:cNvGrpSpPr/>
                    <p:nvPr/>
                  </p:nvGrpSpPr>
                  <p:grpSpPr>
                    <a:xfrm>
                      <a:off x="5796136" y="1026246"/>
                      <a:ext cx="528517" cy="1218621"/>
                      <a:chOff x="6384033" y="2186240"/>
                      <a:chExt cx="543358" cy="1252841"/>
                    </a:xfrm>
                  </p:grpSpPr>
                  <p:sp>
                    <p:nvSpPr>
                      <p:cNvPr id="184" name="CustomShape 17"/>
                      <p:cNvSpPr/>
                      <p:nvPr/>
                    </p:nvSpPr>
                    <p:spPr>
                      <a:xfrm>
                        <a:off x="6384033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grpSp>
                    <p:nvGrpSpPr>
                      <p:cNvPr id="185" name="Group 184"/>
                      <p:cNvGrpSpPr/>
                      <p:nvPr/>
                    </p:nvGrpSpPr>
                    <p:grpSpPr>
                      <a:xfrm>
                        <a:off x="6412123" y="2198602"/>
                        <a:ext cx="487375" cy="1238746"/>
                        <a:chOff x="3770523" y="3133100"/>
                        <a:chExt cx="1815461" cy="1809000"/>
                      </a:xfrm>
                    </p:grpSpPr>
                    <p:sp>
                      <p:nvSpPr>
                        <p:cNvPr id="188" name="Line 11"/>
                        <p:cNvSpPr/>
                        <p:nvPr/>
                      </p:nvSpPr>
                      <p:spPr>
                        <a:xfrm flipH="1" flipV="1">
                          <a:off x="3770523" y="3137799"/>
                          <a:ext cx="735463" cy="178882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ysDash"/>
                          <a:round/>
                        </a:ln>
                      </p:spPr>
                    </p:sp>
                    <p:sp>
                      <p:nvSpPr>
                        <p:cNvPr id="189" name="Line 9"/>
                        <p:cNvSpPr/>
                        <p:nvPr/>
                      </p:nvSpPr>
                      <p:spPr>
                        <a:xfrm flipV="1">
                          <a:off x="4505984" y="3133100"/>
                          <a:ext cx="1080000" cy="180900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round/>
                        </a:ln>
                      </p:spPr>
                    </p:sp>
                  </p:grpSp>
                  <p:sp>
                    <p:nvSpPr>
                      <p:cNvPr id="186" name="CustomShape 17"/>
                      <p:cNvSpPr/>
                      <p:nvPr/>
                    </p:nvSpPr>
                    <p:spPr>
                      <a:xfrm>
                        <a:off x="6870235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sp>
                    <p:nvSpPr>
                      <p:cNvPr id="187" name="CustomShape 17"/>
                      <p:cNvSpPr/>
                      <p:nvPr/>
                    </p:nvSpPr>
                    <p:spPr>
                      <a:xfrm>
                        <a:off x="6579396" y="3377154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</p:grpSp>
                <p:grpSp>
                  <p:nvGrpSpPr>
                    <p:cNvPr id="177" name="Group 176"/>
                    <p:cNvGrpSpPr/>
                    <p:nvPr/>
                  </p:nvGrpSpPr>
                  <p:grpSpPr>
                    <a:xfrm rot="360000">
                      <a:off x="6206725" y="1051028"/>
                      <a:ext cx="528517" cy="1218621"/>
                      <a:chOff x="6384033" y="2186240"/>
                      <a:chExt cx="543358" cy="1252841"/>
                    </a:xfrm>
                  </p:grpSpPr>
                  <p:sp>
                    <p:nvSpPr>
                      <p:cNvPr id="178" name="CustomShape 17"/>
                      <p:cNvSpPr/>
                      <p:nvPr/>
                    </p:nvSpPr>
                    <p:spPr>
                      <a:xfrm>
                        <a:off x="6384033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grpSp>
                    <p:nvGrpSpPr>
                      <p:cNvPr id="179" name="Group 178"/>
                      <p:cNvGrpSpPr/>
                      <p:nvPr/>
                    </p:nvGrpSpPr>
                    <p:grpSpPr>
                      <a:xfrm>
                        <a:off x="6412123" y="2198602"/>
                        <a:ext cx="487375" cy="1238746"/>
                        <a:chOff x="3770523" y="3133100"/>
                        <a:chExt cx="1815461" cy="1809000"/>
                      </a:xfrm>
                    </p:grpSpPr>
                    <p:sp>
                      <p:nvSpPr>
                        <p:cNvPr id="182" name="Line 11"/>
                        <p:cNvSpPr/>
                        <p:nvPr/>
                      </p:nvSpPr>
                      <p:spPr>
                        <a:xfrm flipH="1" flipV="1">
                          <a:off x="3770523" y="3137799"/>
                          <a:ext cx="735463" cy="178882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ysDash"/>
                          <a:round/>
                        </a:ln>
                      </p:spPr>
                    </p:sp>
                    <p:sp>
                      <p:nvSpPr>
                        <p:cNvPr id="183" name="Line 9"/>
                        <p:cNvSpPr/>
                        <p:nvPr/>
                      </p:nvSpPr>
                      <p:spPr>
                        <a:xfrm flipV="1">
                          <a:off x="4505984" y="3133100"/>
                          <a:ext cx="1080000" cy="180900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round/>
                        </a:ln>
                      </p:spPr>
                    </p:sp>
                  </p:grpSp>
                  <p:sp>
                    <p:nvSpPr>
                      <p:cNvPr id="180" name="CustomShape 17"/>
                      <p:cNvSpPr/>
                      <p:nvPr/>
                    </p:nvSpPr>
                    <p:spPr>
                      <a:xfrm>
                        <a:off x="6870235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sp>
                    <p:nvSpPr>
                      <p:cNvPr id="181" name="CustomShape 17"/>
                      <p:cNvSpPr/>
                      <p:nvPr/>
                    </p:nvSpPr>
                    <p:spPr>
                      <a:xfrm>
                        <a:off x="6579396" y="3377154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</p:grpSp>
              </p:grpSp>
            </p:grpSp>
          </p:grpSp>
        </p:grpSp>
        <p:grpSp>
          <p:nvGrpSpPr>
            <p:cNvPr id="235" name="Group 234"/>
            <p:cNvGrpSpPr/>
            <p:nvPr/>
          </p:nvGrpSpPr>
          <p:grpSpPr>
            <a:xfrm rot="5760000">
              <a:off x="3051448" y="3244168"/>
              <a:ext cx="2759894" cy="2770869"/>
              <a:chOff x="3203848" y="658131"/>
              <a:chExt cx="4790376" cy="4809426"/>
            </a:xfrm>
          </p:grpSpPr>
          <p:grpSp>
            <p:nvGrpSpPr>
              <p:cNvPr id="236" name="Group 235"/>
              <p:cNvGrpSpPr/>
              <p:nvPr/>
            </p:nvGrpSpPr>
            <p:grpSpPr>
              <a:xfrm>
                <a:off x="3203848" y="658131"/>
                <a:ext cx="3254559" cy="1963742"/>
                <a:chOff x="3203848" y="658131"/>
                <a:chExt cx="3254559" cy="1963742"/>
              </a:xfrm>
            </p:grpSpPr>
            <p:grpSp>
              <p:nvGrpSpPr>
                <p:cNvPr id="300" name="Group 299"/>
                <p:cNvGrpSpPr/>
                <p:nvPr/>
              </p:nvGrpSpPr>
              <p:grpSpPr>
                <a:xfrm>
                  <a:off x="3203848" y="658131"/>
                  <a:ext cx="1745556" cy="1376753"/>
                  <a:chOff x="5796136" y="1026246"/>
                  <a:chExt cx="1745556" cy="1376753"/>
                </a:xfrm>
              </p:grpSpPr>
              <p:grpSp>
                <p:nvGrpSpPr>
                  <p:cNvPr id="332" name="Group 331"/>
                  <p:cNvGrpSpPr/>
                  <p:nvPr/>
                </p:nvGrpSpPr>
                <p:grpSpPr>
                  <a:xfrm>
                    <a:off x="5796136" y="1026246"/>
                    <a:ext cx="939106" cy="1243403"/>
                    <a:chOff x="5796136" y="1026246"/>
                    <a:chExt cx="939106" cy="1243403"/>
                  </a:xfrm>
                </p:grpSpPr>
                <p:grpSp>
                  <p:nvGrpSpPr>
                    <p:cNvPr id="348" name="Group 347"/>
                    <p:cNvGrpSpPr/>
                    <p:nvPr/>
                  </p:nvGrpSpPr>
                  <p:grpSpPr>
                    <a:xfrm>
                      <a:off x="5796136" y="1026246"/>
                      <a:ext cx="528517" cy="1218621"/>
                      <a:chOff x="6384033" y="2186240"/>
                      <a:chExt cx="543358" cy="1252841"/>
                    </a:xfrm>
                  </p:grpSpPr>
                  <p:sp>
                    <p:nvSpPr>
                      <p:cNvPr id="356" name="CustomShape 17"/>
                      <p:cNvSpPr/>
                      <p:nvPr/>
                    </p:nvSpPr>
                    <p:spPr>
                      <a:xfrm>
                        <a:off x="6384033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grpSp>
                    <p:nvGrpSpPr>
                      <p:cNvPr id="357" name="Group 356"/>
                      <p:cNvGrpSpPr/>
                      <p:nvPr/>
                    </p:nvGrpSpPr>
                    <p:grpSpPr>
                      <a:xfrm>
                        <a:off x="6412123" y="2198602"/>
                        <a:ext cx="487375" cy="1238746"/>
                        <a:chOff x="3770523" y="3133100"/>
                        <a:chExt cx="1815461" cy="1809000"/>
                      </a:xfrm>
                    </p:grpSpPr>
                    <p:sp>
                      <p:nvSpPr>
                        <p:cNvPr id="360" name="Line 11"/>
                        <p:cNvSpPr/>
                        <p:nvPr/>
                      </p:nvSpPr>
                      <p:spPr>
                        <a:xfrm flipH="1" flipV="1">
                          <a:off x="3770523" y="3137799"/>
                          <a:ext cx="735463" cy="178882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ysDash"/>
                          <a:round/>
                        </a:ln>
                      </p:spPr>
                    </p:sp>
                    <p:sp>
                      <p:nvSpPr>
                        <p:cNvPr id="361" name="Line 9"/>
                        <p:cNvSpPr/>
                        <p:nvPr/>
                      </p:nvSpPr>
                      <p:spPr>
                        <a:xfrm flipV="1">
                          <a:off x="4505984" y="3133100"/>
                          <a:ext cx="1080000" cy="180900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round/>
                        </a:ln>
                      </p:spPr>
                    </p:sp>
                  </p:grpSp>
                  <p:sp>
                    <p:nvSpPr>
                      <p:cNvPr id="358" name="CustomShape 17"/>
                      <p:cNvSpPr/>
                      <p:nvPr/>
                    </p:nvSpPr>
                    <p:spPr>
                      <a:xfrm>
                        <a:off x="6870235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sp>
                    <p:nvSpPr>
                      <p:cNvPr id="359" name="CustomShape 17"/>
                      <p:cNvSpPr/>
                      <p:nvPr/>
                    </p:nvSpPr>
                    <p:spPr>
                      <a:xfrm>
                        <a:off x="6579396" y="3377154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</p:grpSp>
                <p:grpSp>
                  <p:nvGrpSpPr>
                    <p:cNvPr id="349" name="Group 348"/>
                    <p:cNvGrpSpPr/>
                    <p:nvPr/>
                  </p:nvGrpSpPr>
                  <p:grpSpPr>
                    <a:xfrm rot="360000">
                      <a:off x="6206725" y="1051028"/>
                      <a:ext cx="528517" cy="1218621"/>
                      <a:chOff x="6384033" y="2186240"/>
                      <a:chExt cx="543358" cy="1252841"/>
                    </a:xfrm>
                  </p:grpSpPr>
                  <p:sp>
                    <p:nvSpPr>
                      <p:cNvPr id="350" name="CustomShape 17"/>
                      <p:cNvSpPr/>
                      <p:nvPr/>
                    </p:nvSpPr>
                    <p:spPr>
                      <a:xfrm>
                        <a:off x="6384033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grpSp>
                    <p:nvGrpSpPr>
                      <p:cNvPr id="351" name="Group 350"/>
                      <p:cNvGrpSpPr/>
                      <p:nvPr/>
                    </p:nvGrpSpPr>
                    <p:grpSpPr>
                      <a:xfrm>
                        <a:off x="6412123" y="2198602"/>
                        <a:ext cx="487375" cy="1238746"/>
                        <a:chOff x="3770523" y="3133100"/>
                        <a:chExt cx="1815461" cy="1809000"/>
                      </a:xfrm>
                    </p:grpSpPr>
                    <p:sp>
                      <p:nvSpPr>
                        <p:cNvPr id="354" name="Line 11"/>
                        <p:cNvSpPr/>
                        <p:nvPr/>
                      </p:nvSpPr>
                      <p:spPr>
                        <a:xfrm flipH="1" flipV="1">
                          <a:off x="3770523" y="3137799"/>
                          <a:ext cx="735463" cy="178882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ysDash"/>
                          <a:round/>
                        </a:ln>
                      </p:spPr>
                    </p:sp>
                    <p:sp>
                      <p:nvSpPr>
                        <p:cNvPr id="355" name="Line 9"/>
                        <p:cNvSpPr/>
                        <p:nvPr/>
                      </p:nvSpPr>
                      <p:spPr>
                        <a:xfrm flipV="1">
                          <a:off x="4505984" y="3133100"/>
                          <a:ext cx="1080000" cy="180900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round/>
                        </a:ln>
                      </p:spPr>
                    </p:sp>
                  </p:grpSp>
                  <p:sp>
                    <p:nvSpPr>
                      <p:cNvPr id="352" name="CustomShape 17"/>
                      <p:cNvSpPr/>
                      <p:nvPr/>
                    </p:nvSpPr>
                    <p:spPr>
                      <a:xfrm>
                        <a:off x="6870235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sp>
                    <p:nvSpPr>
                      <p:cNvPr id="353" name="CustomShape 17"/>
                      <p:cNvSpPr/>
                      <p:nvPr/>
                    </p:nvSpPr>
                    <p:spPr>
                      <a:xfrm>
                        <a:off x="6579396" y="3377154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</p:grpSp>
              </p:grpSp>
              <p:grpSp>
                <p:nvGrpSpPr>
                  <p:cNvPr id="333" name="Group 332"/>
                  <p:cNvGrpSpPr/>
                  <p:nvPr/>
                </p:nvGrpSpPr>
                <p:grpSpPr>
                  <a:xfrm rot="720000">
                    <a:off x="6602586" y="1159596"/>
                    <a:ext cx="939106" cy="1243403"/>
                    <a:chOff x="5796136" y="1026246"/>
                    <a:chExt cx="939106" cy="1243403"/>
                  </a:xfrm>
                </p:grpSpPr>
                <p:grpSp>
                  <p:nvGrpSpPr>
                    <p:cNvPr id="334" name="Group 333"/>
                    <p:cNvGrpSpPr/>
                    <p:nvPr/>
                  </p:nvGrpSpPr>
                  <p:grpSpPr>
                    <a:xfrm>
                      <a:off x="5796136" y="1026246"/>
                      <a:ext cx="528517" cy="1218621"/>
                      <a:chOff x="6384033" y="2186240"/>
                      <a:chExt cx="543358" cy="1252841"/>
                    </a:xfrm>
                  </p:grpSpPr>
                  <p:sp>
                    <p:nvSpPr>
                      <p:cNvPr id="342" name="CustomShape 17"/>
                      <p:cNvSpPr/>
                      <p:nvPr/>
                    </p:nvSpPr>
                    <p:spPr>
                      <a:xfrm>
                        <a:off x="6384033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grpSp>
                    <p:nvGrpSpPr>
                      <p:cNvPr id="343" name="Group 342"/>
                      <p:cNvGrpSpPr/>
                      <p:nvPr/>
                    </p:nvGrpSpPr>
                    <p:grpSpPr>
                      <a:xfrm>
                        <a:off x="6412123" y="2198602"/>
                        <a:ext cx="487375" cy="1238746"/>
                        <a:chOff x="3770523" y="3133100"/>
                        <a:chExt cx="1815461" cy="1809000"/>
                      </a:xfrm>
                    </p:grpSpPr>
                    <p:sp>
                      <p:nvSpPr>
                        <p:cNvPr id="346" name="Line 11"/>
                        <p:cNvSpPr/>
                        <p:nvPr/>
                      </p:nvSpPr>
                      <p:spPr>
                        <a:xfrm flipH="1" flipV="1">
                          <a:off x="3770523" y="3137799"/>
                          <a:ext cx="735463" cy="178882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ysDash"/>
                          <a:round/>
                        </a:ln>
                      </p:spPr>
                    </p:sp>
                    <p:sp>
                      <p:nvSpPr>
                        <p:cNvPr id="347" name="Line 9"/>
                        <p:cNvSpPr/>
                        <p:nvPr/>
                      </p:nvSpPr>
                      <p:spPr>
                        <a:xfrm flipV="1">
                          <a:off x="4505984" y="3133100"/>
                          <a:ext cx="1080000" cy="180900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round/>
                        </a:ln>
                      </p:spPr>
                    </p:sp>
                  </p:grpSp>
                  <p:sp>
                    <p:nvSpPr>
                      <p:cNvPr id="344" name="CustomShape 17"/>
                      <p:cNvSpPr/>
                      <p:nvPr/>
                    </p:nvSpPr>
                    <p:spPr>
                      <a:xfrm>
                        <a:off x="6870235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sp>
                    <p:nvSpPr>
                      <p:cNvPr id="345" name="CustomShape 17"/>
                      <p:cNvSpPr/>
                      <p:nvPr/>
                    </p:nvSpPr>
                    <p:spPr>
                      <a:xfrm>
                        <a:off x="6579396" y="3377154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</p:grpSp>
                <p:grpSp>
                  <p:nvGrpSpPr>
                    <p:cNvPr id="335" name="Group 334"/>
                    <p:cNvGrpSpPr/>
                    <p:nvPr/>
                  </p:nvGrpSpPr>
                  <p:grpSpPr>
                    <a:xfrm rot="360000">
                      <a:off x="6206725" y="1051028"/>
                      <a:ext cx="528517" cy="1218621"/>
                      <a:chOff x="6384033" y="2186240"/>
                      <a:chExt cx="543358" cy="1252841"/>
                    </a:xfrm>
                  </p:grpSpPr>
                  <p:sp>
                    <p:nvSpPr>
                      <p:cNvPr id="336" name="CustomShape 17"/>
                      <p:cNvSpPr/>
                      <p:nvPr/>
                    </p:nvSpPr>
                    <p:spPr>
                      <a:xfrm>
                        <a:off x="6384033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grpSp>
                    <p:nvGrpSpPr>
                      <p:cNvPr id="337" name="Group 336"/>
                      <p:cNvGrpSpPr/>
                      <p:nvPr/>
                    </p:nvGrpSpPr>
                    <p:grpSpPr>
                      <a:xfrm>
                        <a:off x="6412123" y="2198602"/>
                        <a:ext cx="487375" cy="1238746"/>
                        <a:chOff x="3770523" y="3133100"/>
                        <a:chExt cx="1815461" cy="1809000"/>
                      </a:xfrm>
                    </p:grpSpPr>
                    <p:sp>
                      <p:nvSpPr>
                        <p:cNvPr id="340" name="Line 11"/>
                        <p:cNvSpPr/>
                        <p:nvPr/>
                      </p:nvSpPr>
                      <p:spPr>
                        <a:xfrm flipH="1" flipV="1">
                          <a:off x="3770523" y="3137799"/>
                          <a:ext cx="735463" cy="178882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ysDash"/>
                          <a:round/>
                        </a:ln>
                      </p:spPr>
                    </p:sp>
                    <p:sp>
                      <p:nvSpPr>
                        <p:cNvPr id="341" name="Line 9"/>
                        <p:cNvSpPr/>
                        <p:nvPr/>
                      </p:nvSpPr>
                      <p:spPr>
                        <a:xfrm flipV="1">
                          <a:off x="4505984" y="3133100"/>
                          <a:ext cx="1080000" cy="180900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round/>
                        </a:ln>
                      </p:spPr>
                    </p:sp>
                  </p:grpSp>
                  <p:sp>
                    <p:nvSpPr>
                      <p:cNvPr id="338" name="CustomShape 17"/>
                      <p:cNvSpPr/>
                      <p:nvPr/>
                    </p:nvSpPr>
                    <p:spPr>
                      <a:xfrm>
                        <a:off x="6870235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sp>
                    <p:nvSpPr>
                      <p:cNvPr id="339" name="CustomShape 17"/>
                      <p:cNvSpPr/>
                      <p:nvPr/>
                    </p:nvSpPr>
                    <p:spPr>
                      <a:xfrm>
                        <a:off x="6579396" y="3377154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</p:grpSp>
              </p:grpSp>
            </p:grpSp>
            <p:grpSp>
              <p:nvGrpSpPr>
                <p:cNvPr id="301" name="Group 300"/>
                <p:cNvGrpSpPr/>
                <p:nvPr/>
              </p:nvGrpSpPr>
              <p:grpSpPr>
                <a:xfrm rot="1440000">
                  <a:off x="4712851" y="1245120"/>
                  <a:ext cx="1745556" cy="1376753"/>
                  <a:chOff x="5796136" y="1026246"/>
                  <a:chExt cx="1745556" cy="1376753"/>
                </a:xfrm>
              </p:grpSpPr>
              <p:grpSp>
                <p:nvGrpSpPr>
                  <p:cNvPr id="302" name="Group 301"/>
                  <p:cNvGrpSpPr/>
                  <p:nvPr/>
                </p:nvGrpSpPr>
                <p:grpSpPr>
                  <a:xfrm>
                    <a:off x="5796136" y="1026246"/>
                    <a:ext cx="939106" cy="1243403"/>
                    <a:chOff x="5796136" y="1026246"/>
                    <a:chExt cx="939106" cy="1243403"/>
                  </a:xfrm>
                </p:grpSpPr>
                <p:grpSp>
                  <p:nvGrpSpPr>
                    <p:cNvPr id="318" name="Group 317"/>
                    <p:cNvGrpSpPr/>
                    <p:nvPr/>
                  </p:nvGrpSpPr>
                  <p:grpSpPr>
                    <a:xfrm>
                      <a:off x="5796136" y="1026246"/>
                      <a:ext cx="528517" cy="1218621"/>
                      <a:chOff x="6384033" y="2186240"/>
                      <a:chExt cx="543358" cy="1252841"/>
                    </a:xfrm>
                  </p:grpSpPr>
                  <p:sp>
                    <p:nvSpPr>
                      <p:cNvPr id="326" name="CustomShape 17"/>
                      <p:cNvSpPr/>
                      <p:nvPr/>
                    </p:nvSpPr>
                    <p:spPr>
                      <a:xfrm>
                        <a:off x="6384033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grpSp>
                    <p:nvGrpSpPr>
                      <p:cNvPr id="327" name="Group 326"/>
                      <p:cNvGrpSpPr/>
                      <p:nvPr/>
                    </p:nvGrpSpPr>
                    <p:grpSpPr>
                      <a:xfrm>
                        <a:off x="6412123" y="2198602"/>
                        <a:ext cx="487375" cy="1238746"/>
                        <a:chOff x="3770523" y="3133100"/>
                        <a:chExt cx="1815461" cy="1809000"/>
                      </a:xfrm>
                    </p:grpSpPr>
                    <p:sp>
                      <p:nvSpPr>
                        <p:cNvPr id="330" name="Line 11"/>
                        <p:cNvSpPr/>
                        <p:nvPr/>
                      </p:nvSpPr>
                      <p:spPr>
                        <a:xfrm flipH="1" flipV="1">
                          <a:off x="3770523" y="3137799"/>
                          <a:ext cx="735463" cy="178882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ysDash"/>
                          <a:round/>
                        </a:ln>
                      </p:spPr>
                    </p:sp>
                    <p:sp>
                      <p:nvSpPr>
                        <p:cNvPr id="331" name="Line 9"/>
                        <p:cNvSpPr/>
                        <p:nvPr/>
                      </p:nvSpPr>
                      <p:spPr>
                        <a:xfrm flipV="1">
                          <a:off x="4505984" y="3133100"/>
                          <a:ext cx="1080000" cy="180900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round/>
                        </a:ln>
                      </p:spPr>
                    </p:sp>
                  </p:grpSp>
                  <p:sp>
                    <p:nvSpPr>
                      <p:cNvPr id="328" name="CustomShape 17"/>
                      <p:cNvSpPr/>
                      <p:nvPr/>
                    </p:nvSpPr>
                    <p:spPr>
                      <a:xfrm>
                        <a:off x="6870235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sp>
                    <p:nvSpPr>
                      <p:cNvPr id="329" name="CustomShape 17"/>
                      <p:cNvSpPr/>
                      <p:nvPr/>
                    </p:nvSpPr>
                    <p:spPr>
                      <a:xfrm>
                        <a:off x="6579396" y="3377154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</p:grpSp>
                <p:grpSp>
                  <p:nvGrpSpPr>
                    <p:cNvPr id="319" name="Group 318"/>
                    <p:cNvGrpSpPr/>
                    <p:nvPr/>
                  </p:nvGrpSpPr>
                  <p:grpSpPr>
                    <a:xfrm rot="360000">
                      <a:off x="6206725" y="1051028"/>
                      <a:ext cx="528517" cy="1218621"/>
                      <a:chOff x="6384033" y="2186240"/>
                      <a:chExt cx="543358" cy="1252841"/>
                    </a:xfrm>
                  </p:grpSpPr>
                  <p:sp>
                    <p:nvSpPr>
                      <p:cNvPr id="320" name="CustomShape 17"/>
                      <p:cNvSpPr/>
                      <p:nvPr/>
                    </p:nvSpPr>
                    <p:spPr>
                      <a:xfrm>
                        <a:off x="6384033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grpSp>
                    <p:nvGrpSpPr>
                      <p:cNvPr id="321" name="Group 320"/>
                      <p:cNvGrpSpPr/>
                      <p:nvPr/>
                    </p:nvGrpSpPr>
                    <p:grpSpPr>
                      <a:xfrm>
                        <a:off x="6412123" y="2198602"/>
                        <a:ext cx="487375" cy="1238746"/>
                        <a:chOff x="3770523" y="3133100"/>
                        <a:chExt cx="1815461" cy="1809000"/>
                      </a:xfrm>
                    </p:grpSpPr>
                    <p:sp>
                      <p:nvSpPr>
                        <p:cNvPr id="324" name="Line 11"/>
                        <p:cNvSpPr/>
                        <p:nvPr/>
                      </p:nvSpPr>
                      <p:spPr>
                        <a:xfrm flipH="1" flipV="1">
                          <a:off x="3770523" y="3137799"/>
                          <a:ext cx="735463" cy="178882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ysDash"/>
                          <a:round/>
                        </a:ln>
                      </p:spPr>
                    </p:sp>
                    <p:sp>
                      <p:nvSpPr>
                        <p:cNvPr id="325" name="Line 9"/>
                        <p:cNvSpPr/>
                        <p:nvPr/>
                      </p:nvSpPr>
                      <p:spPr>
                        <a:xfrm flipV="1">
                          <a:off x="4505984" y="3133100"/>
                          <a:ext cx="1080000" cy="180900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round/>
                        </a:ln>
                      </p:spPr>
                    </p:sp>
                  </p:grpSp>
                  <p:sp>
                    <p:nvSpPr>
                      <p:cNvPr id="322" name="CustomShape 17"/>
                      <p:cNvSpPr/>
                      <p:nvPr/>
                    </p:nvSpPr>
                    <p:spPr>
                      <a:xfrm>
                        <a:off x="6870235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sp>
                    <p:nvSpPr>
                      <p:cNvPr id="323" name="CustomShape 17"/>
                      <p:cNvSpPr/>
                      <p:nvPr/>
                    </p:nvSpPr>
                    <p:spPr>
                      <a:xfrm>
                        <a:off x="6579396" y="3377154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</p:grpSp>
              </p:grpSp>
              <p:grpSp>
                <p:nvGrpSpPr>
                  <p:cNvPr id="303" name="Group 302"/>
                  <p:cNvGrpSpPr/>
                  <p:nvPr/>
                </p:nvGrpSpPr>
                <p:grpSpPr>
                  <a:xfrm rot="720000">
                    <a:off x="6602586" y="1159596"/>
                    <a:ext cx="939106" cy="1243403"/>
                    <a:chOff x="5796136" y="1026246"/>
                    <a:chExt cx="939106" cy="1243403"/>
                  </a:xfrm>
                </p:grpSpPr>
                <p:grpSp>
                  <p:nvGrpSpPr>
                    <p:cNvPr id="304" name="Group 303"/>
                    <p:cNvGrpSpPr/>
                    <p:nvPr/>
                  </p:nvGrpSpPr>
                  <p:grpSpPr>
                    <a:xfrm>
                      <a:off x="5796136" y="1026246"/>
                      <a:ext cx="528517" cy="1218621"/>
                      <a:chOff x="6384033" y="2186240"/>
                      <a:chExt cx="543358" cy="1252841"/>
                    </a:xfrm>
                  </p:grpSpPr>
                  <p:sp>
                    <p:nvSpPr>
                      <p:cNvPr id="312" name="CustomShape 17"/>
                      <p:cNvSpPr/>
                      <p:nvPr/>
                    </p:nvSpPr>
                    <p:spPr>
                      <a:xfrm>
                        <a:off x="6384033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grpSp>
                    <p:nvGrpSpPr>
                      <p:cNvPr id="313" name="Group 312"/>
                      <p:cNvGrpSpPr/>
                      <p:nvPr/>
                    </p:nvGrpSpPr>
                    <p:grpSpPr>
                      <a:xfrm>
                        <a:off x="6412123" y="2198602"/>
                        <a:ext cx="487375" cy="1238746"/>
                        <a:chOff x="3770523" y="3133100"/>
                        <a:chExt cx="1815461" cy="1809000"/>
                      </a:xfrm>
                    </p:grpSpPr>
                    <p:sp>
                      <p:nvSpPr>
                        <p:cNvPr id="316" name="Line 11"/>
                        <p:cNvSpPr/>
                        <p:nvPr/>
                      </p:nvSpPr>
                      <p:spPr>
                        <a:xfrm flipH="1" flipV="1">
                          <a:off x="3770523" y="3137799"/>
                          <a:ext cx="735463" cy="178882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ysDash"/>
                          <a:round/>
                        </a:ln>
                      </p:spPr>
                    </p:sp>
                    <p:sp>
                      <p:nvSpPr>
                        <p:cNvPr id="317" name="Line 9"/>
                        <p:cNvSpPr/>
                        <p:nvPr/>
                      </p:nvSpPr>
                      <p:spPr>
                        <a:xfrm flipV="1">
                          <a:off x="4505984" y="3133100"/>
                          <a:ext cx="1080000" cy="180900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round/>
                        </a:ln>
                      </p:spPr>
                    </p:sp>
                  </p:grpSp>
                  <p:sp>
                    <p:nvSpPr>
                      <p:cNvPr id="314" name="CustomShape 17"/>
                      <p:cNvSpPr/>
                      <p:nvPr/>
                    </p:nvSpPr>
                    <p:spPr>
                      <a:xfrm>
                        <a:off x="6870235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sp>
                    <p:nvSpPr>
                      <p:cNvPr id="315" name="CustomShape 17"/>
                      <p:cNvSpPr/>
                      <p:nvPr/>
                    </p:nvSpPr>
                    <p:spPr>
                      <a:xfrm>
                        <a:off x="6579396" y="3377154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</p:grpSp>
                <p:grpSp>
                  <p:nvGrpSpPr>
                    <p:cNvPr id="305" name="Group 304"/>
                    <p:cNvGrpSpPr/>
                    <p:nvPr/>
                  </p:nvGrpSpPr>
                  <p:grpSpPr>
                    <a:xfrm rot="360000">
                      <a:off x="6206725" y="1051028"/>
                      <a:ext cx="528517" cy="1218621"/>
                      <a:chOff x="6384033" y="2186240"/>
                      <a:chExt cx="543358" cy="1252841"/>
                    </a:xfrm>
                  </p:grpSpPr>
                  <p:sp>
                    <p:nvSpPr>
                      <p:cNvPr id="306" name="CustomShape 17"/>
                      <p:cNvSpPr/>
                      <p:nvPr/>
                    </p:nvSpPr>
                    <p:spPr>
                      <a:xfrm>
                        <a:off x="6384033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grpSp>
                    <p:nvGrpSpPr>
                      <p:cNvPr id="307" name="Group 306"/>
                      <p:cNvGrpSpPr/>
                      <p:nvPr/>
                    </p:nvGrpSpPr>
                    <p:grpSpPr>
                      <a:xfrm>
                        <a:off x="6412123" y="2198602"/>
                        <a:ext cx="487375" cy="1238746"/>
                        <a:chOff x="3770523" y="3133100"/>
                        <a:chExt cx="1815461" cy="1809000"/>
                      </a:xfrm>
                    </p:grpSpPr>
                    <p:sp>
                      <p:nvSpPr>
                        <p:cNvPr id="310" name="Line 11"/>
                        <p:cNvSpPr/>
                        <p:nvPr/>
                      </p:nvSpPr>
                      <p:spPr>
                        <a:xfrm flipH="1" flipV="1">
                          <a:off x="3770523" y="3137799"/>
                          <a:ext cx="735463" cy="178882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ysDash"/>
                          <a:round/>
                        </a:ln>
                      </p:spPr>
                    </p:sp>
                    <p:sp>
                      <p:nvSpPr>
                        <p:cNvPr id="311" name="Line 9"/>
                        <p:cNvSpPr/>
                        <p:nvPr/>
                      </p:nvSpPr>
                      <p:spPr>
                        <a:xfrm flipV="1">
                          <a:off x="4505984" y="3133100"/>
                          <a:ext cx="1080000" cy="180900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round/>
                        </a:ln>
                      </p:spPr>
                    </p:sp>
                  </p:grpSp>
                  <p:sp>
                    <p:nvSpPr>
                      <p:cNvPr id="308" name="CustomShape 17"/>
                      <p:cNvSpPr/>
                      <p:nvPr/>
                    </p:nvSpPr>
                    <p:spPr>
                      <a:xfrm>
                        <a:off x="6870235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sp>
                    <p:nvSpPr>
                      <p:cNvPr id="309" name="CustomShape 17"/>
                      <p:cNvSpPr/>
                      <p:nvPr/>
                    </p:nvSpPr>
                    <p:spPr>
                      <a:xfrm>
                        <a:off x="6579396" y="3377154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</p:grpSp>
              </p:grpSp>
            </p:grpSp>
          </p:grpSp>
          <p:grpSp>
            <p:nvGrpSpPr>
              <p:cNvPr id="237" name="Group 236"/>
              <p:cNvGrpSpPr/>
              <p:nvPr/>
            </p:nvGrpSpPr>
            <p:grpSpPr>
              <a:xfrm rot="2880000">
                <a:off x="5385073" y="2858407"/>
                <a:ext cx="3254559" cy="1963742"/>
                <a:chOff x="3203848" y="658131"/>
                <a:chExt cx="3254559" cy="1963742"/>
              </a:xfrm>
            </p:grpSpPr>
            <p:grpSp>
              <p:nvGrpSpPr>
                <p:cNvPr id="238" name="Group 237"/>
                <p:cNvGrpSpPr/>
                <p:nvPr/>
              </p:nvGrpSpPr>
              <p:grpSpPr>
                <a:xfrm>
                  <a:off x="3203848" y="658131"/>
                  <a:ext cx="1745556" cy="1376753"/>
                  <a:chOff x="5796136" y="1026246"/>
                  <a:chExt cx="1745556" cy="1376753"/>
                </a:xfrm>
              </p:grpSpPr>
              <p:grpSp>
                <p:nvGrpSpPr>
                  <p:cNvPr id="270" name="Group 269"/>
                  <p:cNvGrpSpPr/>
                  <p:nvPr/>
                </p:nvGrpSpPr>
                <p:grpSpPr>
                  <a:xfrm>
                    <a:off x="5796136" y="1026246"/>
                    <a:ext cx="939106" cy="1243403"/>
                    <a:chOff x="5796136" y="1026246"/>
                    <a:chExt cx="939106" cy="1243403"/>
                  </a:xfrm>
                </p:grpSpPr>
                <p:grpSp>
                  <p:nvGrpSpPr>
                    <p:cNvPr id="286" name="Group 285"/>
                    <p:cNvGrpSpPr/>
                    <p:nvPr/>
                  </p:nvGrpSpPr>
                  <p:grpSpPr>
                    <a:xfrm>
                      <a:off x="5796136" y="1026246"/>
                      <a:ext cx="528517" cy="1218621"/>
                      <a:chOff x="6384033" y="2186240"/>
                      <a:chExt cx="543358" cy="1252841"/>
                    </a:xfrm>
                  </p:grpSpPr>
                  <p:sp>
                    <p:nvSpPr>
                      <p:cNvPr id="294" name="CustomShape 17"/>
                      <p:cNvSpPr/>
                      <p:nvPr/>
                    </p:nvSpPr>
                    <p:spPr>
                      <a:xfrm>
                        <a:off x="6384033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grpSp>
                    <p:nvGrpSpPr>
                      <p:cNvPr id="295" name="Group 294"/>
                      <p:cNvGrpSpPr/>
                      <p:nvPr/>
                    </p:nvGrpSpPr>
                    <p:grpSpPr>
                      <a:xfrm>
                        <a:off x="6412123" y="2198602"/>
                        <a:ext cx="487375" cy="1238746"/>
                        <a:chOff x="3770523" y="3133100"/>
                        <a:chExt cx="1815461" cy="1809000"/>
                      </a:xfrm>
                    </p:grpSpPr>
                    <p:sp>
                      <p:nvSpPr>
                        <p:cNvPr id="298" name="Line 11"/>
                        <p:cNvSpPr/>
                        <p:nvPr/>
                      </p:nvSpPr>
                      <p:spPr>
                        <a:xfrm flipH="1" flipV="1">
                          <a:off x="3770523" y="3137799"/>
                          <a:ext cx="735463" cy="178882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ysDash"/>
                          <a:round/>
                        </a:ln>
                      </p:spPr>
                    </p:sp>
                    <p:sp>
                      <p:nvSpPr>
                        <p:cNvPr id="299" name="Line 9"/>
                        <p:cNvSpPr/>
                        <p:nvPr/>
                      </p:nvSpPr>
                      <p:spPr>
                        <a:xfrm flipV="1">
                          <a:off x="4505984" y="3133100"/>
                          <a:ext cx="1080000" cy="180900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round/>
                        </a:ln>
                      </p:spPr>
                    </p:sp>
                  </p:grpSp>
                  <p:sp>
                    <p:nvSpPr>
                      <p:cNvPr id="296" name="CustomShape 17"/>
                      <p:cNvSpPr/>
                      <p:nvPr/>
                    </p:nvSpPr>
                    <p:spPr>
                      <a:xfrm>
                        <a:off x="6870235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sp>
                    <p:nvSpPr>
                      <p:cNvPr id="297" name="CustomShape 17"/>
                      <p:cNvSpPr/>
                      <p:nvPr/>
                    </p:nvSpPr>
                    <p:spPr>
                      <a:xfrm>
                        <a:off x="6579396" y="3377154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</p:grpSp>
                <p:grpSp>
                  <p:nvGrpSpPr>
                    <p:cNvPr id="287" name="Group 286"/>
                    <p:cNvGrpSpPr/>
                    <p:nvPr/>
                  </p:nvGrpSpPr>
                  <p:grpSpPr>
                    <a:xfrm rot="360000">
                      <a:off x="6206725" y="1051028"/>
                      <a:ext cx="528517" cy="1218621"/>
                      <a:chOff x="6384033" y="2186240"/>
                      <a:chExt cx="543358" cy="1252841"/>
                    </a:xfrm>
                  </p:grpSpPr>
                  <p:sp>
                    <p:nvSpPr>
                      <p:cNvPr id="288" name="CustomShape 17"/>
                      <p:cNvSpPr/>
                      <p:nvPr/>
                    </p:nvSpPr>
                    <p:spPr>
                      <a:xfrm>
                        <a:off x="6384033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grpSp>
                    <p:nvGrpSpPr>
                      <p:cNvPr id="289" name="Group 288"/>
                      <p:cNvGrpSpPr/>
                      <p:nvPr/>
                    </p:nvGrpSpPr>
                    <p:grpSpPr>
                      <a:xfrm>
                        <a:off x="6412123" y="2198602"/>
                        <a:ext cx="487375" cy="1238746"/>
                        <a:chOff x="3770523" y="3133100"/>
                        <a:chExt cx="1815461" cy="1809000"/>
                      </a:xfrm>
                    </p:grpSpPr>
                    <p:sp>
                      <p:nvSpPr>
                        <p:cNvPr id="292" name="Line 11"/>
                        <p:cNvSpPr/>
                        <p:nvPr/>
                      </p:nvSpPr>
                      <p:spPr>
                        <a:xfrm flipH="1" flipV="1">
                          <a:off x="3770523" y="3137799"/>
                          <a:ext cx="735463" cy="178882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ysDash"/>
                          <a:round/>
                        </a:ln>
                      </p:spPr>
                    </p:sp>
                    <p:sp>
                      <p:nvSpPr>
                        <p:cNvPr id="293" name="Line 9"/>
                        <p:cNvSpPr/>
                        <p:nvPr/>
                      </p:nvSpPr>
                      <p:spPr>
                        <a:xfrm flipV="1">
                          <a:off x="4505984" y="3133100"/>
                          <a:ext cx="1080000" cy="180900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round/>
                        </a:ln>
                      </p:spPr>
                    </p:sp>
                  </p:grpSp>
                  <p:sp>
                    <p:nvSpPr>
                      <p:cNvPr id="290" name="CustomShape 17"/>
                      <p:cNvSpPr/>
                      <p:nvPr/>
                    </p:nvSpPr>
                    <p:spPr>
                      <a:xfrm>
                        <a:off x="6870235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sp>
                    <p:nvSpPr>
                      <p:cNvPr id="291" name="CustomShape 17"/>
                      <p:cNvSpPr/>
                      <p:nvPr/>
                    </p:nvSpPr>
                    <p:spPr>
                      <a:xfrm>
                        <a:off x="6579396" y="3377154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</p:grpSp>
              </p:grpSp>
              <p:grpSp>
                <p:nvGrpSpPr>
                  <p:cNvPr id="271" name="Group 270"/>
                  <p:cNvGrpSpPr/>
                  <p:nvPr/>
                </p:nvGrpSpPr>
                <p:grpSpPr>
                  <a:xfrm rot="720000">
                    <a:off x="6602586" y="1159596"/>
                    <a:ext cx="939106" cy="1243403"/>
                    <a:chOff x="5796136" y="1026246"/>
                    <a:chExt cx="939106" cy="1243403"/>
                  </a:xfrm>
                </p:grpSpPr>
                <p:grpSp>
                  <p:nvGrpSpPr>
                    <p:cNvPr id="272" name="Group 271"/>
                    <p:cNvGrpSpPr/>
                    <p:nvPr/>
                  </p:nvGrpSpPr>
                  <p:grpSpPr>
                    <a:xfrm>
                      <a:off x="5796136" y="1026246"/>
                      <a:ext cx="528517" cy="1218621"/>
                      <a:chOff x="6384033" y="2186240"/>
                      <a:chExt cx="543358" cy="1252841"/>
                    </a:xfrm>
                  </p:grpSpPr>
                  <p:sp>
                    <p:nvSpPr>
                      <p:cNvPr id="280" name="CustomShape 17"/>
                      <p:cNvSpPr/>
                      <p:nvPr/>
                    </p:nvSpPr>
                    <p:spPr>
                      <a:xfrm>
                        <a:off x="6384033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grpSp>
                    <p:nvGrpSpPr>
                      <p:cNvPr id="281" name="Group 280"/>
                      <p:cNvGrpSpPr/>
                      <p:nvPr/>
                    </p:nvGrpSpPr>
                    <p:grpSpPr>
                      <a:xfrm>
                        <a:off x="6412123" y="2198602"/>
                        <a:ext cx="487375" cy="1238746"/>
                        <a:chOff x="3770523" y="3133100"/>
                        <a:chExt cx="1815461" cy="1809000"/>
                      </a:xfrm>
                    </p:grpSpPr>
                    <p:sp>
                      <p:nvSpPr>
                        <p:cNvPr id="284" name="Line 11"/>
                        <p:cNvSpPr/>
                        <p:nvPr/>
                      </p:nvSpPr>
                      <p:spPr>
                        <a:xfrm flipH="1" flipV="1">
                          <a:off x="3770523" y="3137799"/>
                          <a:ext cx="735463" cy="178882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ysDash"/>
                          <a:round/>
                        </a:ln>
                      </p:spPr>
                    </p:sp>
                    <p:sp>
                      <p:nvSpPr>
                        <p:cNvPr id="285" name="Line 9"/>
                        <p:cNvSpPr/>
                        <p:nvPr/>
                      </p:nvSpPr>
                      <p:spPr>
                        <a:xfrm flipV="1">
                          <a:off x="4505984" y="3133100"/>
                          <a:ext cx="1080000" cy="180900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round/>
                        </a:ln>
                      </p:spPr>
                    </p:sp>
                  </p:grpSp>
                  <p:sp>
                    <p:nvSpPr>
                      <p:cNvPr id="282" name="CustomShape 17"/>
                      <p:cNvSpPr/>
                      <p:nvPr/>
                    </p:nvSpPr>
                    <p:spPr>
                      <a:xfrm>
                        <a:off x="6870235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sp>
                    <p:nvSpPr>
                      <p:cNvPr id="283" name="CustomShape 17"/>
                      <p:cNvSpPr/>
                      <p:nvPr/>
                    </p:nvSpPr>
                    <p:spPr>
                      <a:xfrm>
                        <a:off x="6579396" y="3377154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</p:grpSp>
                <p:grpSp>
                  <p:nvGrpSpPr>
                    <p:cNvPr id="273" name="Group 272"/>
                    <p:cNvGrpSpPr/>
                    <p:nvPr/>
                  </p:nvGrpSpPr>
                  <p:grpSpPr>
                    <a:xfrm rot="360000">
                      <a:off x="6206725" y="1051028"/>
                      <a:ext cx="528517" cy="1218621"/>
                      <a:chOff x="6384033" y="2186240"/>
                      <a:chExt cx="543358" cy="1252841"/>
                    </a:xfrm>
                  </p:grpSpPr>
                  <p:sp>
                    <p:nvSpPr>
                      <p:cNvPr id="274" name="CustomShape 17"/>
                      <p:cNvSpPr/>
                      <p:nvPr/>
                    </p:nvSpPr>
                    <p:spPr>
                      <a:xfrm>
                        <a:off x="6384033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grpSp>
                    <p:nvGrpSpPr>
                      <p:cNvPr id="275" name="Group 274"/>
                      <p:cNvGrpSpPr/>
                      <p:nvPr/>
                    </p:nvGrpSpPr>
                    <p:grpSpPr>
                      <a:xfrm>
                        <a:off x="6412123" y="2198602"/>
                        <a:ext cx="487375" cy="1238746"/>
                        <a:chOff x="3770523" y="3133100"/>
                        <a:chExt cx="1815461" cy="1809000"/>
                      </a:xfrm>
                    </p:grpSpPr>
                    <p:sp>
                      <p:nvSpPr>
                        <p:cNvPr id="278" name="Line 11"/>
                        <p:cNvSpPr/>
                        <p:nvPr/>
                      </p:nvSpPr>
                      <p:spPr>
                        <a:xfrm flipH="1" flipV="1">
                          <a:off x="3770523" y="3137799"/>
                          <a:ext cx="735463" cy="178882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ysDash"/>
                          <a:round/>
                        </a:ln>
                      </p:spPr>
                    </p:sp>
                    <p:sp>
                      <p:nvSpPr>
                        <p:cNvPr id="279" name="Line 9"/>
                        <p:cNvSpPr/>
                        <p:nvPr/>
                      </p:nvSpPr>
                      <p:spPr>
                        <a:xfrm flipV="1">
                          <a:off x="4505984" y="3133100"/>
                          <a:ext cx="1080000" cy="180900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round/>
                        </a:ln>
                      </p:spPr>
                    </p:sp>
                  </p:grpSp>
                  <p:sp>
                    <p:nvSpPr>
                      <p:cNvPr id="276" name="CustomShape 17"/>
                      <p:cNvSpPr/>
                      <p:nvPr/>
                    </p:nvSpPr>
                    <p:spPr>
                      <a:xfrm>
                        <a:off x="6870235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sp>
                    <p:nvSpPr>
                      <p:cNvPr id="277" name="CustomShape 17"/>
                      <p:cNvSpPr/>
                      <p:nvPr/>
                    </p:nvSpPr>
                    <p:spPr>
                      <a:xfrm>
                        <a:off x="6579396" y="3377154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</p:grpSp>
              </p:grpSp>
            </p:grpSp>
            <p:grpSp>
              <p:nvGrpSpPr>
                <p:cNvPr id="239" name="Group 238"/>
                <p:cNvGrpSpPr/>
                <p:nvPr/>
              </p:nvGrpSpPr>
              <p:grpSpPr>
                <a:xfrm rot="1440000">
                  <a:off x="4712851" y="1245120"/>
                  <a:ext cx="1745556" cy="1376753"/>
                  <a:chOff x="5796136" y="1026246"/>
                  <a:chExt cx="1745556" cy="1376753"/>
                </a:xfrm>
              </p:grpSpPr>
              <p:grpSp>
                <p:nvGrpSpPr>
                  <p:cNvPr id="240" name="Group 239"/>
                  <p:cNvGrpSpPr/>
                  <p:nvPr/>
                </p:nvGrpSpPr>
                <p:grpSpPr>
                  <a:xfrm>
                    <a:off x="5796136" y="1026246"/>
                    <a:ext cx="939106" cy="1243403"/>
                    <a:chOff x="5796136" y="1026246"/>
                    <a:chExt cx="939106" cy="1243403"/>
                  </a:xfrm>
                </p:grpSpPr>
                <p:grpSp>
                  <p:nvGrpSpPr>
                    <p:cNvPr id="256" name="Group 255"/>
                    <p:cNvGrpSpPr/>
                    <p:nvPr/>
                  </p:nvGrpSpPr>
                  <p:grpSpPr>
                    <a:xfrm>
                      <a:off x="5796136" y="1026246"/>
                      <a:ext cx="528517" cy="1218621"/>
                      <a:chOff x="6384033" y="2186240"/>
                      <a:chExt cx="543358" cy="1252841"/>
                    </a:xfrm>
                  </p:grpSpPr>
                  <p:sp>
                    <p:nvSpPr>
                      <p:cNvPr id="264" name="CustomShape 17"/>
                      <p:cNvSpPr/>
                      <p:nvPr/>
                    </p:nvSpPr>
                    <p:spPr>
                      <a:xfrm>
                        <a:off x="6384033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grpSp>
                    <p:nvGrpSpPr>
                      <p:cNvPr id="265" name="Group 264"/>
                      <p:cNvGrpSpPr/>
                      <p:nvPr/>
                    </p:nvGrpSpPr>
                    <p:grpSpPr>
                      <a:xfrm>
                        <a:off x="6412123" y="2198602"/>
                        <a:ext cx="487375" cy="1238746"/>
                        <a:chOff x="3770523" y="3133100"/>
                        <a:chExt cx="1815461" cy="1809000"/>
                      </a:xfrm>
                    </p:grpSpPr>
                    <p:sp>
                      <p:nvSpPr>
                        <p:cNvPr id="268" name="Line 11"/>
                        <p:cNvSpPr/>
                        <p:nvPr/>
                      </p:nvSpPr>
                      <p:spPr>
                        <a:xfrm flipH="1" flipV="1">
                          <a:off x="3770523" y="3137799"/>
                          <a:ext cx="735463" cy="178882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ysDash"/>
                          <a:round/>
                        </a:ln>
                      </p:spPr>
                    </p:sp>
                    <p:sp>
                      <p:nvSpPr>
                        <p:cNvPr id="269" name="Line 9"/>
                        <p:cNvSpPr/>
                        <p:nvPr/>
                      </p:nvSpPr>
                      <p:spPr>
                        <a:xfrm flipV="1">
                          <a:off x="4505984" y="3133100"/>
                          <a:ext cx="1080000" cy="180900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round/>
                        </a:ln>
                      </p:spPr>
                    </p:sp>
                  </p:grpSp>
                  <p:sp>
                    <p:nvSpPr>
                      <p:cNvPr id="266" name="CustomShape 17"/>
                      <p:cNvSpPr/>
                      <p:nvPr/>
                    </p:nvSpPr>
                    <p:spPr>
                      <a:xfrm>
                        <a:off x="6870235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sp>
                    <p:nvSpPr>
                      <p:cNvPr id="267" name="CustomShape 17"/>
                      <p:cNvSpPr/>
                      <p:nvPr/>
                    </p:nvSpPr>
                    <p:spPr>
                      <a:xfrm>
                        <a:off x="6579396" y="3377154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</p:grpSp>
                <p:grpSp>
                  <p:nvGrpSpPr>
                    <p:cNvPr id="257" name="Group 256"/>
                    <p:cNvGrpSpPr/>
                    <p:nvPr/>
                  </p:nvGrpSpPr>
                  <p:grpSpPr>
                    <a:xfrm rot="360000">
                      <a:off x="6206725" y="1051028"/>
                      <a:ext cx="528517" cy="1218621"/>
                      <a:chOff x="6384033" y="2186240"/>
                      <a:chExt cx="543358" cy="1252841"/>
                    </a:xfrm>
                  </p:grpSpPr>
                  <p:sp>
                    <p:nvSpPr>
                      <p:cNvPr id="258" name="CustomShape 17"/>
                      <p:cNvSpPr/>
                      <p:nvPr/>
                    </p:nvSpPr>
                    <p:spPr>
                      <a:xfrm>
                        <a:off x="6384033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grpSp>
                    <p:nvGrpSpPr>
                      <p:cNvPr id="259" name="Group 258"/>
                      <p:cNvGrpSpPr/>
                      <p:nvPr/>
                    </p:nvGrpSpPr>
                    <p:grpSpPr>
                      <a:xfrm>
                        <a:off x="6412123" y="2198602"/>
                        <a:ext cx="487375" cy="1238746"/>
                        <a:chOff x="3770523" y="3133100"/>
                        <a:chExt cx="1815461" cy="1809000"/>
                      </a:xfrm>
                    </p:grpSpPr>
                    <p:sp>
                      <p:nvSpPr>
                        <p:cNvPr id="262" name="Line 11"/>
                        <p:cNvSpPr/>
                        <p:nvPr/>
                      </p:nvSpPr>
                      <p:spPr>
                        <a:xfrm flipH="1" flipV="1">
                          <a:off x="3770523" y="3137799"/>
                          <a:ext cx="735463" cy="178882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ysDash"/>
                          <a:round/>
                        </a:ln>
                      </p:spPr>
                    </p:sp>
                    <p:sp>
                      <p:nvSpPr>
                        <p:cNvPr id="263" name="Line 9"/>
                        <p:cNvSpPr/>
                        <p:nvPr/>
                      </p:nvSpPr>
                      <p:spPr>
                        <a:xfrm flipV="1">
                          <a:off x="4505984" y="3133100"/>
                          <a:ext cx="1080000" cy="180900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round/>
                        </a:ln>
                      </p:spPr>
                    </p:sp>
                  </p:grpSp>
                  <p:sp>
                    <p:nvSpPr>
                      <p:cNvPr id="260" name="CustomShape 17"/>
                      <p:cNvSpPr/>
                      <p:nvPr/>
                    </p:nvSpPr>
                    <p:spPr>
                      <a:xfrm>
                        <a:off x="6870235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sp>
                    <p:nvSpPr>
                      <p:cNvPr id="261" name="CustomShape 17"/>
                      <p:cNvSpPr/>
                      <p:nvPr/>
                    </p:nvSpPr>
                    <p:spPr>
                      <a:xfrm>
                        <a:off x="6579396" y="3377154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</p:grpSp>
              </p:grpSp>
              <p:grpSp>
                <p:nvGrpSpPr>
                  <p:cNvPr id="241" name="Group 240"/>
                  <p:cNvGrpSpPr/>
                  <p:nvPr/>
                </p:nvGrpSpPr>
                <p:grpSpPr>
                  <a:xfrm rot="720000">
                    <a:off x="6602586" y="1159596"/>
                    <a:ext cx="939106" cy="1243403"/>
                    <a:chOff x="5796136" y="1026246"/>
                    <a:chExt cx="939106" cy="1243403"/>
                  </a:xfrm>
                </p:grpSpPr>
                <p:grpSp>
                  <p:nvGrpSpPr>
                    <p:cNvPr id="242" name="Group 241"/>
                    <p:cNvGrpSpPr/>
                    <p:nvPr/>
                  </p:nvGrpSpPr>
                  <p:grpSpPr>
                    <a:xfrm>
                      <a:off x="5796136" y="1026246"/>
                      <a:ext cx="528517" cy="1218621"/>
                      <a:chOff x="6384033" y="2186240"/>
                      <a:chExt cx="543358" cy="1252841"/>
                    </a:xfrm>
                  </p:grpSpPr>
                  <p:sp>
                    <p:nvSpPr>
                      <p:cNvPr id="250" name="CustomShape 17"/>
                      <p:cNvSpPr/>
                      <p:nvPr/>
                    </p:nvSpPr>
                    <p:spPr>
                      <a:xfrm>
                        <a:off x="6384033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grpSp>
                    <p:nvGrpSpPr>
                      <p:cNvPr id="251" name="Group 250"/>
                      <p:cNvGrpSpPr/>
                      <p:nvPr/>
                    </p:nvGrpSpPr>
                    <p:grpSpPr>
                      <a:xfrm>
                        <a:off x="6412123" y="2198602"/>
                        <a:ext cx="487375" cy="1238746"/>
                        <a:chOff x="3770523" y="3133100"/>
                        <a:chExt cx="1815461" cy="1809000"/>
                      </a:xfrm>
                    </p:grpSpPr>
                    <p:sp>
                      <p:nvSpPr>
                        <p:cNvPr id="254" name="Line 11"/>
                        <p:cNvSpPr/>
                        <p:nvPr/>
                      </p:nvSpPr>
                      <p:spPr>
                        <a:xfrm flipH="1" flipV="1">
                          <a:off x="3770523" y="3137799"/>
                          <a:ext cx="735463" cy="178882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ysDash"/>
                          <a:round/>
                        </a:ln>
                      </p:spPr>
                    </p:sp>
                    <p:sp>
                      <p:nvSpPr>
                        <p:cNvPr id="255" name="Line 9"/>
                        <p:cNvSpPr/>
                        <p:nvPr/>
                      </p:nvSpPr>
                      <p:spPr>
                        <a:xfrm flipV="1">
                          <a:off x="4505984" y="3133100"/>
                          <a:ext cx="1080000" cy="180900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round/>
                        </a:ln>
                      </p:spPr>
                    </p:sp>
                  </p:grpSp>
                  <p:sp>
                    <p:nvSpPr>
                      <p:cNvPr id="252" name="CustomShape 17"/>
                      <p:cNvSpPr/>
                      <p:nvPr/>
                    </p:nvSpPr>
                    <p:spPr>
                      <a:xfrm>
                        <a:off x="6870235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sp>
                    <p:nvSpPr>
                      <p:cNvPr id="253" name="CustomShape 17"/>
                      <p:cNvSpPr/>
                      <p:nvPr/>
                    </p:nvSpPr>
                    <p:spPr>
                      <a:xfrm>
                        <a:off x="6579396" y="3377154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</p:grpSp>
                <p:grpSp>
                  <p:nvGrpSpPr>
                    <p:cNvPr id="243" name="Group 242"/>
                    <p:cNvGrpSpPr/>
                    <p:nvPr/>
                  </p:nvGrpSpPr>
                  <p:grpSpPr>
                    <a:xfrm rot="360000">
                      <a:off x="6206725" y="1051028"/>
                      <a:ext cx="528517" cy="1218621"/>
                      <a:chOff x="6384033" y="2186240"/>
                      <a:chExt cx="543358" cy="1252841"/>
                    </a:xfrm>
                  </p:grpSpPr>
                  <p:sp>
                    <p:nvSpPr>
                      <p:cNvPr id="244" name="CustomShape 17"/>
                      <p:cNvSpPr/>
                      <p:nvPr/>
                    </p:nvSpPr>
                    <p:spPr>
                      <a:xfrm>
                        <a:off x="6384033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grpSp>
                    <p:nvGrpSpPr>
                      <p:cNvPr id="245" name="Group 244"/>
                      <p:cNvGrpSpPr/>
                      <p:nvPr/>
                    </p:nvGrpSpPr>
                    <p:grpSpPr>
                      <a:xfrm>
                        <a:off x="6412123" y="2198602"/>
                        <a:ext cx="487375" cy="1238746"/>
                        <a:chOff x="3770523" y="3133100"/>
                        <a:chExt cx="1815461" cy="1809000"/>
                      </a:xfrm>
                    </p:grpSpPr>
                    <p:sp>
                      <p:nvSpPr>
                        <p:cNvPr id="248" name="Line 11"/>
                        <p:cNvSpPr/>
                        <p:nvPr/>
                      </p:nvSpPr>
                      <p:spPr>
                        <a:xfrm flipH="1" flipV="1">
                          <a:off x="3770523" y="3137799"/>
                          <a:ext cx="735463" cy="178882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ysDash"/>
                          <a:round/>
                        </a:ln>
                      </p:spPr>
                    </p:sp>
                    <p:sp>
                      <p:nvSpPr>
                        <p:cNvPr id="249" name="Line 9"/>
                        <p:cNvSpPr/>
                        <p:nvPr/>
                      </p:nvSpPr>
                      <p:spPr>
                        <a:xfrm flipV="1">
                          <a:off x="4505984" y="3133100"/>
                          <a:ext cx="1080000" cy="180900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round/>
                        </a:ln>
                      </p:spPr>
                    </p:sp>
                  </p:grpSp>
                  <p:sp>
                    <p:nvSpPr>
                      <p:cNvPr id="246" name="CustomShape 17"/>
                      <p:cNvSpPr/>
                      <p:nvPr/>
                    </p:nvSpPr>
                    <p:spPr>
                      <a:xfrm>
                        <a:off x="6870235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sp>
                    <p:nvSpPr>
                      <p:cNvPr id="247" name="CustomShape 17"/>
                      <p:cNvSpPr/>
                      <p:nvPr/>
                    </p:nvSpPr>
                    <p:spPr>
                      <a:xfrm>
                        <a:off x="6579396" y="3377154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</p:grpSp>
              </p:grpSp>
            </p:grpSp>
          </p:grpSp>
        </p:grpSp>
        <p:grpSp>
          <p:nvGrpSpPr>
            <p:cNvPr id="489" name="Group 488"/>
            <p:cNvGrpSpPr/>
            <p:nvPr/>
          </p:nvGrpSpPr>
          <p:grpSpPr>
            <a:xfrm rot="11520000">
              <a:off x="491057" y="2824844"/>
              <a:ext cx="2759894" cy="2770869"/>
              <a:chOff x="3203848" y="658131"/>
              <a:chExt cx="4790376" cy="4809426"/>
            </a:xfrm>
          </p:grpSpPr>
          <p:grpSp>
            <p:nvGrpSpPr>
              <p:cNvPr id="490" name="Group 489"/>
              <p:cNvGrpSpPr/>
              <p:nvPr/>
            </p:nvGrpSpPr>
            <p:grpSpPr>
              <a:xfrm>
                <a:off x="3203848" y="658131"/>
                <a:ext cx="3254559" cy="1963742"/>
                <a:chOff x="3203848" y="658131"/>
                <a:chExt cx="3254559" cy="1963742"/>
              </a:xfrm>
            </p:grpSpPr>
            <p:grpSp>
              <p:nvGrpSpPr>
                <p:cNvPr id="554" name="Group 553"/>
                <p:cNvGrpSpPr/>
                <p:nvPr/>
              </p:nvGrpSpPr>
              <p:grpSpPr>
                <a:xfrm>
                  <a:off x="3203848" y="658131"/>
                  <a:ext cx="1745556" cy="1376753"/>
                  <a:chOff x="5796136" y="1026246"/>
                  <a:chExt cx="1745556" cy="1376753"/>
                </a:xfrm>
              </p:grpSpPr>
              <p:grpSp>
                <p:nvGrpSpPr>
                  <p:cNvPr id="586" name="Group 585"/>
                  <p:cNvGrpSpPr/>
                  <p:nvPr/>
                </p:nvGrpSpPr>
                <p:grpSpPr>
                  <a:xfrm>
                    <a:off x="5796136" y="1026246"/>
                    <a:ext cx="939106" cy="1243403"/>
                    <a:chOff x="5796136" y="1026246"/>
                    <a:chExt cx="939106" cy="1243403"/>
                  </a:xfrm>
                </p:grpSpPr>
                <p:grpSp>
                  <p:nvGrpSpPr>
                    <p:cNvPr id="602" name="Group 601"/>
                    <p:cNvGrpSpPr/>
                    <p:nvPr/>
                  </p:nvGrpSpPr>
                  <p:grpSpPr>
                    <a:xfrm>
                      <a:off x="5796136" y="1026246"/>
                      <a:ext cx="528517" cy="1218621"/>
                      <a:chOff x="6384033" y="2186240"/>
                      <a:chExt cx="543358" cy="1252841"/>
                    </a:xfrm>
                  </p:grpSpPr>
                  <p:sp>
                    <p:nvSpPr>
                      <p:cNvPr id="610" name="CustomShape 17"/>
                      <p:cNvSpPr/>
                      <p:nvPr/>
                    </p:nvSpPr>
                    <p:spPr>
                      <a:xfrm>
                        <a:off x="6384033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grpSp>
                    <p:nvGrpSpPr>
                      <p:cNvPr id="611" name="Group 610"/>
                      <p:cNvGrpSpPr/>
                      <p:nvPr/>
                    </p:nvGrpSpPr>
                    <p:grpSpPr>
                      <a:xfrm>
                        <a:off x="6412123" y="2198602"/>
                        <a:ext cx="487375" cy="1238746"/>
                        <a:chOff x="3770523" y="3133100"/>
                        <a:chExt cx="1815461" cy="1809000"/>
                      </a:xfrm>
                    </p:grpSpPr>
                    <p:sp>
                      <p:nvSpPr>
                        <p:cNvPr id="614" name="Line 11"/>
                        <p:cNvSpPr/>
                        <p:nvPr/>
                      </p:nvSpPr>
                      <p:spPr>
                        <a:xfrm flipH="1" flipV="1">
                          <a:off x="3770523" y="3137799"/>
                          <a:ext cx="735463" cy="178882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ysDash"/>
                          <a:round/>
                        </a:ln>
                      </p:spPr>
                    </p:sp>
                    <p:sp>
                      <p:nvSpPr>
                        <p:cNvPr id="615" name="Line 9"/>
                        <p:cNvSpPr/>
                        <p:nvPr/>
                      </p:nvSpPr>
                      <p:spPr>
                        <a:xfrm flipV="1">
                          <a:off x="4505984" y="3133100"/>
                          <a:ext cx="1080000" cy="180900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round/>
                        </a:ln>
                      </p:spPr>
                    </p:sp>
                  </p:grpSp>
                  <p:sp>
                    <p:nvSpPr>
                      <p:cNvPr id="612" name="CustomShape 17"/>
                      <p:cNvSpPr/>
                      <p:nvPr/>
                    </p:nvSpPr>
                    <p:spPr>
                      <a:xfrm>
                        <a:off x="6870235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sp>
                    <p:nvSpPr>
                      <p:cNvPr id="613" name="CustomShape 17"/>
                      <p:cNvSpPr/>
                      <p:nvPr/>
                    </p:nvSpPr>
                    <p:spPr>
                      <a:xfrm>
                        <a:off x="6579396" y="3377154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</p:grpSp>
                <p:grpSp>
                  <p:nvGrpSpPr>
                    <p:cNvPr id="603" name="Group 602"/>
                    <p:cNvGrpSpPr/>
                    <p:nvPr/>
                  </p:nvGrpSpPr>
                  <p:grpSpPr>
                    <a:xfrm rot="360000">
                      <a:off x="6206725" y="1051028"/>
                      <a:ext cx="528517" cy="1218621"/>
                      <a:chOff x="6384033" y="2186240"/>
                      <a:chExt cx="543358" cy="1252841"/>
                    </a:xfrm>
                  </p:grpSpPr>
                  <p:sp>
                    <p:nvSpPr>
                      <p:cNvPr id="604" name="CustomShape 17"/>
                      <p:cNvSpPr/>
                      <p:nvPr/>
                    </p:nvSpPr>
                    <p:spPr>
                      <a:xfrm>
                        <a:off x="6384033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grpSp>
                    <p:nvGrpSpPr>
                      <p:cNvPr id="605" name="Group 604"/>
                      <p:cNvGrpSpPr/>
                      <p:nvPr/>
                    </p:nvGrpSpPr>
                    <p:grpSpPr>
                      <a:xfrm>
                        <a:off x="6412123" y="2198602"/>
                        <a:ext cx="487375" cy="1238746"/>
                        <a:chOff x="3770523" y="3133100"/>
                        <a:chExt cx="1815461" cy="1809000"/>
                      </a:xfrm>
                    </p:grpSpPr>
                    <p:sp>
                      <p:nvSpPr>
                        <p:cNvPr id="608" name="Line 11"/>
                        <p:cNvSpPr/>
                        <p:nvPr/>
                      </p:nvSpPr>
                      <p:spPr>
                        <a:xfrm flipH="1" flipV="1">
                          <a:off x="3770523" y="3137799"/>
                          <a:ext cx="735463" cy="178882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ysDash"/>
                          <a:round/>
                        </a:ln>
                      </p:spPr>
                    </p:sp>
                    <p:sp>
                      <p:nvSpPr>
                        <p:cNvPr id="609" name="Line 9"/>
                        <p:cNvSpPr/>
                        <p:nvPr/>
                      </p:nvSpPr>
                      <p:spPr>
                        <a:xfrm flipV="1">
                          <a:off x="4505984" y="3133100"/>
                          <a:ext cx="1080000" cy="180900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round/>
                        </a:ln>
                      </p:spPr>
                    </p:sp>
                  </p:grpSp>
                  <p:sp>
                    <p:nvSpPr>
                      <p:cNvPr id="606" name="CustomShape 17"/>
                      <p:cNvSpPr/>
                      <p:nvPr/>
                    </p:nvSpPr>
                    <p:spPr>
                      <a:xfrm>
                        <a:off x="6870235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sp>
                    <p:nvSpPr>
                      <p:cNvPr id="607" name="CustomShape 17"/>
                      <p:cNvSpPr/>
                      <p:nvPr/>
                    </p:nvSpPr>
                    <p:spPr>
                      <a:xfrm>
                        <a:off x="6579396" y="3377154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</p:grpSp>
              </p:grpSp>
              <p:grpSp>
                <p:nvGrpSpPr>
                  <p:cNvPr id="587" name="Group 586"/>
                  <p:cNvGrpSpPr/>
                  <p:nvPr/>
                </p:nvGrpSpPr>
                <p:grpSpPr>
                  <a:xfrm rot="720000">
                    <a:off x="6602586" y="1159596"/>
                    <a:ext cx="939106" cy="1243403"/>
                    <a:chOff x="5796136" y="1026246"/>
                    <a:chExt cx="939106" cy="1243403"/>
                  </a:xfrm>
                </p:grpSpPr>
                <p:grpSp>
                  <p:nvGrpSpPr>
                    <p:cNvPr id="588" name="Group 587"/>
                    <p:cNvGrpSpPr/>
                    <p:nvPr/>
                  </p:nvGrpSpPr>
                  <p:grpSpPr>
                    <a:xfrm>
                      <a:off x="5796136" y="1026246"/>
                      <a:ext cx="528517" cy="1218621"/>
                      <a:chOff x="6384033" y="2186240"/>
                      <a:chExt cx="543358" cy="1252841"/>
                    </a:xfrm>
                  </p:grpSpPr>
                  <p:sp>
                    <p:nvSpPr>
                      <p:cNvPr id="596" name="CustomShape 17"/>
                      <p:cNvSpPr/>
                      <p:nvPr/>
                    </p:nvSpPr>
                    <p:spPr>
                      <a:xfrm>
                        <a:off x="6384033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grpSp>
                    <p:nvGrpSpPr>
                      <p:cNvPr id="597" name="Group 596"/>
                      <p:cNvGrpSpPr/>
                      <p:nvPr/>
                    </p:nvGrpSpPr>
                    <p:grpSpPr>
                      <a:xfrm>
                        <a:off x="6412123" y="2198602"/>
                        <a:ext cx="487375" cy="1238746"/>
                        <a:chOff x="3770523" y="3133100"/>
                        <a:chExt cx="1815461" cy="1809000"/>
                      </a:xfrm>
                    </p:grpSpPr>
                    <p:sp>
                      <p:nvSpPr>
                        <p:cNvPr id="600" name="Line 11"/>
                        <p:cNvSpPr/>
                        <p:nvPr/>
                      </p:nvSpPr>
                      <p:spPr>
                        <a:xfrm flipH="1" flipV="1">
                          <a:off x="3770523" y="3137799"/>
                          <a:ext cx="735463" cy="178882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ysDash"/>
                          <a:round/>
                        </a:ln>
                      </p:spPr>
                    </p:sp>
                    <p:sp>
                      <p:nvSpPr>
                        <p:cNvPr id="601" name="Line 9"/>
                        <p:cNvSpPr/>
                        <p:nvPr/>
                      </p:nvSpPr>
                      <p:spPr>
                        <a:xfrm flipV="1">
                          <a:off x="4505984" y="3133100"/>
                          <a:ext cx="1080000" cy="180900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round/>
                        </a:ln>
                      </p:spPr>
                    </p:sp>
                  </p:grpSp>
                  <p:sp>
                    <p:nvSpPr>
                      <p:cNvPr id="598" name="CustomShape 17"/>
                      <p:cNvSpPr/>
                      <p:nvPr/>
                    </p:nvSpPr>
                    <p:spPr>
                      <a:xfrm>
                        <a:off x="6870235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sp>
                    <p:nvSpPr>
                      <p:cNvPr id="599" name="CustomShape 17"/>
                      <p:cNvSpPr/>
                      <p:nvPr/>
                    </p:nvSpPr>
                    <p:spPr>
                      <a:xfrm>
                        <a:off x="6579396" y="3377154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</p:grpSp>
                <p:grpSp>
                  <p:nvGrpSpPr>
                    <p:cNvPr id="589" name="Group 588"/>
                    <p:cNvGrpSpPr/>
                    <p:nvPr/>
                  </p:nvGrpSpPr>
                  <p:grpSpPr>
                    <a:xfrm rot="360000">
                      <a:off x="6206725" y="1051028"/>
                      <a:ext cx="528517" cy="1218621"/>
                      <a:chOff x="6384033" y="2186240"/>
                      <a:chExt cx="543358" cy="1252841"/>
                    </a:xfrm>
                  </p:grpSpPr>
                  <p:sp>
                    <p:nvSpPr>
                      <p:cNvPr id="590" name="CustomShape 17"/>
                      <p:cNvSpPr/>
                      <p:nvPr/>
                    </p:nvSpPr>
                    <p:spPr>
                      <a:xfrm>
                        <a:off x="6384033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grpSp>
                    <p:nvGrpSpPr>
                      <p:cNvPr id="591" name="Group 590"/>
                      <p:cNvGrpSpPr/>
                      <p:nvPr/>
                    </p:nvGrpSpPr>
                    <p:grpSpPr>
                      <a:xfrm>
                        <a:off x="6412123" y="2198602"/>
                        <a:ext cx="487375" cy="1238746"/>
                        <a:chOff x="3770523" y="3133100"/>
                        <a:chExt cx="1815461" cy="1809000"/>
                      </a:xfrm>
                    </p:grpSpPr>
                    <p:sp>
                      <p:nvSpPr>
                        <p:cNvPr id="594" name="Line 11"/>
                        <p:cNvSpPr/>
                        <p:nvPr/>
                      </p:nvSpPr>
                      <p:spPr>
                        <a:xfrm flipH="1" flipV="1">
                          <a:off x="3770523" y="3137799"/>
                          <a:ext cx="735463" cy="178882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ysDash"/>
                          <a:round/>
                        </a:ln>
                      </p:spPr>
                    </p:sp>
                    <p:sp>
                      <p:nvSpPr>
                        <p:cNvPr id="595" name="Line 9"/>
                        <p:cNvSpPr/>
                        <p:nvPr/>
                      </p:nvSpPr>
                      <p:spPr>
                        <a:xfrm flipV="1">
                          <a:off x="4505984" y="3133100"/>
                          <a:ext cx="1080000" cy="180900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round/>
                        </a:ln>
                      </p:spPr>
                    </p:sp>
                  </p:grpSp>
                  <p:sp>
                    <p:nvSpPr>
                      <p:cNvPr id="592" name="CustomShape 17"/>
                      <p:cNvSpPr/>
                      <p:nvPr/>
                    </p:nvSpPr>
                    <p:spPr>
                      <a:xfrm>
                        <a:off x="6870235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sp>
                    <p:nvSpPr>
                      <p:cNvPr id="593" name="CustomShape 17"/>
                      <p:cNvSpPr/>
                      <p:nvPr/>
                    </p:nvSpPr>
                    <p:spPr>
                      <a:xfrm>
                        <a:off x="6579396" y="3377154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</p:grpSp>
              </p:grpSp>
            </p:grpSp>
            <p:grpSp>
              <p:nvGrpSpPr>
                <p:cNvPr id="555" name="Group 554"/>
                <p:cNvGrpSpPr/>
                <p:nvPr/>
              </p:nvGrpSpPr>
              <p:grpSpPr>
                <a:xfrm rot="1440000">
                  <a:off x="4712851" y="1245120"/>
                  <a:ext cx="1745556" cy="1376753"/>
                  <a:chOff x="5796136" y="1026246"/>
                  <a:chExt cx="1745556" cy="1376753"/>
                </a:xfrm>
              </p:grpSpPr>
              <p:grpSp>
                <p:nvGrpSpPr>
                  <p:cNvPr id="556" name="Group 555"/>
                  <p:cNvGrpSpPr/>
                  <p:nvPr/>
                </p:nvGrpSpPr>
                <p:grpSpPr>
                  <a:xfrm>
                    <a:off x="5796136" y="1026246"/>
                    <a:ext cx="939106" cy="1243403"/>
                    <a:chOff x="5796136" y="1026246"/>
                    <a:chExt cx="939106" cy="1243403"/>
                  </a:xfrm>
                </p:grpSpPr>
                <p:grpSp>
                  <p:nvGrpSpPr>
                    <p:cNvPr id="572" name="Group 571"/>
                    <p:cNvGrpSpPr/>
                    <p:nvPr/>
                  </p:nvGrpSpPr>
                  <p:grpSpPr>
                    <a:xfrm>
                      <a:off x="5796136" y="1026246"/>
                      <a:ext cx="528517" cy="1218621"/>
                      <a:chOff x="6384033" y="2186240"/>
                      <a:chExt cx="543358" cy="1252841"/>
                    </a:xfrm>
                  </p:grpSpPr>
                  <p:sp>
                    <p:nvSpPr>
                      <p:cNvPr id="580" name="CustomShape 17"/>
                      <p:cNvSpPr/>
                      <p:nvPr/>
                    </p:nvSpPr>
                    <p:spPr>
                      <a:xfrm>
                        <a:off x="6384033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grpSp>
                    <p:nvGrpSpPr>
                      <p:cNvPr id="581" name="Group 580"/>
                      <p:cNvGrpSpPr/>
                      <p:nvPr/>
                    </p:nvGrpSpPr>
                    <p:grpSpPr>
                      <a:xfrm>
                        <a:off x="6412123" y="2198602"/>
                        <a:ext cx="487375" cy="1238746"/>
                        <a:chOff x="3770523" y="3133100"/>
                        <a:chExt cx="1815461" cy="1809000"/>
                      </a:xfrm>
                    </p:grpSpPr>
                    <p:sp>
                      <p:nvSpPr>
                        <p:cNvPr id="584" name="Line 11"/>
                        <p:cNvSpPr/>
                        <p:nvPr/>
                      </p:nvSpPr>
                      <p:spPr>
                        <a:xfrm flipH="1" flipV="1">
                          <a:off x="3770523" y="3137799"/>
                          <a:ext cx="735463" cy="178882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ysDash"/>
                          <a:round/>
                        </a:ln>
                      </p:spPr>
                    </p:sp>
                    <p:sp>
                      <p:nvSpPr>
                        <p:cNvPr id="585" name="Line 9"/>
                        <p:cNvSpPr/>
                        <p:nvPr/>
                      </p:nvSpPr>
                      <p:spPr>
                        <a:xfrm flipV="1">
                          <a:off x="4505984" y="3133100"/>
                          <a:ext cx="1080000" cy="180900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round/>
                        </a:ln>
                      </p:spPr>
                    </p:sp>
                  </p:grpSp>
                  <p:sp>
                    <p:nvSpPr>
                      <p:cNvPr id="582" name="CustomShape 17"/>
                      <p:cNvSpPr/>
                      <p:nvPr/>
                    </p:nvSpPr>
                    <p:spPr>
                      <a:xfrm>
                        <a:off x="6870235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sp>
                    <p:nvSpPr>
                      <p:cNvPr id="583" name="CustomShape 17"/>
                      <p:cNvSpPr/>
                      <p:nvPr/>
                    </p:nvSpPr>
                    <p:spPr>
                      <a:xfrm>
                        <a:off x="6579396" y="3377154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</p:grpSp>
                <p:grpSp>
                  <p:nvGrpSpPr>
                    <p:cNvPr id="573" name="Group 572"/>
                    <p:cNvGrpSpPr/>
                    <p:nvPr/>
                  </p:nvGrpSpPr>
                  <p:grpSpPr>
                    <a:xfrm rot="360000">
                      <a:off x="6206725" y="1051028"/>
                      <a:ext cx="528517" cy="1218621"/>
                      <a:chOff x="6384033" y="2186240"/>
                      <a:chExt cx="543358" cy="1252841"/>
                    </a:xfrm>
                  </p:grpSpPr>
                  <p:sp>
                    <p:nvSpPr>
                      <p:cNvPr id="574" name="CustomShape 17"/>
                      <p:cNvSpPr/>
                      <p:nvPr/>
                    </p:nvSpPr>
                    <p:spPr>
                      <a:xfrm>
                        <a:off x="6384033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grpSp>
                    <p:nvGrpSpPr>
                      <p:cNvPr id="575" name="Group 574"/>
                      <p:cNvGrpSpPr/>
                      <p:nvPr/>
                    </p:nvGrpSpPr>
                    <p:grpSpPr>
                      <a:xfrm>
                        <a:off x="6412123" y="2198602"/>
                        <a:ext cx="487375" cy="1238746"/>
                        <a:chOff x="3770523" y="3133100"/>
                        <a:chExt cx="1815461" cy="1809000"/>
                      </a:xfrm>
                    </p:grpSpPr>
                    <p:sp>
                      <p:nvSpPr>
                        <p:cNvPr id="578" name="Line 11"/>
                        <p:cNvSpPr/>
                        <p:nvPr/>
                      </p:nvSpPr>
                      <p:spPr>
                        <a:xfrm flipH="1" flipV="1">
                          <a:off x="3770523" y="3137799"/>
                          <a:ext cx="735463" cy="178882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ysDash"/>
                          <a:round/>
                        </a:ln>
                      </p:spPr>
                    </p:sp>
                    <p:sp>
                      <p:nvSpPr>
                        <p:cNvPr id="579" name="Line 9"/>
                        <p:cNvSpPr/>
                        <p:nvPr/>
                      </p:nvSpPr>
                      <p:spPr>
                        <a:xfrm flipV="1">
                          <a:off x="4505984" y="3133100"/>
                          <a:ext cx="1080000" cy="180900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round/>
                        </a:ln>
                      </p:spPr>
                    </p:sp>
                  </p:grpSp>
                  <p:sp>
                    <p:nvSpPr>
                      <p:cNvPr id="576" name="CustomShape 17"/>
                      <p:cNvSpPr/>
                      <p:nvPr/>
                    </p:nvSpPr>
                    <p:spPr>
                      <a:xfrm>
                        <a:off x="6870235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sp>
                    <p:nvSpPr>
                      <p:cNvPr id="577" name="CustomShape 17"/>
                      <p:cNvSpPr/>
                      <p:nvPr/>
                    </p:nvSpPr>
                    <p:spPr>
                      <a:xfrm>
                        <a:off x="6579396" y="3377154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</p:grpSp>
              </p:grpSp>
              <p:grpSp>
                <p:nvGrpSpPr>
                  <p:cNvPr id="557" name="Group 556"/>
                  <p:cNvGrpSpPr/>
                  <p:nvPr/>
                </p:nvGrpSpPr>
                <p:grpSpPr>
                  <a:xfrm rot="720000">
                    <a:off x="6602586" y="1159596"/>
                    <a:ext cx="939106" cy="1243403"/>
                    <a:chOff x="5796136" y="1026246"/>
                    <a:chExt cx="939106" cy="1243403"/>
                  </a:xfrm>
                </p:grpSpPr>
                <p:grpSp>
                  <p:nvGrpSpPr>
                    <p:cNvPr id="558" name="Group 557"/>
                    <p:cNvGrpSpPr/>
                    <p:nvPr/>
                  </p:nvGrpSpPr>
                  <p:grpSpPr>
                    <a:xfrm>
                      <a:off x="5796136" y="1026246"/>
                      <a:ext cx="528517" cy="1218621"/>
                      <a:chOff x="6384033" y="2186240"/>
                      <a:chExt cx="543358" cy="1252841"/>
                    </a:xfrm>
                  </p:grpSpPr>
                  <p:sp>
                    <p:nvSpPr>
                      <p:cNvPr id="566" name="CustomShape 17"/>
                      <p:cNvSpPr/>
                      <p:nvPr/>
                    </p:nvSpPr>
                    <p:spPr>
                      <a:xfrm>
                        <a:off x="6384033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grpSp>
                    <p:nvGrpSpPr>
                      <p:cNvPr id="567" name="Group 566"/>
                      <p:cNvGrpSpPr/>
                      <p:nvPr/>
                    </p:nvGrpSpPr>
                    <p:grpSpPr>
                      <a:xfrm>
                        <a:off x="6412123" y="2198602"/>
                        <a:ext cx="487375" cy="1238746"/>
                        <a:chOff x="3770523" y="3133100"/>
                        <a:chExt cx="1815461" cy="1809000"/>
                      </a:xfrm>
                    </p:grpSpPr>
                    <p:sp>
                      <p:nvSpPr>
                        <p:cNvPr id="570" name="Line 11"/>
                        <p:cNvSpPr/>
                        <p:nvPr/>
                      </p:nvSpPr>
                      <p:spPr>
                        <a:xfrm flipH="1" flipV="1">
                          <a:off x="3770523" y="3137799"/>
                          <a:ext cx="735463" cy="178882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ysDash"/>
                          <a:round/>
                        </a:ln>
                      </p:spPr>
                    </p:sp>
                    <p:sp>
                      <p:nvSpPr>
                        <p:cNvPr id="571" name="Line 9"/>
                        <p:cNvSpPr/>
                        <p:nvPr/>
                      </p:nvSpPr>
                      <p:spPr>
                        <a:xfrm flipV="1">
                          <a:off x="4505984" y="3133100"/>
                          <a:ext cx="1080000" cy="180900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round/>
                        </a:ln>
                      </p:spPr>
                    </p:sp>
                  </p:grpSp>
                  <p:sp>
                    <p:nvSpPr>
                      <p:cNvPr id="568" name="CustomShape 17"/>
                      <p:cNvSpPr/>
                      <p:nvPr/>
                    </p:nvSpPr>
                    <p:spPr>
                      <a:xfrm>
                        <a:off x="6870235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sp>
                    <p:nvSpPr>
                      <p:cNvPr id="569" name="CustomShape 17"/>
                      <p:cNvSpPr/>
                      <p:nvPr/>
                    </p:nvSpPr>
                    <p:spPr>
                      <a:xfrm>
                        <a:off x="6579396" y="3377154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</p:grpSp>
                <p:grpSp>
                  <p:nvGrpSpPr>
                    <p:cNvPr id="559" name="Group 558"/>
                    <p:cNvGrpSpPr/>
                    <p:nvPr/>
                  </p:nvGrpSpPr>
                  <p:grpSpPr>
                    <a:xfrm rot="360000">
                      <a:off x="6206725" y="1051028"/>
                      <a:ext cx="528517" cy="1218621"/>
                      <a:chOff x="6384033" y="2186240"/>
                      <a:chExt cx="543358" cy="1252841"/>
                    </a:xfrm>
                  </p:grpSpPr>
                  <p:sp>
                    <p:nvSpPr>
                      <p:cNvPr id="560" name="CustomShape 17"/>
                      <p:cNvSpPr/>
                      <p:nvPr/>
                    </p:nvSpPr>
                    <p:spPr>
                      <a:xfrm>
                        <a:off x="6384033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grpSp>
                    <p:nvGrpSpPr>
                      <p:cNvPr id="561" name="Group 560"/>
                      <p:cNvGrpSpPr/>
                      <p:nvPr/>
                    </p:nvGrpSpPr>
                    <p:grpSpPr>
                      <a:xfrm>
                        <a:off x="6412123" y="2198602"/>
                        <a:ext cx="487375" cy="1238746"/>
                        <a:chOff x="3770523" y="3133100"/>
                        <a:chExt cx="1815461" cy="1809000"/>
                      </a:xfrm>
                    </p:grpSpPr>
                    <p:sp>
                      <p:nvSpPr>
                        <p:cNvPr id="564" name="Line 11"/>
                        <p:cNvSpPr/>
                        <p:nvPr/>
                      </p:nvSpPr>
                      <p:spPr>
                        <a:xfrm flipH="1" flipV="1">
                          <a:off x="3770523" y="3137799"/>
                          <a:ext cx="735463" cy="178882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ysDash"/>
                          <a:round/>
                        </a:ln>
                      </p:spPr>
                    </p:sp>
                    <p:sp>
                      <p:nvSpPr>
                        <p:cNvPr id="565" name="Line 9"/>
                        <p:cNvSpPr/>
                        <p:nvPr/>
                      </p:nvSpPr>
                      <p:spPr>
                        <a:xfrm flipV="1">
                          <a:off x="4505984" y="3133100"/>
                          <a:ext cx="1080000" cy="180900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round/>
                        </a:ln>
                      </p:spPr>
                    </p:sp>
                  </p:grpSp>
                  <p:sp>
                    <p:nvSpPr>
                      <p:cNvPr id="562" name="CustomShape 17"/>
                      <p:cNvSpPr/>
                      <p:nvPr/>
                    </p:nvSpPr>
                    <p:spPr>
                      <a:xfrm>
                        <a:off x="6870235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sp>
                    <p:nvSpPr>
                      <p:cNvPr id="563" name="CustomShape 17"/>
                      <p:cNvSpPr/>
                      <p:nvPr/>
                    </p:nvSpPr>
                    <p:spPr>
                      <a:xfrm>
                        <a:off x="6579396" y="3377154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</p:grpSp>
              </p:grpSp>
            </p:grpSp>
          </p:grpSp>
          <p:grpSp>
            <p:nvGrpSpPr>
              <p:cNvPr id="491" name="Group 490"/>
              <p:cNvGrpSpPr/>
              <p:nvPr/>
            </p:nvGrpSpPr>
            <p:grpSpPr>
              <a:xfrm rot="2880000">
                <a:off x="5385073" y="2858407"/>
                <a:ext cx="3254559" cy="1963742"/>
                <a:chOff x="3203848" y="658131"/>
                <a:chExt cx="3254559" cy="1963742"/>
              </a:xfrm>
            </p:grpSpPr>
            <p:grpSp>
              <p:nvGrpSpPr>
                <p:cNvPr id="492" name="Group 491"/>
                <p:cNvGrpSpPr/>
                <p:nvPr/>
              </p:nvGrpSpPr>
              <p:grpSpPr>
                <a:xfrm>
                  <a:off x="3203848" y="658131"/>
                  <a:ext cx="1745556" cy="1376753"/>
                  <a:chOff x="5796136" y="1026246"/>
                  <a:chExt cx="1745556" cy="1376753"/>
                </a:xfrm>
              </p:grpSpPr>
              <p:grpSp>
                <p:nvGrpSpPr>
                  <p:cNvPr id="524" name="Group 523"/>
                  <p:cNvGrpSpPr/>
                  <p:nvPr/>
                </p:nvGrpSpPr>
                <p:grpSpPr>
                  <a:xfrm>
                    <a:off x="5796136" y="1026246"/>
                    <a:ext cx="939106" cy="1243403"/>
                    <a:chOff x="5796136" y="1026246"/>
                    <a:chExt cx="939106" cy="1243403"/>
                  </a:xfrm>
                </p:grpSpPr>
                <p:grpSp>
                  <p:nvGrpSpPr>
                    <p:cNvPr id="540" name="Group 539"/>
                    <p:cNvGrpSpPr/>
                    <p:nvPr/>
                  </p:nvGrpSpPr>
                  <p:grpSpPr>
                    <a:xfrm>
                      <a:off x="5796136" y="1026246"/>
                      <a:ext cx="528517" cy="1218621"/>
                      <a:chOff x="6384033" y="2186240"/>
                      <a:chExt cx="543358" cy="1252841"/>
                    </a:xfrm>
                  </p:grpSpPr>
                  <p:sp>
                    <p:nvSpPr>
                      <p:cNvPr id="548" name="CustomShape 17"/>
                      <p:cNvSpPr/>
                      <p:nvPr/>
                    </p:nvSpPr>
                    <p:spPr>
                      <a:xfrm>
                        <a:off x="6384033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grpSp>
                    <p:nvGrpSpPr>
                      <p:cNvPr id="549" name="Group 548"/>
                      <p:cNvGrpSpPr/>
                      <p:nvPr/>
                    </p:nvGrpSpPr>
                    <p:grpSpPr>
                      <a:xfrm>
                        <a:off x="6412123" y="2198602"/>
                        <a:ext cx="487375" cy="1238746"/>
                        <a:chOff x="3770523" y="3133100"/>
                        <a:chExt cx="1815461" cy="1809000"/>
                      </a:xfrm>
                    </p:grpSpPr>
                    <p:sp>
                      <p:nvSpPr>
                        <p:cNvPr id="552" name="Line 11"/>
                        <p:cNvSpPr/>
                        <p:nvPr/>
                      </p:nvSpPr>
                      <p:spPr>
                        <a:xfrm flipH="1" flipV="1">
                          <a:off x="3770523" y="3137799"/>
                          <a:ext cx="735463" cy="178882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ysDash"/>
                          <a:round/>
                        </a:ln>
                      </p:spPr>
                    </p:sp>
                    <p:sp>
                      <p:nvSpPr>
                        <p:cNvPr id="553" name="Line 9"/>
                        <p:cNvSpPr/>
                        <p:nvPr/>
                      </p:nvSpPr>
                      <p:spPr>
                        <a:xfrm flipV="1">
                          <a:off x="4505984" y="3133100"/>
                          <a:ext cx="1080000" cy="180900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round/>
                        </a:ln>
                      </p:spPr>
                    </p:sp>
                  </p:grpSp>
                  <p:sp>
                    <p:nvSpPr>
                      <p:cNvPr id="550" name="CustomShape 17"/>
                      <p:cNvSpPr/>
                      <p:nvPr/>
                    </p:nvSpPr>
                    <p:spPr>
                      <a:xfrm>
                        <a:off x="6870235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sp>
                    <p:nvSpPr>
                      <p:cNvPr id="551" name="CustomShape 17"/>
                      <p:cNvSpPr/>
                      <p:nvPr/>
                    </p:nvSpPr>
                    <p:spPr>
                      <a:xfrm>
                        <a:off x="6579396" y="3377154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</p:grpSp>
                <p:grpSp>
                  <p:nvGrpSpPr>
                    <p:cNvPr id="541" name="Group 540"/>
                    <p:cNvGrpSpPr/>
                    <p:nvPr/>
                  </p:nvGrpSpPr>
                  <p:grpSpPr>
                    <a:xfrm rot="360000">
                      <a:off x="6206725" y="1051028"/>
                      <a:ext cx="528517" cy="1218621"/>
                      <a:chOff x="6384033" y="2186240"/>
                      <a:chExt cx="543358" cy="1252841"/>
                    </a:xfrm>
                  </p:grpSpPr>
                  <p:sp>
                    <p:nvSpPr>
                      <p:cNvPr id="542" name="CustomShape 17"/>
                      <p:cNvSpPr/>
                      <p:nvPr/>
                    </p:nvSpPr>
                    <p:spPr>
                      <a:xfrm>
                        <a:off x="6384033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grpSp>
                    <p:nvGrpSpPr>
                      <p:cNvPr id="543" name="Group 542"/>
                      <p:cNvGrpSpPr/>
                      <p:nvPr/>
                    </p:nvGrpSpPr>
                    <p:grpSpPr>
                      <a:xfrm>
                        <a:off x="6412123" y="2198602"/>
                        <a:ext cx="487375" cy="1238746"/>
                        <a:chOff x="3770523" y="3133100"/>
                        <a:chExt cx="1815461" cy="1809000"/>
                      </a:xfrm>
                    </p:grpSpPr>
                    <p:sp>
                      <p:nvSpPr>
                        <p:cNvPr id="546" name="Line 11"/>
                        <p:cNvSpPr/>
                        <p:nvPr/>
                      </p:nvSpPr>
                      <p:spPr>
                        <a:xfrm flipH="1" flipV="1">
                          <a:off x="3770523" y="3137799"/>
                          <a:ext cx="735463" cy="178882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ysDash"/>
                          <a:round/>
                        </a:ln>
                      </p:spPr>
                    </p:sp>
                    <p:sp>
                      <p:nvSpPr>
                        <p:cNvPr id="547" name="Line 9"/>
                        <p:cNvSpPr/>
                        <p:nvPr/>
                      </p:nvSpPr>
                      <p:spPr>
                        <a:xfrm flipV="1">
                          <a:off x="4505984" y="3133100"/>
                          <a:ext cx="1080000" cy="180900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round/>
                        </a:ln>
                      </p:spPr>
                    </p:sp>
                  </p:grpSp>
                  <p:sp>
                    <p:nvSpPr>
                      <p:cNvPr id="544" name="CustomShape 17"/>
                      <p:cNvSpPr/>
                      <p:nvPr/>
                    </p:nvSpPr>
                    <p:spPr>
                      <a:xfrm>
                        <a:off x="6870235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sp>
                    <p:nvSpPr>
                      <p:cNvPr id="545" name="CustomShape 17"/>
                      <p:cNvSpPr/>
                      <p:nvPr/>
                    </p:nvSpPr>
                    <p:spPr>
                      <a:xfrm>
                        <a:off x="6579396" y="3377154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</p:grpSp>
              </p:grpSp>
              <p:grpSp>
                <p:nvGrpSpPr>
                  <p:cNvPr id="525" name="Group 524"/>
                  <p:cNvGrpSpPr/>
                  <p:nvPr/>
                </p:nvGrpSpPr>
                <p:grpSpPr>
                  <a:xfrm rot="720000">
                    <a:off x="6602586" y="1159596"/>
                    <a:ext cx="939106" cy="1243403"/>
                    <a:chOff x="5796136" y="1026246"/>
                    <a:chExt cx="939106" cy="1243403"/>
                  </a:xfrm>
                </p:grpSpPr>
                <p:grpSp>
                  <p:nvGrpSpPr>
                    <p:cNvPr id="526" name="Group 525"/>
                    <p:cNvGrpSpPr/>
                    <p:nvPr/>
                  </p:nvGrpSpPr>
                  <p:grpSpPr>
                    <a:xfrm>
                      <a:off x="5796136" y="1026246"/>
                      <a:ext cx="528517" cy="1218621"/>
                      <a:chOff x="6384033" y="2186240"/>
                      <a:chExt cx="543358" cy="1252841"/>
                    </a:xfrm>
                  </p:grpSpPr>
                  <p:sp>
                    <p:nvSpPr>
                      <p:cNvPr id="534" name="CustomShape 17"/>
                      <p:cNvSpPr/>
                      <p:nvPr/>
                    </p:nvSpPr>
                    <p:spPr>
                      <a:xfrm>
                        <a:off x="6384033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grpSp>
                    <p:nvGrpSpPr>
                      <p:cNvPr id="535" name="Group 534"/>
                      <p:cNvGrpSpPr/>
                      <p:nvPr/>
                    </p:nvGrpSpPr>
                    <p:grpSpPr>
                      <a:xfrm>
                        <a:off x="6412123" y="2198602"/>
                        <a:ext cx="487375" cy="1238746"/>
                        <a:chOff x="3770523" y="3133100"/>
                        <a:chExt cx="1815461" cy="1809000"/>
                      </a:xfrm>
                    </p:grpSpPr>
                    <p:sp>
                      <p:nvSpPr>
                        <p:cNvPr id="538" name="Line 11"/>
                        <p:cNvSpPr/>
                        <p:nvPr/>
                      </p:nvSpPr>
                      <p:spPr>
                        <a:xfrm flipH="1" flipV="1">
                          <a:off x="3770523" y="3137799"/>
                          <a:ext cx="735463" cy="178882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ysDash"/>
                          <a:round/>
                        </a:ln>
                      </p:spPr>
                    </p:sp>
                    <p:sp>
                      <p:nvSpPr>
                        <p:cNvPr id="539" name="Line 9"/>
                        <p:cNvSpPr/>
                        <p:nvPr/>
                      </p:nvSpPr>
                      <p:spPr>
                        <a:xfrm flipV="1">
                          <a:off x="4505984" y="3133100"/>
                          <a:ext cx="1080000" cy="180900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round/>
                        </a:ln>
                      </p:spPr>
                    </p:sp>
                  </p:grpSp>
                  <p:sp>
                    <p:nvSpPr>
                      <p:cNvPr id="536" name="CustomShape 17"/>
                      <p:cNvSpPr/>
                      <p:nvPr/>
                    </p:nvSpPr>
                    <p:spPr>
                      <a:xfrm>
                        <a:off x="6870235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sp>
                    <p:nvSpPr>
                      <p:cNvPr id="537" name="CustomShape 17"/>
                      <p:cNvSpPr/>
                      <p:nvPr/>
                    </p:nvSpPr>
                    <p:spPr>
                      <a:xfrm>
                        <a:off x="6579396" y="3377154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</p:grpSp>
                <p:grpSp>
                  <p:nvGrpSpPr>
                    <p:cNvPr id="527" name="Group 526"/>
                    <p:cNvGrpSpPr/>
                    <p:nvPr/>
                  </p:nvGrpSpPr>
                  <p:grpSpPr>
                    <a:xfrm rot="360000">
                      <a:off x="6206725" y="1051028"/>
                      <a:ext cx="528517" cy="1218621"/>
                      <a:chOff x="6384033" y="2186240"/>
                      <a:chExt cx="543358" cy="1252841"/>
                    </a:xfrm>
                  </p:grpSpPr>
                  <p:sp>
                    <p:nvSpPr>
                      <p:cNvPr id="528" name="CustomShape 17"/>
                      <p:cNvSpPr/>
                      <p:nvPr/>
                    </p:nvSpPr>
                    <p:spPr>
                      <a:xfrm>
                        <a:off x="6384033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grpSp>
                    <p:nvGrpSpPr>
                      <p:cNvPr id="529" name="Group 528"/>
                      <p:cNvGrpSpPr/>
                      <p:nvPr/>
                    </p:nvGrpSpPr>
                    <p:grpSpPr>
                      <a:xfrm>
                        <a:off x="6412123" y="2198602"/>
                        <a:ext cx="487375" cy="1238746"/>
                        <a:chOff x="3770523" y="3133100"/>
                        <a:chExt cx="1815461" cy="1809000"/>
                      </a:xfrm>
                    </p:grpSpPr>
                    <p:sp>
                      <p:nvSpPr>
                        <p:cNvPr id="532" name="Line 11"/>
                        <p:cNvSpPr/>
                        <p:nvPr/>
                      </p:nvSpPr>
                      <p:spPr>
                        <a:xfrm flipH="1" flipV="1">
                          <a:off x="3770523" y="3137799"/>
                          <a:ext cx="735463" cy="178882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ysDash"/>
                          <a:round/>
                        </a:ln>
                      </p:spPr>
                    </p:sp>
                    <p:sp>
                      <p:nvSpPr>
                        <p:cNvPr id="533" name="Line 9"/>
                        <p:cNvSpPr/>
                        <p:nvPr/>
                      </p:nvSpPr>
                      <p:spPr>
                        <a:xfrm flipV="1">
                          <a:off x="4505984" y="3133100"/>
                          <a:ext cx="1080000" cy="180900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round/>
                        </a:ln>
                      </p:spPr>
                    </p:sp>
                  </p:grpSp>
                  <p:sp>
                    <p:nvSpPr>
                      <p:cNvPr id="530" name="CustomShape 17"/>
                      <p:cNvSpPr/>
                      <p:nvPr/>
                    </p:nvSpPr>
                    <p:spPr>
                      <a:xfrm>
                        <a:off x="6870235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sp>
                    <p:nvSpPr>
                      <p:cNvPr id="531" name="CustomShape 17"/>
                      <p:cNvSpPr/>
                      <p:nvPr/>
                    </p:nvSpPr>
                    <p:spPr>
                      <a:xfrm>
                        <a:off x="6579396" y="3377154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</p:grpSp>
              </p:grpSp>
            </p:grpSp>
            <p:grpSp>
              <p:nvGrpSpPr>
                <p:cNvPr id="493" name="Group 492"/>
                <p:cNvGrpSpPr/>
                <p:nvPr/>
              </p:nvGrpSpPr>
              <p:grpSpPr>
                <a:xfrm rot="1440000">
                  <a:off x="4712851" y="1245120"/>
                  <a:ext cx="1745556" cy="1376753"/>
                  <a:chOff x="5796136" y="1026246"/>
                  <a:chExt cx="1745556" cy="1376753"/>
                </a:xfrm>
              </p:grpSpPr>
              <p:grpSp>
                <p:nvGrpSpPr>
                  <p:cNvPr id="494" name="Group 493"/>
                  <p:cNvGrpSpPr/>
                  <p:nvPr/>
                </p:nvGrpSpPr>
                <p:grpSpPr>
                  <a:xfrm>
                    <a:off x="5796136" y="1026246"/>
                    <a:ext cx="939106" cy="1243403"/>
                    <a:chOff x="5796136" y="1026246"/>
                    <a:chExt cx="939106" cy="1243403"/>
                  </a:xfrm>
                </p:grpSpPr>
                <p:grpSp>
                  <p:nvGrpSpPr>
                    <p:cNvPr id="510" name="Group 509"/>
                    <p:cNvGrpSpPr/>
                    <p:nvPr/>
                  </p:nvGrpSpPr>
                  <p:grpSpPr>
                    <a:xfrm>
                      <a:off x="5796136" y="1026246"/>
                      <a:ext cx="528517" cy="1218621"/>
                      <a:chOff x="6384033" y="2186240"/>
                      <a:chExt cx="543358" cy="1252841"/>
                    </a:xfrm>
                  </p:grpSpPr>
                  <p:sp>
                    <p:nvSpPr>
                      <p:cNvPr id="518" name="CustomShape 17"/>
                      <p:cNvSpPr/>
                      <p:nvPr/>
                    </p:nvSpPr>
                    <p:spPr>
                      <a:xfrm>
                        <a:off x="6384033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grpSp>
                    <p:nvGrpSpPr>
                      <p:cNvPr id="519" name="Group 518"/>
                      <p:cNvGrpSpPr/>
                      <p:nvPr/>
                    </p:nvGrpSpPr>
                    <p:grpSpPr>
                      <a:xfrm>
                        <a:off x="6412123" y="2198602"/>
                        <a:ext cx="487375" cy="1238746"/>
                        <a:chOff x="3770523" y="3133100"/>
                        <a:chExt cx="1815461" cy="1809000"/>
                      </a:xfrm>
                    </p:grpSpPr>
                    <p:sp>
                      <p:nvSpPr>
                        <p:cNvPr id="522" name="Line 11"/>
                        <p:cNvSpPr/>
                        <p:nvPr/>
                      </p:nvSpPr>
                      <p:spPr>
                        <a:xfrm flipH="1" flipV="1">
                          <a:off x="3770523" y="3137799"/>
                          <a:ext cx="735463" cy="178882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ysDash"/>
                          <a:round/>
                        </a:ln>
                      </p:spPr>
                    </p:sp>
                    <p:sp>
                      <p:nvSpPr>
                        <p:cNvPr id="523" name="Line 9"/>
                        <p:cNvSpPr/>
                        <p:nvPr/>
                      </p:nvSpPr>
                      <p:spPr>
                        <a:xfrm flipV="1">
                          <a:off x="4505984" y="3133100"/>
                          <a:ext cx="1080000" cy="180900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round/>
                        </a:ln>
                      </p:spPr>
                    </p:sp>
                  </p:grpSp>
                  <p:sp>
                    <p:nvSpPr>
                      <p:cNvPr id="520" name="CustomShape 17"/>
                      <p:cNvSpPr/>
                      <p:nvPr/>
                    </p:nvSpPr>
                    <p:spPr>
                      <a:xfrm>
                        <a:off x="6870235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sp>
                    <p:nvSpPr>
                      <p:cNvPr id="521" name="CustomShape 17"/>
                      <p:cNvSpPr/>
                      <p:nvPr/>
                    </p:nvSpPr>
                    <p:spPr>
                      <a:xfrm>
                        <a:off x="6579396" y="3377154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</p:grpSp>
                <p:grpSp>
                  <p:nvGrpSpPr>
                    <p:cNvPr id="511" name="Group 510"/>
                    <p:cNvGrpSpPr/>
                    <p:nvPr/>
                  </p:nvGrpSpPr>
                  <p:grpSpPr>
                    <a:xfrm rot="360000">
                      <a:off x="6206725" y="1051028"/>
                      <a:ext cx="528517" cy="1218621"/>
                      <a:chOff x="6384033" y="2186240"/>
                      <a:chExt cx="543358" cy="1252841"/>
                    </a:xfrm>
                  </p:grpSpPr>
                  <p:sp>
                    <p:nvSpPr>
                      <p:cNvPr id="512" name="CustomShape 17"/>
                      <p:cNvSpPr/>
                      <p:nvPr/>
                    </p:nvSpPr>
                    <p:spPr>
                      <a:xfrm>
                        <a:off x="6384033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grpSp>
                    <p:nvGrpSpPr>
                      <p:cNvPr id="513" name="Group 512"/>
                      <p:cNvGrpSpPr/>
                      <p:nvPr/>
                    </p:nvGrpSpPr>
                    <p:grpSpPr>
                      <a:xfrm>
                        <a:off x="6412123" y="2198602"/>
                        <a:ext cx="487375" cy="1238746"/>
                        <a:chOff x="3770523" y="3133100"/>
                        <a:chExt cx="1815461" cy="1809000"/>
                      </a:xfrm>
                    </p:grpSpPr>
                    <p:sp>
                      <p:nvSpPr>
                        <p:cNvPr id="516" name="Line 11"/>
                        <p:cNvSpPr/>
                        <p:nvPr/>
                      </p:nvSpPr>
                      <p:spPr>
                        <a:xfrm flipH="1" flipV="1">
                          <a:off x="3770523" y="3137799"/>
                          <a:ext cx="735463" cy="178882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ysDash"/>
                          <a:round/>
                        </a:ln>
                      </p:spPr>
                    </p:sp>
                    <p:sp>
                      <p:nvSpPr>
                        <p:cNvPr id="517" name="Line 9"/>
                        <p:cNvSpPr/>
                        <p:nvPr/>
                      </p:nvSpPr>
                      <p:spPr>
                        <a:xfrm flipV="1">
                          <a:off x="4505984" y="3133100"/>
                          <a:ext cx="1080000" cy="180900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round/>
                        </a:ln>
                      </p:spPr>
                    </p:sp>
                  </p:grpSp>
                  <p:sp>
                    <p:nvSpPr>
                      <p:cNvPr id="514" name="CustomShape 17"/>
                      <p:cNvSpPr/>
                      <p:nvPr/>
                    </p:nvSpPr>
                    <p:spPr>
                      <a:xfrm>
                        <a:off x="6870235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sp>
                    <p:nvSpPr>
                      <p:cNvPr id="515" name="CustomShape 17"/>
                      <p:cNvSpPr/>
                      <p:nvPr/>
                    </p:nvSpPr>
                    <p:spPr>
                      <a:xfrm>
                        <a:off x="6579396" y="3377154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</p:grpSp>
              </p:grpSp>
              <p:grpSp>
                <p:nvGrpSpPr>
                  <p:cNvPr id="495" name="Group 494"/>
                  <p:cNvGrpSpPr/>
                  <p:nvPr/>
                </p:nvGrpSpPr>
                <p:grpSpPr>
                  <a:xfrm rot="720000">
                    <a:off x="6602586" y="1159596"/>
                    <a:ext cx="939106" cy="1243403"/>
                    <a:chOff x="5796136" y="1026246"/>
                    <a:chExt cx="939106" cy="1243403"/>
                  </a:xfrm>
                </p:grpSpPr>
                <p:grpSp>
                  <p:nvGrpSpPr>
                    <p:cNvPr id="496" name="Group 495"/>
                    <p:cNvGrpSpPr/>
                    <p:nvPr/>
                  </p:nvGrpSpPr>
                  <p:grpSpPr>
                    <a:xfrm>
                      <a:off x="5796136" y="1026246"/>
                      <a:ext cx="528517" cy="1218621"/>
                      <a:chOff x="6384033" y="2186240"/>
                      <a:chExt cx="543358" cy="1252841"/>
                    </a:xfrm>
                  </p:grpSpPr>
                  <p:sp>
                    <p:nvSpPr>
                      <p:cNvPr id="504" name="CustomShape 17"/>
                      <p:cNvSpPr/>
                      <p:nvPr/>
                    </p:nvSpPr>
                    <p:spPr>
                      <a:xfrm>
                        <a:off x="6384033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grpSp>
                    <p:nvGrpSpPr>
                      <p:cNvPr id="505" name="Group 504"/>
                      <p:cNvGrpSpPr/>
                      <p:nvPr/>
                    </p:nvGrpSpPr>
                    <p:grpSpPr>
                      <a:xfrm>
                        <a:off x="6412123" y="2198602"/>
                        <a:ext cx="487375" cy="1238746"/>
                        <a:chOff x="3770523" y="3133100"/>
                        <a:chExt cx="1815461" cy="1809000"/>
                      </a:xfrm>
                    </p:grpSpPr>
                    <p:sp>
                      <p:nvSpPr>
                        <p:cNvPr id="508" name="Line 11"/>
                        <p:cNvSpPr/>
                        <p:nvPr/>
                      </p:nvSpPr>
                      <p:spPr>
                        <a:xfrm flipH="1" flipV="1">
                          <a:off x="3770523" y="3137799"/>
                          <a:ext cx="735463" cy="178882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ysDash"/>
                          <a:round/>
                        </a:ln>
                      </p:spPr>
                    </p:sp>
                    <p:sp>
                      <p:nvSpPr>
                        <p:cNvPr id="509" name="Line 9"/>
                        <p:cNvSpPr/>
                        <p:nvPr/>
                      </p:nvSpPr>
                      <p:spPr>
                        <a:xfrm flipV="1">
                          <a:off x="4505984" y="3133100"/>
                          <a:ext cx="1080000" cy="180900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round/>
                        </a:ln>
                      </p:spPr>
                    </p:sp>
                  </p:grpSp>
                  <p:sp>
                    <p:nvSpPr>
                      <p:cNvPr id="506" name="CustomShape 17"/>
                      <p:cNvSpPr/>
                      <p:nvPr/>
                    </p:nvSpPr>
                    <p:spPr>
                      <a:xfrm>
                        <a:off x="6870235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sp>
                    <p:nvSpPr>
                      <p:cNvPr id="507" name="CustomShape 17"/>
                      <p:cNvSpPr/>
                      <p:nvPr/>
                    </p:nvSpPr>
                    <p:spPr>
                      <a:xfrm>
                        <a:off x="6579396" y="3377154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</p:grpSp>
                <p:grpSp>
                  <p:nvGrpSpPr>
                    <p:cNvPr id="497" name="Group 496"/>
                    <p:cNvGrpSpPr/>
                    <p:nvPr/>
                  </p:nvGrpSpPr>
                  <p:grpSpPr>
                    <a:xfrm rot="360000">
                      <a:off x="6206725" y="1051028"/>
                      <a:ext cx="528517" cy="1218621"/>
                      <a:chOff x="6384033" y="2186240"/>
                      <a:chExt cx="543358" cy="1252841"/>
                    </a:xfrm>
                  </p:grpSpPr>
                  <p:sp>
                    <p:nvSpPr>
                      <p:cNvPr id="498" name="CustomShape 17"/>
                      <p:cNvSpPr/>
                      <p:nvPr/>
                    </p:nvSpPr>
                    <p:spPr>
                      <a:xfrm>
                        <a:off x="6384033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grpSp>
                    <p:nvGrpSpPr>
                      <p:cNvPr id="499" name="Group 498"/>
                      <p:cNvGrpSpPr/>
                      <p:nvPr/>
                    </p:nvGrpSpPr>
                    <p:grpSpPr>
                      <a:xfrm>
                        <a:off x="6412123" y="2198602"/>
                        <a:ext cx="487375" cy="1238746"/>
                        <a:chOff x="3770523" y="3133100"/>
                        <a:chExt cx="1815461" cy="1809000"/>
                      </a:xfrm>
                    </p:grpSpPr>
                    <p:sp>
                      <p:nvSpPr>
                        <p:cNvPr id="502" name="Line 11"/>
                        <p:cNvSpPr/>
                        <p:nvPr/>
                      </p:nvSpPr>
                      <p:spPr>
                        <a:xfrm flipH="1" flipV="1">
                          <a:off x="3770523" y="3137799"/>
                          <a:ext cx="735463" cy="178882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ysDash"/>
                          <a:round/>
                        </a:ln>
                      </p:spPr>
                    </p:sp>
                    <p:sp>
                      <p:nvSpPr>
                        <p:cNvPr id="503" name="Line 9"/>
                        <p:cNvSpPr/>
                        <p:nvPr/>
                      </p:nvSpPr>
                      <p:spPr>
                        <a:xfrm flipV="1">
                          <a:off x="4505984" y="3133100"/>
                          <a:ext cx="1080000" cy="180900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round/>
                        </a:ln>
                      </p:spPr>
                    </p:sp>
                  </p:grpSp>
                  <p:sp>
                    <p:nvSpPr>
                      <p:cNvPr id="500" name="CustomShape 17"/>
                      <p:cNvSpPr/>
                      <p:nvPr/>
                    </p:nvSpPr>
                    <p:spPr>
                      <a:xfrm>
                        <a:off x="6870235" y="2186240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  <p:sp>
                    <p:nvSpPr>
                      <p:cNvPr id="501" name="CustomShape 17"/>
                      <p:cNvSpPr/>
                      <p:nvPr/>
                    </p:nvSpPr>
                    <p:spPr>
                      <a:xfrm>
                        <a:off x="6579396" y="3377154"/>
                        <a:ext cx="57156" cy="61927"/>
                      </a:xfrm>
                      <a:prstGeom prst="ellipse">
                        <a:avLst/>
                      </a:prstGeom>
                      <a:solidFill>
                        <a:srgbClr val="494949"/>
                      </a:solidFill>
                      <a:ln w="19050">
                        <a:noFill/>
                        <a:round/>
                      </a:ln>
                    </p:spPr>
                  </p:sp>
                </p:grpSp>
              </p:grpSp>
            </p:grpSp>
          </p:grpSp>
        </p:grpSp>
        <p:grpSp>
          <p:nvGrpSpPr>
            <p:cNvPr id="617" name="Group 616"/>
            <p:cNvGrpSpPr/>
            <p:nvPr/>
          </p:nvGrpSpPr>
          <p:grpSpPr>
            <a:xfrm rot="17280000">
              <a:off x="705806" y="1307499"/>
              <a:ext cx="1875059" cy="1131377"/>
              <a:chOff x="3203848" y="658131"/>
              <a:chExt cx="3254559" cy="1963742"/>
            </a:xfrm>
          </p:grpSpPr>
          <p:grpSp>
            <p:nvGrpSpPr>
              <p:cNvPr id="681" name="Group 680"/>
              <p:cNvGrpSpPr/>
              <p:nvPr/>
            </p:nvGrpSpPr>
            <p:grpSpPr>
              <a:xfrm>
                <a:off x="3203848" y="658131"/>
                <a:ext cx="1745556" cy="1376753"/>
                <a:chOff x="5796136" y="1026246"/>
                <a:chExt cx="1745556" cy="1376753"/>
              </a:xfrm>
            </p:grpSpPr>
            <p:grpSp>
              <p:nvGrpSpPr>
                <p:cNvPr id="713" name="Group 712"/>
                <p:cNvGrpSpPr/>
                <p:nvPr/>
              </p:nvGrpSpPr>
              <p:grpSpPr>
                <a:xfrm>
                  <a:off x="5796136" y="1026246"/>
                  <a:ext cx="939106" cy="1243403"/>
                  <a:chOff x="5796136" y="1026246"/>
                  <a:chExt cx="939106" cy="1243403"/>
                </a:xfrm>
              </p:grpSpPr>
              <p:grpSp>
                <p:nvGrpSpPr>
                  <p:cNvPr id="729" name="Group 728"/>
                  <p:cNvGrpSpPr/>
                  <p:nvPr/>
                </p:nvGrpSpPr>
                <p:grpSpPr>
                  <a:xfrm>
                    <a:off x="5796136" y="1026246"/>
                    <a:ext cx="528517" cy="1218621"/>
                    <a:chOff x="6384033" y="2186240"/>
                    <a:chExt cx="543358" cy="1252841"/>
                  </a:xfrm>
                </p:grpSpPr>
                <p:sp>
                  <p:nvSpPr>
                    <p:cNvPr id="737" name="CustomShape 17"/>
                    <p:cNvSpPr/>
                    <p:nvPr/>
                  </p:nvSpPr>
                  <p:spPr>
                    <a:xfrm>
                      <a:off x="6384033" y="2186240"/>
                      <a:ext cx="57156" cy="61927"/>
                    </a:xfrm>
                    <a:prstGeom prst="ellipse">
                      <a:avLst/>
                    </a:prstGeom>
                    <a:solidFill>
                      <a:srgbClr val="494949"/>
                    </a:solidFill>
                    <a:ln w="19050">
                      <a:noFill/>
                      <a:round/>
                    </a:ln>
                  </p:spPr>
                </p:sp>
                <p:grpSp>
                  <p:nvGrpSpPr>
                    <p:cNvPr id="738" name="Group 737"/>
                    <p:cNvGrpSpPr/>
                    <p:nvPr/>
                  </p:nvGrpSpPr>
                  <p:grpSpPr>
                    <a:xfrm>
                      <a:off x="6412123" y="2198602"/>
                      <a:ext cx="487375" cy="1238746"/>
                      <a:chOff x="3770523" y="3133100"/>
                      <a:chExt cx="1815461" cy="1809000"/>
                    </a:xfrm>
                  </p:grpSpPr>
                  <p:sp>
                    <p:nvSpPr>
                      <p:cNvPr id="741" name="Line 11"/>
                      <p:cNvSpPr/>
                      <p:nvPr/>
                    </p:nvSpPr>
                    <p:spPr>
                      <a:xfrm flipH="1" flipV="1">
                        <a:off x="3770523" y="3137799"/>
                        <a:ext cx="735463" cy="1788820"/>
                      </a:xfrm>
                      <a:prstGeom prst="line">
                        <a:avLst/>
                      </a:prstGeom>
                      <a:ln w="1905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prstDash val="sysDash"/>
                        <a:round/>
                      </a:ln>
                    </p:spPr>
                  </p:sp>
                  <p:sp>
                    <p:nvSpPr>
                      <p:cNvPr id="742" name="Line 9"/>
                      <p:cNvSpPr/>
                      <p:nvPr/>
                    </p:nvSpPr>
                    <p:spPr>
                      <a:xfrm flipV="1">
                        <a:off x="4505984" y="3133100"/>
                        <a:ext cx="1080000" cy="1809000"/>
                      </a:xfrm>
                      <a:prstGeom prst="line">
                        <a:avLst/>
                      </a:prstGeom>
                      <a:ln w="1905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round/>
                      </a:ln>
                    </p:spPr>
                  </p:sp>
                </p:grpSp>
                <p:sp>
                  <p:nvSpPr>
                    <p:cNvPr id="739" name="CustomShape 17"/>
                    <p:cNvSpPr/>
                    <p:nvPr/>
                  </p:nvSpPr>
                  <p:spPr>
                    <a:xfrm>
                      <a:off x="6870235" y="2186240"/>
                      <a:ext cx="57156" cy="61927"/>
                    </a:xfrm>
                    <a:prstGeom prst="ellipse">
                      <a:avLst/>
                    </a:prstGeom>
                    <a:solidFill>
                      <a:srgbClr val="494949"/>
                    </a:solidFill>
                    <a:ln w="19050">
                      <a:noFill/>
                      <a:round/>
                    </a:ln>
                  </p:spPr>
                </p:sp>
                <p:sp>
                  <p:nvSpPr>
                    <p:cNvPr id="740" name="CustomShape 17"/>
                    <p:cNvSpPr/>
                    <p:nvPr/>
                  </p:nvSpPr>
                  <p:spPr>
                    <a:xfrm>
                      <a:off x="6579396" y="3377154"/>
                      <a:ext cx="57156" cy="61927"/>
                    </a:xfrm>
                    <a:prstGeom prst="ellipse">
                      <a:avLst/>
                    </a:prstGeom>
                    <a:solidFill>
                      <a:srgbClr val="494949"/>
                    </a:solidFill>
                    <a:ln w="19050">
                      <a:noFill/>
                      <a:round/>
                    </a:ln>
                  </p:spPr>
                </p:sp>
              </p:grpSp>
              <p:grpSp>
                <p:nvGrpSpPr>
                  <p:cNvPr id="730" name="Group 729"/>
                  <p:cNvGrpSpPr/>
                  <p:nvPr/>
                </p:nvGrpSpPr>
                <p:grpSpPr>
                  <a:xfrm rot="360000">
                    <a:off x="6206725" y="1051028"/>
                    <a:ext cx="528517" cy="1218621"/>
                    <a:chOff x="6384033" y="2186240"/>
                    <a:chExt cx="543358" cy="1252841"/>
                  </a:xfrm>
                </p:grpSpPr>
                <p:sp>
                  <p:nvSpPr>
                    <p:cNvPr id="731" name="CustomShape 17"/>
                    <p:cNvSpPr/>
                    <p:nvPr/>
                  </p:nvSpPr>
                  <p:spPr>
                    <a:xfrm>
                      <a:off x="6384033" y="2186240"/>
                      <a:ext cx="57156" cy="61927"/>
                    </a:xfrm>
                    <a:prstGeom prst="ellipse">
                      <a:avLst/>
                    </a:prstGeom>
                    <a:solidFill>
                      <a:srgbClr val="494949"/>
                    </a:solidFill>
                    <a:ln w="19050">
                      <a:noFill/>
                      <a:round/>
                    </a:ln>
                  </p:spPr>
                </p:sp>
                <p:grpSp>
                  <p:nvGrpSpPr>
                    <p:cNvPr id="732" name="Group 731"/>
                    <p:cNvGrpSpPr/>
                    <p:nvPr/>
                  </p:nvGrpSpPr>
                  <p:grpSpPr>
                    <a:xfrm>
                      <a:off x="6412123" y="2198602"/>
                      <a:ext cx="487375" cy="1238746"/>
                      <a:chOff x="3770523" y="3133100"/>
                      <a:chExt cx="1815461" cy="1809000"/>
                    </a:xfrm>
                  </p:grpSpPr>
                  <p:sp>
                    <p:nvSpPr>
                      <p:cNvPr id="735" name="Line 11"/>
                      <p:cNvSpPr/>
                      <p:nvPr/>
                    </p:nvSpPr>
                    <p:spPr>
                      <a:xfrm flipH="1" flipV="1">
                        <a:off x="3770523" y="3137799"/>
                        <a:ext cx="735463" cy="1788820"/>
                      </a:xfrm>
                      <a:prstGeom prst="line">
                        <a:avLst/>
                      </a:prstGeom>
                      <a:ln w="1905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prstDash val="sysDash"/>
                        <a:round/>
                      </a:ln>
                    </p:spPr>
                  </p:sp>
                  <p:sp>
                    <p:nvSpPr>
                      <p:cNvPr id="736" name="Line 9"/>
                      <p:cNvSpPr/>
                      <p:nvPr/>
                    </p:nvSpPr>
                    <p:spPr>
                      <a:xfrm flipV="1">
                        <a:off x="4505984" y="3133100"/>
                        <a:ext cx="1080000" cy="1809000"/>
                      </a:xfrm>
                      <a:prstGeom prst="line">
                        <a:avLst/>
                      </a:prstGeom>
                      <a:ln w="1905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round/>
                      </a:ln>
                    </p:spPr>
                  </p:sp>
                </p:grpSp>
                <p:sp>
                  <p:nvSpPr>
                    <p:cNvPr id="733" name="CustomShape 17"/>
                    <p:cNvSpPr/>
                    <p:nvPr/>
                  </p:nvSpPr>
                  <p:spPr>
                    <a:xfrm>
                      <a:off x="6870235" y="2186240"/>
                      <a:ext cx="57156" cy="61927"/>
                    </a:xfrm>
                    <a:prstGeom prst="ellipse">
                      <a:avLst/>
                    </a:prstGeom>
                    <a:solidFill>
                      <a:srgbClr val="494949"/>
                    </a:solidFill>
                    <a:ln w="19050">
                      <a:noFill/>
                      <a:round/>
                    </a:ln>
                  </p:spPr>
                </p:sp>
                <p:sp>
                  <p:nvSpPr>
                    <p:cNvPr id="734" name="CustomShape 17"/>
                    <p:cNvSpPr/>
                    <p:nvPr/>
                  </p:nvSpPr>
                  <p:spPr>
                    <a:xfrm>
                      <a:off x="6579396" y="3377154"/>
                      <a:ext cx="57156" cy="61927"/>
                    </a:xfrm>
                    <a:prstGeom prst="ellipse">
                      <a:avLst/>
                    </a:prstGeom>
                    <a:solidFill>
                      <a:srgbClr val="494949"/>
                    </a:solidFill>
                    <a:ln w="19050">
                      <a:noFill/>
                      <a:round/>
                    </a:ln>
                  </p:spPr>
                </p:sp>
              </p:grpSp>
            </p:grpSp>
            <p:grpSp>
              <p:nvGrpSpPr>
                <p:cNvPr id="714" name="Group 713"/>
                <p:cNvGrpSpPr/>
                <p:nvPr/>
              </p:nvGrpSpPr>
              <p:grpSpPr>
                <a:xfrm rot="720000">
                  <a:off x="6602586" y="1159596"/>
                  <a:ext cx="939106" cy="1243403"/>
                  <a:chOff x="5796136" y="1026246"/>
                  <a:chExt cx="939106" cy="1243403"/>
                </a:xfrm>
              </p:grpSpPr>
              <p:grpSp>
                <p:nvGrpSpPr>
                  <p:cNvPr id="715" name="Group 714"/>
                  <p:cNvGrpSpPr/>
                  <p:nvPr/>
                </p:nvGrpSpPr>
                <p:grpSpPr>
                  <a:xfrm>
                    <a:off x="5796136" y="1026246"/>
                    <a:ext cx="528517" cy="1218621"/>
                    <a:chOff x="6384033" y="2186240"/>
                    <a:chExt cx="543358" cy="1252841"/>
                  </a:xfrm>
                </p:grpSpPr>
                <p:sp>
                  <p:nvSpPr>
                    <p:cNvPr id="723" name="CustomShape 17"/>
                    <p:cNvSpPr/>
                    <p:nvPr/>
                  </p:nvSpPr>
                  <p:spPr>
                    <a:xfrm>
                      <a:off x="6384033" y="2186240"/>
                      <a:ext cx="57156" cy="61927"/>
                    </a:xfrm>
                    <a:prstGeom prst="ellipse">
                      <a:avLst/>
                    </a:prstGeom>
                    <a:solidFill>
                      <a:srgbClr val="494949"/>
                    </a:solidFill>
                    <a:ln w="19050">
                      <a:noFill/>
                      <a:round/>
                    </a:ln>
                  </p:spPr>
                </p:sp>
                <p:grpSp>
                  <p:nvGrpSpPr>
                    <p:cNvPr id="724" name="Group 723"/>
                    <p:cNvGrpSpPr/>
                    <p:nvPr/>
                  </p:nvGrpSpPr>
                  <p:grpSpPr>
                    <a:xfrm>
                      <a:off x="6412123" y="2198602"/>
                      <a:ext cx="487375" cy="1238746"/>
                      <a:chOff x="3770523" y="3133100"/>
                      <a:chExt cx="1815461" cy="1809000"/>
                    </a:xfrm>
                  </p:grpSpPr>
                  <p:sp>
                    <p:nvSpPr>
                      <p:cNvPr id="727" name="Line 11"/>
                      <p:cNvSpPr/>
                      <p:nvPr/>
                    </p:nvSpPr>
                    <p:spPr>
                      <a:xfrm flipH="1" flipV="1">
                        <a:off x="3770523" y="3137799"/>
                        <a:ext cx="735463" cy="1788820"/>
                      </a:xfrm>
                      <a:prstGeom prst="line">
                        <a:avLst/>
                      </a:prstGeom>
                      <a:ln w="1905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prstDash val="sysDash"/>
                        <a:round/>
                      </a:ln>
                    </p:spPr>
                  </p:sp>
                  <p:sp>
                    <p:nvSpPr>
                      <p:cNvPr id="728" name="Line 9"/>
                      <p:cNvSpPr/>
                      <p:nvPr/>
                    </p:nvSpPr>
                    <p:spPr>
                      <a:xfrm flipV="1">
                        <a:off x="4505984" y="3133100"/>
                        <a:ext cx="1080000" cy="1809000"/>
                      </a:xfrm>
                      <a:prstGeom prst="line">
                        <a:avLst/>
                      </a:prstGeom>
                      <a:ln w="1905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round/>
                      </a:ln>
                    </p:spPr>
                  </p:sp>
                </p:grpSp>
                <p:sp>
                  <p:nvSpPr>
                    <p:cNvPr id="725" name="CustomShape 17"/>
                    <p:cNvSpPr/>
                    <p:nvPr/>
                  </p:nvSpPr>
                  <p:spPr>
                    <a:xfrm>
                      <a:off x="6870235" y="2186240"/>
                      <a:ext cx="57156" cy="61927"/>
                    </a:xfrm>
                    <a:prstGeom prst="ellipse">
                      <a:avLst/>
                    </a:prstGeom>
                    <a:solidFill>
                      <a:srgbClr val="494949"/>
                    </a:solidFill>
                    <a:ln w="19050">
                      <a:noFill/>
                      <a:round/>
                    </a:ln>
                  </p:spPr>
                </p:sp>
                <p:sp>
                  <p:nvSpPr>
                    <p:cNvPr id="726" name="CustomShape 17"/>
                    <p:cNvSpPr/>
                    <p:nvPr/>
                  </p:nvSpPr>
                  <p:spPr>
                    <a:xfrm>
                      <a:off x="6579396" y="3377154"/>
                      <a:ext cx="57156" cy="61927"/>
                    </a:xfrm>
                    <a:prstGeom prst="ellipse">
                      <a:avLst/>
                    </a:prstGeom>
                    <a:solidFill>
                      <a:srgbClr val="494949"/>
                    </a:solidFill>
                    <a:ln w="19050">
                      <a:noFill/>
                      <a:round/>
                    </a:ln>
                  </p:spPr>
                </p:sp>
              </p:grpSp>
              <p:grpSp>
                <p:nvGrpSpPr>
                  <p:cNvPr id="716" name="Group 715"/>
                  <p:cNvGrpSpPr/>
                  <p:nvPr/>
                </p:nvGrpSpPr>
                <p:grpSpPr>
                  <a:xfrm rot="360000">
                    <a:off x="6206725" y="1051028"/>
                    <a:ext cx="528517" cy="1218621"/>
                    <a:chOff x="6384033" y="2186240"/>
                    <a:chExt cx="543358" cy="1252841"/>
                  </a:xfrm>
                </p:grpSpPr>
                <p:sp>
                  <p:nvSpPr>
                    <p:cNvPr id="717" name="CustomShape 17"/>
                    <p:cNvSpPr/>
                    <p:nvPr/>
                  </p:nvSpPr>
                  <p:spPr>
                    <a:xfrm>
                      <a:off x="6384033" y="2186240"/>
                      <a:ext cx="57156" cy="61927"/>
                    </a:xfrm>
                    <a:prstGeom prst="ellipse">
                      <a:avLst/>
                    </a:prstGeom>
                    <a:solidFill>
                      <a:srgbClr val="494949"/>
                    </a:solidFill>
                    <a:ln w="19050">
                      <a:noFill/>
                      <a:round/>
                    </a:ln>
                  </p:spPr>
                </p:sp>
                <p:grpSp>
                  <p:nvGrpSpPr>
                    <p:cNvPr id="718" name="Group 717"/>
                    <p:cNvGrpSpPr/>
                    <p:nvPr/>
                  </p:nvGrpSpPr>
                  <p:grpSpPr>
                    <a:xfrm>
                      <a:off x="6412123" y="2198602"/>
                      <a:ext cx="487375" cy="1238746"/>
                      <a:chOff x="3770523" y="3133100"/>
                      <a:chExt cx="1815461" cy="1809000"/>
                    </a:xfrm>
                  </p:grpSpPr>
                  <p:sp>
                    <p:nvSpPr>
                      <p:cNvPr id="721" name="Line 11"/>
                      <p:cNvSpPr/>
                      <p:nvPr/>
                    </p:nvSpPr>
                    <p:spPr>
                      <a:xfrm flipH="1" flipV="1">
                        <a:off x="3770523" y="3137799"/>
                        <a:ext cx="735463" cy="1788820"/>
                      </a:xfrm>
                      <a:prstGeom prst="line">
                        <a:avLst/>
                      </a:prstGeom>
                      <a:ln w="1905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prstDash val="sysDash"/>
                        <a:round/>
                      </a:ln>
                    </p:spPr>
                  </p:sp>
                  <p:sp>
                    <p:nvSpPr>
                      <p:cNvPr id="722" name="Line 9"/>
                      <p:cNvSpPr/>
                      <p:nvPr/>
                    </p:nvSpPr>
                    <p:spPr>
                      <a:xfrm flipV="1">
                        <a:off x="4505984" y="3133100"/>
                        <a:ext cx="1080000" cy="1809000"/>
                      </a:xfrm>
                      <a:prstGeom prst="line">
                        <a:avLst/>
                      </a:prstGeom>
                      <a:ln w="1905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round/>
                      </a:ln>
                    </p:spPr>
                  </p:sp>
                </p:grpSp>
                <p:sp>
                  <p:nvSpPr>
                    <p:cNvPr id="719" name="CustomShape 17"/>
                    <p:cNvSpPr/>
                    <p:nvPr/>
                  </p:nvSpPr>
                  <p:spPr>
                    <a:xfrm>
                      <a:off x="6870235" y="2186240"/>
                      <a:ext cx="57156" cy="61927"/>
                    </a:xfrm>
                    <a:prstGeom prst="ellipse">
                      <a:avLst/>
                    </a:prstGeom>
                    <a:solidFill>
                      <a:srgbClr val="494949"/>
                    </a:solidFill>
                    <a:ln w="19050">
                      <a:noFill/>
                      <a:round/>
                    </a:ln>
                  </p:spPr>
                </p:sp>
                <p:sp>
                  <p:nvSpPr>
                    <p:cNvPr id="720" name="CustomShape 17"/>
                    <p:cNvSpPr/>
                    <p:nvPr/>
                  </p:nvSpPr>
                  <p:spPr>
                    <a:xfrm>
                      <a:off x="6579396" y="3377154"/>
                      <a:ext cx="57156" cy="61927"/>
                    </a:xfrm>
                    <a:prstGeom prst="ellipse">
                      <a:avLst/>
                    </a:prstGeom>
                    <a:solidFill>
                      <a:srgbClr val="494949"/>
                    </a:solidFill>
                    <a:ln w="19050">
                      <a:noFill/>
                      <a:round/>
                    </a:ln>
                  </p:spPr>
                </p:sp>
              </p:grpSp>
            </p:grpSp>
          </p:grpSp>
          <p:grpSp>
            <p:nvGrpSpPr>
              <p:cNvPr id="682" name="Group 681"/>
              <p:cNvGrpSpPr/>
              <p:nvPr/>
            </p:nvGrpSpPr>
            <p:grpSpPr>
              <a:xfrm rot="1440000">
                <a:off x="4712851" y="1245120"/>
                <a:ext cx="1745556" cy="1376753"/>
                <a:chOff x="5796136" y="1026246"/>
                <a:chExt cx="1745556" cy="1376753"/>
              </a:xfrm>
            </p:grpSpPr>
            <p:grpSp>
              <p:nvGrpSpPr>
                <p:cNvPr id="683" name="Group 682"/>
                <p:cNvGrpSpPr/>
                <p:nvPr/>
              </p:nvGrpSpPr>
              <p:grpSpPr>
                <a:xfrm>
                  <a:off x="5796136" y="1026246"/>
                  <a:ext cx="939106" cy="1243403"/>
                  <a:chOff x="5796136" y="1026246"/>
                  <a:chExt cx="939106" cy="1243403"/>
                </a:xfrm>
              </p:grpSpPr>
              <p:grpSp>
                <p:nvGrpSpPr>
                  <p:cNvPr id="699" name="Group 698"/>
                  <p:cNvGrpSpPr/>
                  <p:nvPr/>
                </p:nvGrpSpPr>
                <p:grpSpPr>
                  <a:xfrm>
                    <a:off x="5796136" y="1026246"/>
                    <a:ext cx="528517" cy="1218621"/>
                    <a:chOff x="6384033" y="2186240"/>
                    <a:chExt cx="543358" cy="1252841"/>
                  </a:xfrm>
                </p:grpSpPr>
                <p:sp>
                  <p:nvSpPr>
                    <p:cNvPr id="707" name="CustomShape 17"/>
                    <p:cNvSpPr/>
                    <p:nvPr/>
                  </p:nvSpPr>
                  <p:spPr>
                    <a:xfrm>
                      <a:off x="6384033" y="2186240"/>
                      <a:ext cx="57156" cy="61927"/>
                    </a:xfrm>
                    <a:prstGeom prst="ellipse">
                      <a:avLst/>
                    </a:prstGeom>
                    <a:solidFill>
                      <a:srgbClr val="494949"/>
                    </a:solidFill>
                    <a:ln w="19050">
                      <a:noFill/>
                      <a:round/>
                    </a:ln>
                  </p:spPr>
                </p:sp>
                <p:grpSp>
                  <p:nvGrpSpPr>
                    <p:cNvPr id="708" name="Group 707"/>
                    <p:cNvGrpSpPr/>
                    <p:nvPr/>
                  </p:nvGrpSpPr>
                  <p:grpSpPr>
                    <a:xfrm>
                      <a:off x="6412123" y="2198602"/>
                      <a:ext cx="487375" cy="1238746"/>
                      <a:chOff x="3770523" y="3133100"/>
                      <a:chExt cx="1815461" cy="1809000"/>
                    </a:xfrm>
                  </p:grpSpPr>
                  <p:sp>
                    <p:nvSpPr>
                      <p:cNvPr id="711" name="Line 11"/>
                      <p:cNvSpPr/>
                      <p:nvPr/>
                    </p:nvSpPr>
                    <p:spPr>
                      <a:xfrm flipH="1" flipV="1">
                        <a:off x="3770523" y="3137799"/>
                        <a:ext cx="735463" cy="1788820"/>
                      </a:xfrm>
                      <a:prstGeom prst="line">
                        <a:avLst/>
                      </a:prstGeom>
                      <a:ln w="1905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prstDash val="sysDash"/>
                        <a:round/>
                      </a:ln>
                    </p:spPr>
                  </p:sp>
                  <p:sp>
                    <p:nvSpPr>
                      <p:cNvPr id="712" name="Line 9"/>
                      <p:cNvSpPr/>
                      <p:nvPr/>
                    </p:nvSpPr>
                    <p:spPr>
                      <a:xfrm flipV="1">
                        <a:off x="4505984" y="3133100"/>
                        <a:ext cx="1080000" cy="1809000"/>
                      </a:xfrm>
                      <a:prstGeom prst="line">
                        <a:avLst/>
                      </a:prstGeom>
                      <a:ln w="1905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round/>
                      </a:ln>
                    </p:spPr>
                  </p:sp>
                </p:grpSp>
                <p:sp>
                  <p:nvSpPr>
                    <p:cNvPr id="709" name="CustomShape 17"/>
                    <p:cNvSpPr/>
                    <p:nvPr/>
                  </p:nvSpPr>
                  <p:spPr>
                    <a:xfrm>
                      <a:off x="6870235" y="2186240"/>
                      <a:ext cx="57156" cy="61927"/>
                    </a:xfrm>
                    <a:prstGeom prst="ellipse">
                      <a:avLst/>
                    </a:prstGeom>
                    <a:solidFill>
                      <a:srgbClr val="494949"/>
                    </a:solidFill>
                    <a:ln w="19050">
                      <a:noFill/>
                      <a:round/>
                    </a:ln>
                  </p:spPr>
                </p:sp>
                <p:sp>
                  <p:nvSpPr>
                    <p:cNvPr id="710" name="CustomShape 17"/>
                    <p:cNvSpPr/>
                    <p:nvPr/>
                  </p:nvSpPr>
                  <p:spPr>
                    <a:xfrm>
                      <a:off x="6579396" y="3377154"/>
                      <a:ext cx="57156" cy="61927"/>
                    </a:xfrm>
                    <a:prstGeom prst="ellipse">
                      <a:avLst/>
                    </a:prstGeom>
                    <a:solidFill>
                      <a:srgbClr val="494949"/>
                    </a:solidFill>
                    <a:ln w="19050">
                      <a:noFill/>
                      <a:round/>
                    </a:ln>
                  </p:spPr>
                </p:sp>
              </p:grpSp>
              <p:grpSp>
                <p:nvGrpSpPr>
                  <p:cNvPr id="700" name="Group 699"/>
                  <p:cNvGrpSpPr/>
                  <p:nvPr/>
                </p:nvGrpSpPr>
                <p:grpSpPr>
                  <a:xfrm rot="360000">
                    <a:off x="6206725" y="1051028"/>
                    <a:ext cx="528517" cy="1218621"/>
                    <a:chOff x="6384033" y="2186240"/>
                    <a:chExt cx="543358" cy="1252841"/>
                  </a:xfrm>
                </p:grpSpPr>
                <p:sp>
                  <p:nvSpPr>
                    <p:cNvPr id="701" name="CustomShape 17"/>
                    <p:cNvSpPr/>
                    <p:nvPr/>
                  </p:nvSpPr>
                  <p:spPr>
                    <a:xfrm>
                      <a:off x="6384033" y="2186240"/>
                      <a:ext cx="57156" cy="61927"/>
                    </a:xfrm>
                    <a:prstGeom prst="ellipse">
                      <a:avLst/>
                    </a:prstGeom>
                    <a:solidFill>
                      <a:srgbClr val="494949"/>
                    </a:solidFill>
                    <a:ln w="19050">
                      <a:noFill/>
                      <a:round/>
                    </a:ln>
                  </p:spPr>
                </p:sp>
                <p:grpSp>
                  <p:nvGrpSpPr>
                    <p:cNvPr id="702" name="Group 701"/>
                    <p:cNvGrpSpPr/>
                    <p:nvPr/>
                  </p:nvGrpSpPr>
                  <p:grpSpPr>
                    <a:xfrm>
                      <a:off x="6412123" y="2198602"/>
                      <a:ext cx="487375" cy="1238746"/>
                      <a:chOff x="3770523" y="3133100"/>
                      <a:chExt cx="1815461" cy="1809000"/>
                    </a:xfrm>
                  </p:grpSpPr>
                  <p:sp>
                    <p:nvSpPr>
                      <p:cNvPr id="705" name="Line 11"/>
                      <p:cNvSpPr/>
                      <p:nvPr/>
                    </p:nvSpPr>
                    <p:spPr>
                      <a:xfrm flipH="1" flipV="1">
                        <a:off x="3770523" y="3137799"/>
                        <a:ext cx="735463" cy="1788820"/>
                      </a:xfrm>
                      <a:prstGeom prst="line">
                        <a:avLst/>
                      </a:prstGeom>
                      <a:ln w="1905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prstDash val="sysDash"/>
                        <a:round/>
                      </a:ln>
                    </p:spPr>
                  </p:sp>
                  <p:sp>
                    <p:nvSpPr>
                      <p:cNvPr id="706" name="Line 9"/>
                      <p:cNvSpPr/>
                      <p:nvPr/>
                    </p:nvSpPr>
                    <p:spPr>
                      <a:xfrm flipV="1">
                        <a:off x="4505984" y="3133100"/>
                        <a:ext cx="1080000" cy="1809000"/>
                      </a:xfrm>
                      <a:prstGeom prst="line">
                        <a:avLst/>
                      </a:prstGeom>
                      <a:ln w="1905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round/>
                      </a:ln>
                    </p:spPr>
                  </p:sp>
                </p:grpSp>
                <p:sp>
                  <p:nvSpPr>
                    <p:cNvPr id="703" name="CustomShape 17"/>
                    <p:cNvSpPr/>
                    <p:nvPr/>
                  </p:nvSpPr>
                  <p:spPr>
                    <a:xfrm>
                      <a:off x="6870235" y="2186240"/>
                      <a:ext cx="57156" cy="61927"/>
                    </a:xfrm>
                    <a:prstGeom prst="ellipse">
                      <a:avLst/>
                    </a:prstGeom>
                    <a:solidFill>
                      <a:srgbClr val="494949"/>
                    </a:solidFill>
                    <a:ln w="19050">
                      <a:noFill/>
                      <a:round/>
                    </a:ln>
                  </p:spPr>
                </p:sp>
                <p:sp>
                  <p:nvSpPr>
                    <p:cNvPr id="704" name="CustomShape 17"/>
                    <p:cNvSpPr/>
                    <p:nvPr/>
                  </p:nvSpPr>
                  <p:spPr>
                    <a:xfrm>
                      <a:off x="6579396" y="3377154"/>
                      <a:ext cx="57156" cy="61927"/>
                    </a:xfrm>
                    <a:prstGeom prst="ellipse">
                      <a:avLst/>
                    </a:prstGeom>
                    <a:solidFill>
                      <a:srgbClr val="494949"/>
                    </a:solidFill>
                    <a:ln w="19050">
                      <a:noFill/>
                      <a:round/>
                    </a:ln>
                  </p:spPr>
                </p:sp>
              </p:grpSp>
            </p:grpSp>
            <p:grpSp>
              <p:nvGrpSpPr>
                <p:cNvPr id="684" name="Group 683"/>
                <p:cNvGrpSpPr/>
                <p:nvPr/>
              </p:nvGrpSpPr>
              <p:grpSpPr>
                <a:xfrm rot="720000">
                  <a:off x="6602586" y="1159596"/>
                  <a:ext cx="939106" cy="1243403"/>
                  <a:chOff x="5796136" y="1026246"/>
                  <a:chExt cx="939106" cy="1243403"/>
                </a:xfrm>
              </p:grpSpPr>
              <p:grpSp>
                <p:nvGrpSpPr>
                  <p:cNvPr id="685" name="Group 684"/>
                  <p:cNvGrpSpPr/>
                  <p:nvPr/>
                </p:nvGrpSpPr>
                <p:grpSpPr>
                  <a:xfrm>
                    <a:off x="5796136" y="1026246"/>
                    <a:ext cx="528517" cy="1218621"/>
                    <a:chOff x="6384033" y="2186240"/>
                    <a:chExt cx="543358" cy="1252841"/>
                  </a:xfrm>
                </p:grpSpPr>
                <p:sp>
                  <p:nvSpPr>
                    <p:cNvPr id="693" name="CustomShape 17"/>
                    <p:cNvSpPr/>
                    <p:nvPr/>
                  </p:nvSpPr>
                  <p:spPr>
                    <a:xfrm>
                      <a:off x="6384033" y="2186240"/>
                      <a:ext cx="57156" cy="61927"/>
                    </a:xfrm>
                    <a:prstGeom prst="ellipse">
                      <a:avLst/>
                    </a:prstGeom>
                    <a:solidFill>
                      <a:srgbClr val="494949"/>
                    </a:solidFill>
                    <a:ln w="19050">
                      <a:noFill/>
                      <a:round/>
                    </a:ln>
                  </p:spPr>
                </p:sp>
                <p:grpSp>
                  <p:nvGrpSpPr>
                    <p:cNvPr id="694" name="Group 693"/>
                    <p:cNvGrpSpPr/>
                    <p:nvPr/>
                  </p:nvGrpSpPr>
                  <p:grpSpPr>
                    <a:xfrm>
                      <a:off x="6412123" y="2198602"/>
                      <a:ext cx="487375" cy="1238746"/>
                      <a:chOff x="3770523" y="3133100"/>
                      <a:chExt cx="1815461" cy="1809000"/>
                    </a:xfrm>
                  </p:grpSpPr>
                  <p:sp>
                    <p:nvSpPr>
                      <p:cNvPr id="697" name="Line 11"/>
                      <p:cNvSpPr/>
                      <p:nvPr/>
                    </p:nvSpPr>
                    <p:spPr>
                      <a:xfrm flipH="1" flipV="1">
                        <a:off x="3770523" y="3137799"/>
                        <a:ext cx="735463" cy="1788820"/>
                      </a:xfrm>
                      <a:prstGeom prst="line">
                        <a:avLst/>
                      </a:prstGeom>
                      <a:ln w="1905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prstDash val="sysDash"/>
                        <a:round/>
                      </a:ln>
                    </p:spPr>
                  </p:sp>
                  <p:sp>
                    <p:nvSpPr>
                      <p:cNvPr id="698" name="Line 9"/>
                      <p:cNvSpPr/>
                      <p:nvPr/>
                    </p:nvSpPr>
                    <p:spPr>
                      <a:xfrm flipV="1">
                        <a:off x="4505984" y="3133100"/>
                        <a:ext cx="1080000" cy="1809000"/>
                      </a:xfrm>
                      <a:prstGeom prst="line">
                        <a:avLst/>
                      </a:prstGeom>
                      <a:ln w="1905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round/>
                      </a:ln>
                    </p:spPr>
                  </p:sp>
                </p:grpSp>
                <p:sp>
                  <p:nvSpPr>
                    <p:cNvPr id="695" name="CustomShape 17"/>
                    <p:cNvSpPr/>
                    <p:nvPr/>
                  </p:nvSpPr>
                  <p:spPr>
                    <a:xfrm>
                      <a:off x="6870235" y="2186240"/>
                      <a:ext cx="57156" cy="61927"/>
                    </a:xfrm>
                    <a:prstGeom prst="ellipse">
                      <a:avLst/>
                    </a:prstGeom>
                    <a:solidFill>
                      <a:srgbClr val="494949"/>
                    </a:solidFill>
                    <a:ln w="19050">
                      <a:noFill/>
                      <a:round/>
                    </a:ln>
                  </p:spPr>
                </p:sp>
                <p:sp>
                  <p:nvSpPr>
                    <p:cNvPr id="696" name="CustomShape 17"/>
                    <p:cNvSpPr/>
                    <p:nvPr/>
                  </p:nvSpPr>
                  <p:spPr>
                    <a:xfrm>
                      <a:off x="6579396" y="3377154"/>
                      <a:ext cx="57156" cy="61927"/>
                    </a:xfrm>
                    <a:prstGeom prst="ellipse">
                      <a:avLst/>
                    </a:prstGeom>
                    <a:solidFill>
                      <a:srgbClr val="494949"/>
                    </a:solidFill>
                    <a:ln w="19050">
                      <a:noFill/>
                      <a:round/>
                    </a:ln>
                  </p:spPr>
                </p:sp>
              </p:grpSp>
              <p:grpSp>
                <p:nvGrpSpPr>
                  <p:cNvPr id="686" name="Group 685"/>
                  <p:cNvGrpSpPr/>
                  <p:nvPr/>
                </p:nvGrpSpPr>
                <p:grpSpPr>
                  <a:xfrm rot="360000">
                    <a:off x="6206725" y="1051028"/>
                    <a:ext cx="528517" cy="1218621"/>
                    <a:chOff x="6384033" y="2186240"/>
                    <a:chExt cx="543358" cy="1252841"/>
                  </a:xfrm>
                </p:grpSpPr>
                <p:sp>
                  <p:nvSpPr>
                    <p:cNvPr id="687" name="CustomShape 17"/>
                    <p:cNvSpPr/>
                    <p:nvPr/>
                  </p:nvSpPr>
                  <p:spPr>
                    <a:xfrm>
                      <a:off x="6384033" y="2186240"/>
                      <a:ext cx="57156" cy="61927"/>
                    </a:xfrm>
                    <a:prstGeom prst="ellipse">
                      <a:avLst/>
                    </a:prstGeom>
                    <a:solidFill>
                      <a:srgbClr val="494949"/>
                    </a:solidFill>
                    <a:ln w="19050">
                      <a:noFill/>
                      <a:round/>
                    </a:ln>
                  </p:spPr>
                </p:sp>
                <p:grpSp>
                  <p:nvGrpSpPr>
                    <p:cNvPr id="688" name="Group 687"/>
                    <p:cNvGrpSpPr/>
                    <p:nvPr/>
                  </p:nvGrpSpPr>
                  <p:grpSpPr>
                    <a:xfrm>
                      <a:off x="6412123" y="2198602"/>
                      <a:ext cx="487375" cy="1238746"/>
                      <a:chOff x="3770523" y="3133100"/>
                      <a:chExt cx="1815461" cy="1809000"/>
                    </a:xfrm>
                  </p:grpSpPr>
                  <p:sp>
                    <p:nvSpPr>
                      <p:cNvPr id="691" name="Line 11"/>
                      <p:cNvSpPr/>
                      <p:nvPr/>
                    </p:nvSpPr>
                    <p:spPr>
                      <a:xfrm flipH="1" flipV="1">
                        <a:off x="3770523" y="3137799"/>
                        <a:ext cx="735463" cy="1788820"/>
                      </a:xfrm>
                      <a:prstGeom prst="line">
                        <a:avLst/>
                      </a:prstGeom>
                      <a:ln w="1905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prstDash val="sysDash"/>
                        <a:round/>
                      </a:ln>
                    </p:spPr>
                  </p:sp>
                  <p:sp>
                    <p:nvSpPr>
                      <p:cNvPr id="692" name="Line 9"/>
                      <p:cNvSpPr/>
                      <p:nvPr/>
                    </p:nvSpPr>
                    <p:spPr>
                      <a:xfrm flipV="1">
                        <a:off x="4505984" y="3133100"/>
                        <a:ext cx="1080000" cy="1809000"/>
                      </a:xfrm>
                      <a:prstGeom prst="line">
                        <a:avLst/>
                      </a:prstGeom>
                      <a:ln w="1905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round/>
                      </a:ln>
                    </p:spPr>
                  </p:sp>
                </p:grpSp>
                <p:sp>
                  <p:nvSpPr>
                    <p:cNvPr id="689" name="CustomShape 17"/>
                    <p:cNvSpPr/>
                    <p:nvPr/>
                  </p:nvSpPr>
                  <p:spPr>
                    <a:xfrm>
                      <a:off x="6870235" y="2186240"/>
                      <a:ext cx="57156" cy="61927"/>
                    </a:xfrm>
                    <a:prstGeom prst="ellipse">
                      <a:avLst/>
                    </a:prstGeom>
                    <a:solidFill>
                      <a:srgbClr val="494949"/>
                    </a:solidFill>
                    <a:ln w="19050">
                      <a:noFill/>
                      <a:round/>
                    </a:ln>
                  </p:spPr>
                </p:sp>
                <p:sp>
                  <p:nvSpPr>
                    <p:cNvPr id="690" name="CustomShape 17"/>
                    <p:cNvSpPr/>
                    <p:nvPr/>
                  </p:nvSpPr>
                  <p:spPr>
                    <a:xfrm>
                      <a:off x="6579396" y="3377154"/>
                      <a:ext cx="57156" cy="61927"/>
                    </a:xfrm>
                    <a:prstGeom prst="ellipse">
                      <a:avLst/>
                    </a:prstGeom>
                    <a:solidFill>
                      <a:srgbClr val="494949"/>
                    </a:solidFill>
                    <a:ln w="19050">
                      <a:noFill/>
                      <a:round/>
                    </a:ln>
                  </p:spPr>
                </p:sp>
              </p:grpSp>
            </p:grpSp>
          </p:grpSp>
        </p:grpSp>
        <p:grpSp>
          <p:nvGrpSpPr>
            <p:cNvPr id="651" name="Group 650"/>
            <p:cNvGrpSpPr/>
            <p:nvPr/>
          </p:nvGrpSpPr>
          <p:grpSpPr>
            <a:xfrm rot="20160000">
              <a:off x="2273014" y="793290"/>
              <a:ext cx="541050" cy="716366"/>
              <a:chOff x="5796136" y="1026246"/>
              <a:chExt cx="939106" cy="1243403"/>
            </a:xfrm>
          </p:grpSpPr>
          <p:grpSp>
            <p:nvGrpSpPr>
              <p:cNvPr id="667" name="Group 666"/>
              <p:cNvGrpSpPr/>
              <p:nvPr/>
            </p:nvGrpSpPr>
            <p:grpSpPr>
              <a:xfrm>
                <a:off x="5796136" y="1026246"/>
                <a:ext cx="528517" cy="1218621"/>
                <a:chOff x="6384033" y="2186240"/>
                <a:chExt cx="543358" cy="1252841"/>
              </a:xfrm>
            </p:grpSpPr>
            <p:sp>
              <p:nvSpPr>
                <p:cNvPr id="675" name="CustomShape 17"/>
                <p:cNvSpPr/>
                <p:nvPr/>
              </p:nvSpPr>
              <p:spPr>
                <a:xfrm>
                  <a:off x="6384033" y="2186240"/>
                  <a:ext cx="57156" cy="61927"/>
                </a:xfrm>
                <a:prstGeom prst="ellipse">
                  <a:avLst/>
                </a:prstGeom>
                <a:solidFill>
                  <a:srgbClr val="494949"/>
                </a:solidFill>
                <a:ln w="19050">
                  <a:noFill/>
                  <a:round/>
                </a:ln>
              </p:spPr>
            </p:sp>
            <p:grpSp>
              <p:nvGrpSpPr>
                <p:cNvPr id="676" name="Group 675"/>
                <p:cNvGrpSpPr/>
                <p:nvPr/>
              </p:nvGrpSpPr>
              <p:grpSpPr>
                <a:xfrm>
                  <a:off x="6412123" y="2198602"/>
                  <a:ext cx="487375" cy="1238746"/>
                  <a:chOff x="3770523" y="3133100"/>
                  <a:chExt cx="1815461" cy="1809000"/>
                </a:xfrm>
              </p:grpSpPr>
              <p:sp>
                <p:nvSpPr>
                  <p:cNvPr id="679" name="Line 11"/>
                  <p:cNvSpPr/>
                  <p:nvPr/>
                </p:nvSpPr>
                <p:spPr>
                  <a:xfrm flipH="1" flipV="1">
                    <a:off x="3770523" y="3137799"/>
                    <a:ext cx="735463" cy="1788820"/>
                  </a:xfrm>
                  <a:prstGeom prst="line">
                    <a:avLst/>
                  </a:prstGeom>
                  <a:ln w="19050">
                    <a:solidFill>
                      <a:schemeClr val="tx1">
                        <a:lumMod val="75000"/>
                        <a:lumOff val="25000"/>
                      </a:schemeClr>
                    </a:solidFill>
                    <a:prstDash val="sysDash"/>
                    <a:round/>
                  </a:ln>
                </p:spPr>
              </p:sp>
              <p:sp>
                <p:nvSpPr>
                  <p:cNvPr id="680" name="Line 9"/>
                  <p:cNvSpPr/>
                  <p:nvPr/>
                </p:nvSpPr>
                <p:spPr>
                  <a:xfrm flipV="1">
                    <a:off x="4505984" y="3133100"/>
                    <a:ext cx="1080000" cy="1809000"/>
                  </a:xfrm>
                  <a:prstGeom prst="line">
                    <a:avLst/>
                  </a:prstGeom>
                  <a:ln w="19050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</a:ln>
                </p:spPr>
              </p:sp>
            </p:grpSp>
            <p:sp>
              <p:nvSpPr>
                <p:cNvPr id="677" name="CustomShape 17"/>
                <p:cNvSpPr/>
                <p:nvPr/>
              </p:nvSpPr>
              <p:spPr>
                <a:xfrm>
                  <a:off x="6870235" y="2186240"/>
                  <a:ext cx="57156" cy="61927"/>
                </a:xfrm>
                <a:prstGeom prst="ellipse">
                  <a:avLst/>
                </a:prstGeom>
                <a:solidFill>
                  <a:srgbClr val="494949"/>
                </a:solidFill>
                <a:ln w="19050">
                  <a:noFill/>
                  <a:round/>
                </a:ln>
              </p:spPr>
            </p:sp>
            <p:sp>
              <p:nvSpPr>
                <p:cNvPr id="678" name="CustomShape 17"/>
                <p:cNvSpPr/>
                <p:nvPr/>
              </p:nvSpPr>
              <p:spPr>
                <a:xfrm>
                  <a:off x="6579396" y="3377154"/>
                  <a:ext cx="57156" cy="61927"/>
                </a:xfrm>
                <a:prstGeom prst="ellipse">
                  <a:avLst/>
                </a:prstGeom>
                <a:solidFill>
                  <a:srgbClr val="494949"/>
                </a:solidFill>
                <a:ln w="19050">
                  <a:noFill/>
                  <a:round/>
                </a:ln>
              </p:spPr>
            </p:sp>
          </p:grpSp>
          <p:grpSp>
            <p:nvGrpSpPr>
              <p:cNvPr id="668" name="Group 667"/>
              <p:cNvGrpSpPr/>
              <p:nvPr/>
            </p:nvGrpSpPr>
            <p:grpSpPr>
              <a:xfrm rot="360000">
                <a:off x="6206725" y="1051028"/>
                <a:ext cx="528517" cy="1218621"/>
                <a:chOff x="6384033" y="2186240"/>
                <a:chExt cx="543358" cy="1252841"/>
              </a:xfrm>
            </p:grpSpPr>
            <p:sp>
              <p:nvSpPr>
                <p:cNvPr id="669" name="CustomShape 17"/>
                <p:cNvSpPr/>
                <p:nvPr/>
              </p:nvSpPr>
              <p:spPr>
                <a:xfrm>
                  <a:off x="6384033" y="2186240"/>
                  <a:ext cx="57156" cy="61927"/>
                </a:xfrm>
                <a:prstGeom prst="ellipse">
                  <a:avLst/>
                </a:prstGeom>
                <a:solidFill>
                  <a:srgbClr val="494949"/>
                </a:solidFill>
                <a:ln w="19050">
                  <a:noFill/>
                  <a:round/>
                </a:ln>
              </p:spPr>
            </p:sp>
            <p:grpSp>
              <p:nvGrpSpPr>
                <p:cNvPr id="670" name="Group 669"/>
                <p:cNvGrpSpPr/>
                <p:nvPr/>
              </p:nvGrpSpPr>
              <p:grpSpPr>
                <a:xfrm>
                  <a:off x="6412123" y="2198602"/>
                  <a:ext cx="487375" cy="1238746"/>
                  <a:chOff x="3770523" y="3133100"/>
                  <a:chExt cx="1815461" cy="1809000"/>
                </a:xfrm>
              </p:grpSpPr>
              <p:sp>
                <p:nvSpPr>
                  <p:cNvPr id="673" name="Line 11"/>
                  <p:cNvSpPr/>
                  <p:nvPr/>
                </p:nvSpPr>
                <p:spPr>
                  <a:xfrm flipH="1" flipV="1">
                    <a:off x="3770523" y="3137799"/>
                    <a:ext cx="735463" cy="1788820"/>
                  </a:xfrm>
                  <a:prstGeom prst="line">
                    <a:avLst/>
                  </a:prstGeom>
                  <a:ln w="19050">
                    <a:solidFill>
                      <a:schemeClr val="tx1">
                        <a:lumMod val="75000"/>
                        <a:lumOff val="25000"/>
                      </a:schemeClr>
                    </a:solidFill>
                    <a:prstDash val="sysDash"/>
                    <a:round/>
                  </a:ln>
                </p:spPr>
              </p:sp>
              <p:sp>
                <p:nvSpPr>
                  <p:cNvPr id="674" name="Line 9"/>
                  <p:cNvSpPr/>
                  <p:nvPr/>
                </p:nvSpPr>
                <p:spPr>
                  <a:xfrm flipV="1">
                    <a:off x="4505984" y="3133100"/>
                    <a:ext cx="1080000" cy="1809000"/>
                  </a:xfrm>
                  <a:prstGeom prst="line">
                    <a:avLst/>
                  </a:prstGeom>
                  <a:ln w="19050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</a:ln>
                </p:spPr>
              </p:sp>
            </p:grpSp>
            <p:sp>
              <p:nvSpPr>
                <p:cNvPr id="671" name="CustomShape 17"/>
                <p:cNvSpPr/>
                <p:nvPr/>
              </p:nvSpPr>
              <p:spPr>
                <a:xfrm>
                  <a:off x="6870235" y="2186240"/>
                  <a:ext cx="57156" cy="61927"/>
                </a:xfrm>
                <a:prstGeom prst="ellipse">
                  <a:avLst/>
                </a:prstGeom>
                <a:solidFill>
                  <a:srgbClr val="494949"/>
                </a:solidFill>
                <a:ln w="19050">
                  <a:noFill/>
                  <a:round/>
                </a:ln>
              </p:spPr>
            </p:sp>
            <p:sp>
              <p:nvSpPr>
                <p:cNvPr id="672" name="CustomShape 17"/>
                <p:cNvSpPr/>
                <p:nvPr/>
              </p:nvSpPr>
              <p:spPr>
                <a:xfrm>
                  <a:off x="6579396" y="3377154"/>
                  <a:ext cx="57156" cy="61927"/>
                </a:xfrm>
                <a:prstGeom prst="ellipse">
                  <a:avLst/>
                </a:prstGeom>
                <a:solidFill>
                  <a:srgbClr val="494949"/>
                </a:solidFill>
                <a:ln w="19050">
                  <a:noFill/>
                  <a:round/>
                </a:ln>
              </p:spPr>
            </p:sp>
          </p:grpSp>
        </p:grpSp>
        <p:grpSp>
          <p:nvGrpSpPr>
            <p:cNvPr id="653" name="Group 652"/>
            <p:cNvGrpSpPr/>
            <p:nvPr/>
          </p:nvGrpSpPr>
          <p:grpSpPr>
            <a:xfrm rot="20880000">
              <a:off x="2729817" y="699243"/>
              <a:ext cx="304496" cy="702088"/>
              <a:chOff x="6384033" y="2186240"/>
              <a:chExt cx="543358" cy="1252841"/>
            </a:xfrm>
          </p:grpSpPr>
          <p:sp>
            <p:nvSpPr>
              <p:cNvPr id="661" name="CustomShape 17"/>
              <p:cNvSpPr/>
              <p:nvPr/>
            </p:nvSpPr>
            <p:spPr>
              <a:xfrm>
                <a:off x="6384033" y="2186240"/>
                <a:ext cx="57156" cy="61927"/>
              </a:xfrm>
              <a:prstGeom prst="ellipse">
                <a:avLst/>
              </a:prstGeom>
              <a:solidFill>
                <a:srgbClr val="494949"/>
              </a:solidFill>
              <a:ln w="19050">
                <a:noFill/>
                <a:round/>
              </a:ln>
            </p:spPr>
          </p:sp>
          <p:grpSp>
            <p:nvGrpSpPr>
              <p:cNvPr id="662" name="Group 661"/>
              <p:cNvGrpSpPr/>
              <p:nvPr/>
            </p:nvGrpSpPr>
            <p:grpSpPr>
              <a:xfrm>
                <a:off x="6412123" y="2198602"/>
                <a:ext cx="487375" cy="1238746"/>
                <a:chOff x="3770523" y="3133100"/>
                <a:chExt cx="1815461" cy="1809000"/>
              </a:xfrm>
            </p:grpSpPr>
            <p:sp>
              <p:nvSpPr>
                <p:cNvPr id="665" name="Line 11"/>
                <p:cNvSpPr/>
                <p:nvPr/>
              </p:nvSpPr>
              <p:spPr>
                <a:xfrm flipH="1" flipV="1">
                  <a:off x="3770523" y="3137799"/>
                  <a:ext cx="735463" cy="1788820"/>
                </a:xfrm>
                <a:prstGeom prst="line">
                  <a:avLst/>
                </a:prstGeom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  <a:prstDash val="sysDash"/>
                  <a:round/>
                </a:ln>
              </p:spPr>
            </p:sp>
            <p:sp>
              <p:nvSpPr>
                <p:cNvPr id="666" name="Line 9"/>
                <p:cNvSpPr/>
                <p:nvPr/>
              </p:nvSpPr>
              <p:spPr>
                <a:xfrm flipV="1">
                  <a:off x="4505984" y="3133100"/>
                  <a:ext cx="1080000" cy="1809000"/>
                </a:xfrm>
                <a:prstGeom prst="line">
                  <a:avLst/>
                </a:prstGeom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</a:ln>
              </p:spPr>
            </p:sp>
          </p:grpSp>
          <p:sp>
            <p:nvSpPr>
              <p:cNvPr id="663" name="CustomShape 17"/>
              <p:cNvSpPr/>
              <p:nvPr/>
            </p:nvSpPr>
            <p:spPr>
              <a:xfrm>
                <a:off x="6870235" y="2186240"/>
                <a:ext cx="57156" cy="61927"/>
              </a:xfrm>
              <a:prstGeom prst="ellipse">
                <a:avLst/>
              </a:prstGeom>
              <a:solidFill>
                <a:srgbClr val="494949"/>
              </a:solidFill>
              <a:ln w="19050">
                <a:noFill/>
                <a:round/>
              </a:ln>
            </p:spPr>
          </p:sp>
          <p:sp>
            <p:nvSpPr>
              <p:cNvPr id="664" name="CustomShape 17"/>
              <p:cNvSpPr/>
              <p:nvPr/>
            </p:nvSpPr>
            <p:spPr>
              <a:xfrm>
                <a:off x="6579396" y="3377154"/>
                <a:ext cx="57156" cy="61927"/>
              </a:xfrm>
              <a:prstGeom prst="ellipse">
                <a:avLst/>
              </a:prstGeom>
              <a:solidFill>
                <a:srgbClr val="494949"/>
              </a:solidFill>
              <a:ln w="19050">
                <a:noFill/>
                <a:round/>
              </a:ln>
            </p:spPr>
          </p:sp>
        </p:grpSp>
        <p:grpSp>
          <p:nvGrpSpPr>
            <p:cNvPr id="654" name="Group 653"/>
            <p:cNvGrpSpPr/>
            <p:nvPr/>
          </p:nvGrpSpPr>
          <p:grpSpPr>
            <a:xfrm rot="21240000">
              <a:off x="2964171" y="664027"/>
              <a:ext cx="304496" cy="702088"/>
              <a:chOff x="6384033" y="2186240"/>
              <a:chExt cx="543358" cy="1252841"/>
            </a:xfrm>
          </p:grpSpPr>
          <p:sp>
            <p:nvSpPr>
              <p:cNvPr id="655" name="CustomShape 17"/>
              <p:cNvSpPr/>
              <p:nvPr/>
            </p:nvSpPr>
            <p:spPr>
              <a:xfrm>
                <a:off x="6384033" y="2186240"/>
                <a:ext cx="57156" cy="61927"/>
              </a:xfrm>
              <a:prstGeom prst="ellipse">
                <a:avLst/>
              </a:prstGeom>
              <a:solidFill>
                <a:srgbClr val="494949"/>
              </a:solidFill>
              <a:ln w="19050">
                <a:noFill/>
                <a:round/>
              </a:ln>
            </p:spPr>
          </p:sp>
          <p:grpSp>
            <p:nvGrpSpPr>
              <p:cNvPr id="656" name="Group 655"/>
              <p:cNvGrpSpPr/>
              <p:nvPr/>
            </p:nvGrpSpPr>
            <p:grpSpPr>
              <a:xfrm>
                <a:off x="6412123" y="2198602"/>
                <a:ext cx="487375" cy="1238746"/>
                <a:chOff x="3770523" y="3133100"/>
                <a:chExt cx="1815461" cy="1809000"/>
              </a:xfrm>
            </p:grpSpPr>
            <p:sp>
              <p:nvSpPr>
                <p:cNvPr id="659" name="Line 11"/>
                <p:cNvSpPr/>
                <p:nvPr/>
              </p:nvSpPr>
              <p:spPr>
                <a:xfrm flipH="1" flipV="1">
                  <a:off x="3770523" y="3137799"/>
                  <a:ext cx="735463" cy="1788820"/>
                </a:xfrm>
                <a:prstGeom prst="line">
                  <a:avLst/>
                </a:prstGeom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  <a:prstDash val="sysDash"/>
                  <a:round/>
                </a:ln>
              </p:spPr>
            </p:sp>
            <p:sp>
              <p:nvSpPr>
                <p:cNvPr id="660" name="Line 9"/>
                <p:cNvSpPr/>
                <p:nvPr/>
              </p:nvSpPr>
              <p:spPr>
                <a:xfrm flipV="1">
                  <a:off x="4505984" y="3133100"/>
                  <a:ext cx="1080000" cy="1809000"/>
                </a:xfrm>
                <a:prstGeom prst="line">
                  <a:avLst/>
                </a:prstGeom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</a:ln>
              </p:spPr>
            </p:sp>
          </p:grpSp>
          <p:sp>
            <p:nvSpPr>
              <p:cNvPr id="657" name="CustomShape 17"/>
              <p:cNvSpPr/>
              <p:nvPr/>
            </p:nvSpPr>
            <p:spPr>
              <a:xfrm>
                <a:off x="6870235" y="2186240"/>
                <a:ext cx="57156" cy="61927"/>
              </a:xfrm>
              <a:prstGeom prst="ellipse">
                <a:avLst/>
              </a:prstGeom>
              <a:solidFill>
                <a:srgbClr val="494949"/>
              </a:solidFill>
              <a:ln w="19050">
                <a:noFill/>
                <a:round/>
              </a:ln>
            </p:spPr>
          </p:sp>
          <p:sp>
            <p:nvSpPr>
              <p:cNvPr id="658" name="CustomShape 17"/>
              <p:cNvSpPr/>
              <p:nvPr/>
            </p:nvSpPr>
            <p:spPr>
              <a:xfrm>
                <a:off x="6579396" y="3377154"/>
                <a:ext cx="57156" cy="61927"/>
              </a:xfrm>
              <a:prstGeom prst="ellipse">
                <a:avLst/>
              </a:prstGeom>
              <a:solidFill>
                <a:srgbClr val="494949"/>
              </a:solidFill>
              <a:ln w="19050">
                <a:noFill/>
                <a:round/>
              </a:ln>
            </p:spPr>
          </p:sp>
        </p:grpSp>
      </p:grpSp>
      <p:grpSp>
        <p:nvGrpSpPr>
          <p:cNvPr id="745" name="Group 744"/>
          <p:cNvGrpSpPr/>
          <p:nvPr/>
        </p:nvGrpSpPr>
        <p:grpSpPr>
          <a:xfrm>
            <a:off x="3946259" y="1387846"/>
            <a:ext cx="712858" cy="449612"/>
            <a:chOff x="1641385" y="3133100"/>
            <a:chExt cx="5766161" cy="1793340"/>
          </a:xfrm>
        </p:grpSpPr>
        <p:sp>
          <p:nvSpPr>
            <p:cNvPr id="748" name="Rectangle 747"/>
            <p:cNvSpPr/>
            <p:nvPr/>
          </p:nvSpPr>
          <p:spPr>
            <a:xfrm flipH="1">
              <a:off x="1641385" y="3133100"/>
              <a:ext cx="1102951" cy="1793340"/>
            </a:xfrm>
            <a:prstGeom prst="rect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0070C0"/>
                </a:gs>
              </a:gsLst>
              <a:lin ang="0" scaled="1"/>
              <a:tileRect/>
            </a:gra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49" name="Rectangle 748"/>
            <p:cNvSpPr/>
            <p:nvPr/>
          </p:nvSpPr>
          <p:spPr>
            <a:xfrm>
              <a:off x="6354237" y="3133100"/>
              <a:ext cx="1053309" cy="1793340"/>
            </a:xfrm>
            <a:prstGeom prst="rect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0070C0"/>
                </a:gs>
              </a:gsLst>
              <a:lin ang="0" scaled="1"/>
              <a:tileRect/>
            </a:gra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50" name="CustomShape 7"/>
            <p:cNvSpPr/>
            <p:nvPr/>
          </p:nvSpPr>
          <p:spPr>
            <a:xfrm rot="5400000">
              <a:off x="4003428" y="2208780"/>
              <a:ext cx="1117147" cy="3635331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rgbClr val="000000"/>
              </a:solidFill>
              <a:round/>
            </a:ln>
          </p:spPr>
        </p:sp>
      </p:grpSp>
      <p:sp>
        <p:nvSpPr>
          <p:cNvPr id="753" name="Прямоугольник 61"/>
          <p:cNvSpPr/>
          <p:nvPr/>
        </p:nvSpPr>
        <p:spPr>
          <a:xfrm>
            <a:off x="0" y="0"/>
            <a:ext cx="9144000" cy="50405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971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6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7037E-6 C 0.10538 -3.7037E-6 0.19253 0.11389 0.19253 0.25533 C 0.19253 0.39584 0.10538 0.51065 3.88889E-6 0.51065 C -0.10591 0.51065 -0.19098 0.39584 -0.19098 0.25533 C -0.19098 0.11389 -0.10591 -3.7037E-6 3.88889E-6 -3.7037E-6 Z " pathEditMode="relative" rAng="0" ptsTypes="AAAAA">
                                      <p:cBhvr>
                                        <p:cTn id="6" dur="5000" fill="hold"/>
                                        <p:tgtEl>
                                          <p:spTgt spid="7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2553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accel="6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0" fill="hold"/>
                                        <p:tgtEl>
                                          <p:spTgt spid="7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" presetClass="pat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7037E-6 C 0.10555 -3.7037E-6 0.1927 0.11459 0.1927 0.25672 C 0.1927 0.39838 0.10555 0.51366 3.88889E-6 0.51366 C -0.10539 0.51366 -0.19063 0.39838 -0.19063 0.25672 C -0.19063 0.11459 -0.10539 -3.7037E-6 3.88889E-6 -3.7037E-6 Z " pathEditMode="relative" rAng="0" ptsTypes="AAAAA">
                                      <p:cBhvr>
                                        <p:cTn id="11" dur="3000" fill="hold"/>
                                        <p:tgtEl>
                                          <p:spTgt spid="7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5671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3000" fill="hold"/>
                                        <p:tgtEl>
                                          <p:spTgt spid="7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369194"/>
              </p:ext>
            </p:extLst>
          </p:nvPr>
        </p:nvGraphicFramePr>
        <p:xfrm>
          <a:off x="2123728" y="2276872"/>
          <a:ext cx="4813300" cy="806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4272" name="Equation" r:id="rId3" imgW="1434960" imgH="241200" progId="Equation.DSMT4">
                  <p:embed/>
                </p:oleObj>
              </mc:Choice>
              <mc:Fallback>
                <p:oleObj name="Equation" r:id="rId3" imgW="143496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3728" y="2276872"/>
                        <a:ext cx="4813300" cy="80645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1649073"/>
              </p:ext>
            </p:extLst>
          </p:nvPr>
        </p:nvGraphicFramePr>
        <p:xfrm>
          <a:off x="3707904" y="4437112"/>
          <a:ext cx="2173619" cy="1427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4273" name="Equation" r:id="rId5" imgW="609480" imgH="431640" progId="Equation.3">
                  <p:embed/>
                </p:oleObj>
              </mc:Choice>
              <mc:Fallback>
                <p:oleObj name="Equation" r:id="rId5" imgW="609480" imgH="4316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707904" y="4437112"/>
                        <a:ext cx="2173619" cy="14271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33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5527222"/>
              </p:ext>
            </p:extLst>
          </p:nvPr>
        </p:nvGraphicFramePr>
        <p:xfrm>
          <a:off x="4277369" y="1582419"/>
          <a:ext cx="2382837" cy="923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5296" name="Equation" r:id="rId3" imgW="723600" imgH="253800" progId="Equation.DSMT4">
                  <p:embed/>
                </p:oleObj>
              </mc:Choice>
              <mc:Fallback>
                <p:oleObj name="Equation" r:id="rId3" imgW="72360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77369" y="1582419"/>
                        <a:ext cx="2382837" cy="92392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9786906"/>
              </p:ext>
            </p:extLst>
          </p:nvPr>
        </p:nvGraphicFramePr>
        <p:xfrm>
          <a:off x="2826595" y="3717032"/>
          <a:ext cx="5284384" cy="487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5297" name="Equation" r:id="rId5" imgW="2755800" imgH="253800" progId="Equation.3">
                  <p:embed/>
                </p:oleObj>
              </mc:Choice>
              <mc:Fallback>
                <p:oleObj name="Equation" r:id="rId5" imgW="2755800" imgH="253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826595" y="3717032"/>
                        <a:ext cx="5284384" cy="4870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2687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194" name="Picture 2" descr="Image result for equation for magnetic field in a solenoi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501008"/>
            <a:ext cx="1000125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2738271"/>
              </p:ext>
            </p:extLst>
          </p:nvPr>
        </p:nvGraphicFramePr>
        <p:xfrm>
          <a:off x="3297446" y="1700808"/>
          <a:ext cx="2577129" cy="720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2223" name="Equation" r:id="rId4" imgW="863280" imgH="241200" progId="Equation.DSMT4">
                  <p:embed/>
                </p:oleObj>
              </mc:Choice>
              <mc:Fallback>
                <p:oleObj name="Equation" r:id="rId4" imgW="86328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297446" y="1700808"/>
                        <a:ext cx="2577129" cy="7200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62FAD-7674-4D75-B193-EBE3E2F50D5C}" type="slidenum">
              <a:rPr lang="en-US" smtClean="0"/>
              <a:t>56</a:t>
            </a:fld>
            <a:endParaRPr lang="en-US"/>
          </a:p>
        </p:txBody>
      </p:sp>
      <p:graphicFrame>
        <p:nvGraphicFramePr>
          <p:cNvPr id="5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6662591"/>
              </p:ext>
            </p:extLst>
          </p:nvPr>
        </p:nvGraphicFramePr>
        <p:xfrm>
          <a:off x="2434556" y="1686446"/>
          <a:ext cx="4899025" cy="806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2224" name="Equation" r:id="rId6" imgW="1460160" imgH="241200" progId="Equation.DSMT4">
                  <p:embed/>
                </p:oleObj>
              </mc:Choice>
              <mc:Fallback>
                <p:oleObj name="Equation" r:id="rId6" imgW="146016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4556" y="1686446"/>
                        <a:ext cx="4899025" cy="80645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9909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07504" y="-99392"/>
            <a:ext cx="8270966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/>
              <a:t>Our Investigation</a:t>
            </a:r>
            <a:endParaRPr lang="en-US" sz="4000" b="1" dirty="0"/>
          </a:p>
        </p:txBody>
      </p:sp>
      <p:sp>
        <p:nvSpPr>
          <p:cNvPr id="5" name="Прямоугольник 2"/>
          <p:cNvSpPr txBox="1">
            <a:spLocks/>
          </p:cNvSpPr>
          <p:nvPr/>
        </p:nvSpPr>
        <p:spPr>
          <a:xfrm>
            <a:off x="1475656" y="4365104"/>
            <a:ext cx="9003432" cy="5909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parameters that effect it</a:t>
            </a: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2"/>
          <p:cNvSpPr txBox="1">
            <a:spLocks/>
          </p:cNvSpPr>
          <p:nvPr/>
        </p:nvSpPr>
        <p:spPr>
          <a:xfrm>
            <a:off x="-2484784" y="2204864"/>
            <a:ext cx="10515600" cy="76944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spcBef>
                <a:spcPct val="20000"/>
              </a:spcBef>
              <a:buFont typeface="+mj-lt"/>
              <a:buAutoNum type="arabicPeriod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indent="-457200" algn="l" defTabSz="914400" rtl="0" eaLnBrk="1" latinLnBrk="0" hangingPunct="1">
              <a:spcBef>
                <a:spcPct val="20000"/>
              </a:spcBef>
              <a:buFont typeface="+mj-lt"/>
              <a:buAutoNum type="alphaLcPeriod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Tx/>
              <a:buNone/>
            </a:pPr>
            <a:r>
              <a:rPr lang="en-US" sz="4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Whys and hows?</a:t>
            </a:r>
            <a:endParaRPr lang="ru-RU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47664" y="1340768"/>
            <a:ext cx="2232248" cy="64807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566302" y="2454772"/>
            <a:ext cx="2213610" cy="64807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50506" y="3717032"/>
            <a:ext cx="2229406" cy="64807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547664" y="4941168"/>
            <a:ext cx="2232248" cy="64807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775709" y="1340768"/>
            <a:ext cx="360040" cy="648072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N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135749" y="1340768"/>
            <a:ext cx="360040" cy="648072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193234" y="1340768"/>
            <a:ext cx="360040" cy="648072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837336" y="1340768"/>
            <a:ext cx="360040" cy="648072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endParaRPr lang="en-US" dirty="0" smtClean="0"/>
          </a:p>
        </p:txBody>
      </p:sp>
      <p:sp>
        <p:nvSpPr>
          <p:cNvPr id="14" name="Rectangle 13"/>
          <p:cNvSpPr/>
          <p:nvPr/>
        </p:nvSpPr>
        <p:spPr>
          <a:xfrm>
            <a:off x="1206262" y="2454772"/>
            <a:ext cx="360040" cy="648072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804099" y="2454772"/>
            <a:ext cx="360040" cy="648072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170183" y="2454772"/>
            <a:ext cx="360040" cy="648072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N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884858" y="2454772"/>
            <a:ext cx="360040" cy="648072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N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1187624" y="3717032"/>
            <a:ext cx="360040" cy="648072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N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3807510" y="4941168"/>
            <a:ext cx="360040" cy="648072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N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1176600" y="4941168"/>
            <a:ext cx="360040" cy="648072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785461" y="3717032"/>
            <a:ext cx="360040" cy="648072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16560" y="3717032"/>
            <a:ext cx="360040" cy="648072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189599" y="4941168"/>
            <a:ext cx="360040" cy="648072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805536" y="4941168"/>
            <a:ext cx="360040" cy="648072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N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4141298" y="3717032"/>
            <a:ext cx="360040" cy="648072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N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5508104" y="1340768"/>
            <a:ext cx="2088232" cy="64807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5292080" y="1340768"/>
            <a:ext cx="2160240" cy="64807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sz="4800" dirty="0" smtClean="0">
                <a:solidFill>
                  <a:srgbClr val="0070C0"/>
                </a:solidFill>
              </a:rPr>
              <a:t>Right </a:t>
            </a:r>
            <a:endParaRPr lang="en-US" sz="4800" dirty="0">
              <a:solidFill>
                <a:srgbClr val="0070C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292080" y="2454772"/>
            <a:ext cx="2160240" cy="64807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sz="4800" dirty="0" smtClean="0">
                <a:solidFill>
                  <a:srgbClr val="0070C0"/>
                </a:solidFill>
              </a:rPr>
              <a:t>Right </a:t>
            </a:r>
            <a:endParaRPr lang="en-US" sz="4800" dirty="0">
              <a:solidFill>
                <a:srgbClr val="0070C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292080" y="4941168"/>
            <a:ext cx="2160240" cy="64807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sz="4800" dirty="0" smtClean="0">
                <a:solidFill>
                  <a:srgbClr val="FF0000"/>
                </a:solidFill>
              </a:rPr>
              <a:t>Wrong 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292080" y="3764908"/>
            <a:ext cx="2160240" cy="64807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sz="4800" dirty="0" smtClean="0">
                <a:solidFill>
                  <a:srgbClr val="FF0000"/>
                </a:solidFill>
              </a:rPr>
              <a:t>Wrong 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95536" y="260648"/>
            <a:ext cx="7200800" cy="86409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1556796" y="413171"/>
            <a:ext cx="50674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Why these work?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603940" y="6237312"/>
            <a:ext cx="1080120" cy="62068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7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427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6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6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6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6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26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26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26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26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26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6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7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26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3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6459 0.1919 " pathEditMode="relative" ptsTypes="AA">
                                      <p:cBhvr>
                                        <p:cTn id="24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6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6459 0.1919 " pathEditMode="relative" ptsTypes="AA">
                                      <p:cBhvr>
                                        <p:cTn id="24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6459 0.1919 " pathEditMode="relative" ptsTypes="AA">
                                      <p:cBhvr>
                                        <p:cTn id="24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6459 0.1919 " pathEditMode="relative" ptsTypes="AA">
                                      <p:cBhvr>
                                        <p:cTn id="25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6459 0.1919 " pathEditMode="relative" ptsTypes="AA">
                                      <p:cBhvr>
                                        <p:cTn id="25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6459 0.1919 " pathEditMode="relative" ptsTypes="AA">
                                      <p:cBhvr>
                                        <p:cTn id="25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6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6459 0.1919 " pathEditMode="relative" ptsTypes="AA">
                                      <p:cBhvr>
                                        <p:cTn id="2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6459 0.1919 " pathEditMode="relative" ptsTypes="AA">
                                      <p:cBhvr>
                                        <p:cTn id="25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6459 0.1919 " pathEditMode="relative" ptsTypes="AA">
                                      <p:cBhvr>
                                        <p:cTn id="26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6459 0.1919 " pathEditMode="relative" ptsTypes="AA">
                                      <p:cBhvr>
                                        <p:cTn id="26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7" grpId="0"/>
      <p:bldP spid="27" grpId="1"/>
      <p:bldP spid="28" grpId="0"/>
      <p:bldP spid="28" grpId="1"/>
      <p:bldP spid="30" grpId="0"/>
      <p:bldP spid="30" grpId="1"/>
      <p:bldP spid="31" grpId="0"/>
      <p:bldP spid="31" grpId="1"/>
      <p:bldP spid="32" grpId="0"/>
      <p:bldP spid="32" grpId="1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77"/>
          <p:cNvPicPr preferRelativeResize="0"/>
          <p:nvPr/>
        </p:nvPicPr>
        <p:blipFill rotWithShape="1">
          <a:blip r:embed="rId3">
            <a:alphaModFix/>
          </a:blip>
          <a:srcRect r="25722"/>
          <a:stretch/>
        </p:blipFill>
        <p:spPr>
          <a:xfrm>
            <a:off x="670141" y="1249482"/>
            <a:ext cx="2382468" cy="176450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80"/>
          <p:cNvSpPr txBox="1"/>
          <p:nvPr/>
        </p:nvSpPr>
        <p:spPr>
          <a:xfrm>
            <a:off x="1726875" y="3816281"/>
            <a:ext cx="4210193" cy="803072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r>
              <a:rPr lang="en" sz="3000" dirty="0"/>
              <a:t>Push and Pull Phenomena</a:t>
            </a:r>
          </a:p>
        </p:txBody>
      </p:sp>
      <p:sp>
        <p:nvSpPr>
          <p:cNvPr id="7" name="Shape 81"/>
          <p:cNvSpPr txBox="1"/>
          <p:nvPr/>
        </p:nvSpPr>
        <p:spPr>
          <a:xfrm>
            <a:off x="3383201" y="2665575"/>
            <a:ext cx="3019500" cy="696825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r>
              <a:rPr lang="en" sz="2100" dirty="0"/>
              <a:t>Magnets placed in opposite directions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155288" y="1861513"/>
            <a:ext cx="1412174" cy="540443"/>
            <a:chOff x="65346" y="2260891"/>
            <a:chExt cx="3776981" cy="1099127"/>
          </a:xfrm>
        </p:grpSpPr>
        <p:grpSp>
          <p:nvGrpSpPr>
            <p:cNvPr id="9" name="Group 8"/>
            <p:cNvGrpSpPr/>
            <p:nvPr/>
          </p:nvGrpSpPr>
          <p:grpSpPr>
            <a:xfrm>
              <a:off x="65346" y="2260891"/>
              <a:ext cx="3776981" cy="1099127"/>
              <a:chOff x="1641396" y="3133100"/>
              <a:chExt cx="5766150" cy="1793340"/>
            </a:xfrm>
          </p:grpSpPr>
          <p:sp>
            <p:nvSpPr>
              <p:cNvPr id="12" name="Rectangle 11"/>
              <p:cNvSpPr/>
              <p:nvPr/>
            </p:nvSpPr>
            <p:spPr>
              <a:xfrm flipH="1">
                <a:off x="1641396" y="3133100"/>
                <a:ext cx="718467" cy="1793340"/>
              </a:xfrm>
              <a:prstGeom prst="rect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rgbClr val="0070C0"/>
                  </a:gs>
                </a:gsLst>
                <a:lin ang="0" scaled="1"/>
                <a:tileRect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50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6686247" y="3133100"/>
                <a:ext cx="721299" cy="1793340"/>
              </a:xfrm>
              <a:prstGeom prst="rect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rgbClr val="0070C0"/>
                  </a:gs>
                </a:gsLst>
                <a:lin ang="0" scaled="1"/>
                <a:tileRect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50"/>
              </a:p>
            </p:txBody>
          </p:sp>
        </p:grpSp>
        <p:sp>
          <p:nvSpPr>
            <p:cNvPr id="10" name="Cross 9"/>
            <p:cNvSpPr/>
            <p:nvPr/>
          </p:nvSpPr>
          <p:spPr>
            <a:xfrm rot="5400000">
              <a:off x="184332" y="2705958"/>
              <a:ext cx="224030" cy="224030"/>
            </a:xfrm>
            <a:prstGeom prst="plus">
              <a:avLst>
                <a:gd name="adj" fmla="val 44234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3478932" y="2817973"/>
              <a:ext cx="25314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1155288" y="1861513"/>
            <a:ext cx="1412174" cy="540443"/>
            <a:chOff x="65346" y="2260891"/>
            <a:chExt cx="3776981" cy="1099127"/>
          </a:xfrm>
        </p:grpSpPr>
        <p:grpSp>
          <p:nvGrpSpPr>
            <p:cNvPr id="16" name="Group 15"/>
            <p:cNvGrpSpPr/>
            <p:nvPr/>
          </p:nvGrpSpPr>
          <p:grpSpPr>
            <a:xfrm>
              <a:off x="65346" y="2260891"/>
              <a:ext cx="3776981" cy="1099127"/>
              <a:chOff x="1641396" y="3133100"/>
              <a:chExt cx="5766150" cy="1793340"/>
            </a:xfrm>
          </p:grpSpPr>
          <p:sp>
            <p:nvSpPr>
              <p:cNvPr id="19" name="Rectangle 18"/>
              <p:cNvSpPr/>
              <p:nvPr/>
            </p:nvSpPr>
            <p:spPr>
              <a:xfrm flipH="1">
                <a:off x="1641396" y="3133100"/>
                <a:ext cx="718467" cy="1793340"/>
              </a:xfrm>
              <a:prstGeom prst="rect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rgbClr val="0070C0"/>
                  </a:gs>
                </a:gsLst>
                <a:lin ang="0" scaled="1"/>
                <a:tileRect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50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6686247" y="3133100"/>
                <a:ext cx="721299" cy="1793340"/>
              </a:xfrm>
              <a:prstGeom prst="rect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rgbClr val="0070C0"/>
                  </a:gs>
                </a:gsLst>
                <a:lin ang="0" scaled="1"/>
                <a:tileRect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50"/>
              </a:p>
            </p:txBody>
          </p:sp>
          <p:sp>
            <p:nvSpPr>
              <p:cNvPr id="21" name="CustomShape 7"/>
              <p:cNvSpPr/>
              <p:nvPr/>
            </p:nvSpPr>
            <p:spPr>
              <a:xfrm rot="5400000">
                <a:off x="3962652" y="1866620"/>
                <a:ext cx="1117145" cy="4319641"/>
              </a:xfrm>
              <a:prstGeom prst="rect">
                <a:avLst/>
              </a:prstGeom>
              <a:solidFill>
                <a:srgbClr val="FFFFFF"/>
              </a:solidFill>
              <a:ln w="25560">
                <a:solidFill>
                  <a:srgbClr val="000000"/>
                </a:solidFill>
                <a:round/>
              </a:ln>
            </p:spPr>
          </p:sp>
        </p:grpSp>
        <p:sp>
          <p:nvSpPr>
            <p:cNvPr id="17" name="Cross 16"/>
            <p:cNvSpPr/>
            <p:nvPr/>
          </p:nvSpPr>
          <p:spPr>
            <a:xfrm rot="5400000">
              <a:off x="184332" y="2705958"/>
              <a:ext cx="224030" cy="224030"/>
            </a:xfrm>
            <a:prstGeom prst="plus">
              <a:avLst>
                <a:gd name="adj" fmla="val 44234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3478932" y="2817973"/>
              <a:ext cx="25314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1375734" y="1479079"/>
            <a:ext cx="983919" cy="1202548"/>
            <a:chOff x="5763603" y="3951929"/>
            <a:chExt cx="1526072" cy="1865169"/>
          </a:xfrm>
        </p:grpSpPr>
        <p:cxnSp>
          <p:nvCxnSpPr>
            <p:cNvPr id="23" name="Straight Connector 22"/>
            <p:cNvCxnSpPr/>
            <p:nvPr/>
          </p:nvCxnSpPr>
          <p:spPr>
            <a:xfrm>
              <a:off x="5763603" y="4556236"/>
              <a:ext cx="36237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6130117" y="4268204"/>
              <a:ext cx="0" cy="57606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6202125" y="4450548"/>
              <a:ext cx="0" cy="19101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6202125" y="4556236"/>
              <a:ext cx="15144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5763603" y="5251923"/>
              <a:ext cx="36237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5763603" y="4556236"/>
              <a:ext cx="0" cy="69568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289675" y="4556236"/>
              <a:ext cx="0" cy="69568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9"/>
            <p:cNvSpPr/>
            <p:nvPr/>
          </p:nvSpPr>
          <p:spPr>
            <a:xfrm>
              <a:off x="6139825" y="5172657"/>
              <a:ext cx="648072" cy="16840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788"/>
            </a:p>
          </p:txBody>
        </p:sp>
        <p:cxnSp>
          <p:nvCxnSpPr>
            <p:cNvPr id="31" name="Straight Connector 30"/>
            <p:cNvCxnSpPr/>
            <p:nvPr/>
          </p:nvCxnSpPr>
          <p:spPr>
            <a:xfrm>
              <a:off x="6793697" y="5251923"/>
              <a:ext cx="49597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32" name="Object 31"/>
            <p:cNvGraphicFramePr>
              <a:graphicFrameLocks noChangeAspect="1"/>
            </p:cNvGraphicFramePr>
            <p:nvPr>
              <p:extLst/>
            </p:nvPr>
          </p:nvGraphicFramePr>
          <p:xfrm>
            <a:off x="5928465" y="3951929"/>
            <a:ext cx="293688" cy="3222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90224" name="Equation" r:id="rId4" imgW="126720" imgH="139680" progId="">
                    <p:embed/>
                  </p:oleObj>
                </mc:Choice>
                <mc:Fallback>
                  <p:oleObj name="Equation" r:id="rId4" imgW="126720" imgH="13968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928465" y="3951929"/>
                          <a:ext cx="293688" cy="32226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3" name="Object 32"/>
            <p:cNvGraphicFramePr>
              <a:graphicFrameLocks noChangeAspect="1"/>
            </p:cNvGraphicFramePr>
            <p:nvPr>
              <p:extLst/>
            </p:nvPr>
          </p:nvGraphicFramePr>
          <p:xfrm>
            <a:off x="6177073" y="5434511"/>
            <a:ext cx="352425" cy="3825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90225" name="Equation" r:id="rId6" imgW="152280" imgH="164880" progId="">
                    <p:embed/>
                  </p:oleObj>
                </mc:Choice>
                <mc:Fallback>
                  <p:oleObj name="Equation" r:id="rId6" imgW="152280" imgH="16488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77073" y="5434511"/>
                          <a:ext cx="352425" cy="38258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4" name="Rectangle 33"/>
            <p:cNvSpPr/>
            <p:nvPr/>
          </p:nvSpPr>
          <p:spPr>
            <a:xfrm>
              <a:off x="6361324" y="4473155"/>
              <a:ext cx="648072" cy="16840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788"/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7009396" y="4556236"/>
              <a:ext cx="28027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36" name="Object 35"/>
            <p:cNvGraphicFramePr>
              <a:graphicFrameLocks noChangeAspect="1"/>
            </p:cNvGraphicFramePr>
            <p:nvPr>
              <p:extLst/>
            </p:nvPr>
          </p:nvGraphicFramePr>
          <p:xfrm>
            <a:off x="6699398" y="3965924"/>
            <a:ext cx="263525" cy="292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90226" name="Equation" r:id="rId8" imgW="114120" imgH="126720" progId="">
                    <p:embed/>
                  </p:oleObj>
                </mc:Choice>
                <mc:Fallback>
                  <p:oleObj name="Equation" r:id="rId8" imgW="114120" imgH="1267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699398" y="3965924"/>
                          <a:ext cx="263525" cy="2921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37" name="Straight Connector 36"/>
            <p:cNvCxnSpPr/>
            <p:nvPr/>
          </p:nvCxnSpPr>
          <p:spPr>
            <a:xfrm>
              <a:off x="5763603" y="4774184"/>
              <a:ext cx="0" cy="259789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5076056" y="764704"/>
            <a:ext cx="3096344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106557" y="1018545"/>
            <a:ext cx="2592288" cy="106180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n-US" dirty="0" smtClean="0"/>
              <a:t>Magnets can conduct</a:t>
            </a:r>
            <a:endParaRPr lang="en-US" dirty="0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34254" y="15272"/>
            <a:ext cx="1309746" cy="87294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39949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2"/>
          <p:cNvSpPr txBox="1">
            <a:spLocks/>
          </p:cNvSpPr>
          <p:nvPr/>
        </p:nvSpPr>
        <p:spPr>
          <a:xfrm>
            <a:off x="519335" y="1678345"/>
            <a:ext cx="7886700" cy="71558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5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So what’s the “Push and Pull”?</a:t>
            </a:r>
            <a:endParaRPr lang="ru-RU" sz="4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Down Arrow 2"/>
          <p:cNvSpPr/>
          <p:nvPr/>
        </p:nvSpPr>
        <p:spPr>
          <a:xfrm>
            <a:off x="3609474" y="2445418"/>
            <a:ext cx="1245268" cy="14979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4" name="Прямоугольник 2"/>
          <p:cNvSpPr txBox="1">
            <a:spLocks/>
          </p:cNvSpPr>
          <p:nvPr/>
        </p:nvSpPr>
        <p:spPr>
          <a:xfrm>
            <a:off x="288758" y="4061758"/>
            <a:ext cx="7886700" cy="133882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5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way of describing the interaction of the “Magnetic fields” </a:t>
            </a:r>
            <a:endParaRPr lang="ru-RU" sz="4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4254" y="25785"/>
            <a:ext cx="1309746" cy="87294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58807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Макет_b1be4a_01">
  <a:themeElements>
    <a:clrScheme name="ТЮФ_01">
      <a:dk1>
        <a:srgbClr val="0C0C0C"/>
      </a:dk1>
      <a:lt1>
        <a:srgbClr val="FFFFFF"/>
      </a:lt1>
      <a:dk2>
        <a:srgbClr val="FF6633"/>
      </a:dk2>
      <a:lt2>
        <a:srgbClr val="FFFFFF"/>
      </a:lt2>
      <a:accent1>
        <a:srgbClr val="698235"/>
      </a:accent1>
      <a:accent2>
        <a:srgbClr val="E36C09"/>
      </a:accent2>
      <a:accent3>
        <a:srgbClr val="92D050"/>
      </a:accent3>
      <a:accent4>
        <a:srgbClr val="FFC000"/>
      </a:accent4>
      <a:accent5>
        <a:srgbClr val="A4995F"/>
      </a:accent5>
      <a:accent6>
        <a:srgbClr val="F79646"/>
      </a:accent6>
      <a:hlink>
        <a:srgbClr val="C00000"/>
      </a:hlink>
      <a:folHlink>
        <a:srgbClr val="548DD4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CC540998-D71F-48C9-8A0D-9993FEE3669F}" vid="{187F95CA-1A22-48D4-AC96-C4B721A3785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demons_black</Template>
  <TotalTime>13449</TotalTime>
  <Words>1469</Words>
  <Application>Microsoft Office PowerPoint</Application>
  <PresentationFormat>On-screen Show (4:3)</PresentationFormat>
  <Paragraphs>271</Paragraphs>
  <Slides>56</Slides>
  <Notes>22</Notes>
  <HiddenSlides>19</HiddenSlides>
  <MMClips>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56</vt:i4>
      </vt:variant>
    </vt:vector>
  </HeadingPairs>
  <TitlesOfParts>
    <vt:vector size="67" baseType="lpstr">
      <vt:lpstr>Arial</vt:lpstr>
      <vt:lpstr>Arial Cyr</vt:lpstr>
      <vt:lpstr>Calibri</vt:lpstr>
      <vt:lpstr>Calibri Light</vt:lpstr>
      <vt:lpstr>DejaVu Sans</vt:lpstr>
      <vt:lpstr>Times New Roman</vt:lpstr>
      <vt:lpstr>Verdana</vt:lpstr>
      <vt:lpstr>Wingdings</vt:lpstr>
      <vt:lpstr>Макет_b1be4a_01</vt:lpstr>
      <vt:lpstr>Equation</vt:lpstr>
      <vt:lpstr>Формула</vt:lpstr>
      <vt:lpstr>The Magnetic Train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Ampere’s Force theoretical approach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Ampere’s Force Measurement</vt:lpstr>
      <vt:lpstr>PowerPoint Presentation</vt:lpstr>
      <vt:lpstr>PowerPoint Presentation</vt:lpstr>
      <vt:lpstr>Induction ‘Brake’ EXPERIMENT</vt:lpstr>
      <vt:lpstr>PowerPoint Presentation</vt:lpstr>
      <vt:lpstr>PowerPoint Presentation</vt:lpstr>
      <vt:lpstr>PowerPoint Presentation</vt:lpstr>
      <vt:lpstr>Speed and power of the train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Magnetic Train PowerPoint</dc:title>
  <dc:creator>Danil</dc:creator>
  <cp:lastModifiedBy>Ahad Butt</cp:lastModifiedBy>
  <cp:revision>1023</cp:revision>
  <dcterms:modified xsi:type="dcterms:W3CDTF">2017-01-09T01:05:50Z</dcterms:modified>
</cp:coreProperties>
</file>